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179DED-96F9-43DB-86D4-EA3C8F881B72}" v="2" dt="2023-06-04T16:01:41.6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ANG THE SON 20183821" userId="S::son.ht183821@sis.hust.edu.vn::8dc951cb-9a2f-4096-9b8a-85a0f28a01a4" providerId="AD" clId="Web-{18179DED-96F9-43DB-86D4-EA3C8F881B72}"/>
    <pc:docChg chg="modSld">
      <pc:chgData name="HOANG THE SON 20183821" userId="S::son.ht183821@sis.hust.edu.vn::8dc951cb-9a2f-4096-9b8a-85a0f28a01a4" providerId="AD" clId="Web-{18179DED-96F9-43DB-86D4-EA3C8F881B72}" dt="2023-06-04T16:01:41.666" v="1" actId="1076"/>
      <pc:docMkLst>
        <pc:docMk/>
      </pc:docMkLst>
      <pc:sldChg chg="modSp">
        <pc:chgData name="HOANG THE SON 20183821" userId="S::son.ht183821@sis.hust.edu.vn::8dc951cb-9a2f-4096-9b8a-85a0f28a01a4" providerId="AD" clId="Web-{18179DED-96F9-43DB-86D4-EA3C8F881B72}" dt="2023-06-04T16:01:41.666" v="1" actId="1076"/>
        <pc:sldMkLst>
          <pc:docMk/>
          <pc:sldMk cId="0" sldId="256"/>
        </pc:sldMkLst>
        <pc:spChg chg="mod">
          <ac:chgData name="HOANG THE SON 20183821" userId="S::son.ht183821@sis.hust.edu.vn::8dc951cb-9a2f-4096-9b8a-85a0f28a01a4" providerId="AD" clId="Web-{18179DED-96F9-43DB-86D4-EA3C8F881B72}" dt="2023-06-04T16:01:41.666" v="1" actId="1076"/>
          <ac:spMkLst>
            <pc:docMk/>
            <pc:sldMk cId="0" sldId="256"/>
            <ac:spMk id="41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52FE291-984D-4022-88C3-C38FB899D86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57C07AA-80FB-41A5-9EB9-CB469E06449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BECE8EA-9F66-480F-9E18-B915500AE548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FFA38B3-E823-435F-A245-76004E486F7E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B883959-78BF-468E-8E27-1757DFF0C46A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1FF695C-F19F-430A-998A-38E443DA9D3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B5A713C-150C-4E97-99EA-93F1DF27862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8D39C8B-EDD5-4B54-BD1E-927FA93AAFB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2787333-D44B-4CED-B88F-CA8DD4532B4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84AF15F-90B4-43BE-B107-1CE9FC5D0A8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C82A5B2-1F24-4961-9C01-3668C068C28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8986EB6-0D9A-416B-A7FF-B1B1A8D4F27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CA3D7B52-1143-4CB9-A353-A7ADDCD23CCC}" type="slidenum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03760" y="141120"/>
            <a:ext cx="11813760" cy="539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0070C0"/>
                </a:solidFill>
                <a:latin typeface="Arial"/>
                <a:ea typeface="Arial"/>
              </a:rPr>
              <a:t>Integer Linear Equation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203760" y="746280"/>
            <a:ext cx="11813760" cy="5868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45720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Calibri"/>
              </a:rPr>
              <a:t>Given 2 positive integers </a:t>
            </a:r>
            <a:r>
              <a:rPr lang="en-US" sz="1800" b="0" i="1" strike="noStrike" spc="-1">
                <a:solidFill>
                  <a:srgbClr val="000000"/>
                </a:solidFill>
                <a:latin typeface="Arial"/>
                <a:ea typeface="Calibri"/>
              </a:rPr>
              <a:t>n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Calibri"/>
              </a:rPr>
              <a:t>, </a:t>
            </a:r>
            <a:r>
              <a:rPr lang="en-US" sz="1800" b="0" i="1" strike="noStrike" spc="-1">
                <a:solidFill>
                  <a:srgbClr val="000000"/>
                </a:solidFill>
                <a:latin typeface="Arial"/>
                <a:ea typeface="Calibri"/>
              </a:rPr>
              <a:t>M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Calibri"/>
              </a:rPr>
              <a:t> and </a:t>
            </a:r>
            <a:r>
              <a:rPr lang="en-US" sz="1800" b="0" i="1" strike="noStrike" spc="-1">
                <a:solidFill>
                  <a:srgbClr val="000000"/>
                </a:solidFill>
                <a:latin typeface="Arial"/>
                <a:ea typeface="Calibri"/>
              </a:rPr>
              <a:t>n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Calibri"/>
              </a:rPr>
              <a:t> positive integers a</a:t>
            </a:r>
            <a:r>
              <a:rPr lang="en-US" sz="1800" b="0" strike="noStrike" spc="-1" baseline="-25000">
                <a:solidFill>
                  <a:srgbClr val="000000"/>
                </a:solidFill>
                <a:latin typeface="Arial"/>
                <a:ea typeface="Calibri"/>
              </a:rPr>
              <a:t>1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Calibri"/>
              </a:rPr>
              <a:t>, </a:t>
            </a:r>
            <a:r>
              <a:rPr lang="en-US" sz="1800" b="0" i="1" strike="noStrike" spc="-1">
                <a:solidFill>
                  <a:srgbClr val="000000"/>
                </a:solidFill>
                <a:latin typeface="Arial"/>
                <a:ea typeface="Calibri"/>
              </a:rPr>
              <a:t>a</a:t>
            </a:r>
            <a:r>
              <a:rPr lang="en-US" sz="1800" b="0" strike="noStrike" spc="-1" baseline="-25000">
                <a:solidFill>
                  <a:srgbClr val="000000"/>
                </a:solidFill>
                <a:latin typeface="Arial"/>
                <a:ea typeface="Calibri"/>
              </a:rPr>
              <a:t>2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Calibri"/>
              </a:rPr>
              <a:t>, ..., </a:t>
            </a:r>
            <a:r>
              <a:rPr lang="en-US" sz="1800" b="0" i="1" strike="noStrike" spc="-1">
                <a:solidFill>
                  <a:srgbClr val="000000"/>
                </a:solidFill>
                <a:latin typeface="Arial"/>
                <a:ea typeface="Calibri"/>
              </a:rPr>
              <a:t>a</a:t>
            </a:r>
            <a:r>
              <a:rPr lang="en-US" sz="1800" b="0" i="1" strike="noStrike" spc="-1" baseline="-25000">
                <a:solidFill>
                  <a:srgbClr val="000000"/>
                </a:solidFill>
                <a:latin typeface="Arial"/>
                <a:ea typeface="Calibri"/>
              </a:rPr>
              <a:t>n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Calibri"/>
              </a:rPr>
              <a:t>. Compute the number of positive integer solutions to the equation: </a:t>
            </a:r>
            <a:r>
              <a:rPr lang="en-US" sz="1800" b="0" i="1" strike="noStrike" spc="-1">
                <a:solidFill>
                  <a:srgbClr val="000000"/>
                </a:solidFill>
                <a:latin typeface="Arial"/>
                <a:ea typeface="Calibri"/>
              </a:rPr>
              <a:t>a</a:t>
            </a:r>
            <a:r>
              <a:rPr lang="en-US" sz="1800" b="0" strike="noStrike" spc="-1" baseline="-25000">
                <a:solidFill>
                  <a:srgbClr val="000000"/>
                </a:solidFill>
                <a:latin typeface="Arial"/>
                <a:ea typeface="Calibri"/>
              </a:rPr>
              <a:t>1</a:t>
            </a:r>
            <a:r>
              <a:rPr lang="en-US" sz="1800" b="0" i="1" strike="noStrike" spc="-1">
                <a:solidFill>
                  <a:srgbClr val="000000"/>
                </a:solidFill>
                <a:latin typeface="Arial"/>
                <a:ea typeface="Calibri"/>
              </a:rPr>
              <a:t>X</a:t>
            </a:r>
            <a:r>
              <a:rPr lang="en-US" sz="1800" b="0" strike="noStrike" spc="-1" baseline="-25000">
                <a:solidFill>
                  <a:srgbClr val="000000"/>
                </a:solidFill>
                <a:latin typeface="Arial"/>
                <a:ea typeface="Calibri"/>
              </a:rPr>
              <a:t>1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Calibri"/>
              </a:rPr>
              <a:t> + </a:t>
            </a:r>
            <a:r>
              <a:rPr lang="en-US" sz="1800" b="0" i="1" strike="noStrike" spc="-1">
                <a:solidFill>
                  <a:srgbClr val="000000"/>
                </a:solidFill>
                <a:latin typeface="Arial"/>
                <a:ea typeface="Calibri"/>
              </a:rPr>
              <a:t>a</a:t>
            </a:r>
            <a:r>
              <a:rPr lang="en-US" sz="1800" b="0" strike="noStrike" spc="-1" baseline="-25000">
                <a:solidFill>
                  <a:srgbClr val="000000"/>
                </a:solidFill>
                <a:latin typeface="Arial"/>
                <a:ea typeface="Calibri"/>
              </a:rPr>
              <a:t>2</a:t>
            </a:r>
            <a:r>
              <a:rPr lang="en-US" sz="1800" b="0" i="1" strike="noStrike" spc="-1">
                <a:solidFill>
                  <a:srgbClr val="000000"/>
                </a:solidFill>
                <a:latin typeface="Arial"/>
                <a:ea typeface="Calibri"/>
              </a:rPr>
              <a:t>X</a:t>
            </a:r>
            <a:r>
              <a:rPr lang="en-US" sz="1800" b="0" strike="noStrike" spc="-1" baseline="-25000">
                <a:solidFill>
                  <a:srgbClr val="000000"/>
                </a:solidFill>
                <a:latin typeface="Arial"/>
                <a:ea typeface="Calibri"/>
              </a:rPr>
              <a:t>2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Calibri"/>
              </a:rPr>
              <a:t> + . . . + </a:t>
            </a:r>
            <a:r>
              <a:rPr lang="en-US" sz="1800" b="0" i="1" strike="noStrike" spc="-1">
                <a:solidFill>
                  <a:srgbClr val="000000"/>
                </a:solidFill>
                <a:latin typeface="Arial"/>
                <a:ea typeface="Calibri"/>
              </a:rPr>
              <a:t>a</a:t>
            </a:r>
            <a:r>
              <a:rPr lang="en-US" sz="1800" b="0" i="1" strike="noStrike" spc="-1" baseline="-25000">
                <a:solidFill>
                  <a:srgbClr val="000000"/>
                </a:solidFill>
                <a:latin typeface="Arial"/>
                <a:ea typeface="Calibri"/>
              </a:rPr>
              <a:t>n</a:t>
            </a:r>
            <a:r>
              <a:rPr lang="en-US" sz="1800" b="0" i="1" strike="noStrike" spc="-1">
                <a:solidFill>
                  <a:srgbClr val="000000"/>
                </a:solidFill>
                <a:latin typeface="Arial"/>
                <a:ea typeface="Calibri"/>
              </a:rPr>
              <a:t>X</a:t>
            </a:r>
            <a:r>
              <a:rPr lang="en-US" sz="1800" b="0" i="1" strike="noStrike" spc="-1" baseline="-25000">
                <a:solidFill>
                  <a:srgbClr val="000000"/>
                </a:solidFill>
                <a:latin typeface="Arial"/>
                <a:ea typeface="Calibri"/>
              </a:rPr>
              <a:t>n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Calibri"/>
              </a:rPr>
              <a:t> = </a:t>
            </a:r>
            <a:r>
              <a:rPr lang="en-US" sz="1800" b="0" i="1" strike="noStrike" spc="-1">
                <a:solidFill>
                  <a:srgbClr val="000000"/>
                </a:solidFill>
                <a:latin typeface="Arial"/>
                <a:ea typeface="Calibri"/>
              </a:rPr>
              <a:t>M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Calibri"/>
              </a:rPr>
              <a:t>Input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3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Calibri"/>
              </a:rPr>
              <a:t>Dòng 1: n và M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3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Calibri"/>
              </a:rPr>
              <a:t>Dòng 2: </a:t>
            </a:r>
            <a:r>
              <a:rPr lang="en-US" sz="1800" b="0" i="1" strike="noStrike" spc="-1">
                <a:solidFill>
                  <a:srgbClr val="000000"/>
                </a:solidFill>
                <a:latin typeface="Arial"/>
                <a:ea typeface="Calibri"/>
              </a:rPr>
              <a:t>a</a:t>
            </a:r>
            <a:r>
              <a:rPr lang="en-US" sz="1800" b="0" strike="noStrike" spc="-1" baseline="-25000">
                <a:solidFill>
                  <a:srgbClr val="000000"/>
                </a:solidFill>
                <a:latin typeface="Arial"/>
                <a:ea typeface="Calibri"/>
              </a:rPr>
              <a:t>1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Calibri"/>
              </a:rPr>
              <a:t>, </a:t>
            </a:r>
            <a:r>
              <a:rPr lang="en-US" sz="1800" b="0" i="1" strike="noStrike" spc="-1">
                <a:solidFill>
                  <a:srgbClr val="000000"/>
                </a:solidFill>
                <a:latin typeface="Arial"/>
                <a:ea typeface="Calibri"/>
              </a:rPr>
              <a:t>a</a:t>
            </a:r>
            <a:r>
              <a:rPr lang="en-US" sz="1800" b="0" strike="noStrike" spc="-1" baseline="-25000">
                <a:solidFill>
                  <a:srgbClr val="000000"/>
                </a:solidFill>
                <a:latin typeface="Arial"/>
                <a:ea typeface="Calibri"/>
              </a:rPr>
              <a:t>2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Calibri"/>
              </a:rPr>
              <a:t>, ..., </a:t>
            </a:r>
            <a:r>
              <a:rPr lang="en-US" sz="1800" b="0" i="1" strike="noStrike" spc="-1">
                <a:solidFill>
                  <a:srgbClr val="000000"/>
                </a:solidFill>
                <a:latin typeface="Arial"/>
                <a:ea typeface="Calibri"/>
              </a:rPr>
              <a:t>a</a:t>
            </a:r>
            <a:r>
              <a:rPr lang="en-US" sz="1800" b="0" i="1" strike="noStrike" spc="-1" baseline="-25000">
                <a:solidFill>
                  <a:srgbClr val="000000"/>
                </a:solidFill>
                <a:latin typeface="Arial"/>
                <a:ea typeface="Calibri"/>
              </a:rPr>
              <a:t>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Calibri"/>
              </a:rPr>
              <a:t>Output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3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Calibri"/>
              </a:rPr>
              <a:t>Số nghiệm nguyên dương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Google Shape;86;p1"/>
          <p:cNvSpPr/>
          <p:nvPr/>
        </p:nvSpPr>
        <p:spPr>
          <a:xfrm>
            <a:off x="203760" y="597240"/>
            <a:ext cx="11813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472C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03760" y="141120"/>
            <a:ext cx="11813760" cy="539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0070C0"/>
                </a:solidFill>
                <a:latin typeface="Arial"/>
                <a:ea typeface="Arial"/>
              </a:rPr>
              <a:t>Integer Linear Equation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5" name="Google Shape;92;p2"/>
          <p:cNvGraphicFramePr/>
          <p:nvPr/>
        </p:nvGraphicFramePr>
        <p:xfrm>
          <a:off x="852840" y="1683720"/>
          <a:ext cx="10515600" cy="110232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stdin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stdout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3 5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1 1 1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" name="Google Shape;93;p2"/>
          <p:cNvSpPr/>
          <p:nvPr/>
        </p:nvSpPr>
        <p:spPr>
          <a:xfrm>
            <a:off x="203760" y="597240"/>
            <a:ext cx="11813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472C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Google Shape;94;p2"/>
          <p:cNvSpPr/>
          <p:nvPr/>
        </p:nvSpPr>
        <p:spPr>
          <a:xfrm>
            <a:off x="203760" y="746280"/>
            <a:ext cx="4235040" cy="5868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Example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E42AA03DCBA743A0A156255DC76C32" ma:contentTypeVersion="9" ma:contentTypeDescription="Create a new document." ma:contentTypeScope="" ma:versionID="026a49ec6f43f4ca0842929c379d7c5e">
  <xsd:schema xmlns:xsd="http://www.w3.org/2001/XMLSchema" xmlns:xs="http://www.w3.org/2001/XMLSchema" xmlns:p="http://schemas.microsoft.com/office/2006/metadata/properties" xmlns:ns2="2600af32-e44d-43d0-823c-9733d8c0517c" xmlns:ns3="cb7d22fc-1547-4c4a-9cd6-a0a99640e3a9" targetNamespace="http://schemas.microsoft.com/office/2006/metadata/properties" ma:root="true" ma:fieldsID="6e8a0ebdc4c61f841852bf780c180765" ns2:_="" ns3:_="">
    <xsd:import namespace="2600af32-e44d-43d0-823c-9733d8c0517c"/>
    <xsd:import namespace="cb7d22fc-1547-4c4a-9cd6-a0a99640e3a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00af32-e44d-43d0-823c-9733d8c051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546fe6cf-c6c6-432e-bc3b-e1a865b2857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7d22fc-1547-4c4a-9cd6-a0a99640e3a9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23fa4d66-5e7e-4b24-8519-975cdac92f6c}" ma:internalName="TaxCatchAll" ma:showField="CatchAllData" ma:web="cb7d22fc-1547-4c4a-9cd6-a0a99640e3a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600af32-e44d-43d0-823c-9733d8c0517c">
      <Terms xmlns="http://schemas.microsoft.com/office/infopath/2007/PartnerControls"/>
    </lcf76f155ced4ddcb4097134ff3c332f>
    <TaxCatchAll xmlns="cb7d22fc-1547-4c4a-9cd6-a0a99640e3a9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433482-A411-491B-812C-6E337004B8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00af32-e44d-43d0-823c-9733d8c0517c"/>
    <ds:schemaRef ds:uri="cb7d22fc-1547-4c4a-9cd6-a0a99640e3a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5B8197C-9886-42AE-B17B-3D43E8E0E67F}">
  <ds:schemaRefs>
    <ds:schemaRef ds:uri="http://schemas.microsoft.com/office/2006/metadata/properties"/>
    <ds:schemaRef ds:uri="http://schemas.microsoft.com/office/infopath/2007/PartnerControls"/>
    <ds:schemaRef ds:uri="2600af32-e44d-43d0-823c-9733d8c0517c"/>
    <ds:schemaRef ds:uri="cb7d22fc-1547-4c4a-9cd6-a0a99640e3a9"/>
  </ds:schemaRefs>
</ds:datastoreItem>
</file>

<file path=customXml/itemProps3.xml><?xml version="1.0" encoding="utf-8"?>
<ds:datastoreItem xmlns:ds="http://schemas.openxmlformats.org/officeDocument/2006/customXml" ds:itemID="{E28E90DD-399D-4186-A797-1C84EC345F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519</Words>
  <Application>Microsoft Office PowerPoint</Application>
  <PresentationFormat>Màn hình rộng</PresentationFormat>
  <Paragraphs>84</Paragraphs>
  <Slides>2</Slides>
  <Notes>0</Notes>
  <HiddenSlides>0</HiddenSlide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2</vt:i4>
      </vt:variant>
    </vt:vector>
  </HeadingPairs>
  <TitlesOfParts>
    <vt:vector size="3" baseType="lpstr">
      <vt:lpstr>Office Theme</vt:lpstr>
      <vt:lpstr>Integer Linear Equation</vt:lpstr>
      <vt:lpstr>Integer Linear Equation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Telco Data Check &amp; Analyze</dc:title>
  <dc:subject/>
  <dc:creator>Pham Quang Dung</dc:creator>
  <dc:description/>
  <cp:lastModifiedBy/>
  <cp:revision>12</cp:revision>
  <dcterms:created xsi:type="dcterms:W3CDTF">2022-07-31T08:27:20Z</dcterms:created>
  <dcterms:modified xsi:type="dcterms:W3CDTF">2023-06-04T16:01:49Z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6</vt:i4>
  </property>
  <property fmtid="{D5CDD505-2E9C-101B-9397-08002B2CF9AE}" pid="3" name="PresentationFormat">
    <vt:lpwstr>Custom</vt:lpwstr>
  </property>
  <property fmtid="{D5CDD505-2E9C-101B-9397-08002B2CF9AE}" pid="4" name="Slides">
    <vt:i4>6</vt:i4>
  </property>
  <property fmtid="{D5CDD505-2E9C-101B-9397-08002B2CF9AE}" pid="5" name="ContentTypeId">
    <vt:lpwstr>0x0101008AE42AA03DCBA743A0A156255DC76C32</vt:lpwstr>
  </property>
  <property fmtid="{D5CDD505-2E9C-101B-9397-08002B2CF9AE}" pid="6" name="MediaServiceImageTags">
    <vt:lpwstr/>
  </property>
</Properties>
</file>