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0E6B7-ACEF-432D-BDC7-A7DCA7BF76C6}" v="2" dt="2023-06-08T02:49:44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 Anh 20204508" userId="S::anh.ht204508@sis.hust.edu.vn::3d635f9e-a7c0-4802-a1e6-f02960418802" providerId="AD" clId="Web-{E7C0E6B7-ACEF-432D-BDC7-A7DCA7BF76C6}"/>
    <pc:docChg chg="modSld">
      <pc:chgData name="Hoang The Anh 20204508" userId="S::anh.ht204508@sis.hust.edu.vn::3d635f9e-a7c0-4802-a1e6-f02960418802" providerId="AD" clId="Web-{E7C0E6B7-ACEF-432D-BDC7-A7DCA7BF76C6}" dt="2023-06-08T02:49:44.263" v="1" actId="20577"/>
      <pc:docMkLst>
        <pc:docMk/>
      </pc:docMkLst>
      <pc:sldChg chg="modSp">
        <pc:chgData name="Hoang The Anh 20204508" userId="S::anh.ht204508@sis.hust.edu.vn::3d635f9e-a7c0-4802-a1e6-f02960418802" providerId="AD" clId="Web-{E7C0E6B7-ACEF-432D-BDC7-A7DCA7BF76C6}" dt="2023-06-08T02:49:44.263" v="1" actId="20577"/>
        <pc:sldMkLst>
          <pc:docMk/>
          <pc:sldMk cId="0" sldId="256"/>
        </pc:sldMkLst>
        <pc:spChg chg="mod">
          <ac:chgData name="Hoang The Anh 20204508" userId="S::anh.ht204508@sis.hust.edu.vn::3d635f9e-a7c0-4802-a1e6-f02960418802" providerId="AD" clId="Web-{E7C0E6B7-ACEF-432D-BDC7-A7DCA7BF76C6}" dt="2023-06-08T02:49:44.263" v="1" actId="20577"/>
          <ac:spMkLst>
            <pc:docMk/>
            <pc:sldMk cId="0" sldId="256"/>
            <ac:spMk id="4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4321BF-313F-4DBA-83C5-2E62E44CFB4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8E1BDB-FCAF-4164-A507-9AEBE79DC7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221F75-3D27-48F1-AC0F-6D368CB3B85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554234-F150-4667-96CB-C9B7564A721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27C3B0-031C-4321-961A-09E3AA1F6B5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1BB1DD-685B-4BB2-B81E-B6D549ABCE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0B972C-2056-4A5D-B9D2-6B5F3BFBF31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5A77FF-363E-4317-B7CB-549DABAD6E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DC97C7-3E8A-4E8B-9230-8604F7B756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540E91-7DAF-4F5C-9F0B-A46CE2CAC66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520F25-7F0A-4F17-899D-CD9C05A91F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A8C4FD-4391-4B87-A1FC-422A9278C0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7A0EA3-6288-4853-9311-1ED814B5B808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Disjoint Segment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203760" y="746280"/>
            <a:ext cx="11813760" cy="586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Given a set of segments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= {(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1,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1), . . . , (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bn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)} in which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ai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&lt;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bi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are coordinates of the segment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on a line,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= 1, …,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Find a subset of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having the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largest cardinality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 which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no two segments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of the subset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intersect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Line 1: Contains a positive integer n (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1 &lt;= n &lt;= </a:t>
            </a:r>
            <a:r>
              <a:rPr lang="en-US" sz="2000" b="1" i="1" spc="-1">
                <a:solidFill>
                  <a:srgbClr val="000000"/>
                </a:solidFill>
                <a:latin typeface="Arial"/>
                <a:ea typeface="Arial"/>
              </a:rPr>
              <a:t>100000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Line i+1 (i=1,..,n): contains a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and b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1 &lt;= a</a:t>
            </a:r>
            <a:r>
              <a:rPr lang="en-US" sz="2000" b="1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 &lt;= b</a:t>
            </a:r>
            <a:r>
              <a:rPr lang="en-US" sz="2000" b="1" i="1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 &lt;= 1000000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Output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Number of segments in the solution found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6;p1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Disjoint Segment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" name="Google Shape;92;p2"/>
          <p:cNvGraphicFramePr/>
          <p:nvPr/>
        </p:nvGraphicFramePr>
        <p:xfrm>
          <a:off x="852840" y="1683720"/>
          <a:ext cx="10515600" cy="195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stdout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0 10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3 7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6 14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9 11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12 15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17 19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93;p2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Google Shape;94;p2"/>
          <p:cNvSpPr/>
          <p:nvPr/>
        </p:nvSpPr>
        <p:spPr>
          <a:xfrm>
            <a:off x="203760" y="681120"/>
            <a:ext cx="34628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42AA03DCBA743A0A156255DC76C32" ma:contentTypeVersion="9" ma:contentTypeDescription="Create a new document." ma:contentTypeScope="" ma:versionID="026a49ec6f43f4ca0842929c379d7c5e">
  <xsd:schema xmlns:xsd="http://www.w3.org/2001/XMLSchema" xmlns:xs="http://www.w3.org/2001/XMLSchema" xmlns:p="http://schemas.microsoft.com/office/2006/metadata/properties" xmlns:ns2="2600af32-e44d-43d0-823c-9733d8c0517c" xmlns:ns3="cb7d22fc-1547-4c4a-9cd6-a0a99640e3a9" targetNamespace="http://schemas.microsoft.com/office/2006/metadata/properties" ma:root="true" ma:fieldsID="6e8a0ebdc4c61f841852bf780c180765" ns2:_="" ns3:_="">
    <xsd:import namespace="2600af32-e44d-43d0-823c-9733d8c0517c"/>
    <xsd:import namespace="cb7d22fc-1547-4c4a-9cd6-a0a99640e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0af32-e44d-43d0-823c-9733d8c05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d22fc-1547-4c4a-9cd6-a0a99640e3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3fa4d66-5e7e-4b24-8519-975cdac92f6c}" ma:internalName="TaxCatchAll" ma:showField="CatchAllData" ma:web="cb7d22fc-1547-4c4a-9cd6-a0a99640e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951895-6346-4734-B5D4-AC1B4B0AE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79645-5E3F-48B8-BA5A-384D3F0A2469}">
  <ds:schemaRefs>
    <ds:schemaRef ds:uri="2600af32-e44d-43d0-823c-9733d8c0517c"/>
    <ds:schemaRef ds:uri="cb7d22fc-1547-4c4a-9cd6-a0a99640e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Disjoint Segment</vt:lpstr>
      <vt:lpstr>Disjoint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Segment</dc:title>
  <dc:subject/>
  <dc:creator>Pham Quang Dung</dc:creator>
  <dc:description/>
  <cp:revision>1</cp:revision>
  <dcterms:created xsi:type="dcterms:W3CDTF">2022-07-31T08:27:20Z</dcterms:created>
  <dcterms:modified xsi:type="dcterms:W3CDTF">2023-06-08T02:50:31Z</dcterms:modified>
  <dc:language>en-US</dc:language>
</cp:coreProperties>
</file>