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D4FA0-1544-B151-E505-05B40A6C4F0E}" v="1" dt="2023-06-08T03:22:06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Phu Dung 20204533" userId="S::dung.np204533@sis.hust.edu.vn::36097b12-c6b1-47a1-9b1a-7d3bf1d5b6bd" providerId="AD" clId="Web-{A6ED4FA0-1544-B151-E505-05B40A6C4F0E}"/>
    <pc:docChg chg="modSld">
      <pc:chgData name="Nguyen Phu Dung 20204533" userId="S::dung.np204533@sis.hust.edu.vn::36097b12-c6b1-47a1-9b1a-7d3bf1d5b6bd" providerId="AD" clId="Web-{A6ED4FA0-1544-B151-E505-05B40A6C4F0E}" dt="2023-06-08T03:22:06.848" v="0" actId="1076"/>
      <pc:docMkLst>
        <pc:docMk/>
      </pc:docMkLst>
      <pc:sldChg chg="modSp">
        <pc:chgData name="Nguyen Phu Dung 20204533" userId="S::dung.np204533@sis.hust.edu.vn::36097b12-c6b1-47a1-9b1a-7d3bf1d5b6bd" providerId="AD" clId="Web-{A6ED4FA0-1544-B151-E505-05B40A6C4F0E}" dt="2023-06-08T03:22:06.848" v="0" actId="1076"/>
        <pc:sldMkLst>
          <pc:docMk/>
          <pc:sldMk cId="0" sldId="256"/>
        </pc:sldMkLst>
        <pc:picChg chg="mod">
          <ac:chgData name="Nguyen Phu Dung 20204533" userId="S::dung.np204533@sis.hust.edu.vn::36097b12-c6b1-47a1-9b1a-7d3bf1d5b6bd" providerId="AD" clId="Web-{A6ED4FA0-1544-B151-E505-05B40A6C4F0E}" dt="2023-06-08T03:22:06.848" v="0" actId="1076"/>
          <ac:picMkLst>
            <pc:docMk/>
            <pc:sldMk cId="0" sldId="256"/>
            <ac:picMk id="4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247973-E63E-4533-88C5-5781181C56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6F24C6-187F-4057-93B9-A12C571B0D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331C5A-657C-41A8-A585-3371CEAC7B2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720711-1082-4DAD-922A-63D5DE819D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88024F-FBC0-4D41-9FE0-CAE602D1B5E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B41DF9-003C-4BA0-AFD8-83D133E2DE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61C6AD-8026-40AC-B3DA-E850031DB8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6E6915-0229-4D13-A383-FB6D8D44B2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B99EB-03B1-4762-BB43-9FBCF91F172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A24051-44B2-44C5-A479-D6860170EE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3EAB7-C9A2-4230-B227-A27DB73767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765995-FCA4-495A-82CC-C5C697F547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88387F3-2FDD-4880-9D50-039D5DD07FA7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Inversion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03760" y="746280"/>
            <a:ext cx="11813760" cy="58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Given a sequence of integers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,…,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 A pair (I, j) is called an inversion if 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Arial"/>
              </a:rPr>
              <a:t>i &lt; j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1800" b="1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Arial"/>
              </a:rPr>
              <a:t> &gt; a</a:t>
            </a:r>
            <a:r>
              <a:rPr lang="en-US" sz="1800" b="1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Compute the number Q of inversions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Line 1: contains a positive integer n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( 1 &lt;= n &lt;= 10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)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Line 2: contains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,…,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n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( 0 &lt;= a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&lt;= 10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)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Write the value Q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module 10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+ 7</a:t>
            </a:r>
            <a:r>
              <a:rPr lang="en-US" sz="18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87;p1"/>
          <p:cNvPicPr/>
          <p:nvPr/>
        </p:nvPicPr>
        <p:blipFill>
          <a:blip r:embed="rId2"/>
          <a:stretch/>
        </p:blipFill>
        <p:spPr>
          <a:xfrm>
            <a:off x="741914" y="4291514"/>
            <a:ext cx="5078160" cy="98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42AA03DCBA743A0A156255DC76C32" ma:contentTypeVersion="9" ma:contentTypeDescription="Create a new document." ma:contentTypeScope="" ma:versionID="026a49ec6f43f4ca0842929c379d7c5e">
  <xsd:schema xmlns:xsd="http://www.w3.org/2001/XMLSchema" xmlns:xs="http://www.w3.org/2001/XMLSchema" xmlns:p="http://schemas.microsoft.com/office/2006/metadata/properties" xmlns:ns2="2600af32-e44d-43d0-823c-9733d8c0517c" xmlns:ns3="cb7d22fc-1547-4c4a-9cd6-a0a99640e3a9" targetNamespace="http://schemas.microsoft.com/office/2006/metadata/properties" ma:root="true" ma:fieldsID="6e8a0ebdc4c61f841852bf780c180765" ns2:_="" ns3:_="">
    <xsd:import namespace="2600af32-e44d-43d0-823c-9733d8c0517c"/>
    <xsd:import namespace="cb7d22fc-1547-4c4a-9cd6-a0a99640e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0af32-e44d-43d0-823c-9733d8c05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d22fc-1547-4c4a-9cd6-a0a99640e3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fa4d66-5e7e-4b24-8519-975cdac92f6c}" ma:internalName="TaxCatchAll" ma:showField="CatchAllData" ma:web="cb7d22fc-1547-4c4a-9cd6-a0a99640e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A6FE0-2B73-4C1C-B165-8A92BBF05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A1C943-5DE2-44D4-82FF-2BB136B2D652}">
  <ds:schemaRefs>
    <ds:schemaRef ds:uri="2600af32-e44d-43d0-823c-9733d8c0517c"/>
    <ds:schemaRef ds:uri="cb7d22fc-1547-4c4a-9cd6-a0a99640e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</dc:title>
  <dc:subject/>
  <dc:creator>Pham Quang Dung</dc:creator>
  <dc:description/>
  <cp:revision>1</cp:revision>
  <dcterms:created xsi:type="dcterms:W3CDTF">2022-07-31T08:27:20Z</dcterms:created>
  <dcterms:modified xsi:type="dcterms:W3CDTF">2023-06-08T03:23:00Z</dcterms:modified>
  <dc:language>en-US</dc:language>
</cp:coreProperties>
</file>