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3577" y="369278"/>
                <a:ext cx="11227777" cy="348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Kingdom ALPHA has n warehouses of golds located on a straight line and are numbered 1, 2,..., n. The warehouse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non-negative integer) and is located at coordinate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,...,n). The King of ALPHA opens a competition for hunters who are responsible to find a subset of gold warehouses having largest total amount of golds with respect to the condition that the distance between two selected warehouses must be greater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less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1 contains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n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1≤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2 contains n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Contains only one single integer denoting the total amount of golds of selected warehouses.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7" y="369278"/>
                <a:ext cx="11227777" cy="3483133"/>
              </a:xfrm>
              <a:prstGeom prst="rect">
                <a:avLst/>
              </a:prstGeom>
              <a:blipFill>
                <a:blip r:embed="rId2"/>
                <a:stretch>
                  <a:fillRect l="-434" t="-1051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13851"/>
              </p:ext>
            </p:extLst>
          </p:nvPr>
        </p:nvGraphicFramePr>
        <p:xfrm>
          <a:off x="1919166" y="4208168"/>
          <a:ext cx="8128000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45514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92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6 2 3</a:t>
                      </a:r>
                    </a:p>
                    <a:p>
                      <a:pPr rt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3 5 9 6 7 4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01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2023-06-21T13:09:02Z</dcterms:created>
  <dcterms:modified xsi:type="dcterms:W3CDTF">2023-06-21T13:20:53Z</dcterms:modified>
</cp:coreProperties>
</file>