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577" y="369278"/>
                <a:ext cx="11227777" cy="292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sequence of n integers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subsequence of a consists of contiguous elements of a (for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a subsequence is defined to be the sum of its elements. A subsequence is called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even-subsequence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its weight is even. Find the even-subsequence of a having largest weight.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1: contains a positive integer n (1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2: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the largest even-subsequence found, or write NOT_FOUND if no solution found.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" y="369278"/>
                <a:ext cx="11227777" cy="2929135"/>
              </a:xfrm>
              <a:prstGeom prst="rect">
                <a:avLst/>
              </a:prstGeom>
              <a:blipFill>
                <a:blip r:embed="rId2"/>
                <a:stretch>
                  <a:fillRect l="-434" t="-1250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13851"/>
              </p:ext>
            </p:extLst>
          </p:nvPr>
        </p:nvGraphicFramePr>
        <p:xfrm>
          <a:off x="1919166" y="4208168"/>
          <a:ext cx="81280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45514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92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2 -3 4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1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2023-06-21T13:09:02Z</dcterms:created>
  <dcterms:modified xsi:type="dcterms:W3CDTF">2023-06-21T13:24:30Z</dcterms:modified>
</cp:coreProperties>
</file>