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9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6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5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16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32EC3-5AF8-4747-8C2B-87EDF194BA8A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EB19-2196-4D53-86CC-82F6EF50D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6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83577" y="369278"/>
                <a:ext cx="11227777" cy="4823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truck is planned to arrive at some stations among N stations 1, 2, . . ., N located on a line. Station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1,…,N) has coordinate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has following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information: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amount of goods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pickup time duration for taking goods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 of the truck is a sequence of stations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. . .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 N, j = 1,…, k). Due to technical constraints, the distance between two consecutive stations that the truck arrives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less than or equal to D and the total pickup time duration cannot exceed T. Find a route for the truck such that total amount of goods picked up is maximal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1: N, T, D (1 &lt;= N &lt;= 1000, 1 &lt;= T &lt;= 100, 1 &lt;= D &lt;= 10)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,.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10)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. 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&lt;= 10)</a:t>
                </a:r>
              </a:p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the total amount of goods that the truck picks up in the route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77" y="369278"/>
                <a:ext cx="11227777" cy="4823628"/>
              </a:xfrm>
              <a:prstGeom prst="rect">
                <a:avLst/>
              </a:prstGeom>
              <a:blipFill>
                <a:blip r:embed="rId2"/>
                <a:stretch>
                  <a:fillRect l="-434" t="-759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820250"/>
              </p:ext>
            </p:extLst>
          </p:nvPr>
        </p:nvGraphicFramePr>
        <p:xfrm>
          <a:off x="2033465" y="5192906"/>
          <a:ext cx="8128000" cy="1285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455149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99264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8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6 6 2</a:t>
                      </a:r>
                    </a:p>
                    <a:p>
                      <a:pPr rt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6 8 5 10 11 6</a:t>
                      </a:r>
                    </a:p>
                    <a:p>
                      <a:pPr rtl="0"/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1 2 2 3 3 2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013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099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</cp:revision>
  <dcterms:created xsi:type="dcterms:W3CDTF">2023-06-21T13:09:02Z</dcterms:created>
  <dcterms:modified xsi:type="dcterms:W3CDTF">2023-06-21T13:13:36Z</dcterms:modified>
</cp:coreProperties>
</file>