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1" r:id="rId4"/>
    <p:sldId id="264" r:id="rId5"/>
    <p:sldId id="271" r:id="rId6"/>
    <p:sldId id="265" r:id="rId7"/>
    <p:sldId id="274" r:id="rId8"/>
    <p:sldId id="273" r:id="rId9"/>
    <p:sldId id="279" r:id="rId10"/>
    <p:sldId id="294" r:id="rId11"/>
    <p:sldId id="281" r:id="rId12"/>
    <p:sldId id="285" r:id="rId13"/>
    <p:sldId id="291" r:id="rId14"/>
    <p:sldId id="282" r:id="rId15"/>
    <p:sldId id="286" r:id="rId16"/>
    <p:sldId id="299" r:id="rId17"/>
    <p:sldId id="284" r:id="rId18"/>
    <p:sldId id="295" r:id="rId19"/>
    <p:sldId id="292" r:id="rId20"/>
    <p:sldId id="277" r:id="rId21"/>
    <p:sldId id="296" r:id="rId22"/>
    <p:sldId id="278" r:id="rId23"/>
    <p:sldId id="287" r:id="rId24"/>
    <p:sldId id="280" r:id="rId25"/>
    <p:sldId id="288" r:id="rId26"/>
    <p:sldId id="276" r:id="rId27"/>
    <p:sldId id="293" r:id="rId28"/>
    <p:sldId id="283" r:id="rId29"/>
    <p:sldId id="289" r:id="rId30"/>
    <p:sldId id="290" r:id="rId31"/>
    <p:sldId id="275" r:id="rId32"/>
    <p:sldId id="270" r:id="rId33"/>
    <p:sldId id="272" r:id="rId34"/>
    <p:sldId id="262" r:id="rId35"/>
    <p:sldId id="300" r:id="rId36"/>
    <p:sldId id="301" r:id="rId37"/>
    <p:sldId id="258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BD33-055F-4DD5-9DB3-46F524F9626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CEC7-D6A7-4487-B41E-B8AFC67D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A458-39AC-37D7-4A08-A5F45C2E4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B87BB-471A-8FE7-8CF2-24E7F0689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6010-97D4-D525-98A4-B6DDCA52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9A02-0B2D-BA83-7637-D3344DC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BD33-5AC2-6503-9E20-F68DF835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BC26-8931-2EFB-4916-B411F85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2E371-41CF-4584-6F5A-7D24C81E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A1E3-82C1-DE62-F931-5D6CE5D4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F28B-C605-546C-95E7-A643CFA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8BD6-DED9-54E5-98EF-3B5254D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78FF2-7BE9-FAB7-68A1-608895E7A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9AA63-5FE4-FC14-0458-D60C310E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8C28-0B72-1E82-9BA6-F3BE75D0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33D5-74C6-9723-20D2-D3FEC611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110F3-5B03-38B5-3ECE-ECF4ED82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4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95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9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048141" y="-531242"/>
            <a:ext cx="1776196" cy="78724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8147"/>
            <a:ext cx="5711957" cy="63143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29581"/>
            <a:ext cx="5711957" cy="38404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144288" y="2636912"/>
            <a:ext cx="1536171" cy="153617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861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5860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7359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8464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19236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30354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8785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19403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719402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3519236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14"/>
          <p:cNvSpPr/>
          <p:nvPr userDrawn="1"/>
        </p:nvSpPr>
        <p:spPr>
          <a:xfrm>
            <a:off x="3519235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5"/>
          <p:cNvSpPr/>
          <p:nvPr userDrawn="1"/>
        </p:nvSpPr>
        <p:spPr>
          <a:xfrm>
            <a:off x="6303545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6303545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ectangle 17"/>
          <p:cNvSpPr/>
          <p:nvPr userDrawn="1"/>
        </p:nvSpPr>
        <p:spPr>
          <a:xfrm>
            <a:off x="9087855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9087854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46001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70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1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3A83-09B9-EB23-FDFA-F461C751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C31F-3B4B-5443-C23B-26245A19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2A81-2A85-0BBD-B39F-12D5535A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F8C6-D4AE-0EAA-CD4C-D36AB0D0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E929-0C67-CB88-D918-86942002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3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30602" y="3717032"/>
            <a:ext cx="5279989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0601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0209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0209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601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170220" y="3742100"/>
            <a:ext cx="5279989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18337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53815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866049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49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408" y="3043304"/>
            <a:ext cx="6669408" cy="33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23799" y="3497694"/>
            <a:ext cx="3197615" cy="236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940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5360" y="281003"/>
            <a:ext cx="407977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93079" y="281003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493079" y="2393461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5361" y="4505472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34757" y="4505472"/>
            <a:ext cx="4032448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116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1931533"/>
            <a:ext cx="6240693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59499" y="634087"/>
            <a:ext cx="451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799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206293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4181" y="224713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95733" y="4102100"/>
            <a:ext cx="3744416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7920203" y="4102100"/>
            <a:ext cx="3744416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53562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8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6960096" y="-9098"/>
            <a:ext cx="5231904" cy="6867097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8181" y="4869160"/>
            <a:ext cx="44638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267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5863579"/>
            <a:ext cx="44638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11499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13214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C9E0-11F4-CBC1-5266-6F59496D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3906-E19E-04D0-30A2-F93E245F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09DE-1219-AAB6-DC6E-28E24AC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D98B-FAAB-6863-067D-C4BC7B5A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A46B-5C1F-2898-FB32-6D84AB0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3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6683-A800-34E5-3B3D-3C4E8820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3BDF-71BD-8245-DDDD-DB158CA1D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864A5-9FB0-2DA4-8C1B-B5C077E9D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926B-474E-211B-7905-694FED9F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70FAB-4C53-AAE3-B7E9-827A515A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064D-7E1F-4545-E7BB-3CACEBF3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9058-63AB-7105-5280-D5C4B8F2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9461-C3D5-7C80-A7AD-07CA918D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1F33-F9FF-CD5D-7BF7-9674E009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D8B0-6A87-590F-CD79-AED2E2827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6219B-5429-DCD8-CC0C-8282AB88D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1F906-804D-01C8-E6A2-71DDEA65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5FD83-0728-EE03-9846-218A9C4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CFA6D-E263-6F58-8BD8-54862FE8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6D05-09F3-EBB9-ABF7-BBDE6BCB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9817C-4CAD-7BA7-0B22-D84D9BED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1A22-5E7F-6317-13C3-4D2E2802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EC029-3441-5065-C755-0A9D2316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D8E45-EFE2-E347-775D-4482D551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FE6AE-D9D1-0A09-4781-FF6A4606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EA781-CDD4-98C8-83FC-19CD24E3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974-C375-F867-B192-DDAAD5E9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41B6-029B-82AD-AF03-57777836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C673-8D69-5734-5AD6-EB8EBA93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DDD8-A783-88C3-13FF-8CBFFC97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78B5-239A-90F9-215C-ABA42723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B787-DAE3-46F2-4E01-2379658B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7E09-DF6E-AE38-E22B-E633161C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823F9-D21D-653B-5EDA-C5E5BCB51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E696C-C0D3-0CA9-D1BB-54EAE7AA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27E-F962-B0B9-3CCE-A827A1D6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2279B-F960-4D29-DE31-FE33CF5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DF05-8BCF-922F-20F4-DE94E3A4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DC4D7-9CAB-723E-AC2A-9642C81F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892B-EDEE-796A-0073-87F61869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722-305B-5217-3E3C-C969D326A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B1906-1C08-489A-9B42-6A0679B0FE6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B8BA-4FD6-2298-70C0-DF3849A5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0226-D785-8FBD-0726-1B75F227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BDABC-8963-49AC-8CA9-3E12087B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pt7.com/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99F1-B5CA-0F92-99CD-85620C1FE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8560D-5677-A154-8FE1-0DDD25AAF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1313463" y="2042120"/>
            <a:ext cx="1378791" cy="1378789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aphicFrame>
        <p:nvGraphicFramePr>
          <p:cNvPr id="43" name="Chart 42"/>
          <p:cNvGraphicFramePr/>
          <p:nvPr/>
        </p:nvGraphicFramePr>
        <p:xfrm>
          <a:off x="842621" y="1615618"/>
          <a:ext cx="2232096" cy="219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4027001" y="2042120"/>
            <a:ext cx="1378791" cy="137878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Oval 45"/>
          <p:cNvSpPr/>
          <p:nvPr/>
        </p:nvSpPr>
        <p:spPr>
          <a:xfrm>
            <a:off x="6740538" y="2042120"/>
            <a:ext cx="1378791" cy="1378789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Oval 48"/>
          <p:cNvSpPr/>
          <p:nvPr/>
        </p:nvSpPr>
        <p:spPr>
          <a:xfrm>
            <a:off x="9454075" y="2042120"/>
            <a:ext cx="1378791" cy="1378789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4" name="Group 53"/>
          <p:cNvGrpSpPr/>
          <p:nvPr/>
        </p:nvGrpSpPr>
        <p:grpSpPr>
          <a:xfrm>
            <a:off x="980479" y="4308520"/>
            <a:ext cx="1134893" cy="1857563"/>
            <a:chOff x="735359" y="3486851"/>
            <a:chExt cx="851170" cy="989886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86851"/>
              <a:ext cx="851170" cy="158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63976"/>
              <a:ext cx="851170" cy="158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41100"/>
              <a:ext cx="851170" cy="158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8225"/>
              <a:ext cx="851170" cy="1585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/>
        </p:nvGraphicFramePr>
        <p:xfrm>
          <a:off x="2002858" y="4005065"/>
          <a:ext cx="3679957" cy="245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6101355" y="4170056"/>
            <a:ext cx="5659275" cy="1996149"/>
            <a:chOff x="4320398" y="1257055"/>
            <a:chExt cx="4103602" cy="1497111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76921"/>
              <a:ext cx="4103601" cy="11772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57055"/>
              <a:ext cx="4103601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/>
        </p:nvGraphicFramePr>
        <p:xfrm>
          <a:off x="3653968" y="1615618"/>
          <a:ext cx="2232096" cy="219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/>
        </p:nvGraphicFramePr>
        <p:xfrm>
          <a:off x="6382660" y="1615618"/>
          <a:ext cx="2232096" cy="219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/>
        </p:nvGraphicFramePr>
        <p:xfrm>
          <a:off x="9111353" y="1615618"/>
          <a:ext cx="2232096" cy="219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452808" y="2231753"/>
            <a:ext cx="11555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70583" y="2231753"/>
            <a:ext cx="11555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17262" y="2231753"/>
            <a:ext cx="11555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5035" y="2231753"/>
            <a:ext cx="11555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016214" y="2155518"/>
            <a:ext cx="672073" cy="6720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16214" y="3571045"/>
            <a:ext cx="672073" cy="672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16214" y="4986570"/>
            <a:ext cx="672073" cy="6720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80309" y="2039094"/>
            <a:ext cx="2592288" cy="1120367"/>
            <a:chOff x="803640" y="3362835"/>
            <a:chExt cx="1390268" cy="840275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80309" y="3454620"/>
            <a:ext cx="2592288" cy="1120367"/>
            <a:chOff x="803640" y="3362835"/>
            <a:chExt cx="1390268" cy="84027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80309" y="4870146"/>
            <a:ext cx="2592288" cy="1120367"/>
            <a:chOff x="803640" y="3362835"/>
            <a:chExt cx="1390268" cy="840275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16213" y="2260722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6213" y="3676248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6213" y="5091774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7920203" y="740701"/>
            <a:ext cx="3936437" cy="12085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3733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1292137" y="2878867"/>
            <a:ext cx="1241715" cy="12417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76447" y="2878867"/>
            <a:ext cx="1241715" cy="12417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60756" y="2878867"/>
            <a:ext cx="1241715" cy="12417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645065" y="2878867"/>
            <a:ext cx="1241715" cy="12417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872" y="2230468"/>
            <a:ext cx="2208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3182" y="2230468"/>
            <a:ext cx="2208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7491" y="2230468"/>
            <a:ext cx="2208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1800" y="2230468"/>
            <a:ext cx="220824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9763" y="4389905"/>
            <a:ext cx="2266463" cy="1735919"/>
            <a:chOff x="803640" y="3374377"/>
            <a:chExt cx="2059657" cy="130193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83737"/>
              <a:ext cx="2059657" cy="992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64073" y="4389905"/>
            <a:ext cx="2266463" cy="1735919"/>
            <a:chOff x="803640" y="3374377"/>
            <a:chExt cx="2059657" cy="130193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83737"/>
              <a:ext cx="2059657" cy="992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48382" y="4389905"/>
            <a:ext cx="2266463" cy="1735919"/>
            <a:chOff x="803640" y="3374377"/>
            <a:chExt cx="2059657" cy="130193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83737"/>
              <a:ext cx="2059657" cy="992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32691" y="4389905"/>
            <a:ext cx="2266463" cy="1735919"/>
            <a:chOff x="803640" y="3374377"/>
            <a:chExt cx="2059657" cy="1301939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683737"/>
              <a:ext cx="2059657" cy="9925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698452" y="3283071"/>
            <a:ext cx="429085" cy="433308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7242555" y="3267046"/>
            <a:ext cx="478119" cy="46535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10039323" y="3273124"/>
            <a:ext cx="453200" cy="4532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4473325" y="3312494"/>
            <a:ext cx="447961" cy="3744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05604" y="3259724"/>
            <a:ext cx="1584000" cy="48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5318161" y="3259724"/>
            <a:ext cx="1584000" cy="48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8098915" y="3259724"/>
            <a:ext cx="1584000" cy="48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332974" y="2053003"/>
            <a:ext cx="6937303" cy="4081501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44139" y="1963475"/>
            <a:ext cx="4224469" cy="1257901"/>
            <a:chOff x="300361" y="1376682"/>
            <a:chExt cx="2936827" cy="943426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5391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44139" y="3492059"/>
            <a:ext cx="4224469" cy="1257901"/>
            <a:chOff x="300361" y="1376682"/>
            <a:chExt cx="2936827" cy="943426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5391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44139" y="5020642"/>
            <a:ext cx="4224469" cy="1257901"/>
            <a:chOff x="300361" y="1376682"/>
            <a:chExt cx="2936827" cy="943426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5391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38165" y="4524496"/>
            <a:ext cx="1044939" cy="1044939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73544" y="3172509"/>
            <a:ext cx="1142299" cy="1142299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25701" y="2849666"/>
            <a:ext cx="1327041" cy="132704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31839" y="3407798"/>
            <a:ext cx="82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91778" y="3177058"/>
            <a:ext cx="994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05933" y="4703859"/>
            <a:ext cx="90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2471369" y="5041324"/>
            <a:ext cx="178531" cy="32007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Rectangle 9"/>
          <p:cNvSpPr/>
          <p:nvPr/>
        </p:nvSpPr>
        <p:spPr>
          <a:xfrm>
            <a:off x="5138870" y="3553318"/>
            <a:ext cx="300701" cy="281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Frame 17"/>
          <p:cNvSpPr/>
          <p:nvPr/>
        </p:nvSpPr>
        <p:spPr>
          <a:xfrm>
            <a:off x="1618279" y="3749294"/>
            <a:ext cx="252831" cy="25283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911424" y="3820448"/>
            <a:ext cx="4992555" cy="5150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6286499" y="3820448"/>
            <a:ext cx="4992555" cy="5150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403" y="1100644"/>
            <a:ext cx="107531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42251" y="2148351"/>
            <a:ext cx="3907499" cy="3907499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3990189" y="4102100"/>
            <a:ext cx="716488" cy="7164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4675744" y="2250648"/>
            <a:ext cx="716488" cy="716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6723661" y="2250648"/>
            <a:ext cx="716488" cy="716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7479163" y="4102100"/>
            <a:ext cx="716488" cy="716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Block Arc 6"/>
          <p:cNvSpPr/>
          <p:nvPr/>
        </p:nvSpPr>
        <p:spPr>
          <a:xfrm>
            <a:off x="4165918" y="4276033"/>
            <a:ext cx="365031" cy="368623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6878533" y="2410947"/>
            <a:ext cx="406744" cy="39588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Oval 7"/>
          <p:cNvSpPr/>
          <p:nvPr/>
        </p:nvSpPr>
        <p:spPr>
          <a:xfrm>
            <a:off x="7644634" y="4256577"/>
            <a:ext cx="385545" cy="3855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Rectangle 36"/>
          <p:cNvSpPr/>
          <p:nvPr/>
        </p:nvSpPr>
        <p:spPr>
          <a:xfrm>
            <a:off x="4843444" y="2449612"/>
            <a:ext cx="381089" cy="3185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Freeform 15"/>
          <p:cNvSpPr/>
          <p:nvPr/>
        </p:nvSpPr>
        <p:spPr>
          <a:xfrm>
            <a:off x="6251022" y="5376050"/>
            <a:ext cx="945276" cy="8658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Teardrop 1"/>
          <p:cNvSpPr/>
          <p:nvPr/>
        </p:nvSpPr>
        <p:spPr>
          <a:xfrm rot="18805991">
            <a:off x="4780081" y="5428491"/>
            <a:ext cx="888903" cy="87962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837407" y="2052161"/>
            <a:ext cx="3456384" cy="1113463"/>
            <a:chOff x="2113657" y="4294856"/>
            <a:chExt cx="3647460" cy="835097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506705"/>
              <a:ext cx="3647459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94856"/>
              <a:ext cx="364745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00256" y="3904175"/>
            <a:ext cx="3456384" cy="1113463"/>
            <a:chOff x="2113657" y="4294856"/>
            <a:chExt cx="3647460" cy="835097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506705"/>
              <a:ext cx="3647459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94856"/>
              <a:ext cx="364745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1917" y="2052163"/>
            <a:ext cx="3456383" cy="1113463"/>
            <a:chOff x="2113658" y="4294856"/>
            <a:chExt cx="3647460" cy="835097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506705"/>
              <a:ext cx="3647459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94856"/>
              <a:ext cx="364745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5360" y="3892619"/>
            <a:ext cx="3456384" cy="1113463"/>
            <a:chOff x="2113657" y="4294856"/>
            <a:chExt cx="3647460" cy="835097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06705"/>
              <a:ext cx="3647459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94856"/>
              <a:ext cx="364745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493079" y="3294782"/>
            <a:ext cx="3188075" cy="1323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5413" y="1941924"/>
          <a:ext cx="2439067" cy="432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77"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9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4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03712" y="1941924"/>
          <a:ext cx="2439067" cy="432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77"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9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4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92011" y="1941924"/>
          <a:ext cx="2439067" cy="432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77"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9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4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880309" y="1941924"/>
          <a:ext cx="2439067" cy="432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7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77"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1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098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4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6202014" y="1663851"/>
            <a:ext cx="5568621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667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2057" y="2648583"/>
            <a:ext cx="556857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431371" y="4442712"/>
            <a:ext cx="5568621" cy="105611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667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667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14" y="5427444"/>
            <a:ext cx="556857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/>
        </p:nvGraphicFramePr>
        <p:xfrm>
          <a:off x="9415976" y="1796819"/>
          <a:ext cx="2239797" cy="297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/>
        </p:nvGraphicFramePr>
        <p:xfrm>
          <a:off x="880172" y="1796819"/>
          <a:ext cx="2239797" cy="297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/>
        </p:nvGraphicFramePr>
        <p:xfrm>
          <a:off x="6570708" y="1796819"/>
          <a:ext cx="2239797" cy="297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/>
        </p:nvGraphicFramePr>
        <p:xfrm>
          <a:off x="3725440" y="1796819"/>
          <a:ext cx="2239797" cy="2975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623392" y="4973944"/>
            <a:ext cx="465837" cy="40201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7" name="Rounded Rectangle 27"/>
          <p:cNvSpPr/>
          <p:nvPr/>
        </p:nvSpPr>
        <p:spPr>
          <a:xfrm>
            <a:off x="3418270" y="4973944"/>
            <a:ext cx="453588" cy="3484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8" name="Group 27"/>
          <p:cNvGrpSpPr/>
          <p:nvPr/>
        </p:nvGrpSpPr>
        <p:grpSpPr>
          <a:xfrm>
            <a:off x="1317484" y="4989334"/>
            <a:ext cx="1872531" cy="1363291"/>
            <a:chOff x="1472558" y="1010101"/>
            <a:chExt cx="2765965" cy="1022468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24655"/>
              <a:ext cx="2765965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1010101"/>
              <a:ext cx="276596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00112" y="4989334"/>
            <a:ext cx="1872531" cy="1363291"/>
            <a:chOff x="1472558" y="1010101"/>
            <a:chExt cx="2765965" cy="1022468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24655"/>
              <a:ext cx="2765965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1010101"/>
              <a:ext cx="276596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6200898" y="4973944"/>
            <a:ext cx="465837" cy="40201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Rounded Rectangle 27"/>
          <p:cNvSpPr/>
          <p:nvPr/>
        </p:nvSpPr>
        <p:spPr>
          <a:xfrm>
            <a:off x="8995775" y="4973944"/>
            <a:ext cx="453588" cy="3484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38" name="Group 37"/>
          <p:cNvGrpSpPr/>
          <p:nvPr/>
        </p:nvGrpSpPr>
        <p:grpSpPr>
          <a:xfrm>
            <a:off x="6894989" y="4989334"/>
            <a:ext cx="1872531" cy="1363291"/>
            <a:chOff x="1472558" y="1010101"/>
            <a:chExt cx="2765965" cy="1022468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24655"/>
              <a:ext cx="2765965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1010101"/>
              <a:ext cx="276596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77619" y="4989334"/>
            <a:ext cx="1872531" cy="1363291"/>
            <a:chOff x="1472558" y="1010101"/>
            <a:chExt cx="2765965" cy="1022468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24655"/>
              <a:ext cx="2765965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1010101"/>
              <a:ext cx="276596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388361" y="1533356"/>
            <a:ext cx="8831972" cy="5196213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82570" y="1615998"/>
            <a:ext cx="5144559" cy="4800533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ardrop 6"/>
          <p:cNvSpPr/>
          <p:nvPr/>
        </p:nvSpPr>
        <p:spPr>
          <a:xfrm rot="8100000">
            <a:off x="2965550" y="4761747"/>
            <a:ext cx="390127" cy="3901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Oval 10"/>
          <p:cNvSpPr/>
          <p:nvPr/>
        </p:nvSpPr>
        <p:spPr>
          <a:xfrm>
            <a:off x="6864085" y="4246806"/>
            <a:ext cx="705067" cy="705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6"/>
          <p:cNvSpPr/>
          <p:nvPr/>
        </p:nvSpPr>
        <p:spPr>
          <a:xfrm rot="2700000">
            <a:off x="7093773" y="4381963"/>
            <a:ext cx="245695" cy="4404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Oval 12"/>
          <p:cNvSpPr/>
          <p:nvPr/>
        </p:nvSpPr>
        <p:spPr>
          <a:xfrm>
            <a:off x="6864085" y="3123423"/>
            <a:ext cx="705067" cy="705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9"/>
          <p:cNvSpPr/>
          <p:nvPr/>
        </p:nvSpPr>
        <p:spPr>
          <a:xfrm>
            <a:off x="7054469" y="3323297"/>
            <a:ext cx="324303" cy="303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>
            <a:off x="6864085" y="2000041"/>
            <a:ext cx="705067" cy="705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Pie 24"/>
          <p:cNvSpPr/>
          <p:nvPr/>
        </p:nvSpPr>
        <p:spPr>
          <a:xfrm>
            <a:off x="7033760" y="2170727"/>
            <a:ext cx="365717" cy="3636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64085" y="5370187"/>
            <a:ext cx="705067" cy="705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Frame 17"/>
          <p:cNvSpPr/>
          <p:nvPr/>
        </p:nvSpPr>
        <p:spPr>
          <a:xfrm>
            <a:off x="7052330" y="5545731"/>
            <a:ext cx="328580" cy="3285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677864" y="2004981"/>
            <a:ext cx="3830184" cy="627924"/>
            <a:chOff x="803640" y="3362835"/>
            <a:chExt cx="2059657" cy="470943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77864" y="3130211"/>
            <a:ext cx="3830184" cy="627924"/>
            <a:chOff x="803640" y="3362835"/>
            <a:chExt cx="2059657" cy="470943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77864" y="4255440"/>
            <a:ext cx="3830184" cy="627924"/>
            <a:chOff x="803640" y="3362835"/>
            <a:chExt cx="2059657" cy="470943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77864" y="5380671"/>
            <a:ext cx="3830184" cy="627924"/>
            <a:chOff x="803640" y="3362835"/>
            <a:chExt cx="2059657" cy="470943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3318926" y="2189727"/>
            <a:ext cx="390127" cy="3901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623392" y="6458758"/>
            <a:ext cx="1156860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7" dirty="0">
                <a:solidFill>
                  <a:schemeClr val="bg1">
                    <a:lumMod val="9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lang="ko-KR" altLang="en-US" sz="1067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OF YOUR PRESENTATION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5511715" y="3199163"/>
            <a:ext cx="5376597" cy="12481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9936" y="4436899"/>
            <a:ext cx="595266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/>
        </p:nvGraphicFramePr>
        <p:xfrm>
          <a:off x="623392" y="1527919"/>
          <a:ext cx="11137237" cy="98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554936" y="1765303"/>
            <a:ext cx="104257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133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4353579" y="1765303"/>
            <a:ext cx="104257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133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6683565" y="1765303"/>
            <a:ext cx="104257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133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9191344" y="1765303"/>
            <a:ext cx="104257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2133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791129" y="2579201"/>
            <a:ext cx="442831" cy="414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9514153" y="2586330"/>
            <a:ext cx="396953" cy="4002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7062391" y="2528342"/>
            <a:ext cx="287952" cy="5162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4623916" y="2580226"/>
            <a:ext cx="477965" cy="4124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3714" y="1870512"/>
          <a:ext cx="5408300" cy="453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9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9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9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9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3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3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34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3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72064" y="2914720"/>
            <a:ext cx="4896544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7056107" y="1992643"/>
            <a:ext cx="811376" cy="686067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18"/>
          <p:cNvSpPr/>
          <p:nvPr/>
        </p:nvSpPr>
        <p:spPr>
          <a:xfrm>
            <a:off x="8933942" y="1978229"/>
            <a:ext cx="876957" cy="69676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Rounded Rectangle 7"/>
          <p:cNvSpPr/>
          <p:nvPr/>
        </p:nvSpPr>
        <p:spPr>
          <a:xfrm>
            <a:off x="10877358" y="1975213"/>
            <a:ext cx="404361" cy="69977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6960096" y="932392"/>
            <a:ext cx="4608512" cy="25926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6107" y="3732422"/>
            <a:ext cx="441649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2094167" y="1990204"/>
            <a:ext cx="4223792" cy="4223792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2094167" y="1990204"/>
            <a:ext cx="4223792" cy="4223792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2094167" y="1990204"/>
            <a:ext cx="4223792" cy="4223792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1637" y="1992663"/>
            <a:ext cx="3264363" cy="874144"/>
            <a:chOff x="803640" y="3374377"/>
            <a:chExt cx="2059657" cy="65560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950920" y="2071492"/>
            <a:ext cx="716488" cy="716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2997508" y="5297852"/>
            <a:ext cx="3264363" cy="874144"/>
            <a:chOff x="803640" y="3374377"/>
            <a:chExt cx="2059657" cy="65560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950920" y="5376680"/>
            <a:ext cx="716488" cy="7164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6" name="Group 15"/>
          <p:cNvGrpSpPr/>
          <p:nvPr/>
        </p:nvGrpSpPr>
        <p:grpSpPr>
          <a:xfrm>
            <a:off x="3414896" y="3645258"/>
            <a:ext cx="3264363" cy="874144"/>
            <a:chOff x="803640" y="3374377"/>
            <a:chExt cx="2059657" cy="65560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2516408" y="3724087"/>
            <a:ext cx="716488" cy="716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2166373" y="2261387"/>
            <a:ext cx="285579" cy="34048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7"/>
          <p:cNvSpPr/>
          <p:nvPr/>
        </p:nvSpPr>
        <p:spPr>
          <a:xfrm>
            <a:off x="2150661" y="5574873"/>
            <a:ext cx="328744" cy="3287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ectangle 36"/>
          <p:cNvSpPr/>
          <p:nvPr/>
        </p:nvSpPr>
        <p:spPr>
          <a:xfrm>
            <a:off x="2729159" y="3936678"/>
            <a:ext cx="314157" cy="275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7056107" y="1908219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6107" y="2644019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6107" y="3379819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6107" y="4115619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6107" y="4851419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6107" y="5587221"/>
            <a:ext cx="47933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6741665" y="2014325"/>
            <a:ext cx="295227" cy="295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41665" y="2757859"/>
            <a:ext cx="295227" cy="295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41665" y="3501392"/>
            <a:ext cx="295227" cy="29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41665" y="4244925"/>
            <a:ext cx="295227" cy="295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741665" y="4988459"/>
            <a:ext cx="295227" cy="29522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41665" y="5731995"/>
            <a:ext cx="295227" cy="29522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9499" y="1929517"/>
            <a:ext cx="4512501" cy="4304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719403" y="635535"/>
            <a:ext cx="6240096" cy="12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Isosceles Triangle 7"/>
          <p:cNvSpPr/>
          <p:nvPr/>
        </p:nvSpPr>
        <p:spPr>
          <a:xfrm rot="16200000">
            <a:off x="6556053" y="3890499"/>
            <a:ext cx="443720" cy="38251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7132611" y="2083950"/>
            <a:ext cx="4033808" cy="12351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2611" y="3402426"/>
            <a:ext cx="3985328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9961" y="5504000"/>
            <a:ext cx="209518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1007435" y="664370"/>
            <a:ext cx="5376597" cy="12351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6928897" y="1071922"/>
            <a:ext cx="443720" cy="38251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07435" y="2718883"/>
            <a:ext cx="3744416" cy="3590436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991699" y="2077855"/>
            <a:ext cx="388008" cy="388008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2566007" y="2493968"/>
            <a:ext cx="388051" cy="388008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3822123" y="2473244"/>
            <a:ext cx="388008" cy="388008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3266399" y="2848340"/>
            <a:ext cx="388008" cy="388008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4115641" y="2926064"/>
            <a:ext cx="389391" cy="395889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Block Arc 6"/>
          <p:cNvSpPr/>
          <p:nvPr/>
        </p:nvSpPr>
        <p:spPr>
          <a:xfrm>
            <a:off x="3750610" y="2014437"/>
            <a:ext cx="365031" cy="368623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2049739" y="2821875"/>
            <a:ext cx="406744" cy="39588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2058792" y="1911442"/>
            <a:ext cx="332824" cy="39681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9" name="Oval 7"/>
          <p:cNvSpPr/>
          <p:nvPr/>
        </p:nvSpPr>
        <p:spPr>
          <a:xfrm>
            <a:off x="1856965" y="2364605"/>
            <a:ext cx="385545" cy="3855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0" name="Freeform 19"/>
          <p:cNvSpPr/>
          <p:nvPr/>
        </p:nvSpPr>
        <p:spPr>
          <a:xfrm>
            <a:off x="2554034" y="1949102"/>
            <a:ext cx="313121" cy="387468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Rectangle 36"/>
          <p:cNvSpPr/>
          <p:nvPr/>
        </p:nvSpPr>
        <p:spPr>
          <a:xfrm>
            <a:off x="4466773" y="2325018"/>
            <a:ext cx="381089" cy="3185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Rounded Rectangle 6"/>
          <p:cNvSpPr/>
          <p:nvPr/>
        </p:nvSpPr>
        <p:spPr>
          <a:xfrm>
            <a:off x="2636205" y="3042344"/>
            <a:ext cx="461903" cy="222483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Teardrop 6"/>
          <p:cNvSpPr/>
          <p:nvPr/>
        </p:nvSpPr>
        <p:spPr>
          <a:xfrm rot="8100000">
            <a:off x="3444497" y="2376990"/>
            <a:ext cx="312835" cy="31283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Round Same Side Corner Rectangle 8"/>
          <p:cNvSpPr/>
          <p:nvPr/>
        </p:nvSpPr>
        <p:spPr>
          <a:xfrm>
            <a:off x="9823349" y="2084851"/>
            <a:ext cx="781748" cy="205893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6195254" y="2084851"/>
            <a:ext cx="974097" cy="207794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7635157" y="2429924"/>
            <a:ext cx="1626208" cy="1295147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63824" y="4579156"/>
            <a:ext cx="29007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31904" y="4579156"/>
            <a:ext cx="29007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4133974" y="1988839"/>
            <a:ext cx="709495" cy="709495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6246643" y="1988839"/>
            <a:ext cx="709495" cy="709495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8359313" y="1988839"/>
            <a:ext cx="709495" cy="709495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10471981" y="1988839"/>
            <a:ext cx="709495" cy="709495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66184" y="2788729"/>
            <a:ext cx="1870411" cy="1230542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62891"/>
              <a:ext cx="1402807" cy="803872"/>
              <a:chOff x="45183" y="2456131"/>
              <a:chExt cx="1402807" cy="80387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56131"/>
                <a:ext cx="1402807" cy="253916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8528072" y="2149073"/>
            <a:ext cx="386257" cy="38948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10659107" y="2162107"/>
            <a:ext cx="358940" cy="336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6429412" y="2163428"/>
            <a:ext cx="380125" cy="336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4314011" y="2169598"/>
            <a:ext cx="349420" cy="30154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891521" y="2788729"/>
            <a:ext cx="1870411" cy="1230542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62891"/>
              <a:ext cx="1402807" cy="803872"/>
              <a:chOff x="45183" y="2456131"/>
              <a:chExt cx="1402807" cy="803872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56131"/>
                <a:ext cx="1402807" cy="253916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778853" y="2788729"/>
            <a:ext cx="1870411" cy="1230542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62891"/>
              <a:ext cx="1402807" cy="803872"/>
              <a:chOff x="45183" y="2456131"/>
              <a:chExt cx="1402807" cy="8038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56131"/>
                <a:ext cx="1402807" cy="253916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53515" y="2788729"/>
            <a:ext cx="1870411" cy="1230542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62891"/>
              <a:ext cx="1402807" cy="803872"/>
              <a:chOff x="45183" y="2456131"/>
              <a:chExt cx="1402807" cy="803872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56131"/>
                <a:ext cx="1402807" cy="253916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23750" y="4500510"/>
            <a:ext cx="2932356" cy="1359683"/>
            <a:chOff x="2113657" y="4294856"/>
            <a:chExt cx="3647460" cy="1019762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506704"/>
              <a:ext cx="3647458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9" y="4294856"/>
              <a:ext cx="36474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59313" y="4501687"/>
            <a:ext cx="2932356" cy="1359683"/>
            <a:chOff x="2113657" y="4294856"/>
            <a:chExt cx="3647460" cy="1019762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506704"/>
              <a:ext cx="3647458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9" y="4294856"/>
              <a:ext cx="364745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31371" y="1778916"/>
          <a:ext cx="547201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192011" y="1716198"/>
            <a:ext cx="5376596" cy="1477862"/>
            <a:chOff x="803640" y="3374377"/>
            <a:chExt cx="2097105" cy="1108396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74860"/>
              <a:ext cx="2097105" cy="8079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74377"/>
              <a:ext cx="2059657" cy="25391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6477768" y="3312813"/>
            <a:ext cx="770360" cy="770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6653209" y="3488116"/>
            <a:ext cx="419481" cy="41975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77768" y="4467873"/>
            <a:ext cx="770360" cy="7703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360800" y="3252368"/>
            <a:ext cx="4207809" cy="874144"/>
            <a:chOff x="803640" y="3374377"/>
            <a:chExt cx="2059657" cy="65560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6696736" y="4715408"/>
            <a:ext cx="332424" cy="27788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7360800" y="4365733"/>
            <a:ext cx="4207809" cy="874144"/>
            <a:chOff x="803640" y="3374377"/>
            <a:chExt cx="2059657" cy="65560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6477768" y="5537041"/>
            <a:ext cx="770360" cy="7703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60800" y="5479100"/>
            <a:ext cx="4207809" cy="874144"/>
            <a:chOff x="803640" y="3374377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6664915" y="5727371"/>
            <a:ext cx="396068" cy="3418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4102099"/>
            <a:ext cx="12192000" cy="27559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527382" y="644691"/>
            <a:ext cx="3360373" cy="336037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75387" y="1218614"/>
            <a:ext cx="3264363" cy="22125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37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7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727" y="4596517"/>
            <a:ext cx="4992555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6576054" y="4601196"/>
            <a:ext cx="768085" cy="768085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76054" y="5664838"/>
            <a:ext cx="768085" cy="768085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6852867" y="4741557"/>
            <a:ext cx="264223" cy="50269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ounded Rectangle 27"/>
          <p:cNvSpPr/>
          <p:nvPr/>
        </p:nvSpPr>
        <p:spPr>
          <a:xfrm>
            <a:off x="6790576" y="5900019"/>
            <a:ext cx="388803" cy="29865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7475207" y="4548304"/>
            <a:ext cx="4172736" cy="874144"/>
            <a:chOff x="803640" y="3374377"/>
            <a:chExt cx="2059657" cy="65560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91883" y="5611808"/>
            <a:ext cx="4172736" cy="874144"/>
            <a:chOff x="803640" y="3374377"/>
            <a:chExt cx="2059657" cy="65560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9403" y="1796819"/>
            <a:ext cx="3982907" cy="4097125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90617" y="2867596"/>
            <a:ext cx="14401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8288" y="3757194"/>
            <a:ext cx="14401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5960" y="4646791"/>
            <a:ext cx="14401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632" y="5536387"/>
            <a:ext cx="144016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290776" y="2584412"/>
            <a:ext cx="5469853" cy="874144"/>
            <a:chOff x="803640" y="3362835"/>
            <a:chExt cx="2059657" cy="65560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85781" y="3474009"/>
            <a:ext cx="5567700" cy="874144"/>
            <a:chOff x="803640" y="3362835"/>
            <a:chExt cx="2059657" cy="65560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0783" y="4363607"/>
            <a:ext cx="5567700" cy="874144"/>
            <a:chOff x="803640" y="3362835"/>
            <a:chExt cx="2059657" cy="65560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5786" y="5253204"/>
            <a:ext cx="5567700" cy="874144"/>
            <a:chOff x="803640" y="3362835"/>
            <a:chExt cx="2059657" cy="65560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5680" y="401869"/>
            <a:ext cx="8976320" cy="934707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30531" y="452670"/>
            <a:ext cx="846146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4175787" y="1848463"/>
            <a:ext cx="960107" cy="960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39704" y="3036781"/>
            <a:ext cx="960107" cy="96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2703623" y="4225100"/>
            <a:ext cx="960107" cy="960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1967541" y="5413420"/>
            <a:ext cx="960107" cy="96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5327915" y="1891444"/>
            <a:ext cx="6144683" cy="874144"/>
            <a:chOff x="803640" y="3374377"/>
            <a:chExt cx="2059657" cy="65560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90841" y="3079762"/>
            <a:ext cx="6144683" cy="874144"/>
            <a:chOff x="803640" y="3374377"/>
            <a:chExt cx="2059657" cy="65560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3767" y="4268081"/>
            <a:ext cx="6144683" cy="874144"/>
            <a:chOff x="803640" y="3374377"/>
            <a:chExt cx="2059657" cy="65560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16692" y="5456400"/>
            <a:ext cx="6144683" cy="874144"/>
            <a:chOff x="803640" y="3374377"/>
            <a:chExt cx="2059657" cy="65560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75786" y="2036129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9702" y="3224447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3618" y="4412764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7534" y="5601081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4918884" y="3628417"/>
            <a:ext cx="2783557" cy="2027688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36824" y="2051696"/>
            <a:ext cx="3264363" cy="874144"/>
            <a:chOff x="803640" y="3374377"/>
            <a:chExt cx="2059657" cy="655608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056107" y="2130525"/>
            <a:ext cx="716488" cy="716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8102695" y="4793387"/>
            <a:ext cx="3264363" cy="874144"/>
            <a:chOff x="803640" y="3374377"/>
            <a:chExt cx="2059657" cy="65560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7056107" y="4872215"/>
            <a:ext cx="716488" cy="716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8520083" y="3422542"/>
            <a:ext cx="3264363" cy="874144"/>
            <a:chOff x="803640" y="3374377"/>
            <a:chExt cx="2059657" cy="65560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621595" y="3500473"/>
            <a:ext cx="716488" cy="716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 flipH="1">
            <a:off x="885273" y="2051696"/>
            <a:ext cx="3264363" cy="874144"/>
            <a:chOff x="803640" y="3374377"/>
            <a:chExt cx="2059657" cy="65560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4313865" y="2130525"/>
            <a:ext cx="716488" cy="7164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/>
          </a:p>
        </p:txBody>
      </p:sp>
      <p:sp>
        <p:nvSpPr>
          <p:cNvPr id="27" name="Rectangle 9"/>
          <p:cNvSpPr/>
          <p:nvPr/>
        </p:nvSpPr>
        <p:spPr>
          <a:xfrm flipH="1">
            <a:off x="4514277" y="2341025"/>
            <a:ext cx="315664" cy="29548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/>
          </a:p>
        </p:txBody>
      </p:sp>
      <p:grpSp>
        <p:nvGrpSpPr>
          <p:cNvPr id="31" name="Group 30"/>
          <p:cNvGrpSpPr/>
          <p:nvPr/>
        </p:nvGrpSpPr>
        <p:grpSpPr>
          <a:xfrm flipH="1">
            <a:off x="719403" y="4793387"/>
            <a:ext cx="3264363" cy="874144"/>
            <a:chOff x="803640" y="3374377"/>
            <a:chExt cx="2059657" cy="655608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4313865" y="4872215"/>
            <a:ext cx="716488" cy="7164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4513384" y="5070409"/>
            <a:ext cx="317451" cy="32010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/>
          </a:p>
        </p:txBody>
      </p:sp>
      <p:grpSp>
        <p:nvGrpSpPr>
          <p:cNvPr id="37" name="Group 36"/>
          <p:cNvGrpSpPr/>
          <p:nvPr/>
        </p:nvGrpSpPr>
        <p:grpSpPr>
          <a:xfrm flipH="1">
            <a:off x="300968" y="3422542"/>
            <a:ext cx="3264363" cy="874144"/>
            <a:chOff x="803640" y="3374377"/>
            <a:chExt cx="2059657" cy="655608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3747331" y="3500473"/>
            <a:ext cx="716488" cy="7164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400"/>
          </a:p>
        </p:txBody>
      </p:sp>
      <p:sp>
        <p:nvSpPr>
          <p:cNvPr id="39" name="Rounded Rectangle 27"/>
          <p:cNvSpPr/>
          <p:nvPr/>
        </p:nvSpPr>
        <p:spPr>
          <a:xfrm flipH="1">
            <a:off x="3935122" y="3707862"/>
            <a:ext cx="340905" cy="2618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400"/>
          </a:p>
        </p:txBody>
      </p:sp>
      <p:sp>
        <p:nvSpPr>
          <p:cNvPr id="42" name="Block Arc 14"/>
          <p:cNvSpPr/>
          <p:nvPr/>
        </p:nvSpPr>
        <p:spPr>
          <a:xfrm rot="16200000">
            <a:off x="5695946" y="3307543"/>
            <a:ext cx="800109" cy="80063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7271560" y="2320421"/>
            <a:ext cx="285579" cy="34048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4" name="Oval 7"/>
          <p:cNvSpPr/>
          <p:nvPr/>
        </p:nvSpPr>
        <p:spPr>
          <a:xfrm>
            <a:off x="7255848" y="5070408"/>
            <a:ext cx="328744" cy="3287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6" name="Rectangle 36"/>
          <p:cNvSpPr/>
          <p:nvPr/>
        </p:nvSpPr>
        <p:spPr>
          <a:xfrm>
            <a:off x="7834346" y="3720749"/>
            <a:ext cx="314157" cy="275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00808"/>
            <a:ext cx="6096000" cy="432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Oval 5"/>
          <p:cNvSpPr/>
          <p:nvPr/>
        </p:nvSpPr>
        <p:spPr>
          <a:xfrm flipH="1">
            <a:off x="4847864" y="2010834"/>
            <a:ext cx="672073" cy="672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4847864" y="3034422"/>
            <a:ext cx="672073" cy="6720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4847864" y="4058010"/>
            <a:ext cx="672073" cy="672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4847864" y="5081597"/>
            <a:ext cx="672073" cy="6720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623392" y="1909798"/>
            <a:ext cx="3840427" cy="874144"/>
            <a:chOff x="803640" y="3374377"/>
            <a:chExt cx="2059657" cy="65560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623392" y="2933386"/>
            <a:ext cx="3840427" cy="874144"/>
            <a:chOff x="803640" y="3374377"/>
            <a:chExt cx="2059657" cy="65560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623392" y="3956974"/>
            <a:ext cx="3840427" cy="874144"/>
            <a:chOff x="803640" y="3374377"/>
            <a:chExt cx="2059657" cy="65560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623392" y="4980560"/>
            <a:ext cx="3840427" cy="874144"/>
            <a:chOff x="803640" y="3374377"/>
            <a:chExt cx="2059657" cy="65560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140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4847861" y="2116038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4847861" y="3139626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847861" y="4163214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847861" y="5186800"/>
            <a:ext cx="6720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7381" y="276101"/>
            <a:ext cx="4896544" cy="12412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3733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7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733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92807" y="3215167"/>
            <a:ext cx="1332971" cy="1326604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6698" y="1054109"/>
            <a:ext cx="650791" cy="647683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9403" y="2004230"/>
            <a:ext cx="5952661" cy="3923474"/>
            <a:chOff x="2227884" y="1341904"/>
            <a:chExt cx="2835932" cy="2942605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29936"/>
              <a:ext cx="2835932" cy="2654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41904"/>
              <a:ext cx="2835932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92807" y="3215167"/>
            <a:ext cx="1332971" cy="1326604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6698" y="1054109"/>
            <a:ext cx="650791" cy="647683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5093" y="2002777"/>
            <a:ext cx="3183036" cy="3840522"/>
            <a:chOff x="2227884" y="1341904"/>
            <a:chExt cx="2835932" cy="2880392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52389"/>
              <a:ext cx="2835932" cy="24699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41904"/>
              <a:ext cx="28359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9403" y="2002777"/>
            <a:ext cx="3183036" cy="3840522"/>
            <a:chOff x="2227884" y="1341904"/>
            <a:chExt cx="2835932" cy="2880392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52389"/>
              <a:ext cx="2835932" cy="24699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41904"/>
              <a:ext cx="28359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782616" y="2852937"/>
            <a:ext cx="4626768" cy="76808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800" dirty="0">
                <a:latin typeface="+mj-lt"/>
              </a:rPr>
              <a:t>Thank you</a:t>
            </a:r>
            <a:endParaRPr lang="ko-KR" altLang="en-US" sz="48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5" y="3621022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1007435" y="1943436"/>
            <a:ext cx="3840427" cy="4365883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5588815" y="3869288"/>
            <a:ext cx="2437267" cy="223244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5987670" y="1334866"/>
            <a:ext cx="1661268" cy="209638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8391492" y="2928766"/>
            <a:ext cx="3193155" cy="2326063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hlinkClick r:id="rId2"/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en-US" altLang="zh-CN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freeppt7</a:t>
            </a:r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948939" y="4116464"/>
            <a:ext cx="2976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6494380" y="1786481"/>
            <a:ext cx="476355" cy="477763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5730652" y="1850707"/>
            <a:ext cx="476353" cy="349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6496281" y="4543686"/>
            <a:ext cx="285124" cy="64458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9657338" y="3755469"/>
            <a:ext cx="205479" cy="45776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5724924" y="4654504"/>
            <a:ext cx="422945" cy="42294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7981624" y="3744493"/>
            <a:ext cx="419563" cy="412835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11003104" y="3706304"/>
            <a:ext cx="422945" cy="42170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7258111" y="1810669"/>
            <a:ext cx="429387" cy="429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7974589" y="1810670"/>
            <a:ext cx="429959" cy="42938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7129816" y="4633628"/>
            <a:ext cx="467280" cy="4646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10980120" y="2729464"/>
            <a:ext cx="468913" cy="47007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8691808" y="1766870"/>
            <a:ext cx="516648" cy="51698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9496002" y="1724702"/>
            <a:ext cx="430965" cy="60132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7945508" y="4617217"/>
            <a:ext cx="351283" cy="49751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4952292" y="5407782"/>
            <a:ext cx="373083" cy="709517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8702285" y="3655829"/>
            <a:ext cx="545207" cy="59016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9407234" y="2744183"/>
            <a:ext cx="352079" cy="39758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7272787" y="3694204"/>
            <a:ext cx="430220" cy="513417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4899231" y="1776200"/>
            <a:ext cx="544044" cy="49832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8699860" y="2718739"/>
            <a:ext cx="338880" cy="44846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10198078" y="3727148"/>
            <a:ext cx="447529" cy="447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5776999" y="2739003"/>
            <a:ext cx="482451" cy="4079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8084339" y="2729225"/>
            <a:ext cx="247028" cy="42750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6627943" y="2765347"/>
            <a:ext cx="447131" cy="35525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7443567" y="2751549"/>
            <a:ext cx="272279" cy="38284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6319441" y="5468018"/>
            <a:ext cx="466785" cy="58904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4945806" y="2678354"/>
            <a:ext cx="462700" cy="47042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6517569" y="3736936"/>
            <a:ext cx="499603" cy="427949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5653167" y="5423040"/>
            <a:ext cx="342867" cy="67900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7864738" y="5507617"/>
            <a:ext cx="509849" cy="5098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10180802" y="5507617"/>
            <a:ext cx="509849" cy="50984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8640488" y="5510413"/>
            <a:ext cx="504257" cy="5042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10956552" y="5504518"/>
            <a:ext cx="516045" cy="5160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9410645" y="5510413"/>
            <a:ext cx="504257" cy="50425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5778347" y="3633082"/>
            <a:ext cx="354560" cy="6356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4936519" y="3655934"/>
            <a:ext cx="480167" cy="4494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7283792" y="5414426"/>
            <a:ext cx="173661" cy="696229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4913811" y="4628559"/>
            <a:ext cx="462700" cy="4627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10127806" y="2753447"/>
            <a:ext cx="459495" cy="37905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10149907" y="1829456"/>
            <a:ext cx="502483" cy="49724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10883929" y="1829516"/>
            <a:ext cx="495867" cy="4981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9454956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8658184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10251728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11048500" y="4596335"/>
            <a:ext cx="435379" cy="5184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hlinkClick r:id="rId2"/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en-US" altLang="zh-CN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freeppt7</a:t>
            </a:r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948939" y="4116464"/>
            <a:ext cx="2976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8102137" y="4573495"/>
            <a:ext cx="206632" cy="643491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8629811" y="4647788"/>
            <a:ext cx="495709" cy="494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4813460" y="3659842"/>
            <a:ext cx="415832" cy="49578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9603126" y="3635665"/>
            <a:ext cx="455217" cy="544131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10192778" y="4702058"/>
            <a:ext cx="478725" cy="38636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10330715" y="3666881"/>
            <a:ext cx="481703" cy="48170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11029103" y="5549559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11005438" y="2729635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9583420" y="5550887"/>
            <a:ext cx="527409" cy="53409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10290120" y="1694305"/>
            <a:ext cx="542897" cy="46108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4707659" y="4625819"/>
            <a:ext cx="538843" cy="5388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8939537" y="3665680"/>
            <a:ext cx="391216" cy="484105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5567543" y="4665878"/>
            <a:ext cx="548767" cy="4587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8518317" y="1707187"/>
            <a:ext cx="566723" cy="4353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9399490" y="1676228"/>
            <a:ext cx="576180" cy="4972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11147467" y="1635416"/>
            <a:ext cx="265500" cy="57886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6437351" y="4705905"/>
            <a:ext cx="576180" cy="37867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554163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6391114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7240589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8090063" y="3768745"/>
            <a:ext cx="577103" cy="27797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11084787" y="3712302"/>
            <a:ext cx="390859" cy="3908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6137588" y="2639582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7036236" y="2639090"/>
            <a:ext cx="454011" cy="58383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7694294" y="1670061"/>
            <a:ext cx="509575" cy="5095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10377238" y="5579811"/>
            <a:ext cx="385457" cy="476244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4703940" y="5631210"/>
            <a:ext cx="634869" cy="37344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8844670" y="5579539"/>
            <a:ext cx="472340" cy="476787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6315071" y="5609200"/>
            <a:ext cx="647771" cy="417464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7229251" y="5550129"/>
            <a:ext cx="542903" cy="535609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5605219" y="5592727"/>
            <a:ext cx="443443" cy="450411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8038564" y="5546489"/>
            <a:ext cx="539697" cy="542889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4903735" y="1615012"/>
            <a:ext cx="235280" cy="61966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5453465" y="1612152"/>
            <a:ext cx="293172" cy="625393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6061086" y="1698945"/>
            <a:ext cx="475295" cy="488452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6881713" y="1663306"/>
            <a:ext cx="498131" cy="509089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7810757" y="2695709"/>
            <a:ext cx="475575" cy="470593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5489887" y="2694658"/>
            <a:ext cx="327192" cy="47269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8606841" y="2694658"/>
            <a:ext cx="426889" cy="472695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10217120" y="2691182"/>
            <a:ext cx="467808" cy="4796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10992545" y="4700387"/>
            <a:ext cx="575345" cy="38970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4873372" y="2568349"/>
            <a:ext cx="296005" cy="72531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9354239" y="2716600"/>
            <a:ext cx="542372" cy="42880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7334573" y="4670114"/>
            <a:ext cx="446524" cy="45025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9446562" y="4639494"/>
            <a:ext cx="425175" cy="51149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4942614" y="1804551"/>
            <a:ext cx="480292" cy="48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5710109" y="1844675"/>
            <a:ext cx="480000" cy="399752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7266070" y="1831236"/>
            <a:ext cx="426633" cy="426633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6469309" y="1841884"/>
            <a:ext cx="480000" cy="405333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8031920" y="2769042"/>
            <a:ext cx="464657" cy="39657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8684274" y="1834982"/>
            <a:ext cx="560900" cy="41914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10239503" y="1921623"/>
            <a:ext cx="480000" cy="245856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8088139" y="1824197"/>
            <a:ext cx="352216" cy="440707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9499199" y="1825119"/>
            <a:ext cx="440899" cy="438864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11057700" y="1872856"/>
            <a:ext cx="257925" cy="343393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8817168" y="2727329"/>
            <a:ext cx="295109" cy="48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9642689" y="2727329"/>
            <a:ext cx="153921" cy="48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6481974" y="2716121"/>
            <a:ext cx="454673" cy="5024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7240591" y="2727303"/>
            <a:ext cx="477591" cy="48005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5722774" y="2716121"/>
            <a:ext cx="454673" cy="5024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4979025" y="2743384"/>
            <a:ext cx="407467" cy="447891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10230639" y="2727329"/>
            <a:ext cx="497728" cy="48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5013959" y="3761875"/>
            <a:ext cx="337600" cy="48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10946663" y="2727329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5737615" y="3761875"/>
            <a:ext cx="424991" cy="48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8037163" y="3777720"/>
            <a:ext cx="454168" cy="44529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7253945" y="3811877"/>
            <a:ext cx="450880" cy="379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6483869" y="3778412"/>
            <a:ext cx="450880" cy="44692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8755169" y="3778941"/>
            <a:ext cx="419111" cy="445871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635674" y="4714045"/>
            <a:ext cx="147273" cy="576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11035821" y="3761875"/>
            <a:ext cx="301683" cy="48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9479648" y="3761875"/>
            <a:ext cx="480000" cy="48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10239829" y="3761875"/>
            <a:ext cx="479347" cy="48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5728771" y="4762045"/>
            <a:ext cx="442680" cy="48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8819720" y="4747862"/>
            <a:ext cx="290009" cy="47188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7250219" y="4873668"/>
            <a:ext cx="458335" cy="256755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10950001" y="4784804"/>
            <a:ext cx="473323" cy="47404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9483286" y="5625679"/>
            <a:ext cx="490649" cy="46207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8081139" y="4819137"/>
            <a:ext cx="366216" cy="36582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9479648" y="4879954"/>
            <a:ext cx="480000" cy="24418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10257073" y="4762045"/>
            <a:ext cx="444863" cy="48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4984724" y="4762045"/>
            <a:ext cx="396073" cy="48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5714887" y="5631595"/>
            <a:ext cx="470445" cy="47044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4947512" y="5631595"/>
            <a:ext cx="470497" cy="47044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7244163" y="5631595"/>
            <a:ext cx="470445" cy="47044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6474087" y="5631595"/>
            <a:ext cx="470445" cy="47044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8028188" y="5622040"/>
            <a:ext cx="472121" cy="48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8743429" y="5655099"/>
            <a:ext cx="442587" cy="44694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10974753" y="5622040"/>
            <a:ext cx="493163" cy="48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10313580" y="5623007"/>
            <a:ext cx="386141" cy="486875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948939" y="1909175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948939" y="2592171"/>
            <a:ext cx="2976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hlinkClick r:id="rId2"/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948939" y="5680139"/>
            <a:ext cx="29760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en-US" altLang="zh-CN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freeppt7</a:t>
            </a:r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.com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948939" y="4116464"/>
            <a:ext cx="2976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6700048" y="2870200"/>
            <a:ext cx="457459" cy="1120931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782517" y="2327673"/>
            <a:ext cx="4626768" cy="76808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82517" y="3095758"/>
            <a:ext cx="4626768" cy="42925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677" y="3556753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1199456" y="2617911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718440" y="3008782"/>
            <a:ext cx="978257" cy="123448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531" y="4730146"/>
            <a:ext cx="318807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27915" y="1881631"/>
            <a:ext cx="2400267" cy="1112371"/>
            <a:chOff x="720000" y="1114639"/>
            <a:chExt cx="3059912" cy="834278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3" y="1114639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27915" y="5093993"/>
            <a:ext cx="2400267" cy="1112371"/>
            <a:chOff x="720000" y="2431958"/>
            <a:chExt cx="3059912" cy="834278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27915" y="3487813"/>
            <a:ext cx="2400267" cy="1112371"/>
            <a:chOff x="720000" y="2431958"/>
            <a:chExt cx="3059912" cy="834278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4522830" y="2079598"/>
            <a:ext cx="708961" cy="7089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4678285" y="2236157"/>
            <a:ext cx="398048" cy="39584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22830" y="3689142"/>
            <a:ext cx="708961" cy="7089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4817447" y="3792313"/>
            <a:ext cx="119727" cy="48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522830" y="5298686"/>
            <a:ext cx="708961" cy="708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4683269" y="5416623"/>
            <a:ext cx="388084" cy="42008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264352" y="1881629"/>
            <a:ext cx="2400267" cy="1112371"/>
            <a:chOff x="720000" y="1114639"/>
            <a:chExt cx="3059912" cy="834278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3" y="1114639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64352" y="5093992"/>
            <a:ext cx="2400267" cy="1112371"/>
            <a:chOff x="720000" y="2431958"/>
            <a:chExt cx="3059912" cy="834278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64352" y="3487812"/>
            <a:ext cx="2400267" cy="1112371"/>
            <a:chOff x="720000" y="2431958"/>
            <a:chExt cx="3059912" cy="834278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0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3" y="2431958"/>
              <a:ext cx="3059909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8459268" y="2079597"/>
            <a:ext cx="708961" cy="7089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59268" y="3689141"/>
            <a:ext cx="708961" cy="7089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459268" y="5298685"/>
            <a:ext cx="708961" cy="708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8637261" y="3878415"/>
            <a:ext cx="352971" cy="3304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8680039" y="5434280"/>
            <a:ext cx="267415" cy="4794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8637219" y="2236156"/>
            <a:ext cx="378592" cy="381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814940" y="1872133"/>
            <a:ext cx="1202040" cy="55191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3614773" y="1872133"/>
            <a:ext cx="1202040" cy="55191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6414607" y="1872133"/>
            <a:ext cx="1202040" cy="55191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9214440" y="1872133"/>
            <a:ext cx="1202040" cy="55191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867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361" y="4911650"/>
            <a:ext cx="2190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03445" y="5925277"/>
            <a:ext cx="1449939" cy="4543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1175469" y="5986084"/>
            <a:ext cx="1304944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4048" y="4911650"/>
            <a:ext cx="2190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7132" y="5925277"/>
            <a:ext cx="1449939" cy="45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3979156" y="5986084"/>
            <a:ext cx="1304944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7734" y="4911650"/>
            <a:ext cx="2190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0819" y="5925277"/>
            <a:ext cx="1449939" cy="4543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6782843" y="5986084"/>
            <a:ext cx="1304944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421" y="4911650"/>
            <a:ext cx="21908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14505" y="5925277"/>
            <a:ext cx="1449939" cy="454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9586529" y="5986084"/>
            <a:ext cx="1304944" cy="33277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2432657" y="1972803"/>
            <a:ext cx="398048" cy="39584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10807917" y="1949954"/>
            <a:ext cx="388084" cy="42008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5284100" y="1996201"/>
            <a:ext cx="352971" cy="3304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8109039" y="1920285"/>
            <a:ext cx="267415" cy="4794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349" y="5332720"/>
            <a:ext cx="11760000" cy="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Oval 4"/>
          <p:cNvSpPr/>
          <p:nvPr/>
        </p:nvSpPr>
        <p:spPr>
          <a:xfrm>
            <a:off x="1605287" y="5253203"/>
            <a:ext cx="240000" cy="2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Oval 5"/>
          <p:cNvSpPr/>
          <p:nvPr/>
        </p:nvSpPr>
        <p:spPr>
          <a:xfrm>
            <a:off x="3783519" y="525320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5961751" y="525320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Oval 7"/>
          <p:cNvSpPr/>
          <p:nvPr/>
        </p:nvSpPr>
        <p:spPr>
          <a:xfrm>
            <a:off x="8139983" y="525320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10318215" y="525320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1260964" y="560836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9196" y="560836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7428" y="560836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5660" y="560836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46701" y="5608364"/>
            <a:ext cx="12094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1294047" y="1892829"/>
            <a:ext cx="864000" cy="864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3472279" y="2853032"/>
            <a:ext cx="864000" cy="864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5664000" y="1892829"/>
            <a:ext cx="864000" cy="864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7828743" y="2853032"/>
            <a:ext cx="864000" cy="864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10019419" y="1892829"/>
            <a:ext cx="864000" cy="864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3733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725287" y="2756830"/>
            <a:ext cx="760" cy="24963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092171" y="2756830"/>
            <a:ext cx="760" cy="249637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459055" y="2756830"/>
            <a:ext cx="760" cy="24963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885521" y="3717033"/>
            <a:ext cx="25323" cy="163237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36725" y="3700349"/>
            <a:ext cx="25323" cy="163237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905128" y="3889133"/>
            <a:ext cx="2016224" cy="1230542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15414"/>
              <a:chOff x="45183" y="2444589"/>
              <a:chExt cx="1402807" cy="81541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5938083" y="2142048"/>
            <a:ext cx="362532" cy="36556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9" name="Rectangle 9"/>
          <p:cNvSpPr/>
          <p:nvPr/>
        </p:nvSpPr>
        <p:spPr>
          <a:xfrm>
            <a:off x="8083744" y="3118123"/>
            <a:ext cx="356608" cy="3338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Donut 24"/>
          <p:cNvSpPr/>
          <p:nvPr/>
        </p:nvSpPr>
        <p:spPr>
          <a:xfrm>
            <a:off x="10250375" y="2117550"/>
            <a:ext cx="418880" cy="42228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3718553" y="3156431"/>
            <a:ext cx="396775" cy="304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2" name="Rounded Rectangle 7"/>
          <p:cNvSpPr/>
          <p:nvPr/>
        </p:nvSpPr>
        <p:spPr>
          <a:xfrm>
            <a:off x="1513291" y="2113565"/>
            <a:ext cx="425512" cy="36721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47" name="Group 46"/>
          <p:cNvGrpSpPr/>
          <p:nvPr/>
        </p:nvGrpSpPr>
        <p:grpSpPr>
          <a:xfrm>
            <a:off x="7276579" y="3889133"/>
            <a:ext cx="2016224" cy="1230542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15414"/>
              <a:chOff x="45183" y="2444589"/>
              <a:chExt cx="1402807" cy="81541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462304" y="3118122"/>
            <a:ext cx="2016224" cy="1230542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15414"/>
              <a:chOff x="45183" y="2444589"/>
              <a:chExt cx="1402807" cy="81541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090853" y="3118122"/>
            <a:ext cx="2016224" cy="1230542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15414"/>
              <a:chOff x="45183" y="2444589"/>
              <a:chExt cx="1402807" cy="81541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719403" y="3118122"/>
            <a:ext cx="2016224" cy="1230542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15414"/>
              <a:chOff x="45183" y="2444589"/>
              <a:chExt cx="1402807" cy="815414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36755"/>
                <a:ext cx="1402807" cy="6232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719403" y="932392"/>
            <a:ext cx="4608512" cy="25926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267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4267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520" y="3540399"/>
            <a:ext cx="393643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2702</Words>
  <Application>Microsoft Office PowerPoint</Application>
  <PresentationFormat>Widescreen</PresentationFormat>
  <Paragraphs>383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맑은 고딕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TIen Nguyen</dc:creator>
  <cp:lastModifiedBy>TIen Nguyen</cp:lastModifiedBy>
  <cp:revision>1</cp:revision>
  <dcterms:created xsi:type="dcterms:W3CDTF">2024-11-14T15:18:53Z</dcterms:created>
  <dcterms:modified xsi:type="dcterms:W3CDTF">2024-11-14T15:19:04Z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2024-11-14T15:19:04Z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17bfb3b5-c580-46de-8bb1-ba3c1dde26b1</vt:lpwstr>
  </property>
  <property fmtid="{D5CDD505-2E9C-101B-9397-08002B2CF9AE}" pid="7" name="MSIP_Label_defa4170-0d19-0005-0004-bc88714345d2_ActionId">
    <vt:lpwstr>67a1c578-3343-41b7-9ecb-92186947bc25</vt:lpwstr>
  </property>
  <property fmtid="{D5CDD505-2E9C-101B-9397-08002B2CF9AE}" pid="8" name="MSIP_Label_defa4170-0d19-0005-0004-bc88714345d2_ContentBits">
    <vt:lpwstr>0</vt:lpwstr>
  </property>
</Properties>
</file>