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59" r:id="rId6"/>
    <p:sldId id="297" r:id="rId7"/>
    <p:sldId id="294" r:id="rId8"/>
    <p:sldId id="295" r:id="rId9"/>
    <p:sldId id="300" r:id="rId10"/>
    <p:sldId id="314" r:id="rId11"/>
    <p:sldId id="296" r:id="rId12"/>
    <p:sldId id="301" r:id="rId13"/>
    <p:sldId id="302" r:id="rId14"/>
    <p:sldId id="303" r:id="rId15"/>
    <p:sldId id="315" r:id="rId16"/>
    <p:sldId id="304" r:id="rId17"/>
    <p:sldId id="305" r:id="rId18"/>
    <p:sldId id="306" r:id="rId19"/>
    <p:sldId id="307" r:id="rId20"/>
    <p:sldId id="308" r:id="rId21"/>
    <p:sldId id="316" r:id="rId22"/>
    <p:sldId id="309" r:id="rId23"/>
    <p:sldId id="310" r:id="rId24"/>
    <p:sldId id="311" r:id="rId25"/>
    <p:sldId id="312" r:id="rId26"/>
    <p:sldId id="313" r:id="rId27"/>
    <p:sldId id="317" r:id="rId28"/>
    <p:sldId id="298" r:id="rId29"/>
    <p:sldId id="299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276F4-926C-49F6-9B8E-73AFA058B48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3656-C5C0-4F22-B714-696DF2F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1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4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0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0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5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B33CE-47A4-483F-9491-CABB517AF11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2AB2-E4F7-FF5A-D09D-A7E12349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682C-9830-1C63-9C1D-613A17AC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7753-65C6-5F0F-5F2B-5DA7337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A85A-55A8-9EFA-8577-4036FBA8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E811-8462-38A5-D5AC-B0CAD8BC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898A-19C9-DEFB-871C-0F4A22B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4BE6F-898F-0515-E8BB-9F4FA34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97F8-6DC0-EBE8-E44B-C05E15A1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A3A0-CEF0-E098-4A92-3D839326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E958-5E55-0F67-C899-6373323B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19B53-28DE-EFCF-4945-E4D0B0D28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4288A-DD18-B13F-19AD-744706374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45A2-39F5-9B66-1067-99AE44C5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0F33-E6B1-AE37-0203-2738424A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D449-6B04-B0F7-CF12-CC5AB9F0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A22B-BF27-0677-E238-963C418C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69BF-6585-2119-19DD-6D956457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6FA0-0035-FF96-20DF-99C0E370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B75F-FAB6-38AA-F39C-011D277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5FA9-357F-E011-7477-FDDC4A89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5FDA-378A-FCBB-BD70-353636A9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E46C-14CA-109B-B5D9-DEF2BAAA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D8B0-DDD5-81AE-B7B7-A7672ACD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0B2-630E-C95C-B281-D979F9F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AF31-B09D-D039-D4FD-643C6679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59DF-79FC-72B8-75E5-2AC5775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A029-768E-F1E7-CB86-D7F8CFC9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A59C-C467-FE49-90DA-39FE0872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44B7-A182-9EA9-7681-55584C3A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2DC58-8608-4585-3FA7-3957C04D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0E0D-F376-87B4-A620-BDBBFB03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2D26-6185-5D21-6426-6F1F583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8C41-9F3B-31B7-6F4E-ED2971EE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49BF-DDEB-8C26-E399-A9EFDDE3B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71CE4-A87C-4181-5888-B64BF31A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BF0A1-F72A-DD30-AD7C-871A914A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8BAF-98D5-5305-3710-BF71CE9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87D2D-7E55-9BE7-A5FF-2C1295F5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8C70-B08E-CD5A-D910-4A7E455A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C10-DE85-9E8E-1005-8C4485E6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61E8A-197A-70EC-9F0A-348DA7C2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F2EB9-2C1F-ADDA-3DD2-7928FE7D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4DB06-02CC-67CE-24E4-51D3F14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CB423-CAFD-EC99-3E0B-EBCBAFF2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45FB-7BC9-561C-4339-83DAB290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D90F-8386-E8DC-CAC4-5EA88F1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C163-0EF0-E5CC-8F80-911EEBD3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DD0A-D18A-E474-6620-CB7B4C51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51D2-93BB-725B-4C58-7188F4DB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5EBD1-F74D-6451-F882-448C9D5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C106-3CED-901B-D90E-DD27755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AE55A-D306-6ED7-5C5E-4B1DAEA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92E7-550D-FE07-CF99-94A7C0FE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BC383-3E30-74D4-CBF4-DF5ABE6DE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3D5EA-A66F-9F84-FBEF-8E600B2B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DF852-69A3-0ADA-1E6D-79FB6BF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9E53-F9E2-B52D-94D9-EB14818F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5522-E3FC-FCEF-AC20-E4228838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72B52-A3A0-D09A-789C-3DC060DA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ABB6-44E5-A1C0-9250-2172F353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3E89-0D47-586F-AD81-01D1A451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5EDF4-7A23-4216-B839-B1A2F3FCE5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A58D-FFB4-2721-1300-D1F9907E9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97D2-16DE-8EF0-2F3A-C6E5B6AD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41AF7-C5A0-4D05-8827-822A424B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09C8-8FB0-9255-BBD7-80A199B8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C7C5-DB8E-066D-FB31-0D106610F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4281486" y="2431871"/>
            <a:ext cx="74533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cs typeface="+mn-ea"/>
                <a:sym typeface="+mn-lt"/>
              </a:rPr>
              <a:t>Status and Analysis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47F72E-22D0-4928-BDEF-414DC8F78B34}"/>
              </a:ext>
            </a:extLst>
          </p:cNvPr>
          <p:cNvSpPr/>
          <p:nvPr/>
        </p:nvSpPr>
        <p:spPr>
          <a:xfrm>
            <a:off x="1254919" y="2133600"/>
            <a:ext cx="2697956" cy="26979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cs typeface="+mn-ea"/>
                <a:sym typeface="+mn-lt"/>
              </a:rPr>
              <a:t>02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6DC636-9B51-48A0-ADB9-26DA77AECD8C}"/>
              </a:ext>
            </a:extLst>
          </p:cNvPr>
          <p:cNvCxnSpPr/>
          <p:nvPr/>
        </p:nvCxnSpPr>
        <p:spPr>
          <a:xfrm>
            <a:off x="4381500" y="36322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942B0-40E8-458F-AA25-04517944D455}"/>
              </a:ext>
            </a:extLst>
          </p:cNvPr>
          <p:cNvSpPr txBox="1"/>
          <p:nvPr/>
        </p:nvSpPr>
        <p:spPr>
          <a:xfrm>
            <a:off x="4352925" y="3831398"/>
            <a:ext cx="539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0BC285-A031-46F4-9CCB-73EEFB4DB236}"/>
              </a:ext>
            </a:extLst>
          </p:cNvPr>
          <p:cNvGrpSpPr/>
          <p:nvPr/>
        </p:nvGrpSpPr>
        <p:grpSpPr>
          <a:xfrm>
            <a:off x="7050108" y="3344917"/>
            <a:ext cx="3305028" cy="2043594"/>
            <a:chOff x="7050108" y="3344917"/>
            <a:chExt cx="3305028" cy="204359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5CA99B-0324-416F-B314-BBC94A3E7A24}"/>
                </a:ext>
              </a:extLst>
            </p:cNvPr>
            <p:cNvCxnSpPr/>
            <p:nvPr/>
          </p:nvCxnSpPr>
          <p:spPr>
            <a:xfrm>
              <a:off x="7142026" y="3660756"/>
              <a:ext cx="3115624" cy="0"/>
            </a:xfrm>
            <a:prstGeom prst="line">
              <a:avLst/>
            </a:prstGeom>
            <a:ln w="381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16D07C-E801-41D3-BA8F-7E108BF6592B}"/>
                </a:ext>
              </a:extLst>
            </p:cNvPr>
            <p:cNvCxnSpPr/>
            <p:nvPr/>
          </p:nvCxnSpPr>
          <p:spPr>
            <a:xfrm>
              <a:off x="7142026" y="3660756"/>
              <a:ext cx="226042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ED64FB7-FCCB-4EAB-854A-839ECF75D334}"/>
                </a:ext>
              </a:extLst>
            </p:cNvPr>
            <p:cNvSpPr txBox="1">
              <a:spLocks/>
            </p:cNvSpPr>
            <p:nvPr/>
          </p:nvSpPr>
          <p:spPr>
            <a:xfrm>
              <a:off x="7050108" y="3344917"/>
              <a:ext cx="1815329" cy="276642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00E0741E-A3ED-432E-B6F0-EECBA010FA55}"/>
                </a:ext>
              </a:extLst>
            </p:cNvPr>
            <p:cNvSpPr txBox="1">
              <a:spLocks/>
            </p:cNvSpPr>
            <p:nvPr/>
          </p:nvSpPr>
          <p:spPr>
            <a:xfrm>
              <a:off x="9779123" y="3354006"/>
              <a:ext cx="576013" cy="27664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78%</a:t>
              </a:r>
            </a:p>
          </p:txBody>
        </p: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B8AFA504-C3C4-4A90-9DDC-73C6D162A268}"/>
                </a:ext>
              </a:extLst>
            </p:cNvPr>
            <p:cNvCxnSpPr/>
            <p:nvPr/>
          </p:nvCxnSpPr>
          <p:spPr>
            <a:xfrm>
              <a:off x="7142026" y="4236674"/>
              <a:ext cx="3115624" cy="0"/>
            </a:xfrm>
            <a:prstGeom prst="line">
              <a:avLst/>
            </a:prstGeom>
            <a:ln w="381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>
              <a:extLst>
                <a:ext uri="{FF2B5EF4-FFF2-40B4-BE49-F238E27FC236}">
                  <a16:creationId xmlns:a16="http://schemas.microsoft.com/office/drawing/2014/main" id="{0E3585CC-4BBF-42DB-B61E-EA86F022DBBB}"/>
                </a:ext>
              </a:extLst>
            </p:cNvPr>
            <p:cNvCxnSpPr/>
            <p:nvPr/>
          </p:nvCxnSpPr>
          <p:spPr>
            <a:xfrm>
              <a:off x="7142026" y="4236674"/>
              <a:ext cx="272825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6DDF1B1F-1755-4DA2-977B-F1268F220C77}"/>
                </a:ext>
              </a:extLst>
            </p:cNvPr>
            <p:cNvSpPr txBox="1">
              <a:spLocks/>
            </p:cNvSpPr>
            <p:nvPr/>
          </p:nvSpPr>
          <p:spPr>
            <a:xfrm>
              <a:off x="7050108" y="3920835"/>
              <a:ext cx="1815329" cy="276642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8A529DD-725E-4643-A075-DC8EA9C9BBCE}"/>
                </a:ext>
              </a:extLst>
            </p:cNvPr>
            <p:cNvSpPr txBox="1">
              <a:spLocks/>
            </p:cNvSpPr>
            <p:nvPr/>
          </p:nvSpPr>
          <p:spPr>
            <a:xfrm>
              <a:off x="9779123" y="3929924"/>
              <a:ext cx="576013" cy="27664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90%</a:t>
              </a:r>
            </a:p>
          </p:txBody>
        </p: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3E47D051-65FC-46B2-8017-1A250DD4FA4E}"/>
                </a:ext>
              </a:extLst>
            </p:cNvPr>
            <p:cNvCxnSpPr/>
            <p:nvPr/>
          </p:nvCxnSpPr>
          <p:spPr>
            <a:xfrm>
              <a:off x="7142026" y="4812592"/>
              <a:ext cx="3115624" cy="0"/>
            </a:xfrm>
            <a:prstGeom prst="line">
              <a:avLst/>
            </a:prstGeom>
            <a:ln w="381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7">
              <a:extLst>
                <a:ext uri="{FF2B5EF4-FFF2-40B4-BE49-F238E27FC236}">
                  <a16:creationId xmlns:a16="http://schemas.microsoft.com/office/drawing/2014/main" id="{39367855-5A0B-4EC0-A5D3-11A201CD29F7}"/>
                </a:ext>
              </a:extLst>
            </p:cNvPr>
            <p:cNvCxnSpPr/>
            <p:nvPr/>
          </p:nvCxnSpPr>
          <p:spPr>
            <a:xfrm>
              <a:off x="7142026" y="4812592"/>
              <a:ext cx="13779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996B3B1E-6EC8-45F3-B70D-A7C812F50901}"/>
                </a:ext>
              </a:extLst>
            </p:cNvPr>
            <p:cNvSpPr txBox="1">
              <a:spLocks/>
            </p:cNvSpPr>
            <p:nvPr/>
          </p:nvSpPr>
          <p:spPr>
            <a:xfrm>
              <a:off x="7050108" y="4496753"/>
              <a:ext cx="1815329" cy="276642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1023E64E-22F7-4998-A674-383854EEF77F}"/>
                </a:ext>
              </a:extLst>
            </p:cNvPr>
            <p:cNvSpPr txBox="1">
              <a:spLocks/>
            </p:cNvSpPr>
            <p:nvPr/>
          </p:nvSpPr>
          <p:spPr>
            <a:xfrm>
              <a:off x="9779123" y="4505842"/>
              <a:ext cx="576013" cy="27664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40%</a:t>
              </a:r>
            </a:p>
          </p:txBody>
        </p:sp>
        <p:cxnSp>
          <p:nvCxnSpPr>
            <p:cNvPr id="17" name="Straight Connector 21">
              <a:extLst>
                <a:ext uri="{FF2B5EF4-FFF2-40B4-BE49-F238E27FC236}">
                  <a16:creationId xmlns:a16="http://schemas.microsoft.com/office/drawing/2014/main" id="{DF48194A-95ED-43E7-9257-4AE4920EF672}"/>
                </a:ext>
              </a:extLst>
            </p:cNvPr>
            <p:cNvCxnSpPr/>
            <p:nvPr/>
          </p:nvCxnSpPr>
          <p:spPr>
            <a:xfrm>
              <a:off x="7142026" y="5388511"/>
              <a:ext cx="3115624" cy="0"/>
            </a:xfrm>
            <a:prstGeom prst="line">
              <a:avLst/>
            </a:prstGeom>
            <a:ln w="381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B03D0E4D-B723-41EA-B572-1745CBBEDFD0}"/>
                </a:ext>
              </a:extLst>
            </p:cNvPr>
            <p:cNvCxnSpPr/>
            <p:nvPr/>
          </p:nvCxnSpPr>
          <p:spPr>
            <a:xfrm>
              <a:off x="7142026" y="5388511"/>
              <a:ext cx="226042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40E7FB11-AF9E-4FB0-8159-4AE123FC5E30}"/>
                </a:ext>
              </a:extLst>
            </p:cNvPr>
            <p:cNvSpPr txBox="1">
              <a:spLocks/>
            </p:cNvSpPr>
            <p:nvPr/>
          </p:nvSpPr>
          <p:spPr>
            <a:xfrm>
              <a:off x="7050108" y="5072672"/>
              <a:ext cx="1815329" cy="276642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E45E371-43AE-44EA-BC75-B6F61769D7F5}"/>
                </a:ext>
              </a:extLst>
            </p:cNvPr>
            <p:cNvSpPr txBox="1">
              <a:spLocks/>
            </p:cNvSpPr>
            <p:nvPr/>
          </p:nvSpPr>
          <p:spPr>
            <a:xfrm>
              <a:off x="9779123" y="5081761"/>
              <a:ext cx="576013" cy="27664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90%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89364A-CB50-4752-AC7E-61D44DDEC90A}"/>
              </a:ext>
            </a:extLst>
          </p:cNvPr>
          <p:cNvGrpSpPr/>
          <p:nvPr/>
        </p:nvGrpSpPr>
        <p:grpSpPr>
          <a:xfrm>
            <a:off x="6895587" y="1874101"/>
            <a:ext cx="3503397" cy="1181458"/>
            <a:chOff x="6895587" y="1874101"/>
            <a:chExt cx="3503397" cy="118145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33C3A57-72F2-45C2-A786-FD6CEF8D3BA9}"/>
                </a:ext>
              </a:extLst>
            </p:cNvPr>
            <p:cNvSpPr txBox="1"/>
            <p:nvPr/>
          </p:nvSpPr>
          <p:spPr>
            <a:xfrm>
              <a:off x="7050108" y="2425707"/>
              <a:ext cx="3174703" cy="629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839E724-0C4E-4358-89A2-E026891087C2}"/>
                </a:ext>
              </a:extLst>
            </p:cNvPr>
            <p:cNvSpPr txBox="1"/>
            <p:nvPr/>
          </p:nvSpPr>
          <p:spPr>
            <a:xfrm>
              <a:off x="7050108" y="1899512"/>
              <a:ext cx="3348876" cy="437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Add title text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0F12A63-C66B-49A0-90B6-F1F65E972414}"/>
                </a:ext>
              </a:extLst>
            </p:cNvPr>
            <p:cNvSpPr txBox="1"/>
            <p:nvPr/>
          </p:nvSpPr>
          <p:spPr>
            <a:xfrm>
              <a:off x="8663963" y="2028008"/>
              <a:ext cx="1549529" cy="301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567D56-DDFD-4721-A3C9-D52FB3F60CB7}"/>
                </a:ext>
              </a:extLst>
            </p:cNvPr>
            <p:cNvCxnSpPr/>
            <p:nvPr/>
          </p:nvCxnSpPr>
          <p:spPr>
            <a:xfrm>
              <a:off x="7150803" y="2425707"/>
              <a:ext cx="47658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916417A-37E8-40D3-8D55-63274AD22E4F}"/>
                </a:ext>
              </a:extLst>
            </p:cNvPr>
            <p:cNvSpPr/>
            <p:nvPr/>
          </p:nvSpPr>
          <p:spPr>
            <a:xfrm>
              <a:off x="6895587" y="1874101"/>
              <a:ext cx="153907" cy="1539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1F5DAD7-F457-4C2F-8598-769EC1019933}"/>
              </a:ext>
            </a:extLst>
          </p:cNvPr>
          <p:cNvGrpSpPr/>
          <p:nvPr/>
        </p:nvGrpSpPr>
        <p:grpSpPr>
          <a:xfrm>
            <a:off x="547179" y="1787486"/>
            <a:ext cx="6257095" cy="3910684"/>
            <a:chOff x="547179" y="1787486"/>
            <a:chExt cx="6257095" cy="3910684"/>
          </a:xfrm>
        </p:grpSpPr>
        <p:pic>
          <p:nvPicPr>
            <p:cNvPr id="28" name="Picture 45">
              <a:extLst>
                <a:ext uri="{FF2B5EF4-FFF2-40B4-BE49-F238E27FC236}">
                  <a16:creationId xmlns:a16="http://schemas.microsoft.com/office/drawing/2014/main" id="{C3EE6C1E-6CB8-4012-AD63-E9C679CC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79" y="1787486"/>
              <a:ext cx="6257095" cy="3910684"/>
            </a:xfrm>
            <a:prstGeom prst="rect">
              <a:avLst/>
            </a:prstGeom>
          </p:spPr>
        </p:pic>
        <p:pic>
          <p:nvPicPr>
            <p:cNvPr id="29" name="图片 28" descr="男人站在桌子上&#10;&#10;低可信度描述已自动生成">
              <a:extLst>
                <a:ext uri="{FF2B5EF4-FFF2-40B4-BE49-F238E27FC236}">
                  <a16:creationId xmlns:a16="http://schemas.microsoft.com/office/drawing/2014/main" id="{C4019B72-0707-44F8-AB90-C4483E05E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8"/>
            <a:stretch/>
          </p:blipFill>
          <p:spPr>
            <a:xfrm>
              <a:off x="1487865" y="2178947"/>
              <a:ext cx="4379536" cy="289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F8757F-0E4D-43E4-BD75-BA69634C83D5}"/>
              </a:ext>
            </a:extLst>
          </p:cNvPr>
          <p:cNvGrpSpPr/>
          <p:nvPr/>
        </p:nvGrpSpPr>
        <p:grpSpPr>
          <a:xfrm>
            <a:off x="1068526" y="2228519"/>
            <a:ext cx="2708345" cy="852067"/>
            <a:chOff x="1160586" y="2092481"/>
            <a:chExt cx="2708345" cy="852067"/>
          </a:xfrm>
        </p:grpSpPr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7D8CA008-E0F9-42B1-A892-7AFBA78DEA16}"/>
                </a:ext>
              </a:extLst>
            </p:cNvPr>
            <p:cNvSpPr txBox="1"/>
            <p:nvPr/>
          </p:nvSpPr>
          <p:spPr>
            <a:xfrm>
              <a:off x="2227455" y="2092481"/>
              <a:ext cx="164147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88">
              <a:extLst>
                <a:ext uri="{FF2B5EF4-FFF2-40B4-BE49-F238E27FC236}">
                  <a16:creationId xmlns:a16="http://schemas.microsoft.com/office/drawing/2014/main" id="{9E9A0731-A069-4C75-8806-4E2C1FA61FE2}"/>
                </a:ext>
              </a:extLst>
            </p:cNvPr>
            <p:cNvSpPr txBox="1"/>
            <p:nvPr/>
          </p:nvSpPr>
          <p:spPr>
            <a:xfrm>
              <a:off x="1160586" y="2483781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F16B566-DC5F-4523-8883-A441A277B401}"/>
              </a:ext>
            </a:extLst>
          </p:cNvPr>
          <p:cNvGrpSpPr/>
          <p:nvPr/>
        </p:nvGrpSpPr>
        <p:grpSpPr>
          <a:xfrm>
            <a:off x="8415131" y="2228519"/>
            <a:ext cx="2708344" cy="852067"/>
            <a:chOff x="7944757" y="2622568"/>
            <a:chExt cx="2708344" cy="852067"/>
          </a:xfrm>
        </p:grpSpPr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D59E186D-E267-41D0-BB77-3EC2DBF9F3B3}"/>
                </a:ext>
              </a:extLst>
            </p:cNvPr>
            <p:cNvSpPr txBox="1"/>
            <p:nvPr/>
          </p:nvSpPr>
          <p:spPr>
            <a:xfrm>
              <a:off x="7944757" y="2622568"/>
              <a:ext cx="164147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88">
              <a:extLst>
                <a:ext uri="{FF2B5EF4-FFF2-40B4-BE49-F238E27FC236}">
                  <a16:creationId xmlns:a16="http://schemas.microsoft.com/office/drawing/2014/main" id="{E48DDA4A-F735-4C03-A3D6-0BF3D19A0E3D}"/>
                </a:ext>
              </a:extLst>
            </p:cNvPr>
            <p:cNvSpPr txBox="1"/>
            <p:nvPr/>
          </p:nvSpPr>
          <p:spPr>
            <a:xfrm>
              <a:off x="7944757" y="3013868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43AF09-D80A-4E96-9674-446763447DDB}"/>
              </a:ext>
            </a:extLst>
          </p:cNvPr>
          <p:cNvGrpSpPr/>
          <p:nvPr/>
        </p:nvGrpSpPr>
        <p:grpSpPr>
          <a:xfrm>
            <a:off x="1068526" y="4112871"/>
            <a:ext cx="2708344" cy="849798"/>
            <a:chOff x="1160586" y="2094750"/>
            <a:chExt cx="2708344" cy="849798"/>
          </a:xfrm>
        </p:grpSpPr>
        <p:sp>
          <p:nvSpPr>
            <p:cNvPr id="60" name="TextBox 41">
              <a:extLst>
                <a:ext uri="{FF2B5EF4-FFF2-40B4-BE49-F238E27FC236}">
                  <a16:creationId xmlns:a16="http://schemas.microsoft.com/office/drawing/2014/main" id="{A345BC9A-A750-4432-BACF-91E365E4E1A9}"/>
                </a:ext>
              </a:extLst>
            </p:cNvPr>
            <p:cNvSpPr txBox="1"/>
            <p:nvPr/>
          </p:nvSpPr>
          <p:spPr>
            <a:xfrm>
              <a:off x="2227455" y="2094750"/>
              <a:ext cx="164147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88">
              <a:extLst>
                <a:ext uri="{FF2B5EF4-FFF2-40B4-BE49-F238E27FC236}">
                  <a16:creationId xmlns:a16="http://schemas.microsoft.com/office/drawing/2014/main" id="{3B0DE65E-CB5D-43CE-8E6A-515DDB6C6CDF}"/>
                </a:ext>
              </a:extLst>
            </p:cNvPr>
            <p:cNvSpPr txBox="1"/>
            <p:nvPr/>
          </p:nvSpPr>
          <p:spPr>
            <a:xfrm>
              <a:off x="1160586" y="2483781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30B3843-CAAD-4E11-BB2B-B5F0E868A5A1}"/>
              </a:ext>
            </a:extLst>
          </p:cNvPr>
          <p:cNvGrpSpPr/>
          <p:nvPr/>
        </p:nvGrpSpPr>
        <p:grpSpPr>
          <a:xfrm>
            <a:off x="8415131" y="4112871"/>
            <a:ext cx="2708344" cy="849798"/>
            <a:chOff x="7944757" y="2624837"/>
            <a:chExt cx="2708344" cy="849798"/>
          </a:xfrm>
        </p:grpSpPr>
        <p:sp>
          <p:nvSpPr>
            <p:cNvPr id="63" name="TextBox 41">
              <a:extLst>
                <a:ext uri="{FF2B5EF4-FFF2-40B4-BE49-F238E27FC236}">
                  <a16:creationId xmlns:a16="http://schemas.microsoft.com/office/drawing/2014/main" id="{0590CE36-9E13-4A87-A7A2-010302E11089}"/>
                </a:ext>
              </a:extLst>
            </p:cNvPr>
            <p:cNvSpPr txBox="1"/>
            <p:nvPr/>
          </p:nvSpPr>
          <p:spPr>
            <a:xfrm>
              <a:off x="7944757" y="2624837"/>
              <a:ext cx="177101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88">
              <a:extLst>
                <a:ext uri="{FF2B5EF4-FFF2-40B4-BE49-F238E27FC236}">
                  <a16:creationId xmlns:a16="http://schemas.microsoft.com/office/drawing/2014/main" id="{6911717D-B46F-4B4A-906E-C53B6CA6E4E4}"/>
                </a:ext>
              </a:extLst>
            </p:cNvPr>
            <p:cNvSpPr txBox="1"/>
            <p:nvPr/>
          </p:nvSpPr>
          <p:spPr>
            <a:xfrm>
              <a:off x="7944757" y="3013868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E441719-DFCD-4A36-987D-D83E64AC5BFB}"/>
              </a:ext>
            </a:extLst>
          </p:cNvPr>
          <p:cNvGrpSpPr/>
          <p:nvPr/>
        </p:nvGrpSpPr>
        <p:grpSpPr>
          <a:xfrm>
            <a:off x="4389437" y="1987096"/>
            <a:ext cx="1641476" cy="1641476"/>
            <a:chOff x="4389437" y="1987096"/>
            <a:chExt cx="1641476" cy="1641476"/>
          </a:xfrm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4A7DCA9-AC30-44CB-8B18-DE44FB8C2FBF}"/>
                </a:ext>
              </a:extLst>
            </p:cNvPr>
            <p:cNvSpPr/>
            <p:nvPr/>
          </p:nvSpPr>
          <p:spPr>
            <a:xfrm flipV="1">
              <a:off x="4389437" y="1987096"/>
              <a:ext cx="1641476" cy="164147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4A568172-1061-404C-BA97-25829F574C03}"/>
                </a:ext>
              </a:extLst>
            </p:cNvPr>
            <p:cNvSpPr/>
            <p:nvPr/>
          </p:nvSpPr>
          <p:spPr>
            <a:xfrm flipV="1">
              <a:off x="4589462" y="2187121"/>
              <a:ext cx="1241426" cy="124142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Freeform 164">
              <a:extLst>
                <a:ext uri="{FF2B5EF4-FFF2-40B4-BE49-F238E27FC236}">
                  <a16:creationId xmlns:a16="http://schemas.microsoft.com/office/drawing/2014/main" id="{CD7C5814-3D7A-4B83-A68B-660FE39A0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1478" y="2564075"/>
              <a:ext cx="647361" cy="576418"/>
            </a:xfrm>
            <a:custGeom>
              <a:avLst/>
              <a:gdLst>
                <a:gd name="T0" fmla="*/ 171 w 3653"/>
                <a:gd name="T1" fmla="*/ 2242 h 3248"/>
                <a:gd name="T2" fmla="*/ 171 w 3653"/>
                <a:gd name="T3" fmla="*/ 2273 h 3248"/>
                <a:gd name="T4" fmla="*/ 1756 w 3653"/>
                <a:gd name="T5" fmla="*/ 3070 h 3248"/>
                <a:gd name="T6" fmla="*/ 1897 w 3653"/>
                <a:gd name="T7" fmla="*/ 3070 h 3248"/>
                <a:gd name="T8" fmla="*/ 3481 w 3653"/>
                <a:gd name="T9" fmla="*/ 2273 h 3248"/>
                <a:gd name="T10" fmla="*/ 3481 w 3653"/>
                <a:gd name="T11" fmla="*/ 2242 h 3248"/>
                <a:gd name="T12" fmla="*/ 2005 w 3653"/>
                <a:gd name="T13" fmla="*/ 2572 h 3248"/>
                <a:gd name="T14" fmla="*/ 1827 w 3653"/>
                <a:gd name="T15" fmla="*/ 2614 h 3248"/>
                <a:gd name="T16" fmla="*/ 1647 w 3653"/>
                <a:gd name="T17" fmla="*/ 2572 h 3248"/>
                <a:gd name="T18" fmla="*/ 1962 w 3653"/>
                <a:gd name="T19" fmla="*/ 1956 h 3248"/>
                <a:gd name="T20" fmla="*/ 1780 w 3653"/>
                <a:gd name="T21" fmla="*/ 1977 h 3248"/>
                <a:gd name="T22" fmla="*/ 571 w 3653"/>
                <a:gd name="T23" fmla="*/ 1401 h 3248"/>
                <a:gd name="T24" fmla="*/ 169 w 3653"/>
                <a:gd name="T25" fmla="*/ 1617 h 3248"/>
                <a:gd name="T26" fmla="*/ 177 w 3653"/>
                <a:gd name="T27" fmla="*/ 1648 h 3248"/>
                <a:gd name="T28" fmla="*/ 1791 w 3653"/>
                <a:gd name="T29" fmla="*/ 2444 h 3248"/>
                <a:gd name="T30" fmla="*/ 1931 w 3653"/>
                <a:gd name="T31" fmla="*/ 2421 h 3248"/>
                <a:gd name="T32" fmla="*/ 3485 w 3653"/>
                <a:gd name="T33" fmla="*/ 1631 h 3248"/>
                <a:gd name="T34" fmla="*/ 3476 w 3653"/>
                <a:gd name="T35" fmla="*/ 1600 h 3248"/>
                <a:gd name="T36" fmla="*/ 1791 w 3653"/>
                <a:gd name="T37" fmla="*/ 171 h 3248"/>
                <a:gd name="T38" fmla="*/ 177 w 3653"/>
                <a:gd name="T39" fmla="*/ 966 h 3248"/>
                <a:gd name="T40" fmla="*/ 169 w 3653"/>
                <a:gd name="T41" fmla="*/ 997 h 3248"/>
                <a:gd name="T42" fmla="*/ 1722 w 3653"/>
                <a:gd name="T43" fmla="*/ 1788 h 3248"/>
                <a:gd name="T44" fmla="*/ 1862 w 3653"/>
                <a:gd name="T45" fmla="*/ 1810 h 3248"/>
                <a:gd name="T46" fmla="*/ 3476 w 3653"/>
                <a:gd name="T47" fmla="*/ 1014 h 3248"/>
                <a:gd name="T48" fmla="*/ 3485 w 3653"/>
                <a:gd name="T49" fmla="*/ 983 h 3248"/>
                <a:gd name="T50" fmla="*/ 1930 w 3653"/>
                <a:gd name="T51" fmla="*/ 192 h 3248"/>
                <a:gd name="T52" fmla="*/ 1827 w 3653"/>
                <a:gd name="T53" fmla="*/ 0 h 3248"/>
                <a:gd name="T54" fmla="*/ 2005 w 3653"/>
                <a:gd name="T55" fmla="*/ 42 h 3248"/>
                <a:gd name="T56" fmla="*/ 3613 w 3653"/>
                <a:gd name="T57" fmla="*/ 870 h 3248"/>
                <a:gd name="T58" fmla="*/ 3653 w 3653"/>
                <a:gd name="T59" fmla="*/ 990 h 3248"/>
                <a:gd name="T60" fmla="*/ 3615 w 3653"/>
                <a:gd name="T61" fmla="*/ 1109 h 3248"/>
                <a:gd name="T62" fmla="*/ 3541 w 3653"/>
                <a:gd name="T63" fmla="*/ 1171 h 3248"/>
                <a:gd name="T64" fmla="*/ 3593 w 3653"/>
                <a:gd name="T65" fmla="*/ 1481 h 3248"/>
                <a:gd name="T66" fmla="*/ 3650 w 3653"/>
                <a:gd name="T67" fmla="*/ 1591 h 3248"/>
                <a:gd name="T68" fmla="*/ 3630 w 3653"/>
                <a:gd name="T69" fmla="*/ 1717 h 3248"/>
                <a:gd name="T70" fmla="*/ 3541 w 3653"/>
                <a:gd name="T71" fmla="*/ 1805 h 3248"/>
                <a:gd name="T72" fmla="*/ 3593 w 3653"/>
                <a:gd name="T73" fmla="*/ 2114 h 3248"/>
                <a:gd name="T74" fmla="*/ 3650 w 3653"/>
                <a:gd name="T75" fmla="*/ 2225 h 3248"/>
                <a:gd name="T76" fmla="*/ 3630 w 3653"/>
                <a:gd name="T77" fmla="*/ 2350 h 3248"/>
                <a:gd name="T78" fmla="*/ 3541 w 3653"/>
                <a:gd name="T79" fmla="*/ 2439 h 3248"/>
                <a:gd name="T80" fmla="*/ 1872 w 3653"/>
                <a:gd name="T81" fmla="*/ 3245 h 3248"/>
                <a:gd name="T82" fmla="*/ 1690 w 3653"/>
                <a:gd name="T83" fmla="*/ 3224 h 3248"/>
                <a:gd name="T84" fmla="*/ 60 w 3653"/>
                <a:gd name="T85" fmla="*/ 2401 h 3248"/>
                <a:gd name="T86" fmla="*/ 2 w 3653"/>
                <a:gd name="T87" fmla="*/ 2290 h 3248"/>
                <a:gd name="T88" fmla="*/ 22 w 3653"/>
                <a:gd name="T89" fmla="*/ 2164 h 3248"/>
                <a:gd name="T90" fmla="*/ 112 w 3653"/>
                <a:gd name="T91" fmla="*/ 2077 h 3248"/>
                <a:gd name="T92" fmla="*/ 60 w 3653"/>
                <a:gd name="T93" fmla="*/ 1768 h 3248"/>
                <a:gd name="T94" fmla="*/ 2 w 3653"/>
                <a:gd name="T95" fmla="*/ 1657 h 3248"/>
                <a:gd name="T96" fmla="*/ 22 w 3653"/>
                <a:gd name="T97" fmla="*/ 1532 h 3248"/>
                <a:gd name="T98" fmla="*/ 112 w 3653"/>
                <a:gd name="T99" fmla="*/ 1443 h 3248"/>
                <a:gd name="T100" fmla="*/ 60 w 3653"/>
                <a:gd name="T101" fmla="*/ 1134 h 3248"/>
                <a:gd name="T102" fmla="*/ 2 w 3653"/>
                <a:gd name="T103" fmla="*/ 1023 h 3248"/>
                <a:gd name="T104" fmla="*/ 22 w 3653"/>
                <a:gd name="T105" fmla="*/ 898 h 3248"/>
                <a:gd name="T106" fmla="*/ 112 w 3653"/>
                <a:gd name="T107" fmla="*/ 809 h 3248"/>
                <a:gd name="T108" fmla="*/ 1780 w 3653"/>
                <a:gd name="T109" fmla="*/ 2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53" h="3248">
                  <a:moveTo>
                    <a:pt x="571" y="2035"/>
                  </a:moveTo>
                  <a:lnTo>
                    <a:pt x="187" y="2226"/>
                  </a:lnTo>
                  <a:lnTo>
                    <a:pt x="177" y="2234"/>
                  </a:lnTo>
                  <a:lnTo>
                    <a:pt x="171" y="2242"/>
                  </a:lnTo>
                  <a:lnTo>
                    <a:pt x="169" y="2251"/>
                  </a:lnTo>
                  <a:lnTo>
                    <a:pt x="167" y="2257"/>
                  </a:lnTo>
                  <a:lnTo>
                    <a:pt x="169" y="2265"/>
                  </a:lnTo>
                  <a:lnTo>
                    <a:pt x="171" y="2273"/>
                  </a:lnTo>
                  <a:lnTo>
                    <a:pt x="177" y="2282"/>
                  </a:lnTo>
                  <a:lnTo>
                    <a:pt x="187" y="2288"/>
                  </a:lnTo>
                  <a:lnTo>
                    <a:pt x="1722" y="3055"/>
                  </a:lnTo>
                  <a:lnTo>
                    <a:pt x="1756" y="3070"/>
                  </a:lnTo>
                  <a:lnTo>
                    <a:pt x="1791" y="3077"/>
                  </a:lnTo>
                  <a:lnTo>
                    <a:pt x="1827" y="3080"/>
                  </a:lnTo>
                  <a:lnTo>
                    <a:pt x="1862" y="3077"/>
                  </a:lnTo>
                  <a:lnTo>
                    <a:pt x="1897" y="3070"/>
                  </a:lnTo>
                  <a:lnTo>
                    <a:pt x="1931" y="3055"/>
                  </a:lnTo>
                  <a:lnTo>
                    <a:pt x="3466" y="2288"/>
                  </a:lnTo>
                  <a:lnTo>
                    <a:pt x="3476" y="2282"/>
                  </a:lnTo>
                  <a:lnTo>
                    <a:pt x="3481" y="2273"/>
                  </a:lnTo>
                  <a:lnTo>
                    <a:pt x="3485" y="2265"/>
                  </a:lnTo>
                  <a:lnTo>
                    <a:pt x="3485" y="2257"/>
                  </a:lnTo>
                  <a:lnTo>
                    <a:pt x="3485" y="2251"/>
                  </a:lnTo>
                  <a:lnTo>
                    <a:pt x="3481" y="2242"/>
                  </a:lnTo>
                  <a:lnTo>
                    <a:pt x="3476" y="2234"/>
                  </a:lnTo>
                  <a:lnTo>
                    <a:pt x="3466" y="2226"/>
                  </a:lnTo>
                  <a:lnTo>
                    <a:pt x="3081" y="2035"/>
                  </a:lnTo>
                  <a:lnTo>
                    <a:pt x="2005" y="2572"/>
                  </a:lnTo>
                  <a:lnTo>
                    <a:pt x="1962" y="2590"/>
                  </a:lnTo>
                  <a:lnTo>
                    <a:pt x="1918" y="2603"/>
                  </a:lnTo>
                  <a:lnTo>
                    <a:pt x="1872" y="2611"/>
                  </a:lnTo>
                  <a:lnTo>
                    <a:pt x="1827" y="2614"/>
                  </a:lnTo>
                  <a:lnTo>
                    <a:pt x="1780" y="2611"/>
                  </a:lnTo>
                  <a:lnTo>
                    <a:pt x="1735" y="2603"/>
                  </a:lnTo>
                  <a:lnTo>
                    <a:pt x="1690" y="2590"/>
                  </a:lnTo>
                  <a:lnTo>
                    <a:pt x="1647" y="2572"/>
                  </a:lnTo>
                  <a:lnTo>
                    <a:pt x="571" y="2035"/>
                  </a:lnTo>
                  <a:close/>
                  <a:moveTo>
                    <a:pt x="3081" y="1401"/>
                  </a:moveTo>
                  <a:lnTo>
                    <a:pt x="2005" y="1938"/>
                  </a:lnTo>
                  <a:lnTo>
                    <a:pt x="1962" y="1956"/>
                  </a:lnTo>
                  <a:lnTo>
                    <a:pt x="1918" y="1969"/>
                  </a:lnTo>
                  <a:lnTo>
                    <a:pt x="1872" y="1977"/>
                  </a:lnTo>
                  <a:lnTo>
                    <a:pt x="1827" y="1980"/>
                  </a:lnTo>
                  <a:lnTo>
                    <a:pt x="1780" y="1977"/>
                  </a:lnTo>
                  <a:lnTo>
                    <a:pt x="1735" y="1969"/>
                  </a:lnTo>
                  <a:lnTo>
                    <a:pt x="1690" y="1956"/>
                  </a:lnTo>
                  <a:lnTo>
                    <a:pt x="1647" y="1938"/>
                  </a:lnTo>
                  <a:lnTo>
                    <a:pt x="571" y="1401"/>
                  </a:lnTo>
                  <a:lnTo>
                    <a:pt x="187" y="1593"/>
                  </a:lnTo>
                  <a:lnTo>
                    <a:pt x="177" y="1600"/>
                  </a:lnTo>
                  <a:lnTo>
                    <a:pt x="171" y="1608"/>
                  </a:lnTo>
                  <a:lnTo>
                    <a:pt x="169" y="1617"/>
                  </a:lnTo>
                  <a:lnTo>
                    <a:pt x="167" y="1624"/>
                  </a:lnTo>
                  <a:lnTo>
                    <a:pt x="169" y="1631"/>
                  </a:lnTo>
                  <a:lnTo>
                    <a:pt x="171" y="1639"/>
                  </a:lnTo>
                  <a:lnTo>
                    <a:pt x="177" y="1648"/>
                  </a:lnTo>
                  <a:lnTo>
                    <a:pt x="187" y="1655"/>
                  </a:lnTo>
                  <a:lnTo>
                    <a:pt x="1722" y="2421"/>
                  </a:lnTo>
                  <a:lnTo>
                    <a:pt x="1756" y="2436"/>
                  </a:lnTo>
                  <a:lnTo>
                    <a:pt x="1791" y="2444"/>
                  </a:lnTo>
                  <a:lnTo>
                    <a:pt x="1827" y="2446"/>
                  </a:lnTo>
                  <a:lnTo>
                    <a:pt x="1862" y="2444"/>
                  </a:lnTo>
                  <a:lnTo>
                    <a:pt x="1897" y="2436"/>
                  </a:lnTo>
                  <a:lnTo>
                    <a:pt x="1931" y="2421"/>
                  </a:lnTo>
                  <a:lnTo>
                    <a:pt x="3466" y="1655"/>
                  </a:lnTo>
                  <a:lnTo>
                    <a:pt x="3476" y="1648"/>
                  </a:lnTo>
                  <a:lnTo>
                    <a:pt x="3481" y="1639"/>
                  </a:lnTo>
                  <a:lnTo>
                    <a:pt x="3485" y="1631"/>
                  </a:lnTo>
                  <a:lnTo>
                    <a:pt x="3485" y="1624"/>
                  </a:lnTo>
                  <a:lnTo>
                    <a:pt x="3485" y="1617"/>
                  </a:lnTo>
                  <a:lnTo>
                    <a:pt x="3481" y="1608"/>
                  </a:lnTo>
                  <a:lnTo>
                    <a:pt x="3476" y="1600"/>
                  </a:lnTo>
                  <a:lnTo>
                    <a:pt x="3466" y="1593"/>
                  </a:lnTo>
                  <a:lnTo>
                    <a:pt x="3081" y="1401"/>
                  </a:lnTo>
                  <a:close/>
                  <a:moveTo>
                    <a:pt x="1827" y="168"/>
                  </a:moveTo>
                  <a:lnTo>
                    <a:pt x="1791" y="171"/>
                  </a:lnTo>
                  <a:lnTo>
                    <a:pt x="1756" y="179"/>
                  </a:lnTo>
                  <a:lnTo>
                    <a:pt x="1722" y="192"/>
                  </a:lnTo>
                  <a:lnTo>
                    <a:pt x="187" y="959"/>
                  </a:lnTo>
                  <a:lnTo>
                    <a:pt x="177" y="966"/>
                  </a:lnTo>
                  <a:lnTo>
                    <a:pt x="171" y="974"/>
                  </a:lnTo>
                  <a:lnTo>
                    <a:pt x="169" y="983"/>
                  </a:lnTo>
                  <a:lnTo>
                    <a:pt x="167" y="990"/>
                  </a:lnTo>
                  <a:lnTo>
                    <a:pt x="169" y="997"/>
                  </a:lnTo>
                  <a:lnTo>
                    <a:pt x="171" y="1005"/>
                  </a:lnTo>
                  <a:lnTo>
                    <a:pt x="177" y="1014"/>
                  </a:lnTo>
                  <a:lnTo>
                    <a:pt x="187" y="1021"/>
                  </a:lnTo>
                  <a:lnTo>
                    <a:pt x="1722" y="1788"/>
                  </a:lnTo>
                  <a:lnTo>
                    <a:pt x="1756" y="1802"/>
                  </a:lnTo>
                  <a:lnTo>
                    <a:pt x="1791" y="1810"/>
                  </a:lnTo>
                  <a:lnTo>
                    <a:pt x="1827" y="1812"/>
                  </a:lnTo>
                  <a:lnTo>
                    <a:pt x="1862" y="1810"/>
                  </a:lnTo>
                  <a:lnTo>
                    <a:pt x="1897" y="1802"/>
                  </a:lnTo>
                  <a:lnTo>
                    <a:pt x="1931" y="1788"/>
                  </a:lnTo>
                  <a:lnTo>
                    <a:pt x="3466" y="1021"/>
                  </a:lnTo>
                  <a:lnTo>
                    <a:pt x="3476" y="1014"/>
                  </a:lnTo>
                  <a:lnTo>
                    <a:pt x="3481" y="1005"/>
                  </a:lnTo>
                  <a:lnTo>
                    <a:pt x="3485" y="997"/>
                  </a:lnTo>
                  <a:lnTo>
                    <a:pt x="3485" y="990"/>
                  </a:lnTo>
                  <a:lnTo>
                    <a:pt x="3485" y="983"/>
                  </a:lnTo>
                  <a:lnTo>
                    <a:pt x="3481" y="974"/>
                  </a:lnTo>
                  <a:lnTo>
                    <a:pt x="3476" y="966"/>
                  </a:lnTo>
                  <a:lnTo>
                    <a:pt x="3466" y="959"/>
                  </a:lnTo>
                  <a:lnTo>
                    <a:pt x="1930" y="192"/>
                  </a:lnTo>
                  <a:lnTo>
                    <a:pt x="1897" y="179"/>
                  </a:lnTo>
                  <a:lnTo>
                    <a:pt x="1862" y="171"/>
                  </a:lnTo>
                  <a:lnTo>
                    <a:pt x="1827" y="168"/>
                  </a:lnTo>
                  <a:close/>
                  <a:moveTo>
                    <a:pt x="1827" y="0"/>
                  </a:moveTo>
                  <a:lnTo>
                    <a:pt x="1872" y="2"/>
                  </a:lnTo>
                  <a:lnTo>
                    <a:pt x="1918" y="10"/>
                  </a:lnTo>
                  <a:lnTo>
                    <a:pt x="1962" y="23"/>
                  </a:lnTo>
                  <a:lnTo>
                    <a:pt x="2005" y="42"/>
                  </a:lnTo>
                  <a:lnTo>
                    <a:pt x="3541" y="809"/>
                  </a:lnTo>
                  <a:lnTo>
                    <a:pt x="3569" y="826"/>
                  </a:lnTo>
                  <a:lnTo>
                    <a:pt x="3593" y="847"/>
                  </a:lnTo>
                  <a:lnTo>
                    <a:pt x="3613" y="870"/>
                  </a:lnTo>
                  <a:lnTo>
                    <a:pt x="3630" y="898"/>
                  </a:lnTo>
                  <a:lnTo>
                    <a:pt x="3642" y="927"/>
                  </a:lnTo>
                  <a:lnTo>
                    <a:pt x="3650" y="958"/>
                  </a:lnTo>
                  <a:lnTo>
                    <a:pt x="3653" y="990"/>
                  </a:lnTo>
                  <a:lnTo>
                    <a:pt x="3650" y="1023"/>
                  </a:lnTo>
                  <a:lnTo>
                    <a:pt x="3642" y="1054"/>
                  </a:lnTo>
                  <a:lnTo>
                    <a:pt x="3630" y="1083"/>
                  </a:lnTo>
                  <a:lnTo>
                    <a:pt x="3615" y="1109"/>
                  </a:lnTo>
                  <a:lnTo>
                    <a:pt x="3593" y="1134"/>
                  </a:lnTo>
                  <a:lnTo>
                    <a:pt x="3569" y="1154"/>
                  </a:lnTo>
                  <a:lnTo>
                    <a:pt x="3541" y="1171"/>
                  </a:lnTo>
                  <a:lnTo>
                    <a:pt x="3541" y="1171"/>
                  </a:lnTo>
                  <a:lnTo>
                    <a:pt x="3268" y="1307"/>
                  </a:lnTo>
                  <a:lnTo>
                    <a:pt x="3541" y="1443"/>
                  </a:lnTo>
                  <a:lnTo>
                    <a:pt x="3569" y="1460"/>
                  </a:lnTo>
                  <a:lnTo>
                    <a:pt x="3593" y="1481"/>
                  </a:lnTo>
                  <a:lnTo>
                    <a:pt x="3613" y="1504"/>
                  </a:lnTo>
                  <a:lnTo>
                    <a:pt x="3630" y="1532"/>
                  </a:lnTo>
                  <a:lnTo>
                    <a:pt x="3642" y="1560"/>
                  </a:lnTo>
                  <a:lnTo>
                    <a:pt x="3650" y="1591"/>
                  </a:lnTo>
                  <a:lnTo>
                    <a:pt x="3653" y="1624"/>
                  </a:lnTo>
                  <a:lnTo>
                    <a:pt x="3650" y="1657"/>
                  </a:lnTo>
                  <a:lnTo>
                    <a:pt x="3642" y="1688"/>
                  </a:lnTo>
                  <a:lnTo>
                    <a:pt x="3630" y="1717"/>
                  </a:lnTo>
                  <a:lnTo>
                    <a:pt x="3613" y="1743"/>
                  </a:lnTo>
                  <a:lnTo>
                    <a:pt x="3593" y="1768"/>
                  </a:lnTo>
                  <a:lnTo>
                    <a:pt x="3569" y="1788"/>
                  </a:lnTo>
                  <a:lnTo>
                    <a:pt x="3541" y="1805"/>
                  </a:lnTo>
                  <a:lnTo>
                    <a:pt x="3268" y="1940"/>
                  </a:lnTo>
                  <a:lnTo>
                    <a:pt x="3541" y="2077"/>
                  </a:lnTo>
                  <a:lnTo>
                    <a:pt x="3569" y="2093"/>
                  </a:lnTo>
                  <a:lnTo>
                    <a:pt x="3593" y="2114"/>
                  </a:lnTo>
                  <a:lnTo>
                    <a:pt x="3613" y="2138"/>
                  </a:lnTo>
                  <a:lnTo>
                    <a:pt x="3630" y="2164"/>
                  </a:lnTo>
                  <a:lnTo>
                    <a:pt x="3642" y="2194"/>
                  </a:lnTo>
                  <a:lnTo>
                    <a:pt x="3650" y="2225"/>
                  </a:lnTo>
                  <a:lnTo>
                    <a:pt x="3653" y="2257"/>
                  </a:lnTo>
                  <a:lnTo>
                    <a:pt x="3650" y="2290"/>
                  </a:lnTo>
                  <a:lnTo>
                    <a:pt x="3642" y="2322"/>
                  </a:lnTo>
                  <a:lnTo>
                    <a:pt x="3630" y="2350"/>
                  </a:lnTo>
                  <a:lnTo>
                    <a:pt x="3615" y="2377"/>
                  </a:lnTo>
                  <a:lnTo>
                    <a:pt x="3593" y="2401"/>
                  </a:lnTo>
                  <a:lnTo>
                    <a:pt x="3569" y="2421"/>
                  </a:lnTo>
                  <a:lnTo>
                    <a:pt x="3541" y="2439"/>
                  </a:lnTo>
                  <a:lnTo>
                    <a:pt x="2005" y="3206"/>
                  </a:lnTo>
                  <a:lnTo>
                    <a:pt x="1962" y="3224"/>
                  </a:lnTo>
                  <a:lnTo>
                    <a:pt x="1918" y="3237"/>
                  </a:lnTo>
                  <a:lnTo>
                    <a:pt x="1872" y="3245"/>
                  </a:lnTo>
                  <a:lnTo>
                    <a:pt x="1827" y="3248"/>
                  </a:lnTo>
                  <a:lnTo>
                    <a:pt x="1780" y="3245"/>
                  </a:lnTo>
                  <a:lnTo>
                    <a:pt x="1735" y="3237"/>
                  </a:lnTo>
                  <a:lnTo>
                    <a:pt x="1690" y="3224"/>
                  </a:lnTo>
                  <a:lnTo>
                    <a:pt x="1647" y="3206"/>
                  </a:lnTo>
                  <a:lnTo>
                    <a:pt x="112" y="2439"/>
                  </a:lnTo>
                  <a:lnTo>
                    <a:pt x="84" y="2421"/>
                  </a:lnTo>
                  <a:lnTo>
                    <a:pt x="60" y="2401"/>
                  </a:lnTo>
                  <a:lnTo>
                    <a:pt x="39" y="2377"/>
                  </a:lnTo>
                  <a:lnTo>
                    <a:pt x="22" y="2350"/>
                  </a:lnTo>
                  <a:lnTo>
                    <a:pt x="10" y="2322"/>
                  </a:lnTo>
                  <a:lnTo>
                    <a:pt x="2" y="2290"/>
                  </a:lnTo>
                  <a:lnTo>
                    <a:pt x="0" y="2257"/>
                  </a:lnTo>
                  <a:lnTo>
                    <a:pt x="2" y="2225"/>
                  </a:lnTo>
                  <a:lnTo>
                    <a:pt x="10" y="2194"/>
                  </a:lnTo>
                  <a:lnTo>
                    <a:pt x="22" y="2164"/>
                  </a:lnTo>
                  <a:lnTo>
                    <a:pt x="39" y="2138"/>
                  </a:lnTo>
                  <a:lnTo>
                    <a:pt x="60" y="2114"/>
                  </a:lnTo>
                  <a:lnTo>
                    <a:pt x="84" y="2093"/>
                  </a:lnTo>
                  <a:lnTo>
                    <a:pt x="112" y="2077"/>
                  </a:lnTo>
                  <a:lnTo>
                    <a:pt x="384" y="1940"/>
                  </a:lnTo>
                  <a:lnTo>
                    <a:pt x="112" y="1805"/>
                  </a:lnTo>
                  <a:lnTo>
                    <a:pt x="84" y="1788"/>
                  </a:lnTo>
                  <a:lnTo>
                    <a:pt x="60" y="1768"/>
                  </a:lnTo>
                  <a:lnTo>
                    <a:pt x="39" y="1743"/>
                  </a:lnTo>
                  <a:lnTo>
                    <a:pt x="22" y="1717"/>
                  </a:lnTo>
                  <a:lnTo>
                    <a:pt x="10" y="1688"/>
                  </a:lnTo>
                  <a:lnTo>
                    <a:pt x="2" y="1657"/>
                  </a:lnTo>
                  <a:lnTo>
                    <a:pt x="0" y="1624"/>
                  </a:lnTo>
                  <a:lnTo>
                    <a:pt x="2" y="1591"/>
                  </a:lnTo>
                  <a:lnTo>
                    <a:pt x="10" y="1560"/>
                  </a:lnTo>
                  <a:lnTo>
                    <a:pt x="22" y="1532"/>
                  </a:lnTo>
                  <a:lnTo>
                    <a:pt x="39" y="1504"/>
                  </a:lnTo>
                  <a:lnTo>
                    <a:pt x="60" y="1481"/>
                  </a:lnTo>
                  <a:lnTo>
                    <a:pt x="84" y="1460"/>
                  </a:lnTo>
                  <a:lnTo>
                    <a:pt x="112" y="1443"/>
                  </a:lnTo>
                  <a:lnTo>
                    <a:pt x="384" y="1307"/>
                  </a:lnTo>
                  <a:lnTo>
                    <a:pt x="112" y="1171"/>
                  </a:lnTo>
                  <a:lnTo>
                    <a:pt x="84" y="1154"/>
                  </a:lnTo>
                  <a:lnTo>
                    <a:pt x="60" y="1134"/>
                  </a:lnTo>
                  <a:lnTo>
                    <a:pt x="39" y="1109"/>
                  </a:lnTo>
                  <a:lnTo>
                    <a:pt x="22" y="1083"/>
                  </a:lnTo>
                  <a:lnTo>
                    <a:pt x="10" y="1054"/>
                  </a:lnTo>
                  <a:lnTo>
                    <a:pt x="2" y="1023"/>
                  </a:lnTo>
                  <a:lnTo>
                    <a:pt x="0" y="990"/>
                  </a:lnTo>
                  <a:lnTo>
                    <a:pt x="2" y="958"/>
                  </a:lnTo>
                  <a:lnTo>
                    <a:pt x="10" y="927"/>
                  </a:lnTo>
                  <a:lnTo>
                    <a:pt x="22" y="898"/>
                  </a:lnTo>
                  <a:lnTo>
                    <a:pt x="39" y="870"/>
                  </a:lnTo>
                  <a:lnTo>
                    <a:pt x="60" y="847"/>
                  </a:lnTo>
                  <a:lnTo>
                    <a:pt x="84" y="826"/>
                  </a:lnTo>
                  <a:lnTo>
                    <a:pt x="112" y="809"/>
                  </a:lnTo>
                  <a:lnTo>
                    <a:pt x="1647" y="42"/>
                  </a:lnTo>
                  <a:lnTo>
                    <a:pt x="1690" y="23"/>
                  </a:lnTo>
                  <a:lnTo>
                    <a:pt x="1735" y="10"/>
                  </a:lnTo>
                  <a:lnTo>
                    <a:pt x="1780" y="2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B79636D-DDA5-4686-8D8F-F2DFE080C163}"/>
              </a:ext>
            </a:extLst>
          </p:cNvPr>
          <p:cNvGrpSpPr/>
          <p:nvPr/>
        </p:nvGrpSpPr>
        <p:grpSpPr>
          <a:xfrm>
            <a:off x="4389437" y="3765096"/>
            <a:ext cx="1641476" cy="1641476"/>
            <a:chOff x="4389437" y="3765096"/>
            <a:chExt cx="1641476" cy="1641476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3353018-D54B-421B-A5CF-8FF2D1F8841D}"/>
                </a:ext>
              </a:extLst>
            </p:cNvPr>
            <p:cNvSpPr/>
            <p:nvPr/>
          </p:nvSpPr>
          <p:spPr>
            <a:xfrm>
              <a:off x="4389437" y="3765096"/>
              <a:ext cx="1641476" cy="164147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A9DC1287-4501-4E67-9725-29F348E24D4A}"/>
                </a:ext>
              </a:extLst>
            </p:cNvPr>
            <p:cNvSpPr/>
            <p:nvPr/>
          </p:nvSpPr>
          <p:spPr>
            <a:xfrm>
              <a:off x="4589462" y="3969883"/>
              <a:ext cx="1241426" cy="124142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A50D194-6B16-4CAF-98D5-C681A539ACCA}"/>
                </a:ext>
              </a:extLst>
            </p:cNvPr>
            <p:cNvGrpSpPr/>
            <p:nvPr/>
          </p:nvGrpSpPr>
          <p:grpSpPr>
            <a:xfrm>
              <a:off x="4923926" y="4266760"/>
              <a:ext cx="656434" cy="585109"/>
              <a:chOff x="1978603" y="2916164"/>
              <a:chExt cx="487672" cy="434684"/>
            </a:xfrm>
            <a:solidFill>
              <a:schemeClr val="accent2"/>
            </a:solidFill>
          </p:grpSpPr>
          <p:sp>
            <p:nvSpPr>
              <p:cNvPr id="73" name="Google Shape;1769;p41">
                <a:extLst>
                  <a:ext uri="{FF2B5EF4-FFF2-40B4-BE49-F238E27FC236}">
                    <a16:creationId xmlns:a16="http://schemas.microsoft.com/office/drawing/2014/main" id="{D4336957-0622-4E7F-9A8B-9DE68D6CA511}"/>
                  </a:ext>
                </a:extLst>
              </p:cNvPr>
              <p:cNvSpPr/>
              <p:nvPr/>
            </p:nvSpPr>
            <p:spPr>
              <a:xfrm rot="5400000">
                <a:off x="2005097" y="2889670"/>
                <a:ext cx="434684" cy="487672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1721" extrusionOk="0">
                    <a:moveTo>
                      <a:pt x="1355" y="693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693"/>
                    </a:lnTo>
                    <a:close/>
                    <a:moveTo>
                      <a:pt x="9546" y="693"/>
                    </a:moveTo>
                    <a:lnTo>
                      <a:pt x="9546" y="1387"/>
                    </a:lnTo>
                    <a:lnTo>
                      <a:pt x="8885" y="1387"/>
                    </a:lnTo>
                    <a:lnTo>
                      <a:pt x="8885" y="693"/>
                    </a:lnTo>
                    <a:close/>
                    <a:moveTo>
                      <a:pt x="8223" y="1387"/>
                    </a:moveTo>
                    <a:lnTo>
                      <a:pt x="8223" y="1733"/>
                    </a:lnTo>
                    <a:cubicBezTo>
                      <a:pt x="8223" y="1922"/>
                      <a:pt x="8381" y="2080"/>
                      <a:pt x="8570" y="2080"/>
                    </a:cubicBezTo>
                    <a:lnTo>
                      <a:pt x="8916" y="2080"/>
                    </a:lnTo>
                    <a:lnTo>
                      <a:pt x="8916" y="9641"/>
                    </a:lnTo>
                    <a:lnTo>
                      <a:pt x="8538" y="9641"/>
                    </a:lnTo>
                    <a:cubicBezTo>
                      <a:pt x="8349" y="9641"/>
                      <a:pt x="8192" y="9798"/>
                      <a:pt x="8192" y="9987"/>
                    </a:cubicBezTo>
                    <a:lnTo>
                      <a:pt x="8192" y="10365"/>
                    </a:lnTo>
                    <a:lnTo>
                      <a:pt x="2080" y="10365"/>
                    </a:lnTo>
                    <a:lnTo>
                      <a:pt x="2080" y="9987"/>
                    </a:lnTo>
                    <a:cubicBezTo>
                      <a:pt x="2080" y="9798"/>
                      <a:pt x="1922" y="9641"/>
                      <a:pt x="1733" y="9641"/>
                    </a:cubicBezTo>
                    <a:lnTo>
                      <a:pt x="1355" y="9641"/>
                    </a:lnTo>
                    <a:lnTo>
                      <a:pt x="1355" y="2080"/>
                    </a:lnTo>
                    <a:lnTo>
                      <a:pt x="1733" y="2080"/>
                    </a:lnTo>
                    <a:cubicBezTo>
                      <a:pt x="1922" y="2080"/>
                      <a:pt x="2080" y="1922"/>
                      <a:pt x="2080" y="1733"/>
                    </a:cubicBezTo>
                    <a:lnTo>
                      <a:pt x="2080" y="1387"/>
                    </a:lnTo>
                    <a:close/>
                    <a:moveTo>
                      <a:pt x="1355" y="10365"/>
                    </a:moveTo>
                    <a:lnTo>
                      <a:pt x="1355" y="11027"/>
                    </a:lnTo>
                    <a:lnTo>
                      <a:pt x="694" y="11027"/>
                    </a:lnTo>
                    <a:lnTo>
                      <a:pt x="694" y="10365"/>
                    </a:lnTo>
                    <a:close/>
                    <a:moveTo>
                      <a:pt x="9609" y="10365"/>
                    </a:moveTo>
                    <a:lnTo>
                      <a:pt x="9609" y="11027"/>
                    </a:lnTo>
                    <a:lnTo>
                      <a:pt x="8916" y="11027"/>
                    </a:lnTo>
                    <a:lnTo>
                      <a:pt x="8916" y="10365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4" y="2080"/>
                    </a:lnTo>
                    <a:lnTo>
                      <a:pt x="694" y="9641"/>
                    </a:lnTo>
                    <a:lnTo>
                      <a:pt x="347" y="9641"/>
                    </a:lnTo>
                    <a:cubicBezTo>
                      <a:pt x="158" y="9641"/>
                      <a:pt x="0" y="9798"/>
                      <a:pt x="0" y="9987"/>
                    </a:cubicBezTo>
                    <a:lnTo>
                      <a:pt x="0" y="11374"/>
                    </a:lnTo>
                    <a:cubicBezTo>
                      <a:pt x="0" y="11563"/>
                      <a:pt x="158" y="11720"/>
                      <a:pt x="347" y="11720"/>
                    </a:cubicBezTo>
                    <a:lnTo>
                      <a:pt x="1733" y="11720"/>
                    </a:lnTo>
                    <a:cubicBezTo>
                      <a:pt x="1922" y="11720"/>
                      <a:pt x="2080" y="11563"/>
                      <a:pt x="2080" y="11374"/>
                    </a:cubicBezTo>
                    <a:lnTo>
                      <a:pt x="2080" y="11027"/>
                    </a:lnTo>
                    <a:lnTo>
                      <a:pt x="8223" y="11027"/>
                    </a:lnTo>
                    <a:lnTo>
                      <a:pt x="8223" y="11374"/>
                    </a:lnTo>
                    <a:cubicBezTo>
                      <a:pt x="8223" y="11563"/>
                      <a:pt x="8381" y="11720"/>
                      <a:pt x="8570" y="11720"/>
                    </a:cubicBezTo>
                    <a:lnTo>
                      <a:pt x="9956" y="11720"/>
                    </a:lnTo>
                    <a:cubicBezTo>
                      <a:pt x="10145" y="11720"/>
                      <a:pt x="10303" y="11563"/>
                      <a:pt x="10303" y="11374"/>
                    </a:cubicBezTo>
                    <a:lnTo>
                      <a:pt x="10303" y="9987"/>
                    </a:lnTo>
                    <a:cubicBezTo>
                      <a:pt x="10303" y="9798"/>
                      <a:pt x="10145" y="9641"/>
                      <a:pt x="9956" y="9641"/>
                    </a:cubicBezTo>
                    <a:lnTo>
                      <a:pt x="9609" y="9641"/>
                    </a:lnTo>
                    <a:lnTo>
                      <a:pt x="9609" y="2080"/>
                    </a:lnTo>
                    <a:lnTo>
                      <a:pt x="9924" y="2080"/>
                    </a:lnTo>
                    <a:cubicBezTo>
                      <a:pt x="10113" y="2080"/>
                      <a:pt x="10271" y="1922"/>
                      <a:pt x="10271" y="1733"/>
                    </a:cubicBezTo>
                    <a:lnTo>
                      <a:pt x="10271" y="347"/>
                    </a:lnTo>
                    <a:cubicBezTo>
                      <a:pt x="10271" y="158"/>
                      <a:pt x="10113" y="0"/>
                      <a:pt x="9924" y="0"/>
                    </a:cubicBezTo>
                    <a:lnTo>
                      <a:pt x="8538" y="0"/>
                    </a:lnTo>
                    <a:cubicBezTo>
                      <a:pt x="8349" y="0"/>
                      <a:pt x="8192" y="158"/>
                      <a:pt x="8192" y="347"/>
                    </a:cubicBezTo>
                    <a:lnTo>
                      <a:pt x="8192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1770;p41">
                <a:extLst>
                  <a:ext uri="{FF2B5EF4-FFF2-40B4-BE49-F238E27FC236}">
                    <a16:creationId xmlns:a16="http://schemas.microsoft.com/office/drawing/2014/main" id="{6855F62D-8E1E-406D-BCCB-929B63AC19E7}"/>
                  </a:ext>
                </a:extLst>
              </p:cNvPr>
              <p:cNvSpPr/>
              <p:nvPr/>
            </p:nvSpPr>
            <p:spPr>
              <a:xfrm rot="5400000">
                <a:off x="2033595" y="3118403"/>
                <a:ext cx="203398" cy="3020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4443" y="726"/>
                    </a:lnTo>
                    <a:cubicBezTo>
                      <a:pt x="4663" y="726"/>
                      <a:pt x="4821" y="568"/>
                      <a:pt x="4821" y="348"/>
                    </a:cubicBezTo>
                    <a:cubicBezTo>
                      <a:pt x="4821" y="159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1771;p41">
                <a:extLst>
                  <a:ext uri="{FF2B5EF4-FFF2-40B4-BE49-F238E27FC236}">
                    <a16:creationId xmlns:a16="http://schemas.microsoft.com/office/drawing/2014/main" id="{2C44DBDA-5016-448D-8549-801963973B1A}"/>
                  </a:ext>
                </a:extLst>
              </p:cNvPr>
              <p:cNvSpPr/>
              <p:nvPr/>
            </p:nvSpPr>
            <p:spPr>
              <a:xfrm rot="5400000">
                <a:off x="1976552" y="3119068"/>
                <a:ext cx="203398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4443" y="693"/>
                    </a:lnTo>
                    <a:cubicBezTo>
                      <a:pt x="4663" y="693"/>
                      <a:pt x="4821" y="536"/>
                      <a:pt x="4821" y="347"/>
                    </a:cubicBezTo>
                    <a:cubicBezTo>
                      <a:pt x="4821" y="158"/>
                      <a:pt x="4663" y="0"/>
                      <a:pt x="44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1772;p41">
                <a:extLst>
                  <a:ext uri="{FF2B5EF4-FFF2-40B4-BE49-F238E27FC236}">
                    <a16:creationId xmlns:a16="http://schemas.microsoft.com/office/drawing/2014/main" id="{A5D97378-1F99-46F8-826F-AAB9EC249E1A}"/>
                  </a:ext>
                </a:extLst>
              </p:cNvPr>
              <p:cNvSpPr/>
              <p:nvPr/>
            </p:nvSpPr>
            <p:spPr>
              <a:xfrm rot="5400000">
                <a:off x="2153119" y="3039137"/>
                <a:ext cx="259258" cy="19405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4664" extrusionOk="0">
                    <a:moveTo>
                      <a:pt x="4695" y="662"/>
                    </a:moveTo>
                    <a:lnTo>
                      <a:pt x="2994" y="1985"/>
                    </a:lnTo>
                    <a:lnTo>
                      <a:pt x="1261" y="662"/>
                    </a:lnTo>
                    <a:close/>
                    <a:moveTo>
                      <a:pt x="599" y="1040"/>
                    </a:moveTo>
                    <a:lnTo>
                      <a:pt x="2427" y="2395"/>
                    </a:lnTo>
                    <a:lnTo>
                      <a:pt x="599" y="3781"/>
                    </a:lnTo>
                    <a:lnTo>
                      <a:pt x="599" y="1040"/>
                    </a:lnTo>
                    <a:close/>
                    <a:moveTo>
                      <a:pt x="5357" y="1040"/>
                    </a:moveTo>
                    <a:lnTo>
                      <a:pt x="5357" y="3781"/>
                    </a:lnTo>
                    <a:lnTo>
                      <a:pt x="3561" y="2395"/>
                    </a:lnTo>
                    <a:lnTo>
                      <a:pt x="5357" y="1040"/>
                    </a:lnTo>
                    <a:close/>
                    <a:moveTo>
                      <a:pt x="2994" y="2836"/>
                    </a:moveTo>
                    <a:lnTo>
                      <a:pt x="4695" y="4128"/>
                    </a:lnTo>
                    <a:lnTo>
                      <a:pt x="1292" y="4128"/>
                    </a:lnTo>
                    <a:lnTo>
                      <a:pt x="2994" y="2836"/>
                    </a:lnTo>
                    <a:close/>
                    <a:moveTo>
                      <a:pt x="316" y="1"/>
                    </a:moveTo>
                    <a:cubicBezTo>
                      <a:pt x="158" y="1"/>
                      <a:pt x="1" y="127"/>
                      <a:pt x="1" y="284"/>
                    </a:cubicBezTo>
                    <a:lnTo>
                      <a:pt x="1" y="4380"/>
                    </a:lnTo>
                    <a:cubicBezTo>
                      <a:pt x="64" y="4506"/>
                      <a:pt x="127" y="4600"/>
                      <a:pt x="253" y="4663"/>
                    </a:cubicBezTo>
                    <a:lnTo>
                      <a:pt x="5798" y="4663"/>
                    </a:lnTo>
                    <a:cubicBezTo>
                      <a:pt x="5955" y="4663"/>
                      <a:pt x="6113" y="4537"/>
                      <a:pt x="6144" y="4317"/>
                    </a:cubicBezTo>
                    <a:lnTo>
                      <a:pt x="6081" y="316"/>
                    </a:lnTo>
                    <a:cubicBezTo>
                      <a:pt x="6081" y="158"/>
                      <a:pt x="5955" y="32"/>
                      <a:pt x="5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ADB8D65-9EAC-4F7A-8240-8282EA404A67}"/>
              </a:ext>
            </a:extLst>
          </p:cNvPr>
          <p:cNvGrpSpPr/>
          <p:nvPr/>
        </p:nvGrpSpPr>
        <p:grpSpPr>
          <a:xfrm>
            <a:off x="6161087" y="1987096"/>
            <a:ext cx="1641476" cy="1641476"/>
            <a:chOff x="6161087" y="1987096"/>
            <a:chExt cx="1641476" cy="1641476"/>
          </a:xfrm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77E3A22-316F-4646-BCBB-B3EEC2F47483}"/>
                </a:ext>
              </a:extLst>
            </p:cNvPr>
            <p:cNvSpPr/>
            <p:nvPr/>
          </p:nvSpPr>
          <p:spPr>
            <a:xfrm flipH="1" flipV="1">
              <a:off x="6161087" y="1987096"/>
              <a:ext cx="1641476" cy="164147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F251375-678B-4E07-97DE-481264A96772}"/>
                </a:ext>
              </a:extLst>
            </p:cNvPr>
            <p:cNvSpPr/>
            <p:nvPr/>
          </p:nvSpPr>
          <p:spPr>
            <a:xfrm flipH="1" flipV="1">
              <a:off x="6361112" y="2187121"/>
              <a:ext cx="1241426" cy="124142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0" name="Group 49">
              <a:extLst>
                <a:ext uri="{FF2B5EF4-FFF2-40B4-BE49-F238E27FC236}">
                  <a16:creationId xmlns:a16="http://schemas.microsoft.com/office/drawing/2014/main" id="{C0D35330-66C0-4A05-B600-6482E031F24A}"/>
                </a:ext>
              </a:extLst>
            </p:cNvPr>
            <p:cNvGrpSpPr/>
            <p:nvPr/>
          </p:nvGrpSpPr>
          <p:grpSpPr>
            <a:xfrm>
              <a:off x="6578720" y="2503294"/>
              <a:ext cx="697980" cy="697980"/>
              <a:chOff x="9085263" y="2676525"/>
              <a:chExt cx="579437" cy="579438"/>
            </a:xfrm>
            <a:solidFill>
              <a:schemeClr val="accent2"/>
            </a:solidFill>
          </p:grpSpPr>
          <p:sp>
            <p:nvSpPr>
              <p:cNvPr id="81" name="Freeform 98">
                <a:extLst>
                  <a:ext uri="{FF2B5EF4-FFF2-40B4-BE49-F238E27FC236}">
                    <a16:creationId xmlns:a16="http://schemas.microsoft.com/office/drawing/2014/main" id="{6050C4CF-087B-4466-B83D-8684D5CC01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85263" y="2676525"/>
                <a:ext cx="579437" cy="579438"/>
              </a:xfrm>
              <a:custGeom>
                <a:avLst/>
                <a:gdLst>
                  <a:gd name="T0" fmla="*/ 199 w 3650"/>
                  <a:gd name="T1" fmla="*/ 3163 h 3649"/>
                  <a:gd name="T2" fmla="*/ 212 w 3650"/>
                  <a:gd name="T3" fmla="*/ 3337 h 3649"/>
                  <a:gd name="T4" fmla="*/ 345 w 3650"/>
                  <a:gd name="T5" fmla="*/ 3450 h 3649"/>
                  <a:gd name="T6" fmla="*/ 518 w 3650"/>
                  <a:gd name="T7" fmla="*/ 3437 h 3649"/>
                  <a:gd name="T8" fmla="*/ 941 w 3650"/>
                  <a:gd name="T9" fmla="*/ 2387 h 3649"/>
                  <a:gd name="T10" fmla="*/ 2326 w 3650"/>
                  <a:gd name="T11" fmla="*/ 187 h 3649"/>
                  <a:gd name="T12" fmla="*/ 1968 w 3650"/>
                  <a:gd name="T13" fmla="*/ 245 h 3649"/>
                  <a:gd name="T14" fmla="*/ 1639 w 3650"/>
                  <a:gd name="T15" fmla="*/ 418 h 3649"/>
                  <a:gd name="T16" fmla="*/ 1369 w 3650"/>
                  <a:gd name="T17" fmla="*/ 710 h 3649"/>
                  <a:gd name="T18" fmla="*/ 1216 w 3650"/>
                  <a:gd name="T19" fmla="*/ 1080 h 3649"/>
                  <a:gd name="T20" fmla="*/ 1201 w 3650"/>
                  <a:gd name="T21" fmla="*/ 1487 h 3649"/>
                  <a:gd name="T22" fmla="*/ 1327 w 3650"/>
                  <a:gd name="T23" fmla="*/ 1867 h 3649"/>
                  <a:gd name="T24" fmla="*/ 1582 w 3650"/>
                  <a:gd name="T25" fmla="*/ 2181 h 3649"/>
                  <a:gd name="T26" fmla="*/ 1916 w 3650"/>
                  <a:gd name="T27" fmla="*/ 2383 h 3649"/>
                  <a:gd name="T28" fmla="*/ 2288 w 3650"/>
                  <a:gd name="T29" fmla="*/ 2458 h 3649"/>
                  <a:gd name="T30" fmla="*/ 2663 w 3650"/>
                  <a:gd name="T31" fmla="*/ 2408 h 3649"/>
                  <a:gd name="T32" fmla="*/ 3007 w 3650"/>
                  <a:gd name="T33" fmla="*/ 2232 h 3649"/>
                  <a:gd name="T34" fmla="*/ 3283 w 3650"/>
                  <a:gd name="T35" fmla="*/ 1936 h 3649"/>
                  <a:gd name="T36" fmla="*/ 3437 w 3650"/>
                  <a:gd name="T37" fmla="*/ 1566 h 3649"/>
                  <a:gd name="T38" fmla="*/ 3451 w 3650"/>
                  <a:gd name="T39" fmla="*/ 1159 h 3649"/>
                  <a:gd name="T40" fmla="*/ 3324 w 3650"/>
                  <a:gd name="T41" fmla="*/ 779 h 3649"/>
                  <a:gd name="T42" fmla="*/ 3073 w 3650"/>
                  <a:gd name="T43" fmla="*/ 467 h 3649"/>
                  <a:gd name="T44" fmla="*/ 2754 w 3650"/>
                  <a:gd name="T45" fmla="*/ 270 h 3649"/>
                  <a:gd name="T46" fmla="*/ 2399 w 3650"/>
                  <a:gd name="T47" fmla="*/ 189 h 3649"/>
                  <a:gd name="T48" fmla="*/ 2579 w 3650"/>
                  <a:gd name="T49" fmla="*/ 23 h 3649"/>
                  <a:gd name="T50" fmla="*/ 2980 w 3650"/>
                  <a:gd name="T51" fmla="*/ 172 h 3649"/>
                  <a:gd name="T52" fmla="*/ 3323 w 3650"/>
                  <a:gd name="T53" fmla="*/ 451 h 3649"/>
                  <a:gd name="T54" fmla="*/ 3549 w 3650"/>
                  <a:gd name="T55" fmla="*/ 816 h 3649"/>
                  <a:gd name="T56" fmla="*/ 3647 w 3650"/>
                  <a:gd name="T57" fmla="*/ 1236 h 3649"/>
                  <a:gd name="T58" fmla="*/ 3605 w 3650"/>
                  <a:gd name="T59" fmla="*/ 1667 h 3649"/>
                  <a:gd name="T60" fmla="*/ 3429 w 3650"/>
                  <a:gd name="T61" fmla="*/ 2057 h 3649"/>
                  <a:gd name="T62" fmla="*/ 3127 w 3650"/>
                  <a:gd name="T63" fmla="*/ 2378 h 3649"/>
                  <a:gd name="T64" fmla="*/ 2744 w 3650"/>
                  <a:gd name="T65" fmla="*/ 2579 h 3649"/>
                  <a:gd name="T66" fmla="*/ 2326 w 3650"/>
                  <a:gd name="T67" fmla="*/ 2647 h 3649"/>
                  <a:gd name="T68" fmla="*/ 1909 w 3650"/>
                  <a:gd name="T69" fmla="*/ 2579 h 3649"/>
                  <a:gd name="T70" fmla="*/ 1527 w 3650"/>
                  <a:gd name="T71" fmla="*/ 2379 h 3649"/>
                  <a:gd name="T72" fmla="*/ 1482 w 3650"/>
                  <a:gd name="T73" fmla="*/ 2672 h 3649"/>
                  <a:gd name="T74" fmla="*/ 1473 w 3650"/>
                  <a:gd name="T75" fmla="*/ 2760 h 3649"/>
                  <a:gd name="T76" fmla="*/ 595 w 3650"/>
                  <a:gd name="T77" fmla="*/ 3608 h 3649"/>
                  <a:gd name="T78" fmla="*/ 368 w 3650"/>
                  <a:gd name="T79" fmla="*/ 3647 h 3649"/>
                  <a:gd name="T80" fmla="*/ 157 w 3650"/>
                  <a:gd name="T81" fmla="*/ 3558 h 3649"/>
                  <a:gd name="T82" fmla="*/ 23 w 3650"/>
                  <a:gd name="T83" fmla="*/ 3371 h 3649"/>
                  <a:gd name="T84" fmla="*/ 10 w 3650"/>
                  <a:gd name="T85" fmla="*/ 3141 h 3649"/>
                  <a:gd name="T86" fmla="*/ 122 w 3650"/>
                  <a:gd name="T87" fmla="*/ 2940 h 3649"/>
                  <a:gd name="T88" fmla="*/ 941 w 3650"/>
                  <a:gd name="T89" fmla="*/ 2160 h 3649"/>
                  <a:gd name="T90" fmla="*/ 1168 w 3650"/>
                  <a:gd name="T91" fmla="*/ 2348 h 3649"/>
                  <a:gd name="T92" fmla="*/ 1136 w 3650"/>
                  <a:gd name="T93" fmla="*/ 1905 h 3649"/>
                  <a:gd name="T94" fmla="*/ 1013 w 3650"/>
                  <a:gd name="T95" fmla="*/ 1497 h 3649"/>
                  <a:gd name="T96" fmla="*/ 1028 w 3650"/>
                  <a:gd name="T97" fmla="*/ 1063 h 3649"/>
                  <a:gd name="T98" fmla="*/ 1178 w 3650"/>
                  <a:gd name="T99" fmla="*/ 662 h 3649"/>
                  <a:gd name="T100" fmla="*/ 1456 w 3650"/>
                  <a:gd name="T101" fmla="*/ 325 h 3649"/>
                  <a:gd name="T102" fmla="*/ 1827 w 3650"/>
                  <a:gd name="T103" fmla="*/ 96 h 3649"/>
                  <a:gd name="T104" fmla="*/ 2241 w 3650"/>
                  <a:gd name="T105" fmla="*/ 2 h 3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50" h="3649">
                    <a:moveTo>
                      <a:pt x="675" y="2654"/>
                    </a:moveTo>
                    <a:lnTo>
                      <a:pt x="254" y="3073"/>
                    </a:lnTo>
                    <a:lnTo>
                      <a:pt x="231" y="3100"/>
                    </a:lnTo>
                    <a:lnTo>
                      <a:pt x="212" y="3131"/>
                    </a:lnTo>
                    <a:lnTo>
                      <a:pt x="199" y="3163"/>
                    </a:lnTo>
                    <a:lnTo>
                      <a:pt x="190" y="3198"/>
                    </a:lnTo>
                    <a:lnTo>
                      <a:pt x="188" y="3234"/>
                    </a:lnTo>
                    <a:lnTo>
                      <a:pt x="190" y="3270"/>
                    </a:lnTo>
                    <a:lnTo>
                      <a:pt x="199" y="3304"/>
                    </a:lnTo>
                    <a:lnTo>
                      <a:pt x="212" y="3337"/>
                    </a:lnTo>
                    <a:lnTo>
                      <a:pt x="231" y="3367"/>
                    </a:lnTo>
                    <a:lnTo>
                      <a:pt x="254" y="3395"/>
                    </a:lnTo>
                    <a:lnTo>
                      <a:pt x="282" y="3418"/>
                    </a:lnTo>
                    <a:lnTo>
                      <a:pt x="312" y="3437"/>
                    </a:lnTo>
                    <a:lnTo>
                      <a:pt x="345" y="3450"/>
                    </a:lnTo>
                    <a:lnTo>
                      <a:pt x="379" y="3459"/>
                    </a:lnTo>
                    <a:lnTo>
                      <a:pt x="415" y="3461"/>
                    </a:lnTo>
                    <a:lnTo>
                      <a:pt x="451" y="3459"/>
                    </a:lnTo>
                    <a:lnTo>
                      <a:pt x="486" y="3450"/>
                    </a:lnTo>
                    <a:lnTo>
                      <a:pt x="518" y="3437"/>
                    </a:lnTo>
                    <a:lnTo>
                      <a:pt x="549" y="3418"/>
                    </a:lnTo>
                    <a:lnTo>
                      <a:pt x="576" y="3395"/>
                    </a:lnTo>
                    <a:lnTo>
                      <a:pt x="995" y="2974"/>
                    </a:lnTo>
                    <a:lnTo>
                      <a:pt x="675" y="2654"/>
                    </a:lnTo>
                    <a:close/>
                    <a:moveTo>
                      <a:pt x="941" y="2387"/>
                    </a:moveTo>
                    <a:lnTo>
                      <a:pt x="807" y="2521"/>
                    </a:lnTo>
                    <a:lnTo>
                      <a:pt x="1128" y="2842"/>
                    </a:lnTo>
                    <a:lnTo>
                      <a:pt x="1262" y="2708"/>
                    </a:lnTo>
                    <a:lnTo>
                      <a:pt x="941" y="2387"/>
                    </a:lnTo>
                    <a:close/>
                    <a:moveTo>
                      <a:pt x="2326" y="187"/>
                    </a:moveTo>
                    <a:lnTo>
                      <a:pt x="2253" y="189"/>
                    </a:lnTo>
                    <a:lnTo>
                      <a:pt x="2181" y="197"/>
                    </a:lnTo>
                    <a:lnTo>
                      <a:pt x="2109" y="208"/>
                    </a:lnTo>
                    <a:lnTo>
                      <a:pt x="2037" y="225"/>
                    </a:lnTo>
                    <a:lnTo>
                      <a:pt x="1968" y="245"/>
                    </a:lnTo>
                    <a:lnTo>
                      <a:pt x="1898" y="270"/>
                    </a:lnTo>
                    <a:lnTo>
                      <a:pt x="1831" y="301"/>
                    </a:lnTo>
                    <a:lnTo>
                      <a:pt x="1764" y="335"/>
                    </a:lnTo>
                    <a:lnTo>
                      <a:pt x="1701" y="374"/>
                    </a:lnTo>
                    <a:lnTo>
                      <a:pt x="1639" y="418"/>
                    </a:lnTo>
                    <a:lnTo>
                      <a:pt x="1579" y="467"/>
                    </a:lnTo>
                    <a:lnTo>
                      <a:pt x="1523" y="520"/>
                    </a:lnTo>
                    <a:lnTo>
                      <a:pt x="1467" y="580"/>
                    </a:lnTo>
                    <a:lnTo>
                      <a:pt x="1415" y="644"/>
                    </a:lnTo>
                    <a:lnTo>
                      <a:pt x="1369" y="710"/>
                    </a:lnTo>
                    <a:lnTo>
                      <a:pt x="1327" y="779"/>
                    </a:lnTo>
                    <a:lnTo>
                      <a:pt x="1292" y="851"/>
                    </a:lnTo>
                    <a:lnTo>
                      <a:pt x="1261" y="926"/>
                    </a:lnTo>
                    <a:lnTo>
                      <a:pt x="1235" y="1002"/>
                    </a:lnTo>
                    <a:lnTo>
                      <a:pt x="1216" y="1080"/>
                    </a:lnTo>
                    <a:lnTo>
                      <a:pt x="1201" y="1159"/>
                    </a:lnTo>
                    <a:lnTo>
                      <a:pt x="1192" y="1241"/>
                    </a:lnTo>
                    <a:lnTo>
                      <a:pt x="1190" y="1323"/>
                    </a:lnTo>
                    <a:lnTo>
                      <a:pt x="1192" y="1405"/>
                    </a:lnTo>
                    <a:lnTo>
                      <a:pt x="1201" y="1487"/>
                    </a:lnTo>
                    <a:lnTo>
                      <a:pt x="1216" y="1566"/>
                    </a:lnTo>
                    <a:lnTo>
                      <a:pt x="1235" y="1645"/>
                    </a:lnTo>
                    <a:lnTo>
                      <a:pt x="1261" y="1721"/>
                    </a:lnTo>
                    <a:lnTo>
                      <a:pt x="1292" y="1795"/>
                    </a:lnTo>
                    <a:lnTo>
                      <a:pt x="1327" y="1867"/>
                    </a:lnTo>
                    <a:lnTo>
                      <a:pt x="1369" y="1936"/>
                    </a:lnTo>
                    <a:lnTo>
                      <a:pt x="1415" y="2003"/>
                    </a:lnTo>
                    <a:lnTo>
                      <a:pt x="1467" y="2066"/>
                    </a:lnTo>
                    <a:lnTo>
                      <a:pt x="1523" y="2126"/>
                    </a:lnTo>
                    <a:lnTo>
                      <a:pt x="1582" y="2181"/>
                    </a:lnTo>
                    <a:lnTo>
                      <a:pt x="1644" y="2232"/>
                    </a:lnTo>
                    <a:lnTo>
                      <a:pt x="1709" y="2277"/>
                    </a:lnTo>
                    <a:lnTo>
                      <a:pt x="1776" y="2317"/>
                    </a:lnTo>
                    <a:lnTo>
                      <a:pt x="1845" y="2353"/>
                    </a:lnTo>
                    <a:lnTo>
                      <a:pt x="1916" y="2383"/>
                    </a:lnTo>
                    <a:lnTo>
                      <a:pt x="1989" y="2408"/>
                    </a:lnTo>
                    <a:lnTo>
                      <a:pt x="2062" y="2428"/>
                    </a:lnTo>
                    <a:lnTo>
                      <a:pt x="2137" y="2443"/>
                    </a:lnTo>
                    <a:lnTo>
                      <a:pt x="2212" y="2453"/>
                    </a:lnTo>
                    <a:lnTo>
                      <a:pt x="2288" y="2458"/>
                    </a:lnTo>
                    <a:lnTo>
                      <a:pt x="2364" y="2458"/>
                    </a:lnTo>
                    <a:lnTo>
                      <a:pt x="2440" y="2453"/>
                    </a:lnTo>
                    <a:lnTo>
                      <a:pt x="2515" y="2443"/>
                    </a:lnTo>
                    <a:lnTo>
                      <a:pt x="2589" y="2428"/>
                    </a:lnTo>
                    <a:lnTo>
                      <a:pt x="2663" y="2408"/>
                    </a:lnTo>
                    <a:lnTo>
                      <a:pt x="2735" y="2383"/>
                    </a:lnTo>
                    <a:lnTo>
                      <a:pt x="2807" y="2353"/>
                    </a:lnTo>
                    <a:lnTo>
                      <a:pt x="2876" y="2317"/>
                    </a:lnTo>
                    <a:lnTo>
                      <a:pt x="2943" y="2277"/>
                    </a:lnTo>
                    <a:lnTo>
                      <a:pt x="3007" y="2232"/>
                    </a:lnTo>
                    <a:lnTo>
                      <a:pt x="3070" y="2181"/>
                    </a:lnTo>
                    <a:lnTo>
                      <a:pt x="3129" y="2126"/>
                    </a:lnTo>
                    <a:lnTo>
                      <a:pt x="3185" y="2066"/>
                    </a:lnTo>
                    <a:lnTo>
                      <a:pt x="3236" y="2003"/>
                    </a:lnTo>
                    <a:lnTo>
                      <a:pt x="3283" y="1936"/>
                    </a:lnTo>
                    <a:lnTo>
                      <a:pt x="3324" y="1867"/>
                    </a:lnTo>
                    <a:lnTo>
                      <a:pt x="3360" y="1795"/>
                    </a:lnTo>
                    <a:lnTo>
                      <a:pt x="3391" y="1721"/>
                    </a:lnTo>
                    <a:lnTo>
                      <a:pt x="3417" y="1645"/>
                    </a:lnTo>
                    <a:lnTo>
                      <a:pt x="3437" y="1566"/>
                    </a:lnTo>
                    <a:lnTo>
                      <a:pt x="3451" y="1487"/>
                    </a:lnTo>
                    <a:lnTo>
                      <a:pt x="3460" y="1405"/>
                    </a:lnTo>
                    <a:lnTo>
                      <a:pt x="3462" y="1323"/>
                    </a:lnTo>
                    <a:lnTo>
                      <a:pt x="3460" y="1241"/>
                    </a:lnTo>
                    <a:lnTo>
                      <a:pt x="3451" y="1159"/>
                    </a:lnTo>
                    <a:lnTo>
                      <a:pt x="3437" y="1080"/>
                    </a:lnTo>
                    <a:lnTo>
                      <a:pt x="3417" y="1002"/>
                    </a:lnTo>
                    <a:lnTo>
                      <a:pt x="3391" y="926"/>
                    </a:lnTo>
                    <a:lnTo>
                      <a:pt x="3360" y="851"/>
                    </a:lnTo>
                    <a:lnTo>
                      <a:pt x="3324" y="779"/>
                    </a:lnTo>
                    <a:lnTo>
                      <a:pt x="3283" y="710"/>
                    </a:lnTo>
                    <a:lnTo>
                      <a:pt x="3236" y="644"/>
                    </a:lnTo>
                    <a:lnTo>
                      <a:pt x="3185" y="580"/>
                    </a:lnTo>
                    <a:lnTo>
                      <a:pt x="3129" y="520"/>
                    </a:lnTo>
                    <a:lnTo>
                      <a:pt x="3073" y="467"/>
                    </a:lnTo>
                    <a:lnTo>
                      <a:pt x="3013" y="418"/>
                    </a:lnTo>
                    <a:lnTo>
                      <a:pt x="2951" y="374"/>
                    </a:lnTo>
                    <a:lnTo>
                      <a:pt x="2887" y="335"/>
                    </a:lnTo>
                    <a:lnTo>
                      <a:pt x="2822" y="300"/>
                    </a:lnTo>
                    <a:lnTo>
                      <a:pt x="2754" y="270"/>
                    </a:lnTo>
                    <a:lnTo>
                      <a:pt x="2684" y="245"/>
                    </a:lnTo>
                    <a:lnTo>
                      <a:pt x="2615" y="225"/>
                    </a:lnTo>
                    <a:lnTo>
                      <a:pt x="2543" y="208"/>
                    </a:lnTo>
                    <a:lnTo>
                      <a:pt x="2471" y="197"/>
                    </a:lnTo>
                    <a:lnTo>
                      <a:pt x="2399" y="189"/>
                    </a:lnTo>
                    <a:lnTo>
                      <a:pt x="2326" y="187"/>
                    </a:lnTo>
                    <a:close/>
                    <a:moveTo>
                      <a:pt x="2326" y="0"/>
                    </a:moveTo>
                    <a:lnTo>
                      <a:pt x="2411" y="2"/>
                    </a:lnTo>
                    <a:lnTo>
                      <a:pt x="2495" y="10"/>
                    </a:lnTo>
                    <a:lnTo>
                      <a:pt x="2579" y="23"/>
                    </a:lnTo>
                    <a:lnTo>
                      <a:pt x="2662" y="42"/>
                    </a:lnTo>
                    <a:lnTo>
                      <a:pt x="2744" y="66"/>
                    </a:lnTo>
                    <a:lnTo>
                      <a:pt x="2825" y="96"/>
                    </a:lnTo>
                    <a:lnTo>
                      <a:pt x="2903" y="132"/>
                    </a:lnTo>
                    <a:lnTo>
                      <a:pt x="2980" y="172"/>
                    </a:lnTo>
                    <a:lnTo>
                      <a:pt x="3055" y="217"/>
                    </a:lnTo>
                    <a:lnTo>
                      <a:pt x="3127" y="269"/>
                    </a:lnTo>
                    <a:lnTo>
                      <a:pt x="3197" y="325"/>
                    </a:lnTo>
                    <a:lnTo>
                      <a:pt x="3262" y="387"/>
                    </a:lnTo>
                    <a:lnTo>
                      <a:pt x="3323" y="451"/>
                    </a:lnTo>
                    <a:lnTo>
                      <a:pt x="3378" y="519"/>
                    </a:lnTo>
                    <a:lnTo>
                      <a:pt x="3429" y="589"/>
                    </a:lnTo>
                    <a:lnTo>
                      <a:pt x="3474" y="662"/>
                    </a:lnTo>
                    <a:lnTo>
                      <a:pt x="3514" y="738"/>
                    </a:lnTo>
                    <a:lnTo>
                      <a:pt x="3549" y="816"/>
                    </a:lnTo>
                    <a:lnTo>
                      <a:pt x="3580" y="896"/>
                    </a:lnTo>
                    <a:lnTo>
                      <a:pt x="3605" y="979"/>
                    </a:lnTo>
                    <a:lnTo>
                      <a:pt x="3625" y="1063"/>
                    </a:lnTo>
                    <a:lnTo>
                      <a:pt x="3639" y="1148"/>
                    </a:lnTo>
                    <a:lnTo>
                      <a:pt x="3647" y="1236"/>
                    </a:lnTo>
                    <a:lnTo>
                      <a:pt x="3650" y="1323"/>
                    </a:lnTo>
                    <a:lnTo>
                      <a:pt x="3647" y="1411"/>
                    </a:lnTo>
                    <a:lnTo>
                      <a:pt x="3639" y="1498"/>
                    </a:lnTo>
                    <a:lnTo>
                      <a:pt x="3625" y="1583"/>
                    </a:lnTo>
                    <a:lnTo>
                      <a:pt x="3605" y="1667"/>
                    </a:lnTo>
                    <a:lnTo>
                      <a:pt x="3580" y="1750"/>
                    </a:lnTo>
                    <a:lnTo>
                      <a:pt x="3549" y="1830"/>
                    </a:lnTo>
                    <a:lnTo>
                      <a:pt x="3514" y="1908"/>
                    </a:lnTo>
                    <a:lnTo>
                      <a:pt x="3474" y="1984"/>
                    </a:lnTo>
                    <a:lnTo>
                      <a:pt x="3429" y="2057"/>
                    </a:lnTo>
                    <a:lnTo>
                      <a:pt x="3378" y="2128"/>
                    </a:lnTo>
                    <a:lnTo>
                      <a:pt x="3323" y="2196"/>
                    </a:lnTo>
                    <a:lnTo>
                      <a:pt x="3262" y="2260"/>
                    </a:lnTo>
                    <a:lnTo>
                      <a:pt x="3197" y="2321"/>
                    </a:lnTo>
                    <a:lnTo>
                      <a:pt x="3127" y="2378"/>
                    </a:lnTo>
                    <a:lnTo>
                      <a:pt x="3055" y="2429"/>
                    </a:lnTo>
                    <a:lnTo>
                      <a:pt x="2980" y="2474"/>
                    </a:lnTo>
                    <a:lnTo>
                      <a:pt x="2903" y="2514"/>
                    </a:lnTo>
                    <a:lnTo>
                      <a:pt x="2825" y="2550"/>
                    </a:lnTo>
                    <a:lnTo>
                      <a:pt x="2744" y="2579"/>
                    </a:lnTo>
                    <a:lnTo>
                      <a:pt x="2662" y="2604"/>
                    </a:lnTo>
                    <a:lnTo>
                      <a:pt x="2579" y="2623"/>
                    </a:lnTo>
                    <a:lnTo>
                      <a:pt x="2495" y="2636"/>
                    </a:lnTo>
                    <a:lnTo>
                      <a:pt x="2411" y="2644"/>
                    </a:lnTo>
                    <a:lnTo>
                      <a:pt x="2326" y="2647"/>
                    </a:lnTo>
                    <a:lnTo>
                      <a:pt x="2242" y="2644"/>
                    </a:lnTo>
                    <a:lnTo>
                      <a:pt x="2158" y="2636"/>
                    </a:lnTo>
                    <a:lnTo>
                      <a:pt x="2074" y="2623"/>
                    </a:lnTo>
                    <a:lnTo>
                      <a:pt x="1991" y="2604"/>
                    </a:lnTo>
                    <a:lnTo>
                      <a:pt x="1909" y="2579"/>
                    </a:lnTo>
                    <a:lnTo>
                      <a:pt x="1829" y="2551"/>
                    </a:lnTo>
                    <a:lnTo>
                      <a:pt x="1751" y="2515"/>
                    </a:lnTo>
                    <a:lnTo>
                      <a:pt x="1673" y="2475"/>
                    </a:lnTo>
                    <a:lnTo>
                      <a:pt x="1599" y="2430"/>
                    </a:lnTo>
                    <a:lnTo>
                      <a:pt x="1527" y="2379"/>
                    </a:lnTo>
                    <a:lnTo>
                      <a:pt x="1459" y="2323"/>
                    </a:lnTo>
                    <a:lnTo>
                      <a:pt x="1301" y="2481"/>
                    </a:lnTo>
                    <a:lnTo>
                      <a:pt x="1461" y="2641"/>
                    </a:lnTo>
                    <a:lnTo>
                      <a:pt x="1473" y="2656"/>
                    </a:lnTo>
                    <a:lnTo>
                      <a:pt x="1482" y="2672"/>
                    </a:lnTo>
                    <a:lnTo>
                      <a:pt x="1488" y="2690"/>
                    </a:lnTo>
                    <a:lnTo>
                      <a:pt x="1489" y="2708"/>
                    </a:lnTo>
                    <a:lnTo>
                      <a:pt x="1488" y="2727"/>
                    </a:lnTo>
                    <a:lnTo>
                      <a:pt x="1482" y="2744"/>
                    </a:lnTo>
                    <a:lnTo>
                      <a:pt x="1473" y="2760"/>
                    </a:lnTo>
                    <a:lnTo>
                      <a:pt x="1461" y="2774"/>
                    </a:lnTo>
                    <a:lnTo>
                      <a:pt x="709" y="3527"/>
                    </a:lnTo>
                    <a:lnTo>
                      <a:pt x="674" y="3558"/>
                    </a:lnTo>
                    <a:lnTo>
                      <a:pt x="636" y="3586"/>
                    </a:lnTo>
                    <a:lnTo>
                      <a:pt x="595" y="3608"/>
                    </a:lnTo>
                    <a:lnTo>
                      <a:pt x="552" y="3626"/>
                    </a:lnTo>
                    <a:lnTo>
                      <a:pt x="508" y="3639"/>
                    </a:lnTo>
                    <a:lnTo>
                      <a:pt x="462" y="3647"/>
                    </a:lnTo>
                    <a:lnTo>
                      <a:pt x="415" y="3649"/>
                    </a:lnTo>
                    <a:lnTo>
                      <a:pt x="368" y="3647"/>
                    </a:lnTo>
                    <a:lnTo>
                      <a:pt x="322" y="3639"/>
                    </a:lnTo>
                    <a:lnTo>
                      <a:pt x="278" y="3626"/>
                    </a:lnTo>
                    <a:lnTo>
                      <a:pt x="236" y="3608"/>
                    </a:lnTo>
                    <a:lnTo>
                      <a:pt x="195" y="3586"/>
                    </a:lnTo>
                    <a:lnTo>
                      <a:pt x="157" y="3558"/>
                    </a:lnTo>
                    <a:lnTo>
                      <a:pt x="122" y="3527"/>
                    </a:lnTo>
                    <a:lnTo>
                      <a:pt x="91" y="3492"/>
                    </a:lnTo>
                    <a:lnTo>
                      <a:pt x="63" y="3454"/>
                    </a:lnTo>
                    <a:lnTo>
                      <a:pt x="41" y="3413"/>
                    </a:lnTo>
                    <a:lnTo>
                      <a:pt x="23" y="3371"/>
                    </a:lnTo>
                    <a:lnTo>
                      <a:pt x="10" y="3327"/>
                    </a:lnTo>
                    <a:lnTo>
                      <a:pt x="2" y="3281"/>
                    </a:lnTo>
                    <a:lnTo>
                      <a:pt x="0" y="3234"/>
                    </a:lnTo>
                    <a:lnTo>
                      <a:pt x="2" y="3187"/>
                    </a:lnTo>
                    <a:lnTo>
                      <a:pt x="10" y="3141"/>
                    </a:lnTo>
                    <a:lnTo>
                      <a:pt x="23" y="3097"/>
                    </a:lnTo>
                    <a:lnTo>
                      <a:pt x="41" y="3054"/>
                    </a:lnTo>
                    <a:lnTo>
                      <a:pt x="63" y="3013"/>
                    </a:lnTo>
                    <a:lnTo>
                      <a:pt x="91" y="2975"/>
                    </a:lnTo>
                    <a:lnTo>
                      <a:pt x="122" y="2940"/>
                    </a:lnTo>
                    <a:lnTo>
                      <a:pt x="875" y="2188"/>
                    </a:lnTo>
                    <a:lnTo>
                      <a:pt x="889" y="2176"/>
                    </a:lnTo>
                    <a:lnTo>
                      <a:pt x="905" y="2167"/>
                    </a:lnTo>
                    <a:lnTo>
                      <a:pt x="922" y="2161"/>
                    </a:lnTo>
                    <a:lnTo>
                      <a:pt x="941" y="2160"/>
                    </a:lnTo>
                    <a:lnTo>
                      <a:pt x="959" y="2161"/>
                    </a:lnTo>
                    <a:lnTo>
                      <a:pt x="977" y="2167"/>
                    </a:lnTo>
                    <a:lnTo>
                      <a:pt x="993" y="2176"/>
                    </a:lnTo>
                    <a:lnTo>
                      <a:pt x="1008" y="2188"/>
                    </a:lnTo>
                    <a:lnTo>
                      <a:pt x="1168" y="2348"/>
                    </a:lnTo>
                    <a:lnTo>
                      <a:pt x="1326" y="2190"/>
                    </a:lnTo>
                    <a:lnTo>
                      <a:pt x="1271" y="2124"/>
                    </a:lnTo>
                    <a:lnTo>
                      <a:pt x="1221" y="2053"/>
                    </a:lnTo>
                    <a:lnTo>
                      <a:pt x="1176" y="1980"/>
                    </a:lnTo>
                    <a:lnTo>
                      <a:pt x="1136" y="1905"/>
                    </a:lnTo>
                    <a:lnTo>
                      <a:pt x="1101" y="1827"/>
                    </a:lnTo>
                    <a:lnTo>
                      <a:pt x="1071" y="1747"/>
                    </a:lnTo>
                    <a:lnTo>
                      <a:pt x="1046" y="1666"/>
                    </a:lnTo>
                    <a:lnTo>
                      <a:pt x="1028" y="1582"/>
                    </a:lnTo>
                    <a:lnTo>
                      <a:pt x="1013" y="1497"/>
                    </a:lnTo>
                    <a:lnTo>
                      <a:pt x="1004" y="1410"/>
                    </a:lnTo>
                    <a:lnTo>
                      <a:pt x="1002" y="1323"/>
                    </a:lnTo>
                    <a:lnTo>
                      <a:pt x="1004" y="1236"/>
                    </a:lnTo>
                    <a:lnTo>
                      <a:pt x="1013" y="1148"/>
                    </a:lnTo>
                    <a:lnTo>
                      <a:pt x="1028" y="1063"/>
                    </a:lnTo>
                    <a:lnTo>
                      <a:pt x="1046" y="979"/>
                    </a:lnTo>
                    <a:lnTo>
                      <a:pt x="1072" y="896"/>
                    </a:lnTo>
                    <a:lnTo>
                      <a:pt x="1102" y="816"/>
                    </a:lnTo>
                    <a:lnTo>
                      <a:pt x="1137" y="738"/>
                    </a:lnTo>
                    <a:lnTo>
                      <a:pt x="1178" y="662"/>
                    </a:lnTo>
                    <a:lnTo>
                      <a:pt x="1223" y="589"/>
                    </a:lnTo>
                    <a:lnTo>
                      <a:pt x="1274" y="519"/>
                    </a:lnTo>
                    <a:lnTo>
                      <a:pt x="1329" y="451"/>
                    </a:lnTo>
                    <a:lnTo>
                      <a:pt x="1389" y="387"/>
                    </a:lnTo>
                    <a:lnTo>
                      <a:pt x="1456" y="325"/>
                    </a:lnTo>
                    <a:lnTo>
                      <a:pt x="1525" y="269"/>
                    </a:lnTo>
                    <a:lnTo>
                      <a:pt x="1597" y="217"/>
                    </a:lnTo>
                    <a:lnTo>
                      <a:pt x="1672" y="172"/>
                    </a:lnTo>
                    <a:lnTo>
                      <a:pt x="1749" y="132"/>
                    </a:lnTo>
                    <a:lnTo>
                      <a:pt x="1827" y="96"/>
                    </a:lnTo>
                    <a:lnTo>
                      <a:pt x="1908" y="66"/>
                    </a:lnTo>
                    <a:lnTo>
                      <a:pt x="1990" y="42"/>
                    </a:lnTo>
                    <a:lnTo>
                      <a:pt x="2073" y="23"/>
                    </a:lnTo>
                    <a:lnTo>
                      <a:pt x="2157" y="10"/>
                    </a:lnTo>
                    <a:lnTo>
                      <a:pt x="2241" y="2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2" name="Freeform 99">
                <a:extLst>
                  <a:ext uri="{FF2B5EF4-FFF2-40B4-BE49-F238E27FC236}">
                    <a16:creationId xmlns:a16="http://schemas.microsoft.com/office/drawing/2014/main" id="{460D9BA1-BF0B-4882-ABAD-33ECD30FC8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9100" y="2741613"/>
                <a:ext cx="290512" cy="290513"/>
              </a:xfrm>
              <a:custGeom>
                <a:avLst/>
                <a:gdLst>
                  <a:gd name="T0" fmla="*/ 793 w 1834"/>
                  <a:gd name="T1" fmla="*/ 199 h 1834"/>
                  <a:gd name="T2" fmla="*/ 613 w 1834"/>
                  <a:gd name="T3" fmla="*/ 254 h 1834"/>
                  <a:gd name="T4" fmla="*/ 450 w 1834"/>
                  <a:gd name="T5" fmla="*/ 356 h 1834"/>
                  <a:gd name="T6" fmla="*/ 318 w 1834"/>
                  <a:gd name="T7" fmla="*/ 502 h 1834"/>
                  <a:gd name="T8" fmla="*/ 230 w 1834"/>
                  <a:gd name="T9" fmla="*/ 671 h 1834"/>
                  <a:gd name="T10" fmla="*/ 190 w 1834"/>
                  <a:gd name="T11" fmla="*/ 855 h 1834"/>
                  <a:gd name="T12" fmla="*/ 198 w 1834"/>
                  <a:gd name="T13" fmla="*/ 1041 h 1834"/>
                  <a:gd name="T14" fmla="*/ 253 w 1834"/>
                  <a:gd name="T15" fmla="*/ 1221 h 1834"/>
                  <a:gd name="T16" fmla="*/ 356 w 1834"/>
                  <a:gd name="T17" fmla="*/ 1384 h 1834"/>
                  <a:gd name="T18" fmla="*/ 502 w 1834"/>
                  <a:gd name="T19" fmla="*/ 1516 h 1834"/>
                  <a:gd name="T20" fmla="*/ 672 w 1834"/>
                  <a:gd name="T21" fmla="*/ 1604 h 1834"/>
                  <a:gd name="T22" fmla="*/ 855 w 1834"/>
                  <a:gd name="T23" fmla="*/ 1644 h 1834"/>
                  <a:gd name="T24" fmla="*/ 1041 w 1834"/>
                  <a:gd name="T25" fmla="*/ 1636 h 1834"/>
                  <a:gd name="T26" fmla="*/ 1220 w 1834"/>
                  <a:gd name="T27" fmla="*/ 1581 h 1834"/>
                  <a:gd name="T28" fmla="*/ 1384 w 1834"/>
                  <a:gd name="T29" fmla="*/ 1478 h 1834"/>
                  <a:gd name="T30" fmla="*/ 1517 w 1834"/>
                  <a:gd name="T31" fmla="*/ 1332 h 1834"/>
                  <a:gd name="T32" fmla="*/ 1604 w 1834"/>
                  <a:gd name="T33" fmla="*/ 1163 h 1834"/>
                  <a:gd name="T34" fmla="*/ 1644 w 1834"/>
                  <a:gd name="T35" fmla="*/ 979 h 1834"/>
                  <a:gd name="T36" fmla="*/ 1635 w 1834"/>
                  <a:gd name="T37" fmla="*/ 793 h 1834"/>
                  <a:gd name="T38" fmla="*/ 1580 w 1834"/>
                  <a:gd name="T39" fmla="*/ 614 h 1834"/>
                  <a:gd name="T40" fmla="*/ 1478 w 1834"/>
                  <a:gd name="T41" fmla="*/ 450 h 1834"/>
                  <a:gd name="T42" fmla="*/ 1332 w 1834"/>
                  <a:gd name="T43" fmla="*/ 317 h 1834"/>
                  <a:gd name="T44" fmla="*/ 1161 w 1834"/>
                  <a:gd name="T45" fmla="*/ 230 h 1834"/>
                  <a:gd name="T46" fmla="*/ 979 w 1834"/>
                  <a:gd name="T47" fmla="*/ 190 h 1834"/>
                  <a:gd name="T48" fmla="*/ 988 w 1834"/>
                  <a:gd name="T49" fmla="*/ 3 h 1834"/>
                  <a:gd name="T50" fmla="*/ 1195 w 1834"/>
                  <a:gd name="T51" fmla="*/ 43 h 1834"/>
                  <a:gd name="T52" fmla="*/ 1390 w 1834"/>
                  <a:gd name="T53" fmla="*/ 132 h 1834"/>
                  <a:gd name="T54" fmla="*/ 1565 w 1834"/>
                  <a:gd name="T55" fmla="*/ 269 h 1834"/>
                  <a:gd name="T56" fmla="*/ 1702 w 1834"/>
                  <a:gd name="T57" fmla="*/ 444 h 1834"/>
                  <a:gd name="T58" fmla="*/ 1791 w 1834"/>
                  <a:gd name="T59" fmla="*/ 639 h 1834"/>
                  <a:gd name="T60" fmla="*/ 1831 w 1834"/>
                  <a:gd name="T61" fmla="*/ 846 h 1834"/>
                  <a:gd name="T62" fmla="*/ 1823 w 1834"/>
                  <a:gd name="T63" fmla="*/ 1057 h 1834"/>
                  <a:gd name="T64" fmla="*/ 1767 w 1834"/>
                  <a:gd name="T65" fmla="*/ 1262 h 1834"/>
                  <a:gd name="T66" fmla="*/ 1661 w 1834"/>
                  <a:gd name="T67" fmla="*/ 1452 h 1834"/>
                  <a:gd name="T68" fmla="*/ 1565 w 1834"/>
                  <a:gd name="T69" fmla="*/ 1565 h 1834"/>
                  <a:gd name="T70" fmla="*/ 1390 w 1834"/>
                  <a:gd name="T71" fmla="*/ 1702 h 1834"/>
                  <a:gd name="T72" fmla="*/ 1195 w 1834"/>
                  <a:gd name="T73" fmla="*/ 1791 h 1834"/>
                  <a:gd name="T74" fmla="*/ 988 w 1834"/>
                  <a:gd name="T75" fmla="*/ 1831 h 1834"/>
                  <a:gd name="T76" fmla="*/ 777 w 1834"/>
                  <a:gd name="T77" fmla="*/ 1823 h 1834"/>
                  <a:gd name="T78" fmla="*/ 572 w 1834"/>
                  <a:gd name="T79" fmla="*/ 1766 h 1834"/>
                  <a:gd name="T80" fmla="*/ 382 w 1834"/>
                  <a:gd name="T81" fmla="*/ 1662 h 1834"/>
                  <a:gd name="T82" fmla="*/ 218 w 1834"/>
                  <a:gd name="T83" fmla="*/ 1510 h 1834"/>
                  <a:gd name="T84" fmla="*/ 96 w 1834"/>
                  <a:gd name="T85" fmla="*/ 1327 h 1834"/>
                  <a:gd name="T86" fmla="*/ 24 w 1834"/>
                  <a:gd name="T87" fmla="*/ 1127 h 1834"/>
                  <a:gd name="T88" fmla="*/ 0 w 1834"/>
                  <a:gd name="T89" fmla="*/ 917 h 1834"/>
                  <a:gd name="T90" fmla="*/ 24 w 1834"/>
                  <a:gd name="T91" fmla="*/ 707 h 1834"/>
                  <a:gd name="T92" fmla="*/ 96 w 1834"/>
                  <a:gd name="T93" fmla="*/ 507 h 1834"/>
                  <a:gd name="T94" fmla="*/ 218 w 1834"/>
                  <a:gd name="T95" fmla="*/ 324 h 1834"/>
                  <a:gd name="T96" fmla="*/ 382 w 1834"/>
                  <a:gd name="T97" fmla="*/ 173 h 1834"/>
                  <a:gd name="T98" fmla="*/ 572 w 1834"/>
                  <a:gd name="T99" fmla="*/ 68 h 1834"/>
                  <a:gd name="T100" fmla="*/ 777 w 1834"/>
                  <a:gd name="T101" fmla="*/ 11 h 1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34" h="1834">
                    <a:moveTo>
                      <a:pt x="917" y="188"/>
                    </a:moveTo>
                    <a:lnTo>
                      <a:pt x="855" y="190"/>
                    </a:lnTo>
                    <a:lnTo>
                      <a:pt x="793" y="199"/>
                    </a:lnTo>
                    <a:lnTo>
                      <a:pt x="732" y="211"/>
                    </a:lnTo>
                    <a:lnTo>
                      <a:pt x="672" y="230"/>
                    </a:lnTo>
                    <a:lnTo>
                      <a:pt x="613" y="254"/>
                    </a:lnTo>
                    <a:lnTo>
                      <a:pt x="556" y="283"/>
                    </a:lnTo>
                    <a:lnTo>
                      <a:pt x="502" y="317"/>
                    </a:lnTo>
                    <a:lnTo>
                      <a:pt x="450" y="356"/>
                    </a:lnTo>
                    <a:lnTo>
                      <a:pt x="402" y="402"/>
                    </a:lnTo>
                    <a:lnTo>
                      <a:pt x="356" y="450"/>
                    </a:lnTo>
                    <a:lnTo>
                      <a:pt x="318" y="502"/>
                    </a:lnTo>
                    <a:lnTo>
                      <a:pt x="283" y="556"/>
                    </a:lnTo>
                    <a:lnTo>
                      <a:pt x="253" y="614"/>
                    </a:lnTo>
                    <a:lnTo>
                      <a:pt x="230" y="671"/>
                    </a:lnTo>
                    <a:lnTo>
                      <a:pt x="211" y="732"/>
                    </a:lnTo>
                    <a:lnTo>
                      <a:pt x="198" y="793"/>
                    </a:lnTo>
                    <a:lnTo>
                      <a:pt x="190" y="855"/>
                    </a:lnTo>
                    <a:lnTo>
                      <a:pt x="188" y="917"/>
                    </a:lnTo>
                    <a:lnTo>
                      <a:pt x="190" y="979"/>
                    </a:lnTo>
                    <a:lnTo>
                      <a:pt x="198" y="1041"/>
                    </a:lnTo>
                    <a:lnTo>
                      <a:pt x="211" y="1102"/>
                    </a:lnTo>
                    <a:lnTo>
                      <a:pt x="230" y="1163"/>
                    </a:lnTo>
                    <a:lnTo>
                      <a:pt x="253" y="1221"/>
                    </a:lnTo>
                    <a:lnTo>
                      <a:pt x="283" y="1278"/>
                    </a:lnTo>
                    <a:lnTo>
                      <a:pt x="318" y="1332"/>
                    </a:lnTo>
                    <a:lnTo>
                      <a:pt x="356" y="1384"/>
                    </a:lnTo>
                    <a:lnTo>
                      <a:pt x="402" y="1432"/>
                    </a:lnTo>
                    <a:lnTo>
                      <a:pt x="450" y="1478"/>
                    </a:lnTo>
                    <a:lnTo>
                      <a:pt x="502" y="1516"/>
                    </a:lnTo>
                    <a:lnTo>
                      <a:pt x="556" y="1551"/>
                    </a:lnTo>
                    <a:lnTo>
                      <a:pt x="613" y="1581"/>
                    </a:lnTo>
                    <a:lnTo>
                      <a:pt x="672" y="1604"/>
                    </a:lnTo>
                    <a:lnTo>
                      <a:pt x="732" y="1623"/>
                    </a:lnTo>
                    <a:lnTo>
                      <a:pt x="793" y="1636"/>
                    </a:lnTo>
                    <a:lnTo>
                      <a:pt x="855" y="1644"/>
                    </a:lnTo>
                    <a:lnTo>
                      <a:pt x="917" y="1646"/>
                    </a:lnTo>
                    <a:lnTo>
                      <a:pt x="979" y="1644"/>
                    </a:lnTo>
                    <a:lnTo>
                      <a:pt x="1041" y="1636"/>
                    </a:lnTo>
                    <a:lnTo>
                      <a:pt x="1102" y="1623"/>
                    </a:lnTo>
                    <a:lnTo>
                      <a:pt x="1161" y="1604"/>
                    </a:lnTo>
                    <a:lnTo>
                      <a:pt x="1220" y="1581"/>
                    </a:lnTo>
                    <a:lnTo>
                      <a:pt x="1278" y="1551"/>
                    </a:lnTo>
                    <a:lnTo>
                      <a:pt x="1332" y="1516"/>
                    </a:lnTo>
                    <a:lnTo>
                      <a:pt x="1384" y="1478"/>
                    </a:lnTo>
                    <a:lnTo>
                      <a:pt x="1432" y="1432"/>
                    </a:lnTo>
                    <a:lnTo>
                      <a:pt x="1478" y="1384"/>
                    </a:lnTo>
                    <a:lnTo>
                      <a:pt x="1517" y="1332"/>
                    </a:lnTo>
                    <a:lnTo>
                      <a:pt x="1551" y="1278"/>
                    </a:lnTo>
                    <a:lnTo>
                      <a:pt x="1580" y="1221"/>
                    </a:lnTo>
                    <a:lnTo>
                      <a:pt x="1604" y="1163"/>
                    </a:lnTo>
                    <a:lnTo>
                      <a:pt x="1623" y="1102"/>
                    </a:lnTo>
                    <a:lnTo>
                      <a:pt x="1635" y="1041"/>
                    </a:lnTo>
                    <a:lnTo>
                      <a:pt x="1644" y="979"/>
                    </a:lnTo>
                    <a:lnTo>
                      <a:pt x="1646" y="917"/>
                    </a:lnTo>
                    <a:lnTo>
                      <a:pt x="1644" y="855"/>
                    </a:lnTo>
                    <a:lnTo>
                      <a:pt x="1635" y="793"/>
                    </a:lnTo>
                    <a:lnTo>
                      <a:pt x="1623" y="732"/>
                    </a:lnTo>
                    <a:lnTo>
                      <a:pt x="1604" y="671"/>
                    </a:lnTo>
                    <a:lnTo>
                      <a:pt x="1580" y="614"/>
                    </a:lnTo>
                    <a:lnTo>
                      <a:pt x="1551" y="556"/>
                    </a:lnTo>
                    <a:lnTo>
                      <a:pt x="1517" y="502"/>
                    </a:lnTo>
                    <a:lnTo>
                      <a:pt x="1478" y="450"/>
                    </a:lnTo>
                    <a:lnTo>
                      <a:pt x="1432" y="402"/>
                    </a:lnTo>
                    <a:lnTo>
                      <a:pt x="1384" y="356"/>
                    </a:lnTo>
                    <a:lnTo>
                      <a:pt x="1332" y="317"/>
                    </a:lnTo>
                    <a:lnTo>
                      <a:pt x="1278" y="283"/>
                    </a:lnTo>
                    <a:lnTo>
                      <a:pt x="1220" y="254"/>
                    </a:lnTo>
                    <a:lnTo>
                      <a:pt x="1161" y="230"/>
                    </a:lnTo>
                    <a:lnTo>
                      <a:pt x="1102" y="211"/>
                    </a:lnTo>
                    <a:lnTo>
                      <a:pt x="1041" y="199"/>
                    </a:lnTo>
                    <a:lnTo>
                      <a:pt x="979" y="190"/>
                    </a:lnTo>
                    <a:lnTo>
                      <a:pt x="917" y="188"/>
                    </a:lnTo>
                    <a:close/>
                    <a:moveTo>
                      <a:pt x="917" y="0"/>
                    </a:moveTo>
                    <a:lnTo>
                      <a:pt x="988" y="3"/>
                    </a:lnTo>
                    <a:lnTo>
                      <a:pt x="1058" y="11"/>
                    </a:lnTo>
                    <a:lnTo>
                      <a:pt x="1127" y="24"/>
                    </a:lnTo>
                    <a:lnTo>
                      <a:pt x="1195" y="43"/>
                    </a:lnTo>
                    <a:lnTo>
                      <a:pt x="1262" y="68"/>
                    </a:lnTo>
                    <a:lnTo>
                      <a:pt x="1327" y="97"/>
                    </a:lnTo>
                    <a:lnTo>
                      <a:pt x="1390" y="132"/>
                    </a:lnTo>
                    <a:lnTo>
                      <a:pt x="1452" y="173"/>
                    </a:lnTo>
                    <a:lnTo>
                      <a:pt x="1510" y="218"/>
                    </a:lnTo>
                    <a:lnTo>
                      <a:pt x="1565" y="269"/>
                    </a:lnTo>
                    <a:lnTo>
                      <a:pt x="1616" y="324"/>
                    </a:lnTo>
                    <a:lnTo>
                      <a:pt x="1661" y="382"/>
                    </a:lnTo>
                    <a:lnTo>
                      <a:pt x="1702" y="444"/>
                    </a:lnTo>
                    <a:lnTo>
                      <a:pt x="1737" y="507"/>
                    </a:lnTo>
                    <a:lnTo>
                      <a:pt x="1767" y="572"/>
                    </a:lnTo>
                    <a:lnTo>
                      <a:pt x="1791" y="639"/>
                    </a:lnTo>
                    <a:lnTo>
                      <a:pt x="1810" y="707"/>
                    </a:lnTo>
                    <a:lnTo>
                      <a:pt x="1823" y="776"/>
                    </a:lnTo>
                    <a:lnTo>
                      <a:pt x="1831" y="846"/>
                    </a:lnTo>
                    <a:lnTo>
                      <a:pt x="1834" y="917"/>
                    </a:lnTo>
                    <a:lnTo>
                      <a:pt x="1831" y="988"/>
                    </a:lnTo>
                    <a:lnTo>
                      <a:pt x="1823" y="1057"/>
                    </a:lnTo>
                    <a:lnTo>
                      <a:pt x="1810" y="1127"/>
                    </a:lnTo>
                    <a:lnTo>
                      <a:pt x="1791" y="1196"/>
                    </a:lnTo>
                    <a:lnTo>
                      <a:pt x="1767" y="1262"/>
                    </a:lnTo>
                    <a:lnTo>
                      <a:pt x="1737" y="1327"/>
                    </a:lnTo>
                    <a:lnTo>
                      <a:pt x="1702" y="1391"/>
                    </a:lnTo>
                    <a:lnTo>
                      <a:pt x="1661" y="1452"/>
                    </a:lnTo>
                    <a:lnTo>
                      <a:pt x="1616" y="1510"/>
                    </a:lnTo>
                    <a:lnTo>
                      <a:pt x="1565" y="1565"/>
                    </a:lnTo>
                    <a:lnTo>
                      <a:pt x="1565" y="1565"/>
                    </a:lnTo>
                    <a:lnTo>
                      <a:pt x="1510" y="1616"/>
                    </a:lnTo>
                    <a:lnTo>
                      <a:pt x="1452" y="1662"/>
                    </a:lnTo>
                    <a:lnTo>
                      <a:pt x="1390" y="1702"/>
                    </a:lnTo>
                    <a:lnTo>
                      <a:pt x="1327" y="1738"/>
                    </a:lnTo>
                    <a:lnTo>
                      <a:pt x="1262" y="1766"/>
                    </a:lnTo>
                    <a:lnTo>
                      <a:pt x="1195" y="1791"/>
                    </a:lnTo>
                    <a:lnTo>
                      <a:pt x="1127" y="1810"/>
                    </a:lnTo>
                    <a:lnTo>
                      <a:pt x="1058" y="1823"/>
                    </a:lnTo>
                    <a:lnTo>
                      <a:pt x="988" y="1831"/>
                    </a:lnTo>
                    <a:lnTo>
                      <a:pt x="917" y="1834"/>
                    </a:lnTo>
                    <a:lnTo>
                      <a:pt x="846" y="1831"/>
                    </a:lnTo>
                    <a:lnTo>
                      <a:pt x="777" y="1823"/>
                    </a:lnTo>
                    <a:lnTo>
                      <a:pt x="707" y="1810"/>
                    </a:lnTo>
                    <a:lnTo>
                      <a:pt x="638" y="1791"/>
                    </a:lnTo>
                    <a:lnTo>
                      <a:pt x="572" y="1766"/>
                    </a:lnTo>
                    <a:lnTo>
                      <a:pt x="507" y="1738"/>
                    </a:lnTo>
                    <a:lnTo>
                      <a:pt x="443" y="1702"/>
                    </a:lnTo>
                    <a:lnTo>
                      <a:pt x="382" y="1662"/>
                    </a:lnTo>
                    <a:lnTo>
                      <a:pt x="324" y="1616"/>
                    </a:lnTo>
                    <a:lnTo>
                      <a:pt x="269" y="1565"/>
                    </a:lnTo>
                    <a:lnTo>
                      <a:pt x="218" y="1510"/>
                    </a:lnTo>
                    <a:lnTo>
                      <a:pt x="172" y="1452"/>
                    </a:lnTo>
                    <a:lnTo>
                      <a:pt x="132" y="1391"/>
                    </a:lnTo>
                    <a:lnTo>
                      <a:pt x="96" y="1327"/>
                    </a:lnTo>
                    <a:lnTo>
                      <a:pt x="68" y="1262"/>
                    </a:lnTo>
                    <a:lnTo>
                      <a:pt x="43" y="1196"/>
                    </a:lnTo>
                    <a:lnTo>
                      <a:pt x="24" y="1127"/>
                    </a:lnTo>
                    <a:lnTo>
                      <a:pt x="11" y="1057"/>
                    </a:lnTo>
                    <a:lnTo>
                      <a:pt x="3" y="988"/>
                    </a:lnTo>
                    <a:lnTo>
                      <a:pt x="0" y="917"/>
                    </a:lnTo>
                    <a:lnTo>
                      <a:pt x="3" y="846"/>
                    </a:lnTo>
                    <a:lnTo>
                      <a:pt x="11" y="776"/>
                    </a:lnTo>
                    <a:lnTo>
                      <a:pt x="24" y="707"/>
                    </a:lnTo>
                    <a:lnTo>
                      <a:pt x="43" y="639"/>
                    </a:lnTo>
                    <a:lnTo>
                      <a:pt x="68" y="572"/>
                    </a:lnTo>
                    <a:lnTo>
                      <a:pt x="96" y="507"/>
                    </a:lnTo>
                    <a:lnTo>
                      <a:pt x="132" y="444"/>
                    </a:lnTo>
                    <a:lnTo>
                      <a:pt x="172" y="382"/>
                    </a:lnTo>
                    <a:lnTo>
                      <a:pt x="218" y="324"/>
                    </a:lnTo>
                    <a:lnTo>
                      <a:pt x="269" y="269"/>
                    </a:lnTo>
                    <a:lnTo>
                      <a:pt x="324" y="218"/>
                    </a:lnTo>
                    <a:lnTo>
                      <a:pt x="382" y="173"/>
                    </a:lnTo>
                    <a:lnTo>
                      <a:pt x="443" y="132"/>
                    </a:lnTo>
                    <a:lnTo>
                      <a:pt x="507" y="97"/>
                    </a:lnTo>
                    <a:lnTo>
                      <a:pt x="572" y="68"/>
                    </a:lnTo>
                    <a:lnTo>
                      <a:pt x="638" y="43"/>
                    </a:lnTo>
                    <a:lnTo>
                      <a:pt x="707" y="24"/>
                    </a:lnTo>
                    <a:lnTo>
                      <a:pt x="777" y="11"/>
                    </a:lnTo>
                    <a:lnTo>
                      <a:pt x="846" y="3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3" name="Freeform 100">
                <a:extLst>
                  <a:ext uri="{FF2B5EF4-FFF2-40B4-BE49-F238E27FC236}">
                    <a16:creationId xmlns:a16="http://schemas.microsoft.com/office/drawing/2014/main" id="{21C56E08-F0C3-410A-8083-C5C75087C14A}"/>
                  </a:ext>
                </a:extLst>
              </p:cNvPr>
              <p:cNvSpPr/>
              <p:nvPr/>
            </p:nvSpPr>
            <p:spPr bwMode="auto">
              <a:xfrm>
                <a:off x="9394825" y="2808288"/>
                <a:ext cx="119062" cy="47625"/>
              </a:xfrm>
              <a:custGeom>
                <a:avLst/>
                <a:gdLst>
                  <a:gd name="T0" fmla="*/ 352 w 753"/>
                  <a:gd name="T1" fmla="*/ 0 h 304"/>
                  <a:gd name="T2" fmla="*/ 402 w 753"/>
                  <a:gd name="T3" fmla="*/ 0 h 304"/>
                  <a:gd name="T4" fmla="*/ 452 w 753"/>
                  <a:gd name="T5" fmla="*/ 4 h 304"/>
                  <a:gd name="T6" fmla="*/ 502 w 753"/>
                  <a:gd name="T7" fmla="*/ 15 h 304"/>
                  <a:gd name="T8" fmla="*/ 551 w 753"/>
                  <a:gd name="T9" fmla="*/ 31 h 304"/>
                  <a:gd name="T10" fmla="*/ 598 w 753"/>
                  <a:gd name="T11" fmla="*/ 51 h 304"/>
                  <a:gd name="T12" fmla="*/ 644 w 753"/>
                  <a:gd name="T13" fmla="*/ 77 h 304"/>
                  <a:gd name="T14" fmla="*/ 687 w 753"/>
                  <a:gd name="T15" fmla="*/ 107 h 304"/>
                  <a:gd name="T16" fmla="*/ 727 w 753"/>
                  <a:gd name="T17" fmla="*/ 143 h 304"/>
                  <a:gd name="T18" fmla="*/ 740 w 753"/>
                  <a:gd name="T19" fmla="*/ 160 h 304"/>
                  <a:gd name="T20" fmla="*/ 749 w 753"/>
                  <a:gd name="T21" fmla="*/ 179 h 304"/>
                  <a:gd name="T22" fmla="*/ 753 w 753"/>
                  <a:gd name="T23" fmla="*/ 200 h 304"/>
                  <a:gd name="T24" fmla="*/ 753 w 753"/>
                  <a:gd name="T25" fmla="*/ 220 h 304"/>
                  <a:gd name="T26" fmla="*/ 749 w 753"/>
                  <a:gd name="T27" fmla="*/ 241 h 304"/>
                  <a:gd name="T28" fmla="*/ 740 w 753"/>
                  <a:gd name="T29" fmla="*/ 260 h 304"/>
                  <a:gd name="T30" fmla="*/ 727 w 753"/>
                  <a:gd name="T31" fmla="*/ 276 h 304"/>
                  <a:gd name="T32" fmla="*/ 712 w 753"/>
                  <a:gd name="T33" fmla="*/ 288 h 304"/>
                  <a:gd name="T34" fmla="*/ 696 w 753"/>
                  <a:gd name="T35" fmla="*/ 297 h 304"/>
                  <a:gd name="T36" fmla="*/ 678 w 753"/>
                  <a:gd name="T37" fmla="*/ 302 h 304"/>
                  <a:gd name="T38" fmla="*/ 660 w 753"/>
                  <a:gd name="T39" fmla="*/ 304 h 304"/>
                  <a:gd name="T40" fmla="*/ 643 w 753"/>
                  <a:gd name="T41" fmla="*/ 302 h 304"/>
                  <a:gd name="T42" fmla="*/ 625 w 753"/>
                  <a:gd name="T43" fmla="*/ 297 h 304"/>
                  <a:gd name="T44" fmla="*/ 608 w 753"/>
                  <a:gd name="T45" fmla="*/ 288 h 304"/>
                  <a:gd name="T46" fmla="*/ 594 w 753"/>
                  <a:gd name="T47" fmla="*/ 276 h 304"/>
                  <a:gd name="T48" fmla="*/ 563 w 753"/>
                  <a:gd name="T49" fmla="*/ 249 h 304"/>
                  <a:gd name="T50" fmla="*/ 529 w 753"/>
                  <a:gd name="T51" fmla="*/ 226 h 304"/>
                  <a:gd name="T52" fmla="*/ 492 w 753"/>
                  <a:gd name="T53" fmla="*/ 209 h 304"/>
                  <a:gd name="T54" fmla="*/ 454 w 753"/>
                  <a:gd name="T55" fmla="*/ 197 h 304"/>
                  <a:gd name="T56" fmla="*/ 416 w 753"/>
                  <a:gd name="T57" fmla="*/ 189 h 304"/>
                  <a:gd name="T58" fmla="*/ 377 w 753"/>
                  <a:gd name="T59" fmla="*/ 187 h 304"/>
                  <a:gd name="T60" fmla="*/ 337 w 753"/>
                  <a:gd name="T61" fmla="*/ 189 h 304"/>
                  <a:gd name="T62" fmla="*/ 300 w 753"/>
                  <a:gd name="T63" fmla="*/ 197 h 304"/>
                  <a:gd name="T64" fmla="*/ 262 w 753"/>
                  <a:gd name="T65" fmla="*/ 209 h 304"/>
                  <a:gd name="T66" fmla="*/ 226 w 753"/>
                  <a:gd name="T67" fmla="*/ 226 h 304"/>
                  <a:gd name="T68" fmla="*/ 191 w 753"/>
                  <a:gd name="T69" fmla="*/ 249 h 304"/>
                  <a:gd name="T70" fmla="*/ 160 w 753"/>
                  <a:gd name="T71" fmla="*/ 276 h 304"/>
                  <a:gd name="T72" fmla="*/ 144 w 753"/>
                  <a:gd name="T73" fmla="*/ 289 h 304"/>
                  <a:gd name="T74" fmla="*/ 124 w 753"/>
                  <a:gd name="T75" fmla="*/ 298 h 304"/>
                  <a:gd name="T76" fmla="*/ 104 w 753"/>
                  <a:gd name="T77" fmla="*/ 303 h 304"/>
                  <a:gd name="T78" fmla="*/ 84 w 753"/>
                  <a:gd name="T79" fmla="*/ 303 h 304"/>
                  <a:gd name="T80" fmla="*/ 63 w 753"/>
                  <a:gd name="T81" fmla="*/ 298 h 304"/>
                  <a:gd name="T82" fmla="*/ 44 w 753"/>
                  <a:gd name="T83" fmla="*/ 289 h 304"/>
                  <a:gd name="T84" fmla="*/ 28 w 753"/>
                  <a:gd name="T85" fmla="*/ 276 h 304"/>
                  <a:gd name="T86" fmla="*/ 14 w 753"/>
                  <a:gd name="T87" fmla="*/ 260 h 304"/>
                  <a:gd name="T88" fmla="*/ 4 w 753"/>
                  <a:gd name="T89" fmla="*/ 241 h 304"/>
                  <a:gd name="T90" fmla="*/ 0 w 753"/>
                  <a:gd name="T91" fmla="*/ 220 h 304"/>
                  <a:gd name="T92" fmla="*/ 0 w 753"/>
                  <a:gd name="T93" fmla="*/ 200 h 304"/>
                  <a:gd name="T94" fmla="*/ 4 w 753"/>
                  <a:gd name="T95" fmla="*/ 179 h 304"/>
                  <a:gd name="T96" fmla="*/ 14 w 753"/>
                  <a:gd name="T97" fmla="*/ 160 h 304"/>
                  <a:gd name="T98" fmla="*/ 28 w 753"/>
                  <a:gd name="T99" fmla="*/ 143 h 304"/>
                  <a:gd name="T100" fmla="*/ 67 w 753"/>
                  <a:gd name="T101" fmla="*/ 107 h 304"/>
                  <a:gd name="T102" fmla="*/ 110 w 753"/>
                  <a:gd name="T103" fmla="*/ 77 h 304"/>
                  <a:gd name="T104" fmla="*/ 156 w 753"/>
                  <a:gd name="T105" fmla="*/ 51 h 304"/>
                  <a:gd name="T106" fmla="*/ 202 w 753"/>
                  <a:gd name="T107" fmla="*/ 31 h 304"/>
                  <a:gd name="T108" fmla="*/ 251 w 753"/>
                  <a:gd name="T109" fmla="*/ 15 h 304"/>
                  <a:gd name="T110" fmla="*/ 301 w 753"/>
                  <a:gd name="T111" fmla="*/ 4 h 304"/>
                  <a:gd name="T112" fmla="*/ 352 w 753"/>
                  <a:gd name="T1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53" h="304">
                    <a:moveTo>
                      <a:pt x="352" y="0"/>
                    </a:moveTo>
                    <a:lnTo>
                      <a:pt x="402" y="0"/>
                    </a:lnTo>
                    <a:lnTo>
                      <a:pt x="452" y="4"/>
                    </a:lnTo>
                    <a:lnTo>
                      <a:pt x="502" y="15"/>
                    </a:lnTo>
                    <a:lnTo>
                      <a:pt x="551" y="31"/>
                    </a:lnTo>
                    <a:lnTo>
                      <a:pt x="598" y="51"/>
                    </a:lnTo>
                    <a:lnTo>
                      <a:pt x="644" y="77"/>
                    </a:lnTo>
                    <a:lnTo>
                      <a:pt x="687" y="107"/>
                    </a:lnTo>
                    <a:lnTo>
                      <a:pt x="727" y="143"/>
                    </a:lnTo>
                    <a:lnTo>
                      <a:pt x="740" y="160"/>
                    </a:lnTo>
                    <a:lnTo>
                      <a:pt x="749" y="179"/>
                    </a:lnTo>
                    <a:lnTo>
                      <a:pt x="753" y="200"/>
                    </a:lnTo>
                    <a:lnTo>
                      <a:pt x="753" y="220"/>
                    </a:lnTo>
                    <a:lnTo>
                      <a:pt x="749" y="241"/>
                    </a:lnTo>
                    <a:lnTo>
                      <a:pt x="740" y="260"/>
                    </a:lnTo>
                    <a:lnTo>
                      <a:pt x="727" y="276"/>
                    </a:lnTo>
                    <a:lnTo>
                      <a:pt x="712" y="288"/>
                    </a:lnTo>
                    <a:lnTo>
                      <a:pt x="696" y="297"/>
                    </a:lnTo>
                    <a:lnTo>
                      <a:pt x="678" y="302"/>
                    </a:lnTo>
                    <a:lnTo>
                      <a:pt x="660" y="304"/>
                    </a:lnTo>
                    <a:lnTo>
                      <a:pt x="643" y="302"/>
                    </a:lnTo>
                    <a:lnTo>
                      <a:pt x="625" y="297"/>
                    </a:lnTo>
                    <a:lnTo>
                      <a:pt x="608" y="288"/>
                    </a:lnTo>
                    <a:lnTo>
                      <a:pt x="594" y="276"/>
                    </a:lnTo>
                    <a:lnTo>
                      <a:pt x="563" y="249"/>
                    </a:lnTo>
                    <a:lnTo>
                      <a:pt x="529" y="226"/>
                    </a:lnTo>
                    <a:lnTo>
                      <a:pt x="492" y="209"/>
                    </a:lnTo>
                    <a:lnTo>
                      <a:pt x="454" y="197"/>
                    </a:lnTo>
                    <a:lnTo>
                      <a:pt x="416" y="189"/>
                    </a:lnTo>
                    <a:lnTo>
                      <a:pt x="377" y="187"/>
                    </a:lnTo>
                    <a:lnTo>
                      <a:pt x="337" y="189"/>
                    </a:lnTo>
                    <a:lnTo>
                      <a:pt x="300" y="197"/>
                    </a:lnTo>
                    <a:lnTo>
                      <a:pt x="262" y="209"/>
                    </a:lnTo>
                    <a:lnTo>
                      <a:pt x="226" y="226"/>
                    </a:lnTo>
                    <a:lnTo>
                      <a:pt x="191" y="249"/>
                    </a:lnTo>
                    <a:lnTo>
                      <a:pt x="160" y="276"/>
                    </a:lnTo>
                    <a:lnTo>
                      <a:pt x="144" y="289"/>
                    </a:lnTo>
                    <a:lnTo>
                      <a:pt x="124" y="298"/>
                    </a:lnTo>
                    <a:lnTo>
                      <a:pt x="104" y="303"/>
                    </a:lnTo>
                    <a:lnTo>
                      <a:pt x="84" y="303"/>
                    </a:lnTo>
                    <a:lnTo>
                      <a:pt x="63" y="298"/>
                    </a:lnTo>
                    <a:lnTo>
                      <a:pt x="44" y="289"/>
                    </a:lnTo>
                    <a:lnTo>
                      <a:pt x="28" y="276"/>
                    </a:lnTo>
                    <a:lnTo>
                      <a:pt x="14" y="260"/>
                    </a:lnTo>
                    <a:lnTo>
                      <a:pt x="4" y="241"/>
                    </a:lnTo>
                    <a:lnTo>
                      <a:pt x="0" y="220"/>
                    </a:lnTo>
                    <a:lnTo>
                      <a:pt x="0" y="200"/>
                    </a:lnTo>
                    <a:lnTo>
                      <a:pt x="4" y="179"/>
                    </a:lnTo>
                    <a:lnTo>
                      <a:pt x="14" y="160"/>
                    </a:lnTo>
                    <a:lnTo>
                      <a:pt x="28" y="143"/>
                    </a:lnTo>
                    <a:lnTo>
                      <a:pt x="67" y="107"/>
                    </a:lnTo>
                    <a:lnTo>
                      <a:pt x="110" y="77"/>
                    </a:lnTo>
                    <a:lnTo>
                      <a:pt x="156" y="51"/>
                    </a:lnTo>
                    <a:lnTo>
                      <a:pt x="202" y="31"/>
                    </a:lnTo>
                    <a:lnTo>
                      <a:pt x="251" y="15"/>
                    </a:lnTo>
                    <a:lnTo>
                      <a:pt x="301" y="4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FA5340F-DBC0-4062-BC06-0EEE4AB531BD}"/>
              </a:ext>
            </a:extLst>
          </p:cNvPr>
          <p:cNvGrpSpPr/>
          <p:nvPr/>
        </p:nvGrpSpPr>
        <p:grpSpPr>
          <a:xfrm>
            <a:off x="6161087" y="3765096"/>
            <a:ext cx="1641476" cy="1641476"/>
            <a:chOff x="6161087" y="3765096"/>
            <a:chExt cx="1641476" cy="1641476"/>
          </a:xfrm>
        </p:grpSpPr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9136902-DB69-4D8A-A0C7-71E31C720891}"/>
                </a:ext>
              </a:extLst>
            </p:cNvPr>
            <p:cNvSpPr/>
            <p:nvPr/>
          </p:nvSpPr>
          <p:spPr>
            <a:xfrm flipH="1">
              <a:off x="6161087" y="3765096"/>
              <a:ext cx="1641476" cy="164147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13597D4-34DA-432E-8FD2-CD03D54063FC}"/>
                </a:ext>
              </a:extLst>
            </p:cNvPr>
            <p:cNvSpPr/>
            <p:nvPr/>
          </p:nvSpPr>
          <p:spPr>
            <a:xfrm flipH="1">
              <a:off x="6361112" y="3969883"/>
              <a:ext cx="1241426" cy="1241426"/>
            </a:xfrm>
            <a:custGeom>
              <a:avLst/>
              <a:gdLst>
                <a:gd name="connsiteX0" fmla="*/ 54000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5" fmla="*/ 540000 w 1080000"/>
                <a:gd name="connsiteY5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1080000">
                  <a:moveTo>
                    <a:pt x="540000" y="0"/>
                  </a:moveTo>
                  <a:lnTo>
                    <a:pt x="1080000" y="0"/>
                  </a:lnTo>
                  <a:lnTo>
                    <a:pt x="1080000" y="540000"/>
                  </a:lnTo>
                  <a:cubicBezTo>
                    <a:pt x="1080000" y="838234"/>
                    <a:pt x="838234" y="1080000"/>
                    <a:pt x="540000" y="1080000"/>
                  </a:cubicBezTo>
                  <a:cubicBezTo>
                    <a:pt x="241766" y="1080000"/>
                    <a:pt x="0" y="838234"/>
                    <a:pt x="0" y="540000"/>
                  </a:cubicBez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7" name="Group 45">
              <a:extLst>
                <a:ext uri="{FF2B5EF4-FFF2-40B4-BE49-F238E27FC236}">
                  <a16:creationId xmlns:a16="http://schemas.microsoft.com/office/drawing/2014/main" id="{488619D2-0843-48C7-BFC8-8D46B0D6A41E}"/>
                </a:ext>
              </a:extLst>
            </p:cNvPr>
            <p:cNvGrpSpPr/>
            <p:nvPr/>
          </p:nvGrpSpPr>
          <p:grpSpPr>
            <a:xfrm>
              <a:off x="6581616" y="4400196"/>
              <a:ext cx="775036" cy="368355"/>
              <a:chOff x="10028238" y="2828925"/>
              <a:chExt cx="577850" cy="274638"/>
            </a:xfrm>
            <a:solidFill>
              <a:schemeClr val="accent1"/>
            </a:solidFill>
          </p:grpSpPr>
          <p:sp>
            <p:nvSpPr>
              <p:cNvPr id="88" name="Freeform 91">
                <a:extLst>
                  <a:ext uri="{FF2B5EF4-FFF2-40B4-BE49-F238E27FC236}">
                    <a16:creationId xmlns:a16="http://schemas.microsoft.com/office/drawing/2014/main" id="{BC3DC584-7F89-4695-B3EF-6C60324EBC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8238" y="2828925"/>
                <a:ext cx="577850" cy="274638"/>
              </a:xfrm>
              <a:custGeom>
                <a:avLst/>
                <a:gdLst>
                  <a:gd name="T0" fmla="*/ 227 w 3643"/>
                  <a:gd name="T1" fmla="*/ 1180 h 1728"/>
                  <a:gd name="T2" fmla="*/ 163 w 3643"/>
                  <a:gd name="T3" fmla="*/ 1377 h 1728"/>
                  <a:gd name="T4" fmla="*/ 282 w 3643"/>
                  <a:gd name="T5" fmla="*/ 1542 h 1728"/>
                  <a:gd name="T6" fmla="*/ 491 w 3643"/>
                  <a:gd name="T7" fmla="*/ 1542 h 1728"/>
                  <a:gd name="T8" fmla="*/ 611 w 3643"/>
                  <a:gd name="T9" fmla="*/ 1377 h 1728"/>
                  <a:gd name="T10" fmla="*/ 548 w 3643"/>
                  <a:gd name="T11" fmla="*/ 1180 h 1728"/>
                  <a:gd name="T12" fmla="*/ 2303 w 3643"/>
                  <a:gd name="T13" fmla="*/ 1114 h 1728"/>
                  <a:gd name="T14" fmla="*/ 2120 w 3643"/>
                  <a:gd name="T15" fmla="*/ 1207 h 1728"/>
                  <a:gd name="T16" fmla="*/ 2088 w 3643"/>
                  <a:gd name="T17" fmla="*/ 1413 h 1728"/>
                  <a:gd name="T18" fmla="*/ 2232 w 3643"/>
                  <a:gd name="T19" fmla="*/ 1556 h 1728"/>
                  <a:gd name="T20" fmla="*/ 2438 w 3643"/>
                  <a:gd name="T21" fmla="*/ 1523 h 1728"/>
                  <a:gd name="T22" fmla="*/ 2531 w 3643"/>
                  <a:gd name="T23" fmla="*/ 1341 h 1728"/>
                  <a:gd name="T24" fmla="*/ 2438 w 3643"/>
                  <a:gd name="T25" fmla="*/ 1157 h 1728"/>
                  <a:gd name="T26" fmla="*/ 3220 w 3643"/>
                  <a:gd name="T27" fmla="*/ 163 h 1728"/>
                  <a:gd name="T28" fmla="*/ 3055 w 3643"/>
                  <a:gd name="T29" fmla="*/ 282 h 1728"/>
                  <a:gd name="T30" fmla="*/ 3055 w 3643"/>
                  <a:gd name="T31" fmla="*/ 492 h 1728"/>
                  <a:gd name="T32" fmla="*/ 3220 w 3643"/>
                  <a:gd name="T33" fmla="*/ 611 h 1728"/>
                  <a:gd name="T34" fmla="*/ 3417 w 3643"/>
                  <a:gd name="T35" fmla="*/ 547 h 1728"/>
                  <a:gd name="T36" fmla="*/ 3480 w 3643"/>
                  <a:gd name="T37" fmla="*/ 350 h 1728"/>
                  <a:gd name="T38" fmla="*/ 3360 w 3643"/>
                  <a:gd name="T39" fmla="*/ 185 h 1728"/>
                  <a:gd name="T40" fmla="*/ 1268 w 3643"/>
                  <a:gd name="T41" fmla="*/ 172 h 1728"/>
                  <a:gd name="T42" fmla="*/ 1124 w 3643"/>
                  <a:gd name="T43" fmla="*/ 316 h 1728"/>
                  <a:gd name="T44" fmla="*/ 1157 w 3643"/>
                  <a:gd name="T45" fmla="*/ 522 h 1728"/>
                  <a:gd name="T46" fmla="*/ 1339 w 3643"/>
                  <a:gd name="T47" fmla="*/ 615 h 1728"/>
                  <a:gd name="T48" fmla="*/ 1523 w 3643"/>
                  <a:gd name="T49" fmla="*/ 522 h 1728"/>
                  <a:gd name="T50" fmla="*/ 1555 w 3643"/>
                  <a:gd name="T51" fmla="*/ 316 h 1728"/>
                  <a:gd name="T52" fmla="*/ 1411 w 3643"/>
                  <a:gd name="T53" fmla="*/ 172 h 1728"/>
                  <a:gd name="T54" fmla="*/ 3396 w 3643"/>
                  <a:gd name="T55" fmla="*/ 26 h 1728"/>
                  <a:gd name="T56" fmla="*/ 3598 w 3643"/>
                  <a:gd name="T57" fmla="*/ 205 h 1728"/>
                  <a:gd name="T58" fmla="*/ 3631 w 3643"/>
                  <a:gd name="T59" fmla="*/ 482 h 1728"/>
                  <a:gd name="T60" fmla="*/ 3477 w 3643"/>
                  <a:gd name="T61" fmla="*/ 704 h 1728"/>
                  <a:gd name="T62" fmla="*/ 3210 w 3643"/>
                  <a:gd name="T63" fmla="*/ 772 h 1728"/>
                  <a:gd name="T64" fmla="*/ 2649 w 3643"/>
                  <a:gd name="T65" fmla="*/ 1167 h 1728"/>
                  <a:gd name="T66" fmla="*/ 2678 w 3643"/>
                  <a:gd name="T67" fmla="*/ 1436 h 1728"/>
                  <a:gd name="T68" fmla="*/ 2524 w 3643"/>
                  <a:gd name="T69" fmla="*/ 1658 h 1728"/>
                  <a:gd name="T70" fmla="*/ 2255 w 3643"/>
                  <a:gd name="T71" fmla="*/ 1725 h 1728"/>
                  <a:gd name="T72" fmla="*/ 2014 w 3643"/>
                  <a:gd name="T73" fmla="*/ 1597 h 1728"/>
                  <a:gd name="T74" fmla="*/ 1917 w 3643"/>
                  <a:gd name="T75" fmla="*/ 1341 h 1728"/>
                  <a:gd name="T76" fmla="*/ 1551 w 3643"/>
                  <a:gd name="T77" fmla="*/ 711 h 1728"/>
                  <a:gd name="T78" fmla="*/ 1294 w 3643"/>
                  <a:gd name="T79" fmla="*/ 772 h 1728"/>
                  <a:gd name="T80" fmla="*/ 732 w 3643"/>
                  <a:gd name="T81" fmla="*/ 1167 h 1728"/>
                  <a:gd name="T82" fmla="*/ 762 w 3643"/>
                  <a:gd name="T83" fmla="*/ 1436 h 1728"/>
                  <a:gd name="T84" fmla="*/ 607 w 3643"/>
                  <a:gd name="T85" fmla="*/ 1658 h 1728"/>
                  <a:gd name="T86" fmla="*/ 338 w 3643"/>
                  <a:gd name="T87" fmla="*/ 1725 h 1728"/>
                  <a:gd name="T88" fmla="*/ 97 w 3643"/>
                  <a:gd name="T89" fmla="*/ 1597 h 1728"/>
                  <a:gd name="T90" fmla="*/ 0 w 3643"/>
                  <a:gd name="T91" fmla="*/ 1341 h 1728"/>
                  <a:gd name="T92" fmla="*/ 97 w 3643"/>
                  <a:gd name="T93" fmla="*/ 1084 h 1728"/>
                  <a:gd name="T94" fmla="*/ 338 w 3643"/>
                  <a:gd name="T95" fmla="*/ 957 h 1728"/>
                  <a:gd name="T96" fmla="*/ 597 w 3643"/>
                  <a:gd name="T97" fmla="*/ 1016 h 1728"/>
                  <a:gd name="T98" fmla="*/ 952 w 3643"/>
                  <a:gd name="T99" fmla="*/ 387 h 1728"/>
                  <a:gd name="T100" fmla="*/ 1051 w 3643"/>
                  <a:gd name="T101" fmla="*/ 130 h 1728"/>
                  <a:gd name="T102" fmla="*/ 1291 w 3643"/>
                  <a:gd name="T103" fmla="*/ 2 h 1728"/>
                  <a:gd name="T104" fmla="*/ 1561 w 3643"/>
                  <a:gd name="T105" fmla="*/ 69 h 1728"/>
                  <a:gd name="T106" fmla="*/ 1714 w 3643"/>
                  <a:gd name="T107" fmla="*/ 291 h 1728"/>
                  <a:gd name="T108" fmla="*/ 1686 w 3643"/>
                  <a:gd name="T109" fmla="*/ 560 h 1728"/>
                  <a:gd name="T110" fmla="*/ 2255 w 3643"/>
                  <a:gd name="T111" fmla="*/ 957 h 1728"/>
                  <a:gd name="T112" fmla="*/ 2514 w 3643"/>
                  <a:gd name="T113" fmla="*/ 1016 h 1728"/>
                  <a:gd name="T114" fmla="*/ 2869 w 3643"/>
                  <a:gd name="T115" fmla="*/ 387 h 1728"/>
                  <a:gd name="T116" fmla="*/ 2968 w 3643"/>
                  <a:gd name="T117" fmla="*/ 130 h 1728"/>
                  <a:gd name="T118" fmla="*/ 3208 w 3643"/>
                  <a:gd name="T119" fmla="*/ 2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43" h="1728">
                    <a:moveTo>
                      <a:pt x="387" y="1114"/>
                    </a:moveTo>
                    <a:lnTo>
                      <a:pt x="350" y="1116"/>
                    </a:lnTo>
                    <a:lnTo>
                      <a:pt x="315" y="1125"/>
                    </a:lnTo>
                    <a:lnTo>
                      <a:pt x="282" y="1139"/>
                    </a:lnTo>
                    <a:lnTo>
                      <a:pt x="253" y="1157"/>
                    </a:lnTo>
                    <a:lnTo>
                      <a:pt x="227" y="1180"/>
                    </a:lnTo>
                    <a:lnTo>
                      <a:pt x="204" y="1207"/>
                    </a:lnTo>
                    <a:lnTo>
                      <a:pt x="185" y="1237"/>
                    </a:lnTo>
                    <a:lnTo>
                      <a:pt x="171" y="1269"/>
                    </a:lnTo>
                    <a:lnTo>
                      <a:pt x="163" y="1304"/>
                    </a:lnTo>
                    <a:lnTo>
                      <a:pt x="160" y="1341"/>
                    </a:lnTo>
                    <a:lnTo>
                      <a:pt x="163" y="1377"/>
                    </a:lnTo>
                    <a:lnTo>
                      <a:pt x="171" y="1413"/>
                    </a:lnTo>
                    <a:lnTo>
                      <a:pt x="185" y="1445"/>
                    </a:lnTo>
                    <a:lnTo>
                      <a:pt x="204" y="1475"/>
                    </a:lnTo>
                    <a:lnTo>
                      <a:pt x="227" y="1501"/>
                    </a:lnTo>
                    <a:lnTo>
                      <a:pt x="253" y="1523"/>
                    </a:lnTo>
                    <a:lnTo>
                      <a:pt x="282" y="1542"/>
                    </a:lnTo>
                    <a:lnTo>
                      <a:pt x="315" y="1556"/>
                    </a:lnTo>
                    <a:lnTo>
                      <a:pt x="350" y="1564"/>
                    </a:lnTo>
                    <a:lnTo>
                      <a:pt x="387" y="1568"/>
                    </a:lnTo>
                    <a:lnTo>
                      <a:pt x="424" y="1564"/>
                    </a:lnTo>
                    <a:lnTo>
                      <a:pt x="458" y="1556"/>
                    </a:lnTo>
                    <a:lnTo>
                      <a:pt x="491" y="1542"/>
                    </a:lnTo>
                    <a:lnTo>
                      <a:pt x="521" y="1523"/>
                    </a:lnTo>
                    <a:lnTo>
                      <a:pt x="548" y="1501"/>
                    </a:lnTo>
                    <a:lnTo>
                      <a:pt x="570" y="1475"/>
                    </a:lnTo>
                    <a:lnTo>
                      <a:pt x="588" y="1445"/>
                    </a:lnTo>
                    <a:lnTo>
                      <a:pt x="602" y="1413"/>
                    </a:lnTo>
                    <a:lnTo>
                      <a:pt x="611" y="1377"/>
                    </a:lnTo>
                    <a:lnTo>
                      <a:pt x="614" y="1341"/>
                    </a:lnTo>
                    <a:lnTo>
                      <a:pt x="611" y="1304"/>
                    </a:lnTo>
                    <a:lnTo>
                      <a:pt x="602" y="1269"/>
                    </a:lnTo>
                    <a:lnTo>
                      <a:pt x="588" y="1237"/>
                    </a:lnTo>
                    <a:lnTo>
                      <a:pt x="570" y="1207"/>
                    </a:lnTo>
                    <a:lnTo>
                      <a:pt x="548" y="1180"/>
                    </a:lnTo>
                    <a:lnTo>
                      <a:pt x="521" y="1157"/>
                    </a:lnTo>
                    <a:lnTo>
                      <a:pt x="491" y="1139"/>
                    </a:lnTo>
                    <a:lnTo>
                      <a:pt x="458" y="1125"/>
                    </a:lnTo>
                    <a:lnTo>
                      <a:pt x="424" y="1116"/>
                    </a:lnTo>
                    <a:lnTo>
                      <a:pt x="387" y="1114"/>
                    </a:lnTo>
                    <a:close/>
                    <a:moveTo>
                      <a:pt x="2303" y="1114"/>
                    </a:moveTo>
                    <a:lnTo>
                      <a:pt x="2266" y="1116"/>
                    </a:lnTo>
                    <a:lnTo>
                      <a:pt x="2232" y="1125"/>
                    </a:lnTo>
                    <a:lnTo>
                      <a:pt x="2199" y="1139"/>
                    </a:lnTo>
                    <a:lnTo>
                      <a:pt x="2169" y="1157"/>
                    </a:lnTo>
                    <a:lnTo>
                      <a:pt x="2142" y="1180"/>
                    </a:lnTo>
                    <a:lnTo>
                      <a:pt x="2120" y="1207"/>
                    </a:lnTo>
                    <a:lnTo>
                      <a:pt x="2102" y="1237"/>
                    </a:lnTo>
                    <a:lnTo>
                      <a:pt x="2088" y="1269"/>
                    </a:lnTo>
                    <a:lnTo>
                      <a:pt x="2079" y="1304"/>
                    </a:lnTo>
                    <a:lnTo>
                      <a:pt x="2076" y="1341"/>
                    </a:lnTo>
                    <a:lnTo>
                      <a:pt x="2079" y="1377"/>
                    </a:lnTo>
                    <a:lnTo>
                      <a:pt x="2088" y="1413"/>
                    </a:lnTo>
                    <a:lnTo>
                      <a:pt x="2102" y="1445"/>
                    </a:lnTo>
                    <a:lnTo>
                      <a:pt x="2120" y="1475"/>
                    </a:lnTo>
                    <a:lnTo>
                      <a:pt x="2142" y="1501"/>
                    </a:lnTo>
                    <a:lnTo>
                      <a:pt x="2169" y="1523"/>
                    </a:lnTo>
                    <a:lnTo>
                      <a:pt x="2199" y="1542"/>
                    </a:lnTo>
                    <a:lnTo>
                      <a:pt x="2232" y="1556"/>
                    </a:lnTo>
                    <a:lnTo>
                      <a:pt x="2266" y="1564"/>
                    </a:lnTo>
                    <a:lnTo>
                      <a:pt x="2303" y="1568"/>
                    </a:lnTo>
                    <a:lnTo>
                      <a:pt x="2340" y="1564"/>
                    </a:lnTo>
                    <a:lnTo>
                      <a:pt x="2375" y="1556"/>
                    </a:lnTo>
                    <a:lnTo>
                      <a:pt x="2408" y="1542"/>
                    </a:lnTo>
                    <a:lnTo>
                      <a:pt x="2438" y="1523"/>
                    </a:lnTo>
                    <a:lnTo>
                      <a:pt x="2463" y="1501"/>
                    </a:lnTo>
                    <a:lnTo>
                      <a:pt x="2486" y="1475"/>
                    </a:lnTo>
                    <a:lnTo>
                      <a:pt x="2505" y="1445"/>
                    </a:lnTo>
                    <a:lnTo>
                      <a:pt x="2519" y="1413"/>
                    </a:lnTo>
                    <a:lnTo>
                      <a:pt x="2527" y="1377"/>
                    </a:lnTo>
                    <a:lnTo>
                      <a:pt x="2531" y="1341"/>
                    </a:lnTo>
                    <a:lnTo>
                      <a:pt x="2527" y="1304"/>
                    </a:lnTo>
                    <a:lnTo>
                      <a:pt x="2519" y="1269"/>
                    </a:lnTo>
                    <a:lnTo>
                      <a:pt x="2505" y="1237"/>
                    </a:lnTo>
                    <a:lnTo>
                      <a:pt x="2486" y="1207"/>
                    </a:lnTo>
                    <a:lnTo>
                      <a:pt x="2463" y="1180"/>
                    </a:lnTo>
                    <a:lnTo>
                      <a:pt x="2438" y="1157"/>
                    </a:lnTo>
                    <a:lnTo>
                      <a:pt x="2408" y="1139"/>
                    </a:lnTo>
                    <a:lnTo>
                      <a:pt x="2375" y="1125"/>
                    </a:lnTo>
                    <a:lnTo>
                      <a:pt x="2340" y="1116"/>
                    </a:lnTo>
                    <a:lnTo>
                      <a:pt x="2303" y="1114"/>
                    </a:lnTo>
                    <a:close/>
                    <a:moveTo>
                      <a:pt x="3256" y="160"/>
                    </a:moveTo>
                    <a:lnTo>
                      <a:pt x="3220" y="163"/>
                    </a:lnTo>
                    <a:lnTo>
                      <a:pt x="3184" y="172"/>
                    </a:lnTo>
                    <a:lnTo>
                      <a:pt x="3152" y="185"/>
                    </a:lnTo>
                    <a:lnTo>
                      <a:pt x="3122" y="204"/>
                    </a:lnTo>
                    <a:lnTo>
                      <a:pt x="3096" y="226"/>
                    </a:lnTo>
                    <a:lnTo>
                      <a:pt x="3073" y="253"/>
                    </a:lnTo>
                    <a:lnTo>
                      <a:pt x="3055" y="282"/>
                    </a:lnTo>
                    <a:lnTo>
                      <a:pt x="3041" y="316"/>
                    </a:lnTo>
                    <a:lnTo>
                      <a:pt x="3032" y="350"/>
                    </a:lnTo>
                    <a:lnTo>
                      <a:pt x="3030" y="387"/>
                    </a:lnTo>
                    <a:lnTo>
                      <a:pt x="3032" y="424"/>
                    </a:lnTo>
                    <a:lnTo>
                      <a:pt x="3041" y="458"/>
                    </a:lnTo>
                    <a:lnTo>
                      <a:pt x="3055" y="492"/>
                    </a:lnTo>
                    <a:lnTo>
                      <a:pt x="3073" y="522"/>
                    </a:lnTo>
                    <a:lnTo>
                      <a:pt x="3096" y="547"/>
                    </a:lnTo>
                    <a:lnTo>
                      <a:pt x="3122" y="570"/>
                    </a:lnTo>
                    <a:lnTo>
                      <a:pt x="3152" y="589"/>
                    </a:lnTo>
                    <a:lnTo>
                      <a:pt x="3184" y="602"/>
                    </a:lnTo>
                    <a:lnTo>
                      <a:pt x="3220" y="611"/>
                    </a:lnTo>
                    <a:lnTo>
                      <a:pt x="3256" y="615"/>
                    </a:lnTo>
                    <a:lnTo>
                      <a:pt x="3293" y="611"/>
                    </a:lnTo>
                    <a:lnTo>
                      <a:pt x="3328" y="602"/>
                    </a:lnTo>
                    <a:lnTo>
                      <a:pt x="3360" y="589"/>
                    </a:lnTo>
                    <a:lnTo>
                      <a:pt x="3390" y="570"/>
                    </a:lnTo>
                    <a:lnTo>
                      <a:pt x="3417" y="547"/>
                    </a:lnTo>
                    <a:lnTo>
                      <a:pt x="3439" y="522"/>
                    </a:lnTo>
                    <a:lnTo>
                      <a:pt x="3458" y="492"/>
                    </a:lnTo>
                    <a:lnTo>
                      <a:pt x="3472" y="458"/>
                    </a:lnTo>
                    <a:lnTo>
                      <a:pt x="3480" y="424"/>
                    </a:lnTo>
                    <a:lnTo>
                      <a:pt x="3483" y="387"/>
                    </a:lnTo>
                    <a:lnTo>
                      <a:pt x="3480" y="350"/>
                    </a:lnTo>
                    <a:lnTo>
                      <a:pt x="3472" y="316"/>
                    </a:lnTo>
                    <a:lnTo>
                      <a:pt x="3458" y="282"/>
                    </a:lnTo>
                    <a:lnTo>
                      <a:pt x="3439" y="253"/>
                    </a:lnTo>
                    <a:lnTo>
                      <a:pt x="3417" y="226"/>
                    </a:lnTo>
                    <a:lnTo>
                      <a:pt x="3390" y="204"/>
                    </a:lnTo>
                    <a:lnTo>
                      <a:pt x="3360" y="185"/>
                    </a:lnTo>
                    <a:lnTo>
                      <a:pt x="3328" y="172"/>
                    </a:lnTo>
                    <a:lnTo>
                      <a:pt x="3293" y="163"/>
                    </a:lnTo>
                    <a:lnTo>
                      <a:pt x="3256" y="160"/>
                    </a:lnTo>
                    <a:close/>
                    <a:moveTo>
                      <a:pt x="1339" y="160"/>
                    </a:moveTo>
                    <a:lnTo>
                      <a:pt x="1303" y="163"/>
                    </a:lnTo>
                    <a:lnTo>
                      <a:pt x="1268" y="172"/>
                    </a:lnTo>
                    <a:lnTo>
                      <a:pt x="1235" y="185"/>
                    </a:lnTo>
                    <a:lnTo>
                      <a:pt x="1206" y="204"/>
                    </a:lnTo>
                    <a:lnTo>
                      <a:pt x="1179" y="226"/>
                    </a:lnTo>
                    <a:lnTo>
                      <a:pt x="1157" y="253"/>
                    </a:lnTo>
                    <a:lnTo>
                      <a:pt x="1138" y="282"/>
                    </a:lnTo>
                    <a:lnTo>
                      <a:pt x="1124" y="316"/>
                    </a:lnTo>
                    <a:lnTo>
                      <a:pt x="1116" y="350"/>
                    </a:lnTo>
                    <a:lnTo>
                      <a:pt x="1113" y="387"/>
                    </a:lnTo>
                    <a:lnTo>
                      <a:pt x="1116" y="424"/>
                    </a:lnTo>
                    <a:lnTo>
                      <a:pt x="1124" y="458"/>
                    </a:lnTo>
                    <a:lnTo>
                      <a:pt x="1138" y="492"/>
                    </a:lnTo>
                    <a:lnTo>
                      <a:pt x="1157" y="522"/>
                    </a:lnTo>
                    <a:lnTo>
                      <a:pt x="1179" y="547"/>
                    </a:lnTo>
                    <a:lnTo>
                      <a:pt x="1206" y="570"/>
                    </a:lnTo>
                    <a:lnTo>
                      <a:pt x="1235" y="589"/>
                    </a:lnTo>
                    <a:lnTo>
                      <a:pt x="1268" y="602"/>
                    </a:lnTo>
                    <a:lnTo>
                      <a:pt x="1303" y="611"/>
                    </a:lnTo>
                    <a:lnTo>
                      <a:pt x="1339" y="615"/>
                    </a:lnTo>
                    <a:lnTo>
                      <a:pt x="1376" y="611"/>
                    </a:lnTo>
                    <a:lnTo>
                      <a:pt x="1411" y="602"/>
                    </a:lnTo>
                    <a:lnTo>
                      <a:pt x="1443" y="589"/>
                    </a:lnTo>
                    <a:lnTo>
                      <a:pt x="1473" y="570"/>
                    </a:lnTo>
                    <a:lnTo>
                      <a:pt x="1500" y="547"/>
                    </a:lnTo>
                    <a:lnTo>
                      <a:pt x="1523" y="522"/>
                    </a:lnTo>
                    <a:lnTo>
                      <a:pt x="1541" y="492"/>
                    </a:lnTo>
                    <a:lnTo>
                      <a:pt x="1555" y="458"/>
                    </a:lnTo>
                    <a:lnTo>
                      <a:pt x="1564" y="424"/>
                    </a:lnTo>
                    <a:lnTo>
                      <a:pt x="1566" y="387"/>
                    </a:lnTo>
                    <a:lnTo>
                      <a:pt x="1564" y="350"/>
                    </a:lnTo>
                    <a:lnTo>
                      <a:pt x="1555" y="316"/>
                    </a:lnTo>
                    <a:lnTo>
                      <a:pt x="1541" y="282"/>
                    </a:lnTo>
                    <a:lnTo>
                      <a:pt x="1523" y="253"/>
                    </a:lnTo>
                    <a:lnTo>
                      <a:pt x="1500" y="226"/>
                    </a:lnTo>
                    <a:lnTo>
                      <a:pt x="1473" y="204"/>
                    </a:lnTo>
                    <a:lnTo>
                      <a:pt x="1443" y="185"/>
                    </a:lnTo>
                    <a:lnTo>
                      <a:pt x="1411" y="172"/>
                    </a:lnTo>
                    <a:lnTo>
                      <a:pt x="1376" y="163"/>
                    </a:lnTo>
                    <a:lnTo>
                      <a:pt x="1339" y="160"/>
                    </a:lnTo>
                    <a:close/>
                    <a:moveTo>
                      <a:pt x="3256" y="0"/>
                    </a:moveTo>
                    <a:lnTo>
                      <a:pt x="3305" y="2"/>
                    </a:lnTo>
                    <a:lnTo>
                      <a:pt x="3351" y="11"/>
                    </a:lnTo>
                    <a:lnTo>
                      <a:pt x="3396" y="26"/>
                    </a:lnTo>
                    <a:lnTo>
                      <a:pt x="3438" y="46"/>
                    </a:lnTo>
                    <a:lnTo>
                      <a:pt x="3477" y="69"/>
                    </a:lnTo>
                    <a:lnTo>
                      <a:pt x="3513" y="98"/>
                    </a:lnTo>
                    <a:lnTo>
                      <a:pt x="3545" y="130"/>
                    </a:lnTo>
                    <a:lnTo>
                      <a:pt x="3574" y="166"/>
                    </a:lnTo>
                    <a:lnTo>
                      <a:pt x="3598" y="205"/>
                    </a:lnTo>
                    <a:lnTo>
                      <a:pt x="3617" y="247"/>
                    </a:lnTo>
                    <a:lnTo>
                      <a:pt x="3631" y="291"/>
                    </a:lnTo>
                    <a:lnTo>
                      <a:pt x="3640" y="339"/>
                    </a:lnTo>
                    <a:lnTo>
                      <a:pt x="3643" y="387"/>
                    </a:lnTo>
                    <a:lnTo>
                      <a:pt x="3640" y="435"/>
                    </a:lnTo>
                    <a:lnTo>
                      <a:pt x="3631" y="482"/>
                    </a:lnTo>
                    <a:lnTo>
                      <a:pt x="3617" y="527"/>
                    </a:lnTo>
                    <a:lnTo>
                      <a:pt x="3598" y="569"/>
                    </a:lnTo>
                    <a:lnTo>
                      <a:pt x="3574" y="608"/>
                    </a:lnTo>
                    <a:lnTo>
                      <a:pt x="3545" y="644"/>
                    </a:lnTo>
                    <a:lnTo>
                      <a:pt x="3513" y="676"/>
                    </a:lnTo>
                    <a:lnTo>
                      <a:pt x="3477" y="704"/>
                    </a:lnTo>
                    <a:lnTo>
                      <a:pt x="3438" y="729"/>
                    </a:lnTo>
                    <a:lnTo>
                      <a:pt x="3396" y="748"/>
                    </a:lnTo>
                    <a:lnTo>
                      <a:pt x="3351" y="762"/>
                    </a:lnTo>
                    <a:lnTo>
                      <a:pt x="3305" y="771"/>
                    </a:lnTo>
                    <a:lnTo>
                      <a:pt x="3256" y="774"/>
                    </a:lnTo>
                    <a:lnTo>
                      <a:pt x="3210" y="772"/>
                    </a:lnTo>
                    <a:lnTo>
                      <a:pt x="3166" y="763"/>
                    </a:lnTo>
                    <a:lnTo>
                      <a:pt x="3124" y="751"/>
                    </a:lnTo>
                    <a:lnTo>
                      <a:pt x="3083" y="733"/>
                    </a:lnTo>
                    <a:lnTo>
                      <a:pt x="3045" y="711"/>
                    </a:lnTo>
                    <a:lnTo>
                      <a:pt x="2627" y="1129"/>
                    </a:lnTo>
                    <a:lnTo>
                      <a:pt x="2649" y="1167"/>
                    </a:lnTo>
                    <a:lnTo>
                      <a:pt x="2667" y="1208"/>
                    </a:lnTo>
                    <a:lnTo>
                      <a:pt x="2679" y="1250"/>
                    </a:lnTo>
                    <a:lnTo>
                      <a:pt x="2688" y="1294"/>
                    </a:lnTo>
                    <a:lnTo>
                      <a:pt x="2690" y="1341"/>
                    </a:lnTo>
                    <a:lnTo>
                      <a:pt x="2687" y="1389"/>
                    </a:lnTo>
                    <a:lnTo>
                      <a:pt x="2678" y="1436"/>
                    </a:lnTo>
                    <a:lnTo>
                      <a:pt x="2665" y="1480"/>
                    </a:lnTo>
                    <a:lnTo>
                      <a:pt x="2645" y="1522"/>
                    </a:lnTo>
                    <a:lnTo>
                      <a:pt x="2620" y="1562"/>
                    </a:lnTo>
                    <a:lnTo>
                      <a:pt x="2593" y="1597"/>
                    </a:lnTo>
                    <a:lnTo>
                      <a:pt x="2561" y="1629"/>
                    </a:lnTo>
                    <a:lnTo>
                      <a:pt x="2524" y="1658"/>
                    </a:lnTo>
                    <a:lnTo>
                      <a:pt x="2485" y="1683"/>
                    </a:lnTo>
                    <a:lnTo>
                      <a:pt x="2443" y="1701"/>
                    </a:lnTo>
                    <a:lnTo>
                      <a:pt x="2398" y="1716"/>
                    </a:lnTo>
                    <a:lnTo>
                      <a:pt x="2351" y="1725"/>
                    </a:lnTo>
                    <a:lnTo>
                      <a:pt x="2303" y="1728"/>
                    </a:lnTo>
                    <a:lnTo>
                      <a:pt x="2255" y="1725"/>
                    </a:lnTo>
                    <a:lnTo>
                      <a:pt x="2208" y="1716"/>
                    </a:lnTo>
                    <a:lnTo>
                      <a:pt x="2163" y="1701"/>
                    </a:lnTo>
                    <a:lnTo>
                      <a:pt x="2121" y="1683"/>
                    </a:lnTo>
                    <a:lnTo>
                      <a:pt x="2083" y="1658"/>
                    </a:lnTo>
                    <a:lnTo>
                      <a:pt x="2046" y="1629"/>
                    </a:lnTo>
                    <a:lnTo>
                      <a:pt x="2014" y="1597"/>
                    </a:lnTo>
                    <a:lnTo>
                      <a:pt x="1985" y="1562"/>
                    </a:lnTo>
                    <a:lnTo>
                      <a:pt x="1962" y="1522"/>
                    </a:lnTo>
                    <a:lnTo>
                      <a:pt x="1942" y="1480"/>
                    </a:lnTo>
                    <a:lnTo>
                      <a:pt x="1928" y="1436"/>
                    </a:lnTo>
                    <a:lnTo>
                      <a:pt x="1919" y="1389"/>
                    </a:lnTo>
                    <a:lnTo>
                      <a:pt x="1917" y="1341"/>
                    </a:lnTo>
                    <a:lnTo>
                      <a:pt x="1919" y="1296"/>
                    </a:lnTo>
                    <a:lnTo>
                      <a:pt x="1927" y="1253"/>
                    </a:lnTo>
                    <a:lnTo>
                      <a:pt x="1939" y="1212"/>
                    </a:lnTo>
                    <a:lnTo>
                      <a:pt x="1954" y="1172"/>
                    </a:lnTo>
                    <a:lnTo>
                      <a:pt x="1975" y="1136"/>
                    </a:lnTo>
                    <a:lnTo>
                      <a:pt x="1551" y="711"/>
                    </a:lnTo>
                    <a:lnTo>
                      <a:pt x="1513" y="733"/>
                    </a:lnTo>
                    <a:lnTo>
                      <a:pt x="1472" y="751"/>
                    </a:lnTo>
                    <a:lnTo>
                      <a:pt x="1430" y="763"/>
                    </a:lnTo>
                    <a:lnTo>
                      <a:pt x="1386" y="772"/>
                    </a:lnTo>
                    <a:lnTo>
                      <a:pt x="1339" y="774"/>
                    </a:lnTo>
                    <a:lnTo>
                      <a:pt x="1294" y="772"/>
                    </a:lnTo>
                    <a:lnTo>
                      <a:pt x="1249" y="763"/>
                    </a:lnTo>
                    <a:lnTo>
                      <a:pt x="1207" y="751"/>
                    </a:lnTo>
                    <a:lnTo>
                      <a:pt x="1167" y="733"/>
                    </a:lnTo>
                    <a:lnTo>
                      <a:pt x="1128" y="711"/>
                    </a:lnTo>
                    <a:lnTo>
                      <a:pt x="711" y="1129"/>
                    </a:lnTo>
                    <a:lnTo>
                      <a:pt x="732" y="1167"/>
                    </a:lnTo>
                    <a:lnTo>
                      <a:pt x="750" y="1208"/>
                    </a:lnTo>
                    <a:lnTo>
                      <a:pt x="763" y="1250"/>
                    </a:lnTo>
                    <a:lnTo>
                      <a:pt x="771" y="1294"/>
                    </a:lnTo>
                    <a:lnTo>
                      <a:pt x="773" y="1341"/>
                    </a:lnTo>
                    <a:lnTo>
                      <a:pt x="771" y="1389"/>
                    </a:lnTo>
                    <a:lnTo>
                      <a:pt x="762" y="1436"/>
                    </a:lnTo>
                    <a:lnTo>
                      <a:pt x="748" y="1480"/>
                    </a:lnTo>
                    <a:lnTo>
                      <a:pt x="728" y="1522"/>
                    </a:lnTo>
                    <a:lnTo>
                      <a:pt x="705" y="1562"/>
                    </a:lnTo>
                    <a:lnTo>
                      <a:pt x="676" y="1597"/>
                    </a:lnTo>
                    <a:lnTo>
                      <a:pt x="644" y="1629"/>
                    </a:lnTo>
                    <a:lnTo>
                      <a:pt x="607" y="1658"/>
                    </a:lnTo>
                    <a:lnTo>
                      <a:pt x="569" y="1683"/>
                    </a:lnTo>
                    <a:lnTo>
                      <a:pt x="526" y="1701"/>
                    </a:lnTo>
                    <a:lnTo>
                      <a:pt x="482" y="1716"/>
                    </a:lnTo>
                    <a:lnTo>
                      <a:pt x="436" y="1725"/>
                    </a:lnTo>
                    <a:lnTo>
                      <a:pt x="387" y="1728"/>
                    </a:lnTo>
                    <a:lnTo>
                      <a:pt x="338" y="1725"/>
                    </a:lnTo>
                    <a:lnTo>
                      <a:pt x="292" y="1716"/>
                    </a:lnTo>
                    <a:lnTo>
                      <a:pt x="247" y="1701"/>
                    </a:lnTo>
                    <a:lnTo>
                      <a:pt x="205" y="1683"/>
                    </a:lnTo>
                    <a:lnTo>
                      <a:pt x="166" y="1658"/>
                    </a:lnTo>
                    <a:lnTo>
                      <a:pt x="131" y="1629"/>
                    </a:lnTo>
                    <a:lnTo>
                      <a:pt x="97" y="1597"/>
                    </a:lnTo>
                    <a:lnTo>
                      <a:pt x="70" y="1562"/>
                    </a:lnTo>
                    <a:lnTo>
                      <a:pt x="45" y="1522"/>
                    </a:lnTo>
                    <a:lnTo>
                      <a:pt x="27" y="1480"/>
                    </a:lnTo>
                    <a:lnTo>
                      <a:pt x="12" y="1436"/>
                    </a:lnTo>
                    <a:lnTo>
                      <a:pt x="3" y="1389"/>
                    </a:lnTo>
                    <a:lnTo>
                      <a:pt x="0" y="1341"/>
                    </a:lnTo>
                    <a:lnTo>
                      <a:pt x="3" y="1292"/>
                    </a:lnTo>
                    <a:lnTo>
                      <a:pt x="12" y="1245"/>
                    </a:lnTo>
                    <a:lnTo>
                      <a:pt x="27" y="1201"/>
                    </a:lnTo>
                    <a:lnTo>
                      <a:pt x="45" y="1159"/>
                    </a:lnTo>
                    <a:lnTo>
                      <a:pt x="70" y="1119"/>
                    </a:lnTo>
                    <a:lnTo>
                      <a:pt x="97" y="1084"/>
                    </a:lnTo>
                    <a:lnTo>
                      <a:pt x="131" y="1052"/>
                    </a:lnTo>
                    <a:lnTo>
                      <a:pt x="166" y="1023"/>
                    </a:lnTo>
                    <a:lnTo>
                      <a:pt x="205" y="999"/>
                    </a:lnTo>
                    <a:lnTo>
                      <a:pt x="247" y="980"/>
                    </a:lnTo>
                    <a:lnTo>
                      <a:pt x="292" y="965"/>
                    </a:lnTo>
                    <a:lnTo>
                      <a:pt x="338" y="957"/>
                    </a:lnTo>
                    <a:lnTo>
                      <a:pt x="387" y="953"/>
                    </a:lnTo>
                    <a:lnTo>
                      <a:pt x="432" y="957"/>
                    </a:lnTo>
                    <a:lnTo>
                      <a:pt x="477" y="964"/>
                    </a:lnTo>
                    <a:lnTo>
                      <a:pt x="520" y="976"/>
                    </a:lnTo>
                    <a:lnTo>
                      <a:pt x="560" y="994"/>
                    </a:lnTo>
                    <a:lnTo>
                      <a:pt x="597" y="1016"/>
                    </a:lnTo>
                    <a:lnTo>
                      <a:pt x="1015" y="598"/>
                    </a:lnTo>
                    <a:lnTo>
                      <a:pt x="994" y="560"/>
                    </a:lnTo>
                    <a:lnTo>
                      <a:pt x="977" y="520"/>
                    </a:lnTo>
                    <a:lnTo>
                      <a:pt x="963" y="477"/>
                    </a:lnTo>
                    <a:lnTo>
                      <a:pt x="956" y="433"/>
                    </a:lnTo>
                    <a:lnTo>
                      <a:pt x="952" y="387"/>
                    </a:lnTo>
                    <a:lnTo>
                      <a:pt x="956" y="339"/>
                    </a:lnTo>
                    <a:lnTo>
                      <a:pt x="964" y="291"/>
                    </a:lnTo>
                    <a:lnTo>
                      <a:pt x="979" y="247"/>
                    </a:lnTo>
                    <a:lnTo>
                      <a:pt x="998" y="205"/>
                    </a:lnTo>
                    <a:lnTo>
                      <a:pt x="1022" y="166"/>
                    </a:lnTo>
                    <a:lnTo>
                      <a:pt x="1051" y="130"/>
                    </a:lnTo>
                    <a:lnTo>
                      <a:pt x="1083" y="98"/>
                    </a:lnTo>
                    <a:lnTo>
                      <a:pt x="1118" y="69"/>
                    </a:lnTo>
                    <a:lnTo>
                      <a:pt x="1158" y="46"/>
                    </a:lnTo>
                    <a:lnTo>
                      <a:pt x="1200" y="26"/>
                    </a:lnTo>
                    <a:lnTo>
                      <a:pt x="1244" y="11"/>
                    </a:lnTo>
                    <a:lnTo>
                      <a:pt x="1291" y="2"/>
                    </a:lnTo>
                    <a:lnTo>
                      <a:pt x="1339" y="0"/>
                    </a:lnTo>
                    <a:lnTo>
                      <a:pt x="1388" y="2"/>
                    </a:lnTo>
                    <a:lnTo>
                      <a:pt x="1435" y="11"/>
                    </a:lnTo>
                    <a:lnTo>
                      <a:pt x="1479" y="26"/>
                    </a:lnTo>
                    <a:lnTo>
                      <a:pt x="1521" y="46"/>
                    </a:lnTo>
                    <a:lnTo>
                      <a:pt x="1561" y="69"/>
                    </a:lnTo>
                    <a:lnTo>
                      <a:pt x="1596" y="98"/>
                    </a:lnTo>
                    <a:lnTo>
                      <a:pt x="1628" y="130"/>
                    </a:lnTo>
                    <a:lnTo>
                      <a:pt x="1657" y="166"/>
                    </a:lnTo>
                    <a:lnTo>
                      <a:pt x="1681" y="205"/>
                    </a:lnTo>
                    <a:lnTo>
                      <a:pt x="1700" y="247"/>
                    </a:lnTo>
                    <a:lnTo>
                      <a:pt x="1714" y="291"/>
                    </a:lnTo>
                    <a:lnTo>
                      <a:pt x="1723" y="339"/>
                    </a:lnTo>
                    <a:lnTo>
                      <a:pt x="1727" y="387"/>
                    </a:lnTo>
                    <a:lnTo>
                      <a:pt x="1723" y="433"/>
                    </a:lnTo>
                    <a:lnTo>
                      <a:pt x="1716" y="477"/>
                    </a:lnTo>
                    <a:lnTo>
                      <a:pt x="1703" y="520"/>
                    </a:lnTo>
                    <a:lnTo>
                      <a:pt x="1686" y="560"/>
                    </a:lnTo>
                    <a:lnTo>
                      <a:pt x="1664" y="598"/>
                    </a:lnTo>
                    <a:lnTo>
                      <a:pt x="2086" y="1021"/>
                    </a:lnTo>
                    <a:lnTo>
                      <a:pt x="2125" y="997"/>
                    </a:lnTo>
                    <a:lnTo>
                      <a:pt x="2166" y="979"/>
                    </a:lnTo>
                    <a:lnTo>
                      <a:pt x="2210" y="965"/>
                    </a:lnTo>
                    <a:lnTo>
                      <a:pt x="2255" y="957"/>
                    </a:lnTo>
                    <a:lnTo>
                      <a:pt x="2303" y="953"/>
                    </a:lnTo>
                    <a:lnTo>
                      <a:pt x="2349" y="957"/>
                    </a:lnTo>
                    <a:lnTo>
                      <a:pt x="2394" y="964"/>
                    </a:lnTo>
                    <a:lnTo>
                      <a:pt x="2437" y="976"/>
                    </a:lnTo>
                    <a:lnTo>
                      <a:pt x="2476" y="994"/>
                    </a:lnTo>
                    <a:lnTo>
                      <a:pt x="2514" y="1016"/>
                    </a:lnTo>
                    <a:lnTo>
                      <a:pt x="2932" y="598"/>
                    </a:lnTo>
                    <a:lnTo>
                      <a:pt x="2910" y="560"/>
                    </a:lnTo>
                    <a:lnTo>
                      <a:pt x="2892" y="520"/>
                    </a:lnTo>
                    <a:lnTo>
                      <a:pt x="2880" y="477"/>
                    </a:lnTo>
                    <a:lnTo>
                      <a:pt x="2872" y="433"/>
                    </a:lnTo>
                    <a:lnTo>
                      <a:pt x="2869" y="387"/>
                    </a:lnTo>
                    <a:lnTo>
                      <a:pt x="2872" y="339"/>
                    </a:lnTo>
                    <a:lnTo>
                      <a:pt x="2881" y="291"/>
                    </a:lnTo>
                    <a:lnTo>
                      <a:pt x="2896" y="247"/>
                    </a:lnTo>
                    <a:lnTo>
                      <a:pt x="2914" y="205"/>
                    </a:lnTo>
                    <a:lnTo>
                      <a:pt x="2939" y="166"/>
                    </a:lnTo>
                    <a:lnTo>
                      <a:pt x="2968" y="130"/>
                    </a:lnTo>
                    <a:lnTo>
                      <a:pt x="3000" y="98"/>
                    </a:lnTo>
                    <a:lnTo>
                      <a:pt x="3035" y="69"/>
                    </a:lnTo>
                    <a:lnTo>
                      <a:pt x="3075" y="46"/>
                    </a:lnTo>
                    <a:lnTo>
                      <a:pt x="3117" y="26"/>
                    </a:lnTo>
                    <a:lnTo>
                      <a:pt x="3161" y="11"/>
                    </a:lnTo>
                    <a:lnTo>
                      <a:pt x="3208" y="2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9" name="Freeform 92">
                <a:extLst>
                  <a:ext uri="{FF2B5EF4-FFF2-40B4-BE49-F238E27FC236}">
                    <a16:creationId xmlns:a16="http://schemas.microsoft.com/office/drawing/2014/main" id="{84A3724B-E97D-4676-96CE-3E2C9B115625}"/>
                  </a:ext>
                </a:extLst>
              </p:cNvPr>
              <p:cNvSpPr/>
              <p:nvPr/>
            </p:nvSpPr>
            <p:spPr bwMode="auto">
              <a:xfrm>
                <a:off x="10180638" y="2981325"/>
                <a:ext cx="50800" cy="50800"/>
              </a:xfrm>
              <a:custGeom>
                <a:avLst/>
                <a:gdLst>
                  <a:gd name="T0" fmla="*/ 242 w 322"/>
                  <a:gd name="T1" fmla="*/ 0 h 322"/>
                  <a:gd name="T2" fmla="*/ 262 w 322"/>
                  <a:gd name="T3" fmla="*/ 2 h 322"/>
                  <a:gd name="T4" fmla="*/ 282 w 322"/>
                  <a:gd name="T5" fmla="*/ 10 h 322"/>
                  <a:gd name="T6" fmla="*/ 299 w 322"/>
                  <a:gd name="T7" fmla="*/ 23 h 322"/>
                  <a:gd name="T8" fmla="*/ 312 w 322"/>
                  <a:gd name="T9" fmla="*/ 40 h 322"/>
                  <a:gd name="T10" fmla="*/ 320 w 322"/>
                  <a:gd name="T11" fmla="*/ 59 h 322"/>
                  <a:gd name="T12" fmla="*/ 322 w 322"/>
                  <a:gd name="T13" fmla="*/ 80 h 322"/>
                  <a:gd name="T14" fmla="*/ 320 w 322"/>
                  <a:gd name="T15" fmla="*/ 99 h 322"/>
                  <a:gd name="T16" fmla="*/ 312 w 322"/>
                  <a:gd name="T17" fmla="*/ 118 h 322"/>
                  <a:gd name="T18" fmla="*/ 299 w 322"/>
                  <a:gd name="T19" fmla="*/ 136 h 322"/>
                  <a:gd name="T20" fmla="*/ 136 w 322"/>
                  <a:gd name="T21" fmla="*/ 299 h 322"/>
                  <a:gd name="T22" fmla="*/ 119 w 322"/>
                  <a:gd name="T23" fmla="*/ 312 h 322"/>
                  <a:gd name="T24" fmla="*/ 100 w 322"/>
                  <a:gd name="T25" fmla="*/ 320 h 322"/>
                  <a:gd name="T26" fmla="*/ 80 w 322"/>
                  <a:gd name="T27" fmla="*/ 322 h 322"/>
                  <a:gd name="T28" fmla="*/ 60 w 322"/>
                  <a:gd name="T29" fmla="*/ 320 h 322"/>
                  <a:gd name="T30" fmla="*/ 40 w 322"/>
                  <a:gd name="T31" fmla="*/ 312 h 322"/>
                  <a:gd name="T32" fmla="*/ 23 w 322"/>
                  <a:gd name="T33" fmla="*/ 299 h 322"/>
                  <a:gd name="T34" fmla="*/ 10 w 322"/>
                  <a:gd name="T35" fmla="*/ 282 h 322"/>
                  <a:gd name="T36" fmla="*/ 2 w 322"/>
                  <a:gd name="T37" fmla="*/ 262 h 322"/>
                  <a:gd name="T38" fmla="*/ 0 w 322"/>
                  <a:gd name="T39" fmla="*/ 242 h 322"/>
                  <a:gd name="T40" fmla="*/ 2 w 322"/>
                  <a:gd name="T41" fmla="*/ 221 h 322"/>
                  <a:gd name="T42" fmla="*/ 10 w 322"/>
                  <a:gd name="T43" fmla="*/ 202 h 322"/>
                  <a:gd name="T44" fmla="*/ 23 w 322"/>
                  <a:gd name="T45" fmla="*/ 186 h 322"/>
                  <a:gd name="T46" fmla="*/ 186 w 322"/>
                  <a:gd name="T47" fmla="*/ 23 h 322"/>
                  <a:gd name="T48" fmla="*/ 202 w 322"/>
                  <a:gd name="T49" fmla="*/ 10 h 322"/>
                  <a:gd name="T50" fmla="*/ 222 w 322"/>
                  <a:gd name="T51" fmla="*/ 2 h 322"/>
                  <a:gd name="T52" fmla="*/ 242 w 322"/>
                  <a:gd name="T53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2" h="322">
                    <a:moveTo>
                      <a:pt x="242" y="0"/>
                    </a:moveTo>
                    <a:lnTo>
                      <a:pt x="262" y="2"/>
                    </a:lnTo>
                    <a:lnTo>
                      <a:pt x="282" y="10"/>
                    </a:lnTo>
                    <a:lnTo>
                      <a:pt x="299" y="23"/>
                    </a:lnTo>
                    <a:lnTo>
                      <a:pt x="312" y="40"/>
                    </a:lnTo>
                    <a:lnTo>
                      <a:pt x="320" y="59"/>
                    </a:lnTo>
                    <a:lnTo>
                      <a:pt x="322" y="80"/>
                    </a:lnTo>
                    <a:lnTo>
                      <a:pt x="320" y="99"/>
                    </a:lnTo>
                    <a:lnTo>
                      <a:pt x="312" y="118"/>
                    </a:lnTo>
                    <a:lnTo>
                      <a:pt x="299" y="136"/>
                    </a:lnTo>
                    <a:lnTo>
                      <a:pt x="136" y="299"/>
                    </a:lnTo>
                    <a:lnTo>
                      <a:pt x="119" y="312"/>
                    </a:lnTo>
                    <a:lnTo>
                      <a:pt x="100" y="320"/>
                    </a:lnTo>
                    <a:lnTo>
                      <a:pt x="80" y="322"/>
                    </a:lnTo>
                    <a:lnTo>
                      <a:pt x="60" y="320"/>
                    </a:lnTo>
                    <a:lnTo>
                      <a:pt x="40" y="312"/>
                    </a:lnTo>
                    <a:lnTo>
                      <a:pt x="23" y="299"/>
                    </a:lnTo>
                    <a:lnTo>
                      <a:pt x="10" y="282"/>
                    </a:lnTo>
                    <a:lnTo>
                      <a:pt x="2" y="262"/>
                    </a:lnTo>
                    <a:lnTo>
                      <a:pt x="0" y="242"/>
                    </a:lnTo>
                    <a:lnTo>
                      <a:pt x="2" y="221"/>
                    </a:lnTo>
                    <a:lnTo>
                      <a:pt x="10" y="202"/>
                    </a:lnTo>
                    <a:lnTo>
                      <a:pt x="23" y="186"/>
                    </a:lnTo>
                    <a:lnTo>
                      <a:pt x="186" y="23"/>
                    </a:lnTo>
                    <a:lnTo>
                      <a:pt x="202" y="10"/>
                    </a:lnTo>
                    <a:lnTo>
                      <a:pt x="222" y="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90" name="Freeform 93">
                <a:extLst>
                  <a:ext uri="{FF2B5EF4-FFF2-40B4-BE49-F238E27FC236}">
                    <a16:creationId xmlns:a16="http://schemas.microsoft.com/office/drawing/2014/main" id="{FA453A51-0789-473B-9E8C-519D08BA54C1}"/>
                  </a:ext>
                </a:extLst>
              </p:cNvPr>
              <p:cNvSpPr/>
              <p:nvPr/>
            </p:nvSpPr>
            <p:spPr bwMode="auto">
              <a:xfrm>
                <a:off x="10402888" y="2900363"/>
                <a:ext cx="50800" cy="50800"/>
              </a:xfrm>
              <a:custGeom>
                <a:avLst/>
                <a:gdLst>
                  <a:gd name="T0" fmla="*/ 243 w 323"/>
                  <a:gd name="T1" fmla="*/ 0 h 323"/>
                  <a:gd name="T2" fmla="*/ 264 w 323"/>
                  <a:gd name="T3" fmla="*/ 3 h 323"/>
                  <a:gd name="T4" fmla="*/ 282 w 323"/>
                  <a:gd name="T5" fmla="*/ 10 h 323"/>
                  <a:gd name="T6" fmla="*/ 300 w 323"/>
                  <a:gd name="T7" fmla="*/ 24 h 323"/>
                  <a:gd name="T8" fmla="*/ 312 w 323"/>
                  <a:gd name="T9" fmla="*/ 40 h 323"/>
                  <a:gd name="T10" fmla="*/ 320 w 323"/>
                  <a:gd name="T11" fmla="*/ 60 h 323"/>
                  <a:gd name="T12" fmla="*/ 323 w 323"/>
                  <a:gd name="T13" fmla="*/ 80 h 323"/>
                  <a:gd name="T14" fmla="*/ 320 w 323"/>
                  <a:gd name="T15" fmla="*/ 100 h 323"/>
                  <a:gd name="T16" fmla="*/ 312 w 323"/>
                  <a:gd name="T17" fmla="*/ 120 h 323"/>
                  <a:gd name="T18" fmla="*/ 300 w 323"/>
                  <a:gd name="T19" fmla="*/ 137 h 323"/>
                  <a:gd name="T20" fmla="*/ 138 w 323"/>
                  <a:gd name="T21" fmla="*/ 299 h 323"/>
                  <a:gd name="T22" fmla="*/ 120 w 323"/>
                  <a:gd name="T23" fmla="*/ 313 h 323"/>
                  <a:gd name="T24" fmla="*/ 101 w 323"/>
                  <a:gd name="T25" fmla="*/ 320 h 323"/>
                  <a:gd name="T26" fmla="*/ 80 w 323"/>
                  <a:gd name="T27" fmla="*/ 323 h 323"/>
                  <a:gd name="T28" fmla="*/ 60 w 323"/>
                  <a:gd name="T29" fmla="*/ 320 h 323"/>
                  <a:gd name="T30" fmla="*/ 41 w 323"/>
                  <a:gd name="T31" fmla="*/ 313 h 323"/>
                  <a:gd name="T32" fmla="*/ 24 w 323"/>
                  <a:gd name="T33" fmla="*/ 299 h 323"/>
                  <a:gd name="T34" fmla="*/ 12 w 323"/>
                  <a:gd name="T35" fmla="*/ 283 h 323"/>
                  <a:gd name="T36" fmla="*/ 4 w 323"/>
                  <a:gd name="T37" fmla="*/ 263 h 323"/>
                  <a:gd name="T38" fmla="*/ 0 w 323"/>
                  <a:gd name="T39" fmla="*/ 243 h 323"/>
                  <a:gd name="T40" fmla="*/ 4 w 323"/>
                  <a:gd name="T41" fmla="*/ 223 h 323"/>
                  <a:gd name="T42" fmla="*/ 12 w 323"/>
                  <a:gd name="T43" fmla="*/ 203 h 323"/>
                  <a:gd name="T44" fmla="*/ 24 w 323"/>
                  <a:gd name="T45" fmla="*/ 186 h 323"/>
                  <a:gd name="T46" fmla="*/ 186 w 323"/>
                  <a:gd name="T47" fmla="*/ 24 h 323"/>
                  <a:gd name="T48" fmla="*/ 204 w 323"/>
                  <a:gd name="T49" fmla="*/ 10 h 323"/>
                  <a:gd name="T50" fmla="*/ 223 w 323"/>
                  <a:gd name="T51" fmla="*/ 3 h 323"/>
                  <a:gd name="T52" fmla="*/ 243 w 323"/>
                  <a:gd name="T53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323">
                    <a:moveTo>
                      <a:pt x="243" y="0"/>
                    </a:moveTo>
                    <a:lnTo>
                      <a:pt x="264" y="3"/>
                    </a:lnTo>
                    <a:lnTo>
                      <a:pt x="282" y="10"/>
                    </a:lnTo>
                    <a:lnTo>
                      <a:pt x="300" y="24"/>
                    </a:lnTo>
                    <a:lnTo>
                      <a:pt x="312" y="40"/>
                    </a:lnTo>
                    <a:lnTo>
                      <a:pt x="320" y="60"/>
                    </a:lnTo>
                    <a:lnTo>
                      <a:pt x="323" y="80"/>
                    </a:lnTo>
                    <a:lnTo>
                      <a:pt x="320" y="100"/>
                    </a:lnTo>
                    <a:lnTo>
                      <a:pt x="312" y="120"/>
                    </a:lnTo>
                    <a:lnTo>
                      <a:pt x="300" y="137"/>
                    </a:lnTo>
                    <a:lnTo>
                      <a:pt x="138" y="299"/>
                    </a:lnTo>
                    <a:lnTo>
                      <a:pt x="120" y="313"/>
                    </a:lnTo>
                    <a:lnTo>
                      <a:pt x="101" y="320"/>
                    </a:lnTo>
                    <a:lnTo>
                      <a:pt x="80" y="323"/>
                    </a:lnTo>
                    <a:lnTo>
                      <a:pt x="60" y="320"/>
                    </a:lnTo>
                    <a:lnTo>
                      <a:pt x="41" y="313"/>
                    </a:lnTo>
                    <a:lnTo>
                      <a:pt x="24" y="299"/>
                    </a:lnTo>
                    <a:lnTo>
                      <a:pt x="12" y="283"/>
                    </a:lnTo>
                    <a:lnTo>
                      <a:pt x="4" y="263"/>
                    </a:lnTo>
                    <a:lnTo>
                      <a:pt x="0" y="243"/>
                    </a:lnTo>
                    <a:lnTo>
                      <a:pt x="4" y="223"/>
                    </a:lnTo>
                    <a:lnTo>
                      <a:pt x="12" y="203"/>
                    </a:lnTo>
                    <a:lnTo>
                      <a:pt x="24" y="186"/>
                    </a:lnTo>
                    <a:lnTo>
                      <a:pt x="186" y="24"/>
                    </a:lnTo>
                    <a:lnTo>
                      <a:pt x="204" y="10"/>
                    </a:lnTo>
                    <a:lnTo>
                      <a:pt x="223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8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9F281EC-96F0-4160-807D-5C3805AFD9B7}"/>
              </a:ext>
            </a:extLst>
          </p:cNvPr>
          <p:cNvGrpSpPr/>
          <p:nvPr/>
        </p:nvGrpSpPr>
        <p:grpSpPr>
          <a:xfrm>
            <a:off x="745305" y="2065525"/>
            <a:ext cx="3276400" cy="3589924"/>
            <a:chOff x="745305" y="2065525"/>
            <a:chExt cx="3276400" cy="3589924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D5FAFCCD-8491-43EE-A3D8-B43303B3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1258" y="2065525"/>
              <a:ext cx="3170447" cy="2114664"/>
            </a:xfrm>
            <a:prstGeom prst="rect">
              <a:avLst/>
            </a:prstGeom>
            <a:effectLst/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A148A5E-630F-43F5-87AE-92EAC3738DD6}"/>
                </a:ext>
              </a:extLst>
            </p:cNvPr>
            <p:cNvGrpSpPr/>
            <p:nvPr/>
          </p:nvGrpSpPr>
          <p:grpSpPr>
            <a:xfrm>
              <a:off x="745305" y="4620730"/>
              <a:ext cx="2634521" cy="1034719"/>
              <a:chOff x="906731" y="4090505"/>
              <a:chExt cx="2634521" cy="1034719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7670A4A-A2F6-4030-802C-8B29EADEFD98}"/>
                  </a:ext>
                </a:extLst>
              </p:cNvPr>
              <p:cNvSpPr txBox="1"/>
              <p:nvPr/>
            </p:nvSpPr>
            <p:spPr>
              <a:xfrm>
                <a:off x="906731" y="4457669"/>
                <a:ext cx="2634521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23CFBA4-9200-46CE-8B81-2DCAE0F81CCD}"/>
                  </a:ext>
                </a:extLst>
              </p:cNvPr>
              <p:cNvSpPr txBox="1"/>
              <p:nvPr/>
            </p:nvSpPr>
            <p:spPr>
              <a:xfrm>
                <a:off x="1008235" y="4090505"/>
                <a:ext cx="1417465" cy="336823"/>
              </a:xfrm>
              <a:prstGeom prst="homePlate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AC9DA98-0976-41EF-BFF5-23ABD41AEB61}"/>
              </a:ext>
            </a:extLst>
          </p:cNvPr>
          <p:cNvGrpSpPr/>
          <p:nvPr/>
        </p:nvGrpSpPr>
        <p:grpSpPr>
          <a:xfrm>
            <a:off x="8175169" y="2067149"/>
            <a:ext cx="3261598" cy="3588300"/>
            <a:chOff x="8175169" y="2067149"/>
            <a:chExt cx="3261598" cy="35883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081C5E46-D5E7-4D8F-BAE4-F8957F1E0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75169" y="2067149"/>
              <a:ext cx="3165575" cy="2111414"/>
            </a:xfrm>
            <a:prstGeom prst="rect">
              <a:avLst/>
            </a:prstGeom>
            <a:effectLst/>
          </p:spPr>
        </p:pic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9EAB2C3-57A9-4BA8-83C9-B88745628605}"/>
                </a:ext>
              </a:extLst>
            </p:cNvPr>
            <p:cNvGrpSpPr/>
            <p:nvPr/>
          </p:nvGrpSpPr>
          <p:grpSpPr>
            <a:xfrm>
              <a:off x="8802246" y="4620730"/>
              <a:ext cx="2634521" cy="1034719"/>
              <a:chOff x="1001981" y="4090505"/>
              <a:chExt cx="2634521" cy="1034719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027ADF9-AFFB-4183-92CD-65C44E2CB74E}"/>
                  </a:ext>
                </a:extLst>
              </p:cNvPr>
              <p:cNvSpPr txBox="1"/>
              <p:nvPr/>
            </p:nvSpPr>
            <p:spPr>
              <a:xfrm>
                <a:off x="1001981" y="4457669"/>
                <a:ext cx="2634521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40000"/>
                  </a:lnSpc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BF57ACB-1D59-471C-839D-3F31483AAAC4}"/>
                  </a:ext>
                </a:extLst>
              </p:cNvPr>
              <p:cNvSpPr txBox="1"/>
              <p:nvPr/>
            </p:nvSpPr>
            <p:spPr>
              <a:xfrm flipH="1">
                <a:off x="2123787" y="4090505"/>
                <a:ext cx="1417465" cy="336823"/>
              </a:xfrm>
              <a:prstGeom prst="homePlate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E9689EA-583F-4D34-92BE-ABBDC155B513}"/>
              </a:ext>
            </a:extLst>
          </p:cNvPr>
          <p:cNvGrpSpPr/>
          <p:nvPr/>
        </p:nvGrpSpPr>
        <p:grpSpPr>
          <a:xfrm>
            <a:off x="4492977" y="1759439"/>
            <a:ext cx="3210922" cy="4287880"/>
            <a:chOff x="4492977" y="1759439"/>
            <a:chExt cx="3210922" cy="428788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8F6C4B1-B2C3-46FE-91DF-8EDF1F84D547}"/>
                </a:ext>
              </a:extLst>
            </p:cNvPr>
            <p:cNvSpPr/>
            <p:nvPr/>
          </p:nvSpPr>
          <p:spPr>
            <a:xfrm>
              <a:off x="4492977" y="1759439"/>
              <a:ext cx="3210922" cy="3506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835F469-7176-40A1-8868-A7A63FCDF0ED}"/>
                </a:ext>
              </a:extLst>
            </p:cNvPr>
            <p:cNvSpPr/>
            <p:nvPr/>
          </p:nvSpPr>
          <p:spPr>
            <a:xfrm>
              <a:off x="4705626" y="1971221"/>
              <a:ext cx="2785625" cy="245790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7" name="六边形 66">
              <a:extLst>
                <a:ext uri="{FF2B5EF4-FFF2-40B4-BE49-F238E27FC236}">
                  <a16:creationId xmlns:a16="http://schemas.microsoft.com/office/drawing/2014/main" id="{2F40BFD5-C919-4AC3-9F55-607640F4B958}"/>
                </a:ext>
              </a:extLst>
            </p:cNvPr>
            <p:cNvSpPr/>
            <p:nvPr/>
          </p:nvSpPr>
          <p:spPr>
            <a:xfrm>
              <a:off x="4715151" y="4676107"/>
              <a:ext cx="2761698" cy="336823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Add title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035D2C6-2687-4D8F-8F84-9583365EB314}"/>
                </a:ext>
              </a:extLst>
            </p:cNvPr>
            <p:cNvSpPr txBox="1"/>
            <p:nvPr/>
          </p:nvSpPr>
          <p:spPr>
            <a:xfrm>
              <a:off x="4778740" y="5379764"/>
              <a:ext cx="2634521" cy="667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A1F0B7-F4CF-458C-B46D-D307C4170104}"/>
              </a:ext>
            </a:extLst>
          </p:cNvPr>
          <p:cNvGrpSpPr/>
          <p:nvPr/>
        </p:nvGrpSpPr>
        <p:grpSpPr>
          <a:xfrm>
            <a:off x="1406963" y="1750642"/>
            <a:ext cx="1826482" cy="3997815"/>
            <a:chOff x="1406963" y="1750642"/>
            <a:chExt cx="1826482" cy="3997815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0A058DED-CC0D-441F-BEF8-26DB4548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963" y="2199730"/>
              <a:ext cx="1826482" cy="2107700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AE71157A-8222-4F51-8737-BAA0C3879810}"/>
                </a:ext>
              </a:extLst>
            </p:cNvPr>
            <p:cNvSpPr/>
            <p:nvPr/>
          </p:nvSpPr>
          <p:spPr bwMode="auto">
            <a:xfrm>
              <a:off x="1828073" y="1750642"/>
              <a:ext cx="984263" cy="499305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2495D7F8-EC90-4CB2-B397-8F9644855E6B}"/>
                </a:ext>
              </a:extLst>
            </p:cNvPr>
            <p:cNvGrpSpPr/>
            <p:nvPr/>
          </p:nvGrpSpPr>
          <p:grpSpPr>
            <a:xfrm>
              <a:off x="2012139" y="2924365"/>
              <a:ext cx="616130" cy="542280"/>
              <a:chOff x="10059988" y="2759075"/>
              <a:chExt cx="463550" cy="407988"/>
            </a:xfrm>
            <a:solidFill>
              <a:schemeClr val="accent1"/>
            </a:solidFill>
          </p:grpSpPr>
          <p:sp>
            <p:nvSpPr>
              <p:cNvPr id="10" name="Freeform 182">
                <a:extLst>
                  <a:ext uri="{FF2B5EF4-FFF2-40B4-BE49-F238E27FC236}">
                    <a16:creationId xmlns:a16="http://schemas.microsoft.com/office/drawing/2014/main" id="{A95497B1-8A1B-44C8-9353-E69BCFA74552}"/>
                  </a:ext>
                </a:extLst>
              </p:cNvPr>
              <p:cNvSpPr/>
              <p:nvPr/>
            </p:nvSpPr>
            <p:spPr bwMode="auto">
              <a:xfrm>
                <a:off x="10059988" y="2759075"/>
                <a:ext cx="463550" cy="168275"/>
              </a:xfrm>
              <a:custGeom>
                <a:avLst/>
                <a:gdLst>
                  <a:gd name="T0" fmla="*/ 1606 w 3212"/>
                  <a:gd name="T1" fmla="*/ 0 h 1164"/>
                  <a:gd name="T2" fmla="*/ 1815 w 3212"/>
                  <a:gd name="T3" fmla="*/ 5 h 1164"/>
                  <a:gd name="T4" fmla="*/ 2016 w 3212"/>
                  <a:gd name="T5" fmla="*/ 19 h 1164"/>
                  <a:gd name="T6" fmla="*/ 2208 w 3212"/>
                  <a:gd name="T7" fmla="*/ 43 h 1164"/>
                  <a:gd name="T8" fmla="*/ 2388 w 3212"/>
                  <a:gd name="T9" fmla="*/ 74 h 1164"/>
                  <a:gd name="T10" fmla="*/ 2554 w 3212"/>
                  <a:gd name="T11" fmla="*/ 112 h 1164"/>
                  <a:gd name="T12" fmla="*/ 2706 w 3212"/>
                  <a:gd name="T13" fmla="*/ 158 h 1164"/>
                  <a:gd name="T14" fmla="*/ 2841 w 3212"/>
                  <a:gd name="T15" fmla="*/ 210 h 1164"/>
                  <a:gd name="T16" fmla="*/ 2958 w 3212"/>
                  <a:gd name="T17" fmla="*/ 268 h 1164"/>
                  <a:gd name="T18" fmla="*/ 3055 w 3212"/>
                  <a:gd name="T19" fmla="*/ 331 h 1164"/>
                  <a:gd name="T20" fmla="*/ 3130 w 3212"/>
                  <a:gd name="T21" fmla="*/ 398 h 1164"/>
                  <a:gd name="T22" fmla="*/ 3182 w 3212"/>
                  <a:gd name="T23" fmla="*/ 469 h 1164"/>
                  <a:gd name="T24" fmla="*/ 3209 w 3212"/>
                  <a:gd name="T25" fmla="*/ 544 h 1164"/>
                  <a:gd name="T26" fmla="*/ 3209 w 3212"/>
                  <a:gd name="T27" fmla="*/ 620 h 1164"/>
                  <a:gd name="T28" fmla="*/ 3182 w 3212"/>
                  <a:gd name="T29" fmla="*/ 695 h 1164"/>
                  <a:gd name="T30" fmla="*/ 3130 w 3212"/>
                  <a:gd name="T31" fmla="*/ 766 h 1164"/>
                  <a:gd name="T32" fmla="*/ 3055 w 3212"/>
                  <a:gd name="T33" fmla="*/ 833 h 1164"/>
                  <a:gd name="T34" fmla="*/ 2958 w 3212"/>
                  <a:gd name="T35" fmla="*/ 896 h 1164"/>
                  <a:gd name="T36" fmla="*/ 2841 w 3212"/>
                  <a:gd name="T37" fmla="*/ 954 h 1164"/>
                  <a:gd name="T38" fmla="*/ 2706 w 3212"/>
                  <a:gd name="T39" fmla="*/ 1006 h 1164"/>
                  <a:gd name="T40" fmla="*/ 2554 w 3212"/>
                  <a:gd name="T41" fmla="*/ 1052 h 1164"/>
                  <a:gd name="T42" fmla="*/ 2388 w 3212"/>
                  <a:gd name="T43" fmla="*/ 1090 h 1164"/>
                  <a:gd name="T44" fmla="*/ 2208 w 3212"/>
                  <a:gd name="T45" fmla="*/ 1122 h 1164"/>
                  <a:gd name="T46" fmla="*/ 2016 w 3212"/>
                  <a:gd name="T47" fmla="*/ 1145 h 1164"/>
                  <a:gd name="T48" fmla="*/ 1815 w 3212"/>
                  <a:gd name="T49" fmla="*/ 1159 h 1164"/>
                  <a:gd name="T50" fmla="*/ 1606 w 3212"/>
                  <a:gd name="T51" fmla="*/ 1164 h 1164"/>
                  <a:gd name="T52" fmla="*/ 1397 w 3212"/>
                  <a:gd name="T53" fmla="*/ 1159 h 1164"/>
                  <a:gd name="T54" fmla="*/ 1195 w 3212"/>
                  <a:gd name="T55" fmla="*/ 1145 h 1164"/>
                  <a:gd name="T56" fmla="*/ 1004 w 3212"/>
                  <a:gd name="T57" fmla="*/ 1122 h 1164"/>
                  <a:gd name="T58" fmla="*/ 824 w 3212"/>
                  <a:gd name="T59" fmla="*/ 1090 h 1164"/>
                  <a:gd name="T60" fmla="*/ 658 w 3212"/>
                  <a:gd name="T61" fmla="*/ 1052 h 1164"/>
                  <a:gd name="T62" fmla="*/ 506 w 3212"/>
                  <a:gd name="T63" fmla="*/ 1006 h 1164"/>
                  <a:gd name="T64" fmla="*/ 371 w 3212"/>
                  <a:gd name="T65" fmla="*/ 954 h 1164"/>
                  <a:gd name="T66" fmla="*/ 254 w 3212"/>
                  <a:gd name="T67" fmla="*/ 896 h 1164"/>
                  <a:gd name="T68" fmla="*/ 157 w 3212"/>
                  <a:gd name="T69" fmla="*/ 833 h 1164"/>
                  <a:gd name="T70" fmla="*/ 82 w 3212"/>
                  <a:gd name="T71" fmla="*/ 766 h 1164"/>
                  <a:gd name="T72" fmla="*/ 30 w 3212"/>
                  <a:gd name="T73" fmla="*/ 695 h 1164"/>
                  <a:gd name="T74" fmla="*/ 3 w 3212"/>
                  <a:gd name="T75" fmla="*/ 620 h 1164"/>
                  <a:gd name="T76" fmla="*/ 3 w 3212"/>
                  <a:gd name="T77" fmla="*/ 544 h 1164"/>
                  <a:gd name="T78" fmla="*/ 30 w 3212"/>
                  <a:gd name="T79" fmla="*/ 469 h 1164"/>
                  <a:gd name="T80" fmla="*/ 82 w 3212"/>
                  <a:gd name="T81" fmla="*/ 398 h 1164"/>
                  <a:gd name="T82" fmla="*/ 157 w 3212"/>
                  <a:gd name="T83" fmla="*/ 331 h 1164"/>
                  <a:gd name="T84" fmla="*/ 254 w 3212"/>
                  <a:gd name="T85" fmla="*/ 268 h 1164"/>
                  <a:gd name="T86" fmla="*/ 371 w 3212"/>
                  <a:gd name="T87" fmla="*/ 210 h 1164"/>
                  <a:gd name="T88" fmla="*/ 506 w 3212"/>
                  <a:gd name="T89" fmla="*/ 158 h 1164"/>
                  <a:gd name="T90" fmla="*/ 658 w 3212"/>
                  <a:gd name="T91" fmla="*/ 112 h 1164"/>
                  <a:gd name="T92" fmla="*/ 824 w 3212"/>
                  <a:gd name="T93" fmla="*/ 74 h 1164"/>
                  <a:gd name="T94" fmla="*/ 1004 w 3212"/>
                  <a:gd name="T95" fmla="*/ 43 h 1164"/>
                  <a:gd name="T96" fmla="*/ 1195 w 3212"/>
                  <a:gd name="T97" fmla="*/ 19 h 1164"/>
                  <a:gd name="T98" fmla="*/ 1397 w 3212"/>
                  <a:gd name="T99" fmla="*/ 5 h 1164"/>
                  <a:gd name="T100" fmla="*/ 1606 w 3212"/>
                  <a:gd name="T101" fmla="*/ 0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12" h="1164">
                    <a:moveTo>
                      <a:pt x="1606" y="0"/>
                    </a:moveTo>
                    <a:lnTo>
                      <a:pt x="1606" y="0"/>
                    </a:lnTo>
                    <a:lnTo>
                      <a:pt x="1712" y="2"/>
                    </a:lnTo>
                    <a:lnTo>
                      <a:pt x="1815" y="5"/>
                    </a:lnTo>
                    <a:lnTo>
                      <a:pt x="1917" y="11"/>
                    </a:lnTo>
                    <a:lnTo>
                      <a:pt x="2016" y="19"/>
                    </a:lnTo>
                    <a:lnTo>
                      <a:pt x="2114" y="30"/>
                    </a:lnTo>
                    <a:lnTo>
                      <a:pt x="2208" y="43"/>
                    </a:lnTo>
                    <a:lnTo>
                      <a:pt x="2299" y="57"/>
                    </a:lnTo>
                    <a:lnTo>
                      <a:pt x="2388" y="74"/>
                    </a:lnTo>
                    <a:lnTo>
                      <a:pt x="2472" y="92"/>
                    </a:lnTo>
                    <a:lnTo>
                      <a:pt x="2554" y="112"/>
                    </a:lnTo>
                    <a:lnTo>
                      <a:pt x="2632" y="135"/>
                    </a:lnTo>
                    <a:lnTo>
                      <a:pt x="2706" y="158"/>
                    </a:lnTo>
                    <a:lnTo>
                      <a:pt x="2775" y="183"/>
                    </a:lnTo>
                    <a:lnTo>
                      <a:pt x="2841" y="210"/>
                    </a:lnTo>
                    <a:lnTo>
                      <a:pt x="2902" y="238"/>
                    </a:lnTo>
                    <a:lnTo>
                      <a:pt x="2958" y="268"/>
                    </a:lnTo>
                    <a:lnTo>
                      <a:pt x="3009" y="299"/>
                    </a:lnTo>
                    <a:lnTo>
                      <a:pt x="3055" y="331"/>
                    </a:lnTo>
                    <a:lnTo>
                      <a:pt x="3096" y="364"/>
                    </a:lnTo>
                    <a:lnTo>
                      <a:pt x="3130" y="398"/>
                    </a:lnTo>
                    <a:lnTo>
                      <a:pt x="3159" y="433"/>
                    </a:lnTo>
                    <a:lnTo>
                      <a:pt x="3182" y="469"/>
                    </a:lnTo>
                    <a:lnTo>
                      <a:pt x="3199" y="506"/>
                    </a:lnTo>
                    <a:lnTo>
                      <a:pt x="3209" y="544"/>
                    </a:lnTo>
                    <a:lnTo>
                      <a:pt x="3212" y="582"/>
                    </a:lnTo>
                    <a:lnTo>
                      <a:pt x="3209" y="620"/>
                    </a:lnTo>
                    <a:lnTo>
                      <a:pt x="3199" y="658"/>
                    </a:lnTo>
                    <a:lnTo>
                      <a:pt x="3182" y="695"/>
                    </a:lnTo>
                    <a:lnTo>
                      <a:pt x="3159" y="731"/>
                    </a:lnTo>
                    <a:lnTo>
                      <a:pt x="3130" y="766"/>
                    </a:lnTo>
                    <a:lnTo>
                      <a:pt x="3096" y="800"/>
                    </a:lnTo>
                    <a:lnTo>
                      <a:pt x="3055" y="833"/>
                    </a:lnTo>
                    <a:lnTo>
                      <a:pt x="3009" y="865"/>
                    </a:lnTo>
                    <a:lnTo>
                      <a:pt x="2958" y="896"/>
                    </a:lnTo>
                    <a:lnTo>
                      <a:pt x="2902" y="926"/>
                    </a:lnTo>
                    <a:lnTo>
                      <a:pt x="2841" y="954"/>
                    </a:lnTo>
                    <a:lnTo>
                      <a:pt x="2775" y="981"/>
                    </a:lnTo>
                    <a:lnTo>
                      <a:pt x="2706" y="1006"/>
                    </a:lnTo>
                    <a:lnTo>
                      <a:pt x="2632" y="1030"/>
                    </a:lnTo>
                    <a:lnTo>
                      <a:pt x="2554" y="1052"/>
                    </a:lnTo>
                    <a:lnTo>
                      <a:pt x="2472" y="1072"/>
                    </a:lnTo>
                    <a:lnTo>
                      <a:pt x="2388" y="1090"/>
                    </a:lnTo>
                    <a:lnTo>
                      <a:pt x="2299" y="1107"/>
                    </a:lnTo>
                    <a:lnTo>
                      <a:pt x="2208" y="1122"/>
                    </a:lnTo>
                    <a:lnTo>
                      <a:pt x="2114" y="1134"/>
                    </a:lnTo>
                    <a:lnTo>
                      <a:pt x="2016" y="1145"/>
                    </a:lnTo>
                    <a:lnTo>
                      <a:pt x="1917" y="1153"/>
                    </a:lnTo>
                    <a:lnTo>
                      <a:pt x="1815" y="1159"/>
                    </a:lnTo>
                    <a:lnTo>
                      <a:pt x="1712" y="1163"/>
                    </a:lnTo>
                    <a:lnTo>
                      <a:pt x="1606" y="1164"/>
                    </a:lnTo>
                    <a:lnTo>
                      <a:pt x="1500" y="1163"/>
                    </a:lnTo>
                    <a:lnTo>
                      <a:pt x="1397" y="1159"/>
                    </a:lnTo>
                    <a:lnTo>
                      <a:pt x="1295" y="1153"/>
                    </a:lnTo>
                    <a:lnTo>
                      <a:pt x="1195" y="1145"/>
                    </a:lnTo>
                    <a:lnTo>
                      <a:pt x="1098" y="1134"/>
                    </a:lnTo>
                    <a:lnTo>
                      <a:pt x="1004" y="1122"/>
                    </a:lnTo>
                    <a:lnTo>
                      <a:pt x="912" y="1107"/>
                    </a:lnTo>
                    <a:lnTo>
                      <a:pt x="824" y="1090"/>
                    </a:lnTo>
                    <a:lnTo>
                      <a:pt x="739" y="1072"/>
                    </a:lnTo>
                    <a:lnTo>
                      <a:pt x="658" y="1052"/>
                    </a:lnTo>
                    <a:lnTo>
                      <a:pt x="580" y="1030"/>
                    </a:lnTo>
                    <a:lnTo>
                      <a:pt x="506" y="1006"/>
                    </a:lnTo>
                    <a:lnTo>
                      <a:pt x="436" y="981"/>
                    </a:lnTo>
                    <a:lnTo>
                      <a:pt x="371" y="954"/>
                    </a:lnTo>
                    <a:lnTo>
                      <a:pt x="310" y="926"/>
                    </a:lnTo>
                    <a:lnTo>
                      <a:pt x="254" y="896"/>
                    </a:lnTo>
                    <a:lnTo>
                      <a:pt x="203" y="865"/>
                    </a:lnTo>
                    <a:lnTo>
                      <a:pt x="157" y="833"/>
                    </a:lnTo>
                    <a:lnTo>
                      <a:pt x="116" y="800"/>
                    </a:lnTo>
                    <a:lnTo>
                      <a:pt x="82" y="766"/>
                    </a:lnTo>
                    <a:lnTo>
                      <a:pt x="53" y="731"/>
                    </a:lnTo>
                    <a:lnTo>
                      <a:pt x="30" y="695"/>
                    </a:lnTo>
                    <a:lnTo>
                      <a:pt x="13" y="658"/>
                    </a:lnTo>
                    <a:lnTo>
                      <a:pt x="3" y="620"/>
                    </a:lnTo>
                    <a:lnTo>
                      <a:pt x="0" y="582"/>
                    </a:lnTo>
                    <a:lnTo>
                      <a:pt x="3" y="544"/>
                    </a:lnTo>
                    <a:lnTo>
                      <a:pt x="13" y="506"/>
                    </a:lnTo>
                    <a:lnTo>
                      <a:pt x="30" y="469"/>
                    </a:lnTo>
                    <a:lnTo>
                      <a:pt x="53" y="433"/>
                    </a:lnTo>
                    <a:lnTo>
                      <a:pt x="82" y="398"/>
                    </a:lnTo>
                    <a:lnTo>
                      <a:pt x="116" y="364"/>
                    </a:lnTo>
                    <a:lnTo>
                      <a:pt x="157" y="331"/>
                    </a:lnTo>
                    <a:lnTo>
                      <a:pt x="203" y="299"/>
                    </a:lnTo>
                    <a:lnTo>
                      <a:pt x="254" y="268"/>
                    </a:lnTo>
                    <a:lnTo>
                      <a:pt x="310" y="238"/>
                    </a:lnTo>
                    <a:lnTo>
                      <a:pt x="371" y="210"/>
                    </a:lnTo>
                    <a:lnTo>
                      <a:pt x="436" y="183"/>
                    </a:lnTo>
                    <a:lnTo>
                      <a:pt x="506" y="158"/>
                    </a:lnTo>
                    <a:lnTo>
                      <a:pt x="580" y="135"/>
                    </a:lnTo>
                    <a:lnTo>
                      <a:pt x="658" y="112"/>
                    </a:lnTo>
                    <a:lnTo>
                      <a:pt x="739" y="92"/>
                    </a:lnTo>
                    <a:lnTo>
                      <a:pt x="824" y="74"/>
                    </a:lnTo>
                    <a:lnTo>
                      <a:pt x="912" y="57"/>
                    </a:lnTo>
                    <a:lnTo>
                      <a:pt x="1004" y="43"/>
                    </a:lnTo>
                    <a:lnTo>
                      <a:pt x="1098" y="30"/>
                    </a:lnTo>
                    <a:lnTo>
                      <a:pt x="1195" y="19"/>
                    </a:lnTo>
                    <a:lnTo>
                      <a:pt x="1295" y="11"/>
                    </a:lnTo>
                    <a:lnTo>
                      <a:pt x="1397" y="5"/>
                    </a:lnTo>
                    <a:lnTo>
                      <a:pt x="1500" y="2"/>
                    </a:lnTo>
                    <a:lnTo>
                      <a:pt x="16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1" name="Freeform 183">
                <a:extLst>
                  <a:ext uri="{FF2B5EF4-FFF2-40B4-BE49-F238E27FC236}">
                    <a16:creationId xmlns:a16="http://schemas.microsoft.com/office/drawing/2014/main" id="{A3373C13-AED4-45A6-B516-8DC7502F3D10}"/>
                  </a:ext>
                </a:extLst>
              </p:cNvPr>
              <p:cNvSpPr/>
              <p:nvPr/>
            </p:nvSpPr>
            <p:spPr bwMode="auto">
              <a:xfrm>
                <a:off x="10059988" y="2917825"/>
                <a:ext cx="463550" cy="93663"/>
              </a:xfrm>
              <a:custGeom>
                <a:avLst/>
                <a:gdLst>
                  <a:gd name="T0" fmla="*/ 87 w 3212"/>
                  <a:gd name="T1" fmla="*/ 40 h 648"/>
                  <a:gd name="T2" fmla="*/ 256 w 3212"/>
                  <a:gd name="T3" fmla="*/ 114 h 648"/>
                  <a:gd name="T4" fmla="*/ 442 w 3212"/>
                  <a:gd name="T5" fmla="*/ 179 h 648"/>
                  <a:gd name="T6" fmla="*/ 647 w 3212"/>
                  <a:gd name="T7" fmla="*/ 233 h 648"/>
                  <a:gd name="T8" fmla="*/ 869 w 3212"/>
                  <a:gd name="T9" fmla="*/ 277 h 648"/>
                  <a:gd name="T10" fmla="*/ 1103 w 3212"/>
                  <a:gd name="T11" fmla="*/ 310 h 648"/>
                  <a:gd name="T12" fmla="*/ 1349 w 3212"/>
                  <a:gd name="T13" fmla="*/ 330 h 648"/>
                  <a:gd name="T14" fmla="*/ 1606 w 3212"/>
                  <a:gd name="T15" fmla="*/ 338 h 648"/>
                  <a:gd name="T16" fmla="*/ 1862 w 3212"/>
                  <a:gd name="T17" fmla="*/ 330 h 648"/>
                  <a:gd name="T18" fmla="*/ 2109 w 3212"/>
                  <a:gd name="T19" fmla="*/ 310 h 648"/>
                  <a:gd name="T20" fmla="*/ 2343 w 3212"/>
                  <a:gd name="T21" fmla="*/ 277 h 648"/>
                  <a:gd name="T22" fmla="*/ 2564 w 3212"/>
                  <a:gd name="T23" fmla="*/ 233 h 648"/>
                  <a:gd name="T24" fmla="*/ 2769 w 3212"/>
                  <a:gd name="T25" fmla="*/ 179 h 648"/>
                  <a:gd name="T26" fmla="*/ 2957 w 3212"/>
                  <a:gd name="T27" fmla="*/ 114 h 648"/>
                  <a:gd name="T28" fmla="*/ 3125 w 3212"/>
                  <a:gd name="T29" fmla="*/ 40 h 648"/>
                  <a:gd name="T30" fmla="*/ 3209 w 3212"/>
                  <a:gd name="T31" fmla="*/ 33 h 648"/>
                  <a:gd name="T32" fmla="*/ 3209 w 3212"/>
                  <a:gd name="T33" fmla="*/ 104 h 648"/>
                  <a:gd name="T34" fmla="*/ 3182 w 3212"/>
                  <a:gd name="T35" fmla="*/ 179 h 648"/>
                  <a:gd name="T36" fmla="*/ 3130 w 3212"/>
                  <a:gd name="T37" fmla="*/ 250 h 648"/>
                  <a:gd name="T38" fmla="*/ 3055 w 3212"/>
                  <a:gd name="T39" fmla="*/ 317 h 648"/>
                  <a:gd name="T40" fmla="*/ 2958 w 3212"/>
                  <a:gd name="T41" fmla="*/ 381 h 648"/>
                  <a:gd name="T42" fmla="*/ 2841 w 3212"/>
                  <a:gd name="T43" fmla="*/ 439 h 648"/>
                  <a:gd name="T44" fmla="*/ 2706 w 3212"/>
                  <a:gd name="T45" fmla="*/ 491 h 648"/>
                  <a:gd name="T46" fmla="*/ 2554 w 3212"/>
                  <a:gd name="T47" fmla="*/ 536 h 648"/>
                  <a:gd name="T48" fmla="*/ 2388 w 3212"/>
                  <a:gd name="T49" fmla="*/ 575 h 648"/>
                  <a:gd name="T50" fmla="*/ 2208 w 3212"/>
                  <a:gd name="T51" fmla="*/ 606 h 648"/>
                  <a:gd name="T52" fmla="*/ 2016 w 3212"/>
                  <a:gd name="T53" fmla="*/ 629 h 648"/>
                  <a:gd name="T54" fmla="*/ 1815 w 3212"/>
                  <a:gd name="T55" fmla="*/ 644 h 648"/>
                  <a:gd name="T56" fmla="*/ 1606 w 3212"/>
                  <a:gd name="T57" fmla="*/ 648 h 648"/>
                  <a:gd name="T58" fmla="*/ 1397 w 3212"/>
                  <a:gd name="T59" fmla="*/ 644 h 648"/>
                  <a:gd name="T60" fmla="*/ 1195 w 3212"/>
                  <a:gd name="T61" fmla="*/ 629 h 648"/>
                  <a:gd name="T62" fmla="*/ 1004 w 3212"/>
                  <a:gd name="T63" fmla="*/ 606 h 648"/>
                  <a:gd name="T64" fmla="*/ 824 w 3212"/>
                  <a:gd name="T65" fmla="*/ 575 h 648"/>
                  <a:gd name="T66" fmla="*/ 658 w 3212"/>
                  <a:gd name="T67" fmla="*/ 536 h 648"/>
                  <a:gd name="T68" fmla="*/ 506 w 3212"/>
                  <a:gd name="T69" fmla="*/ 491 h 648"/>
                  <a:gd name="T70" fmla="*/ 371 w 3212"/>
                  <a:gd name="T71" fmla="*/ 439 h 648"/>
                  <a:gd name="T72" fmla="*/ 254 w 3212"/>
                  <a:gd name="T73" fmla="*/ 381 h 648"/>
                  <a:gd name="T74" fmla="*/ 157 w 3212"/>
                  <a:gd name="T75" fmla="*/ 317 h 648"/>
                  <a:gd name="T76" fmla="*/ 82 w 3212"/>
                  <a:gd name="T77" fmla="*/ 250 h 648"/>
                  <a:gd name="T78" fmla="*/ 30 w 3212"/>
                  <a:gd name="T79" fmla="*/ 179 h 648"/>
                  <a:gd name="T80" fmla="*/ 3 w 3212"/>
                  <a:gd name="T81" fmla="*/ 104 h 648"/>
                  <a:gd name="T82" fmla="*/ 3 w 3212"/>
                  <a:gd name="T83" fmla="*/ 33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8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9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6"/>
                    </a:lnTo>
                    <a:lnTo>
                      <a:pt x="1606" y="338"/>
                    </a:lnTo>
                    <a:lnTo>
                      <a:pt x="1735" y="336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9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9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50"/>
                    </a:lnTo>
                    <a:lnTo>
                      <a:pt x="2958" y="381"/>
                    </a:lnTo>
                    <a:lnTo>
                      <a:pt x="2902" y="410"/>
                    </a:lnTo>
                    <a:lnTo>
                      <a:pt x="2841" y="439"/>
                    </a:lnTo>
                    <a:lnTo>
                      <a:pt x="2775" y="465"/>
                    </a:lnTo>
                    <a:lnTo>
                      <a:pt x="2706" y="491"/>
                    </a:lnTo>
                    <a:lnTo>
                      <a:pt x="2632" y="514"/>
                    </a:lnTo>
                    <a:lnTo>
                      <a:pt x="2554" y="536"/>
                    </a:lnTo>
                    <a:lnTo>
                      <a:pt x="2472" y="557"/>
                    </a:lnTo>
                    <a:lnTo>
                      <a:pt x="2388" y="575"/>
                    </a:lnTo>
                    <a:lnTo>
                      <a:pt x="2299" y="592"/>
                    </a:lnTo>
                    <a:lnTo>
                      <a:pt x="2208" y="606"/>
                    </a:lnTo>
                    <a:lnTo>
                      <a:pt x="2114" y="619"/>
                    </a:lnTo>
                    <a:lnTo>
                      <a:pt x="2016" y="629"/>
                    </a:lnTo>
                    <a:lnTo>
                      <a:pt x="1917" y="638"/>
                    </a:lnTo>
                    <a:lnTo>
                      <a:pt x="1815" y="644"/>
                    </a:lnTo>
                    <a:lnTo>
                      <a:pt x="1712" y="647"/>
                    </a:lnTo>
                    <a:lnTo>
                      <a:pt x="1606" y="648"/>
                    </a:lnTo>
                    <a:lnTo>
                      <a:pt x="1500" y="647"/>
                    </a:lnTo>
                    <a:lnTo>
                      <a:pt x="1397" y="644"/>
                    </a:lnTo>
                    <a:lnTo>
                      <a:pt x="1295" y="638"/>
                    </a:lnTo>
                    <a:lnTo>
                      <a:pt x="1195" y="629"/>
                    </a:lnTo>
                    <a:lnTo>
                      <a:pt x="1098" y="619"/>
                    </a:lnTo>
                    <a:lnTo>
                      <a:pt x="1004" y="606"/>
                    </a:lnTo>
                    <a:lnTo>
                      <a:pt x="912" y="592"/>
                    </a:lnTo>
                    <a:lnTo>
                      <a:pt x="824" y="575"/>
                    </a:lnTo>
                    <a:lnTo>
                      <a:pt x="739" y="557"/>
                    </a:lnTo>
                    <a:lnTo>
                      <a:pt x="658" y="536"/>
                    </a:lnTo>
                    <a:lnTo>
                      <a:pt x="580" y="514"/>
                    </a:lnTo>
                    <a:lnTo>
                      <a:pt x="506" y="491"/>
                    </a:lnTo>
                    <a:lnTo>
                      <a:pt x="436" y="465"/>
                    </a:lnTo>
                    <a:lnTo>
                      <a:pt x="371" y="439"/>
                    </a:lnTo>
                    <a:lnTo>
                      <a:pt x="310" y="410"/>
                    </a:lnTo>
                    <a:lnTo>
                      <a:pt x="254" y="381"/>
                    </a:lnTo>
                    <a:lnTo>
                      <a:pt x="203" y="350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9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2" name="Freeform 184">
                <a:extLst>
                  <a:ext uri="{FF2B5EF4-FFF2-40B4-BE49-F238E27FC236}">
                    <a16:creationId xmlns:a16="http://schemas.microsoft.com/office/drawing/2014/main" id="{0F5A7DF8-EF91-470B-90DB-F0B59E502E66}"/>
                  </a:ext>
                </a:extLst>
              </p:cNvPr>
              <p:cNvSpPr/>
              <p:nvPr/>
            </p:nvSpPr>
            <p:spPr bwMode="auto">
              <a:xfrm>
                <a:off x="10059988" y="2995613"/>
                <a:ext cx="463550" cy="93663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4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4 h 647"/>
                  <a:gd name="T28" fmla="*/ 3125 w 3212"/>
                  <a:gd name="T29" fmla="*/ 40 h 647"/>
                  <a:gd name="T30" fmla="*/ 3209 w 3212"/>
                  <a:gd name="T31" fmla="*/ 33 h 647"/>
                  <a:gd name="T32" fmla="*/ 3209 w 3212"/>
                  <a:gd name="T33" fmla="*/ 104 h 647"/>
                  <a:gd name="T34" fmla="*/ 3182 w 3212"/>
                  <a:gd name="T35" fmla="*/ 178 h 647"/>
                  <a:gd name="T36" fmla="*/ 3130 w 3212"/>
                  <a:gd name="T37" fmla="*/ 250 h 647"/>
                  <a:gd name="T38" fmla="*/ 3055 w 3212"/>
                  <a:gd name="T39" fmla="*/ 317 h 647"/>
                  <a:gd name="T40" fmla="*/ 2958 w 3212"/>
                  <a:gd name="T41" fmla="*/ 380 h 647"/>
                  <a:gd name="T42" fmla="*/ 2841 w 3212"/>
                  <a:gd name="T43" fmla="*/ 438 h 647"/>
                  <a:gd name="T44" fmla="*/ 2706 w 3212"/>
                  <a:gd name="T45" fmla="*/ 490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3 h 647"/>
                  <a:gd name="T56" fmla="*/ 1606 w 3212"/>
                  <a:gd name="T57" fmla="*/ 647 h 647"/>
                  <a:gd name="T58" fmla="*/ 1397 w 3212"/>
                  <a:gd name="T59" fmla="*/ 643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90 h 647"/>
                  <a:gd name="T70" fmla="*/ 371 w 3212"/>
                  <a:gd name="T71" fmla="*/ 438 h 647"/>
                  <a:gd name="T72" fmla="*/ 254 w 3212"/>
                  <a:gd name="T73" fmla="*/ 380 h 647"/>
                  <a:gd name="T74" fmla="*/ 157 w 3212"/>
                  <a:gd name="T75" fmla="*/ 317 h 647"/>
                  <a:gd name="T76" fmla="*/ 82 w 3212"/>
                  <a:gd name="T77" fmla="*/ 250 h 647"/>
                  <a:gd name="T78" fmla="*/ 30 w 3212"/>
                  <a:gd name="T79" fmla="*/ 178 h 647"/>
                  <a:gd name="T80" fmla="*/ 3 w 3212"/>
                  <a:gd name="T81" fmla="*/ 104 h 647"/>
                  <a:gd name="T82" fmla="*/ 3 w 3212"/>
                  <a:gd name="T83" fmla="*/ 3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8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49"/>
                    </a:lnTo>
                    <a:lnTo>
                      <a:pt x="2958" y="380"/>
                    </a:lnTo>
                    <a:lnTo>
                      <a:pt x="2902" y="409"/>
                    </a:lnTo>
                    <a:lnTo>
                      <a:pt x="2841" y="438"/>
                    </a:lnTo>
                    <a:lnTo>
                      <a:pt x="2775" y="464"/>
                    </a:lnTo>
                    <a:lnTo>
                      <a:pt x="2706" y="490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6"/>
                    </a:lnTo>
                    <a:lnTo>
                      <a:pt x="2388" y="574"/>
                    </a:lnTo>
                    <a:lnTo>
                      <a:pt x="2299" y="591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7"/>
                    </a:lnTo>
                    <a:lnTo>
                      <a:pt x="1815" y="643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3"/>
                    </a:lnTo>
                    <a:lnTo>
                      <a:pt x="1295" y="637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1"/>
                    </a:lnTo>
                    <a:lnTo>
                      <a:pt x="824" y="574"/>
                    </a:lnTo>
                    <a:lnTo>
                      <a:pt x="739" y="556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90"/>
                    </a:lnTo>
                    <a:lnTo>
                      <a:pt x="436" y="464"/>
                    </a:lnTo>
                    <a:lnTo>
                      <a:pt x="371" y="438"/>
                    </a:lnTo>
                    <a:lnTo>
                      <a:pt x="310" y="409"/>
                    </a:lnTo>
                    <a:lnTo>
                      <a:pt x="254" y="380"/>
                    </a:lnTo>
                    <a:lnTo>
                      <a:pt x="203" y="349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8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3" name="Freeform 185">
                <a:extLst>
                  <a:ext uri="{FF2B5EF4-FFF2-40B4-BE49-F238E27FC236}">
                    <a16:creationId xmlns:a16="http://schemas.microsoft.com/office/drawing/2014/main" id="{6E33FCF9-7F7F-4B68-8752-1E6A0B16E0B9}"/>
                  </a:ext>
                </a:extLst>
              </p:cNvPr>
              <p:cNvSpPr/>
              <p:nvPr/>
            </p:nvSpPr>
            <p:spPr bwMode="auto">
              <a:xfrm>
                <a:off x="10059988" y="3074988"/>
                <a:ext cx="463550" cy="92075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3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3 h 647"/>
                  <a:gd name="T28" fmla="*/ 3125 w 3212"/>
                  <a:gd name="T29" fmla="*/ 40 h 647"/>
                  <a:gd name="T30" fmla="*/ 3209 w 3212"/>
                  <a:gd name="T31" fmla="*/ 32 h 647"/>
                  <a:gd name="T32" fmla="*/ 3209 w 3212"/>
                  <a:gd name="T33" fmla="*/ 103 h 647"/>
                  <a:gd name="T34" fmla="*/ 3182 w 3212"/>
                  <a:gd name="T35" fmla="*/ 178 h 647"/>
                  <a:gd name="T36" fmla="*/ 3130 w 3212"/>
                  <a:gd name="T37" fmla="*/ 249 h 647"/>
                  <a:gd name="T38" fmla="*/ 3055 w 3212"/>
                  <a:gd name="T39" fmla="*/ 316 h 647"/>
                  <a:gd name="T40" fmla="*/ 2958 w 3212"/>
                  <a:gd name="T41" fmla="*/ 379 h 647"/>
                  <a:gd name="T42" fmla="*/ 2841 w 3212"/>
                  <a:gd name="T43" fmla="*/ 437 h 647"/>
                  <a:gd name="T44" fmla="*/ 2706 w 3212"/>
                  <a:gd name="T45" fmla="*/ 489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2 h 647"/>
                  <a:gd name="T56" fmla="*/ 1606 w 3212"/>
                  <a:gd name="T57" fmla="*/ 647 h 647"/>
                  <a:gd name="T58" fmla="*/ 1397 w 3212"/>
                  <a:gd name="T59" fmla="*/ 642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89 h 647"/>
                  <a:gd name="T70" fmla="*/ 371 w 3212"/>
                  <a:gd name="T71" fmla="*/ 437 h 647"/>
                  <a:gd name="T72" fmla="*/ 254 w 3212"/>
                  <a:gd name="T73" fmla="*/ 379 h 647"/>
                  <a:gd name="T74" fmla="*/ 157 w 3212"/>
                  <a:gd name="T75" fmla="*/ 316 h 647"/>
                  <a:gd name="T76" fmla="*/ 82 w 3212"/>
                  <a:gd name="T77" fmla="*/ 249 h 647"/>
                  <a:gd name="T78" fmla="*/ 30 w 3212"/>
                  <a:gd name="T79" fmla="*/ 178 h 647"/>
                  <a:gd name="T80" fmla="*/ 3 w 3212"/>
                  <a:gd name="T81" fmla="*/ 103 h 647"/>
                  <a:gd name="T82" fmla="*/ 3 w 3212"/>
                  <a:gd name="T83" fmla="*/ 3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3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3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2"/>
                    </a:lnTo>
                    <a:lnTo>
                      <a:pt x="3212" y="65"/>
                    </a:lnTo>
                    <a:lnTo>
                      <a:pt x="3209" y="103"/>
                    </a:lnTo>
                    <a:lnTo>
                      <a:pt x="3199" y="141"/>
                    </a:lnTo>
                    <a:lnTo>
                      <a:pt x="3182" y="178"/>
                    </a:lnTo>
                    <a:lnTo>
                      <a:pt x="3159" y="214"/>
                    </a:lnTo>
                    <a:lnTo>
                      <a:pt x="3130" y="249"/>
                    </a:lnTo>
                    <a:lnTo>
                      <a:pt x="3096" y="283"/>
                    </a:lnTo>
                    <a:lnTo>
                      <a:pt x="3055" y="316"/>
                    </a:lnTo>
                    <a:lnTo>
                      <a:pt x="3009" y="348"/>
                    </a:lnTo>
                    <a:lnTo>
                      <a:pt x="2958" y="379"/>
                    </a:lnTo>
                    <a:lnTo>
                      <a:pt x="2902" y="409"/>
                    </a:lnTo>
                    <a:lnTo>
                      <a:pt x="2841" y="437"/>
                    </a:lnTo>
                    <a:lnTo>
                      <a:pt x="2775" y="464"/>
                    </a:lnTo>
                    <a:lnTo>
                      <a:pt x="2706" y="489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5"/>
                    </a:lnTo>
                    <a:lnTo>
                      <a:pt x="2388" y="574"/>
                    </a:lnTo>
                    <a:lnTo>
                      <a:pt x="2299" y="590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6"/>
                    </a:lnTo>
                    <a:lnTo>
                      <a:pt x="1815" y="642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2"/>
                    </a:lnTo>
                    <a:lnTo>
                      <a:pt x="1295" y="636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0"/>
                    </a:lnTo>
                    <a:lnTo>
                      <a:pt x="824" y="574"/>
                    </a:lnTo>
                    <a:lnTo>
                      <a:pt x="739" y="555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89"/>
                    </a:lnTo>
                    <a:lnTo>
                      <a:pt x="436" y="464"/>
                    </a:lnTo>
                    <a:lnTo>
                      <a:pt x="371" y="437"/>
                    </a:lnTo>
                    <a:lnTo>
                      <a:pt x="310" y="409"/>
                    </a:lnTo>
                    <a:lnTo>
                      <a:pt x="254" y="379"/>
                    </a:lnTo>
                    <a:lnTo>
                      <a:pt x="203" y="348"/>
                    </a:lnTo>
                    <a:lnTo>
                      <a:pt x="157" y="316"/>
                    </a:lnTo>
                    <a:lnTo>
                      <a:pt x="116" y="283"/>
                    </a:lnTo>
                    <a:lnTo>
                      <a:pt x="82" y="249"/>
                    </a:lnTo>
                    <a:lnTo>
                      <a:pt x="53" y="214"/>
                    </a:lnTo>
                    <a:lnTo>
                      <a:pt x="30" y="178"/>
                    </a:lnTo>
                    <a:lnTo>
                      <a:pt x="13" y="141"/>
                    </a:lnTo>
                    <a:lnTo>
                      <a:pt x="3" y="103"/>
                    </a:lnTo>
                    <a:lnTo>
                      <a:pt x="0" y="65"/>
                    </a:lnTo>
                    <a:lnTo>
                      <a:pt x="3" y="3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41">
              <a:extLst>
                <a:ext uri="{FF2B5EF4-FFF2-40B4-BE49-F238E27FC236}">
                  <a16:creationId xmlns:a16="http://schemas.microsoft.com/office/drawing/2014/main" id="{C54D3760-39C5-4E32-BA53-D0F3DFDCE86F}"/>
                </a:ext>
              </a:extLst>
            </p:cNvPr>
            <p:cNvSpPr txBox="1"/>
            <p:nvPr/>
          </p:nvSpPr>
          <p:spPr>
            <a:xfrm>
              <a:off x="1497595" y="4518434"/>
              <a:ext cx="164521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8">
              <a:extLst>
                <a:ext uri="{FF2B5EF4-FFF2-40B4-BE49-F238E27FC236}">
                  <a16:creationId xmlns:a16="http://schemas.microsoft.com/office/drawing/2014/main" id="{24E347FF-491B-49EE-A260-F6C2E91B01BC}"/>
                </a:ext>
              </a:extLst>
            </p:cNvPr>
            <p:cNvSpPr txBox="1"/>
            <p:nvPr/>
          </p:nvSpPr>
          <p:spPr>
            <a:xfrm>
              <a:off x="1453031" y="4930861"/>
              <a:ext cx="1734346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C6F04A-4634-4F70-84DA-797A05EC7AEC}"/>
              </a:ext>
            </a:extLst>
          </p:cNvPr>
          <p:cNvGrpSpPr/>
          <p:nvPr/>
        </p:nvGrpSpPr>
        <p:grpSpPr>
          <a:xfrm>
            <a:off x="3924161" y="1750642"/>
            <a:ext cx="1826482" cy="3997815"/>
            <a:chOff x="3924161" y="1750642"/>
            <a:chExt cx="1826482" cy="399781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B9EB7EC-BAFA-4745-8CBF-601F9B80D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161" y="2199730"/>
              <a:ext cx="1826482" cy="2107700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A91D26E-68B8-4A2A-A38F-B550B76AE8ED}"/>
                </a:ext>
              </a:extLst>
            </p:cNvPr>
            <p:cNvSpPr/>
            <p:nvPr/>
          </p:nvSpPr>
          <p:spPr bwMode="auto">
            <a:xfrm>
              <a:off x="4345271" y="1750642"/>
              <a:ext cx="984263" cy="499305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2F73C4C5-F800-4229-B2FE-C41A7942C0EA}"/>
                </a:ext>
              </a:extLst>
            </p:cNvPr>
            <p:cNvGrpSpPr/>
            <p:nvPr/>
          </p:nvGrpSpPr>
          <p:grpSpPr>
            <a:xfrm>
              <a:off x="4519842" y="2930696"/>
              <a:ext cx="635120" cy="529618"/>
              <a:chOff x="10987088" y="1993900"/>
              <a:chExt cx="477837" cy="398463"/>
            </a:xfrm>
            <a:solidFill>
              <a:schemeClr val="accent2"/>
            </a:solidFill>
          </p:grpSpPr>
          <p:sp>
            <p:nvSpPr>
              <p:cNvPr id="20" name="Freeform 107">
                <a:extLst>
                  <a:ext uri="{FF2B5EF4-FFF2-40B4-BE49-F238E27FC236}">
                    <a16:creationId xmlns:a16="http://schemas.microsoft.com/office/drawing/2014/main" id="{9E67A5A4-C0E7-4F42-A995-20E8A9C388F3}"/>
                  </a:ext>
                </a:extLst>
              </p:cNvPr>
              <p:cNvSpPr/>
              <p:nvPr/>
            </p:nvSpPr>
            <p:spPr bwMode="auto">
              <a:xfrm>
                <a:off x="10987088" y="1993900"/>
                <a:ext cx="396875" cy="398463"/>
              </a:xfrm>
              <a:custGeom>
                <a:avLst/>
                <a:gdLst>
                  <a:gd name="T0" fmla="*/ 0 w 2745"/>
                  <a:gd name="T1" fmla="*/ 0 h 2770"/>
                  <a:gd name="T2" fmla="*/ 371 w 2745"/>
                  <a:gd name="T3" fmla="*/ 0 h 2770"/>
                  <a:gd name="T4" fmla="*/ 371 w 2745"/>
                  <a:gd name="T5" fmla="*/ 2398 h 2770"/>
                  <a:gd name="T6" fmla="*/ 2745 w 2745"/>
                  <a:gd name="T7" fmla="*/ 2398 h 2770"/>
                  <a:gd name="T8" fmla="*/ 2745 w 2745"/>
                  <a:gd name="T9" fmla="*/ 2770 h 2770"/>
                  <a:gd name="T10" fmla="*/ 0 w 2745"/>
                  <a:gd name="T11" fmla="*/ 2770 h 2770"/>
                  <a:gd name="T12" fmla="*/ 0 w 2745"/>
                  <a:gd name="T13" fmla="*/ 0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5" h="2770">
                    <a:moveTo>
                      <a:pt x="0" y="0"/>
                    </a:moveTo>
                    <a:lnTo>
                      <a:pt x="371" y="0"/>
                    </a:lnTo>
                    <a:lnTo>
                      <a:pt x="371" y="2398"/>
                    </a:lnTo>
                    <a:lnTo>
                      <a:pt x="2745" y="2398"/>
                    </a:lnTo>
                    <a:lnTo>
                      <a:pt x="2745" y="2770"/>
                    </a:lnTo>
                    <a:lnTo>
                      <a:pt x="0" y="27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 108">
                <a:extLst>
                  <a:ext uri="{FF2B5EF4-FFF2-40B4-BE49-F238E27FC236}">
                    <a16:creationId xmlns:a16="http://schemas.microsoft.com/office/drawing/2014/main" id="{60E71C5E-334F-4FD5-B393-34DA46F66476}"/>
                  </a:ext>
                </a:extLst>
              </p:cNvPr>
              <p:cNvSpPr/>
              <p:nvPr/>
            </p:nvSpPr>
            <p:spPr bwMode="auto">
              <a:xfrm>
                <a:off x="11066463" y="2047875"/>
                <a:ext cx="398462" cy="249238"/>
              </a:xfrm>
              <a:custGeom>
                <a:avLst/>
                <a:gdLst>
                  <a:gd name="T0" fmla="*/ 2761 w 2761"/>
                  <a:gd name="T1" fmla="*/ 0 h 1725"/>
                  <a:gd name="T2" fmla="*/ 2559 w 2761"/>
                  <a:gd name="T3" fmla="*/ 1146 h 1725"/>
                  <a:gd name="T4" fmla="*/ 2274 w 2761"/>
                  <a:gd name="T5" fmla="*/ 861 h 1725"/>
                  <a:gd name="T6" fmla="*/ 1411 w 2761"/>
                  <a:gd name="T7" fmla="*/ 1725 h 1725"/>
                  <a:gd name="T8" fmla="*/ 864 w 2761"/>
                  <a:gd name="T9" fmla="*/ 1177 h 1725"/>
                  <a:gd name="T10" fmla="*/ 349 w 2761"/>
                  <a:gd name="T11" fmla="*/ 1693 h 1725"/>
                  <a:gd name="T12" fmla="*/ 0 w 2761"/>
                  <a:gd name="T13" fmla="*/ 1341 h 1725"/>
                  <a:gd name="T14" fmla="*/ 864 w 2761"/>
                  <a:gd name="T15" fmla="*/ 476 h 1725"/>
                  <a:gd name="T16" fmla="*/ 1411 w 2761"/>
                  <a:gd name="T17" fmla="*/ 1025 h 1725"/>
                  <a:gd name="T18" fmla="*/ 1924 w 2761"/>
                  <a:gd name="T19" fmla="*/ 509 h 1725"/>
                  <a:gd name="T20" fmla="*/ 1618 w 2761"/>
                  <a:gd name="T21" fmla="*/ 202 h 1725"/>
                  <a:gd name="T22" fmla="*/ 2761 w 2761"/>
                  <a:gd name="T23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1" h="1725">
                    <a:moveTo>
                      <a:pt x="2761" y="0"/>
                    </a:moveTo>
                    <a:lnTo>
                      <a:pt x="2559" y="1146"/>
                    </a:lnTo>
                    <a:lnTo>
                      <a:pt x="2274" y="861"/>
                    </a:lnTo>
                    <a:lnTo>
                      <a:pt x="1411" y="1725"/>
                    </a:lnTo>
                    <a:lnTo>
                      <a:pt x="864" y="1177"/>
                    </a:lnTo>
                    <a:lnTo>
                      <a:pt x="349" y="1693"/>
                    </a:lnTo>
                    <a:lnTo>
                      <a:pt x="0" y="1341"/>
                    </a:lnTo>
                    <a:lnTo>
                      <a:pt x="864" y="476"/>
                    </a:lnTo>
                    <a:lnTo>
                      <a:pt x="1411" y="1025"/>
                    </a:lnTo>
                    <a:lnTo>
                      <a:pt x="1924" y="509"/>
                    </a:lnTo>
                    <a:lnTo>
                      <a:pt x="1618" y="202"/>
                    </a:lnTo>
                    <a:lnTo>
                      <a:pt x="27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41">
              <a:extLst>
                <a:ext uri="{FF2B5EF4-FFF2-40B4-BE49-F238E27FC236}">
                  <a16:creationId xmlns:a16="http://schemas.microsoft.com/office/drawing/2014/main" id="{BEB16B96-54EF-44BA-8E3C-9FB8AE0F7AE1}"/>
                </a:ext>
              </a:extLst>
            </p:cNvPr>
            <p:cNvSpPr txBox="1"/>
            <p:nvPr/>
          </p:nvSpPr>
          <p:spPr>
            <a:xfrm>
              <a:off x="4014793" y="4518434"/>
              <a:ext cx="164521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88">
              <a:extLst>
                <a:ext uri="{FF2B5EF4-FFF2-40B4-BE49-F238E27FC236}">
                  <a16:creationId xmlns:a16="http://schemas.microsoft.com/office/drawing/2014/main" id="{238B3815-3A1C-4B8E-897C-B2408F577D7A}"/>
                </a:ext>
              </a:extLst>
            </p:cNvPr>
            <p:cNvSpPr txBox="1"/>
            <p:nvPr/>
          </p:nvSpPr>
          <p:spPr>
            <a:xfrm>
              <a:off x="3970229" y="4930861"/>
              <a:ext cx="1734346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610507-C893-4830-AF80-9B653064894E}"/>
              </a:ext>
            </a:extLst>
          </p:cNvPr>
          <p:cNvGrpSpPr/>
          <p:nvPr/>
        </p:nvGrpSpPr>
        <p:grpSpPr>
          <a:xfrm>
            <a:off x="6441359" y="1750642"/>
            <a:ext cx="1826482" cy="3997815"/>
            <a:chOff x="6441359" y="1750642"/>
            <a:chExt cx="1826482" cy="3997815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DFF1F93-39AA-49F4-83DA-BE803E676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1359" y="2199730"/>
              <a:ext cx="1826482" cy="2107700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DA39852-84D7-4F4B-8557-1E5ED997520D}"/>
                </a:ext>
              </a:extLst>
            </p:cNvPr>
            <p:cNvSpPr/>
            <p:nvPr/>
          </p:nvSpPr>
          <p:spPr bwMode="auto">
            <a:xfrm>
              <a:off x="6862469" y="1750642"/>
              <a:ext cx="984263" cy="499305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7F2CB550-FBEC-48C6-B555-3F786015E846}"/>
                </a:ext>
              </a:extLst>
            </p:cNvPr>
            <p:cNvGrpSpPr/>
            <p:nvPr/>
          </p:nvGrpSpPr>
          <p:grpSpPr>
            <a:xfrm>
              <a:off x="7059196" y="2903266"/>
              <a:ext cx="590808" cy="584478"/>
              <a:chOff x="2587625" y="4291013"/>
              <a:chExt cx="444500" cy="439738"/>
            </a:xfrm>
            <a:solidFill>
              <a:schemeClr val="accent2"/>
            </a:solidFill>
          </p:grpSpPr>
          <p:sp>
            <p:nvSpPr>
              <p:cNvPr id="28" name="Freeform 290">
                <a:extLst>
                  <a:ext uri="{FF2B5EF4-FFF2-40B4-BE49-F238E27FC236}">
                    <a16:creationId xmlns:a16="http://schemas.microsoft.com/office/drawing/2014/main" id="{D07CBAA0-D8C7-4208-B845-B22C67DE72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0825" y="4491038"/>
                <a:ext cx="241300" cy="239713"/>
              </a:xfrm>
              <a:custGeom>
                <a:avLst/>
                <a:gdLst>
                  <a:gd name="T0" fmla="*/ 582 w 1676"/>
                  <a:gd name="T1" fmla="*/ 282 h 1813"/>
                  <a:gd name="T2" fmla="*/ 453 w 1676"/>
                  <a:gd name="T3" fmla="*/ 343 h 1813"/>
                  <a:gd name="T4" fmla="*/ 344 w 1676"/>
                  <a:gd name="T5" fmla="*/ 449 h 1813"/>
                  <a:gd name="T6" fmla="*/ 274 w 1676"/>
                  <a:gd name="T7" fmla="*/ 582 h 1813"/>
                  <a:gd name="T8" fmla="*/ 246 w 1676"/>
                  <a:gd name="T9" fmla="*/ 729 h 1813"/>
                  <a:gd name="T10" fmla="*/ 260 w 1676"/>
                  <a:gd name="T11" fmla="*/ 878 h 1813"/>
                  <a:gd name="T12" fmla="*/ 316 w 1676"/>
                  <a:gd name="T13" fmla="*/ 1018 h 1813"/>
                  <a:gd name="T14" fmla="*/ 414 w 1676"/>
                  <a:gd name="T15" fmla="*/ 1136 h 1813"/>
                  <a:gd name="T16" fmla="*/ 538 w 1676"/>
                  <a:gd name="T17" fmla="*/ 1212 h 1813"/>
                  <a:gd name="T18" fmla="*/ 673 w 1676"/>
                  <a:gd name="T19" fmla="*/ 1242 h 1813"/>
                  <a:gd name="T20" fmla="*/ 811 w 1676"/>
                  <a:gd name="T21" fmla="*/ 1227 h 1813"/>
                  <a:gd name="T22" fmla="*/ 941 w 1676"/>
                  <a:gd name="T23" fmla="*/ 1166 h 1813"/>
                  <a:gd name="T24" fmla="*/ 1049 w 1676"/>
                  <a:gd name="T25" fmla="*/ 1061 h 1813"/>
                  <a:gd name="T26" fmla="*/ 1119 w 1676"/>
                  <a:gd name="T27" fmla="*/ 927 h 1813"/>
                  <a:gd name="T28" fmla="*/ 1147 w 1676"/>
                  <a:gd name="T29" fmla="*/ 779 h 1813"/>
                  <a:gd name="T30" fmla="*/ 1133 w 1676"/>
                  <a:gd name="T31" fmla="*/ 630 h 1813"/>
                  <a:gd name="T32" fmla="*/ 1077 w 1676"/>
                  <a:gd name="T33" fmla="*/ 491 h 1813"/>
                  <a:gd name="T34" fmla="*/ 980 w 1676"/>
                  <a:gd name="T35" fmla="*/ 374 h 1813"/>
                  <a:gd name="T36" fmla="*/ 855 w 1676"/>
                  <a:gd name="T37" fmla="*/ 298 h 1813"/>
                  <a:gd name="T38" fmla="*/ 720 w 1676"/>
                  <a:gd name="T39" fmla="*/ 267 h 1813"/>
                  <a:gd name="T40" fmla="*/ 781 w 1676"/>
                  <a:gd name="T41" fmla="*/ 5 h 1813"/>
                  <a:gd name="T42" fmla="*/ 946 w 1676"/>
                  <a:gd name="T43" fmla="*/ 49 h 1813"/>
                  <a:gd name="T44" fmla="*/ 1099 w 1676"/>
                  <a:gd name="T45" fmla="*/ 137 h 1813"/>
                  <a:gd name="T46" fmla="*/ 1230 w 1676"/>
                  <a:gd name="T47" fmla="*/ 267 h 1813"/>
                  <a:gd name="T48" fmla="*/ 1324 w 1676"/>
                  <a:gd name="T49" fmla="*/ 424 h 1813"/>
                  <a:gd name="T50" fmla="*/ 1378 w 1676"/>
                  <a:gd name="T51" fmla="*/ 596 h 1813"/>
                  <a:gd name="T52" fmla="*/ 1393 w 1676"/>
                  <a:gd name="T53" fmla="*/ 775 h 1813"/>
                  <a:gd name="T54" fmla="*/ 1368 w 1676"/>
                  <a:gd name="T55" fmla="*/ 953 h 1813"/>
                  <a:gd name="T56" fmla="*/ 1603 w 1676"/>
                  <a:gd name="T57" fmla="*/ 1363 h 1813"/>
                  <a:gd name="T58" fmla="*/ 1656 w 1676"/>
                  <a:gd name="T59" fmla="*/ 1449 h 1813"/>
                  <a:gd name="T60" fmla="*/ 1676 w 1676"/>
                  <a:gd name="T61" fmla="*/ 1550 h 1813"/>
                  <a:gd name="T62" fmla="*/ 1656 w 1676"/>
                  <a:gd name="T63" fmla="*/ 1651 h 1813"/>
                  <a:gd name="T64" fmla="*/ 1603 w 1676"/>
                  <a:gd name="T65" fmla="*/ 1737 h 1813"/>
                  <a:gd name="T66" fmla="*/ 1515 w 1676"/>
                  <a:gd name="T67" fmla="*/ 1798 h 1813"/>
                  <a:gd name="T68" fmla="*/ 1414 w 1676"/>
                  <a:gd name="T69" fmla="*/ 1813 h 1813"/>
                  <a:gd name="T70" fmla="*/ 1316 w 1676"/>
                  <a:gd name="T71" fmla="*/ 1783 h 1813"/>
                  <a:gd name="T72" fmla="*/ 986 w 1676"/>
                  <a:gd name="T73" fmla="*/ 1441 h 1813"/>
                  <a:gd name="T74" fmla="*/ 826 w 1676"/>
                  <a:gd name="T75" fmla="*/ 1496 h 1813"/>
                  <a:gd name="T76" fmla="*/ 660 w 1676"/>
                  <a:gd name="T77" fmla="*/ 1508 h 1813"/>
                  <a:gd name="T78" fmla="*/ 496 w 1676"/>
                  <a:gd name="T79" fmla="*/ 1477 h 1813"/>
                  <a:gd name="T80" fmla="*/ 341 w 1676"/>
                  <a:gd name="T81" fmla="*/ 1404 h 1813"/>
                  <a:gd name="T82" fmla="*/ 204 w 1676"/>
                  <a:gd name="T83" fmla="*/ 1289 h 1813"/>
                  <a:gd name="T84" fmla="*/ 95 w 1676"/>
                  <a:gd name="T85" fmla="*/ 1137 h 1813"/>
                  <a:gd name="T86" fmla="*/ 27 w 1676"/>
                  <a:gd name="T87" fmla="*/ 966 h 1813"/>
                  <a:gd name="T88" fmla="*/ 0 w 1676"/>
                  <a:gd name="T89" fmla="*/ 785 h 1813"/>
                  <a:gd name="T90" fmla="*/ 13 w 1676"/>
                  <a:gd name="T91" fmla="*/ 602 h 1813"/>
                  <a:gd name="T92" fmla="*/ 67 w 1676"/>
                  <a:gd name="T93" fmla="*/ 427 h 1813"/>
                  <a:gd name="T94" fmla="*/ 162 w 1676"/>
                  <a:gd name="T95" fmla="*/ 268 h 1813"/>
                  <a:gd name="T96" fmla="*/ 294 w 1676"/>
                  <a:gd name="T97" fmla="*/ 137 h 1813"/>
                  <a:gd name="T98" fmla="*/ 447 w 1676"/>
                  <a:gd name="T99" fmla="*/ 49 h 1813"/>
                  <a:gd name="T100" fmla="*/ 612 w 1676"/>
                  <a:gd name="T101" fmla="*/ 5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6" h="1813">
                    <a:moveTo>
                      <a:pt x="673" y="267"/>
                    </a:moveTo>
                    <a:lnTo>
                      <a:pt x="627" y="272"/>
                    </a:lnTo>
                    <a:lnTo>
                      <a:pt x="582" y="282"/>
                    </a:lnTo>
                    <a:lnTo>
                      <a:pt x="538" y="298"/>
                    </a:lnTo>
                    <a:lnTo>
                      <a:pt x="495" y="317"/>
                    </a:lnTo>
                    <a:lnTo>
                      <a:pt x="453" y="343"/>
                    </a:lnTo>
                    <a:lnTo>
                      <a:pt x="414" y="374"/>
                    </a:lnTo>
                    <a:lnTo>
                      <a:pt x="377" y="409"/>
                    </a:lnTo>
                    <a:lnTo>
                      <a:pt x="344" y="449"/>
                    </a:lnTo>
                    <a:lnTo>
                      <a:pt x="316" y="491"/>
                    </a:lnTo>
                    <a:lnTo>
                      <a:pt x="293" y="536"/>
                    </a:lnTo>
                    <a:lnTo>
                      <a:pt x="274" y="582"/>
                    </a:lnTo>
                    <a:lnTo>
                      <a:pt x="260" y="630"/>
                    </a:lnTo>
                    <a:lnTo>
                      <a:pt x="251" y="679"/>
                    </a:lnTo>
                    <a:lnTo>
                      <a:pt x="246" y="729"/>
                    </a:lnTo>
                    <a:lnTo>
                      <a:pt x="246" y="779"/>
                    </a:lnTo>
                    <a:lnTo>
                      <a:pt x="251" y="829"/>
                    </a:lnTo>
                    <a:lnTo>
                      <a:pt x="260" y="878"/>
                    </a:lnTo>
                    <a:lnTo>
                      <a:pt x="274" y="927"/>
                    </a:lnTo>
                    <a:lnTo>
                      <a:pt x="293" y="974"/>
                    </a:lnTo>
                    <a:lnTo>
                      <a:pt x="316" y="1018"/>
                    </a:lnTo>
                    <a:lnTo>
                      <a:pt x="344" y="1061"/>
                    </a:lnTo>
                    <a:lnTo>
                      <a:pt x="377" y="1100"/>
                    </a:lnTo>
                    <a:lnTo>
                      <a:pt x="414" y="1136"/>
                    </a:lnTo>
                    <a:lnTo>
                      <a:pt x="453" y="1166"/>
                    </a:lnTo>
                    <a:lnTo>
                      <a:pt x="495" y="1191"/>
                    </a:lnTo>
                    <a:lnTo>
                      <a:pt x="538" y="1212"/>
                    </a:lnTo>
                    <a:lnTo>
                      <a:pt x="582" y="1227"/>
                    </a:lnTo>
                    <a:lnTo>
                      <a:pt x="627" y="1237"/>
                    </a:lnTo>
                    <a:lnTo>
                      <a:pt x="673" y="1242"/>
                    </a:lnTo>
                    <a:lnTo>
                      <a:pt x="720" y="1242"/>
                    </a:lnTo>
                    <a:lnTo>
                      <a:pt x="766" y="1237"/>
                    </a:lnTo>
                    <a:lnTo>
                      <a:pt x="811" y="1227"/>
                    </a:lnTo>
                    <a:lnTo>
                      <a:pt x="855" y="1212"/>
                    </a:lnTo>
                    <a:lnTo>
                      <a:pt x="898" y="1191"/>
                    </a:lnTo>
                    <a:lnTo>
                      <a:pt x="941" y="1166"/>
                    </a:lnTo>
                    <a:lnTo>
                      <a:pt x="980" y="1136"/>
                    </a:lnTo>
                    <a:lnTo>
                      <a:pt x="1016" y="1100"/>
                    </a:lnTo>
                    <a:lnTo>
                      <a:pt x="1049" y="1061"/>
                    </a:lnTo>
                    <a:lnTo>
                      <a:pt x="1077" y="1018"/>
                    </a:lnTo>
                    <a:lnTo>
                      <a:pt x="1100" y="974"/>
                    </a:lnTo>
                    <a:lnTo>
                      <a:pt x="1119" y="927"/>
                    </a:lnTo>
                    <a:lnTo>
                      <a:pt x="1133" y="878"/>
                    </a:lnTo>
                    <a:lnTo>
                      <a:pt x="1142" y="829"/>
                    </a:lnTo>
                    <a:lnTo>
                      <a:pt x="1147" y="779"/>
                    </a:lnTo>
                    <a:lnTo>
                      <a:pt x="1147" y="729"/>
                    </a:lnTo>
                    <a:lnTo>
                      <a:pt x="1142" y="679"/>
                    </a:lnTo>
                    <a:lnTo>
                      <a:pt x="1133" y="630"/>
                    </a:lnTo>
                    <a:lnTo>
                      <a:pt x="1119" y="582"/>
                    </a:lnTo>
                    <a:lnTo>
                      <a:pt x="1100" y="536"/>
                    </a:lnTo>
                    <a:lnTo>
                      <a:pt x="1077" y="491"/>
                    </a:lnTo>
                    <a:lnTo>
                      <a:pt x="1049" y="449"/>
                    </a:lnTo>
                    <a:lnTo>
                      <a:pt x="1016" y="409"/>
                    </a:lnTo>
                    <a:lnTo>
                      <a:pt x="980" y="374"/>
                    </a:lnTo>
                    <a:lnTo>
                      <a:pt x="941" y="343"/>
                    </a:lnTo>
                    <a:lnTo>
                      <a:pt x="898" y="317"/>
                    </a:lnTo>
                    <a:lnTo>
                      <a:pt x="855" y="298"/>
                    </a:lnTo>
                    <a:lnTo>
                      <a:pt x="811" y="282"/>
                    </a:lnTo>
                    <a:lnTo>
                      <a:pt x="766" y="272"/>
                    </a:lnTo>
                    <a:lnTo>
                      <a:pt x="720" y="267"/>
                    </a:lnTo>
                    <a:lnTo>
                      <a:pt x="673" y="267"/>
                    </a:lnTo>
                    <a:close/>
                    <a:moveTo>
                      <a:pt x="725" y="0"/>
                    </a:moveTo>
                    <a:lnTo>
                      <a:pt x="781" y="5"/>
                    </a:lnTo>
                    <a:lnTo>
                      <a:pt x="837" y="15"/>
                    </a:lnTo>
                    <a:lnTo>
                      <a:pt x="892" y="29"/>
                    </a:lnTo>
                    <a:lnTo>
                      <a:pt x="946" y="49"/>
                    </a:lnTo>
                    <a:lnTo>
                      <a:pt x="999" y="74"/>
                    </a:lnTo>
                    <a:lnTo>
                      <a:pt x="1050" y="103"/>
                    </a:lnTo>
                    <a:lnTo>
                      <a:pt x="1099" y="137"/>
                    </a:lnTo>
                    <a:lnTo>
                      <a:pt x="1145" y="176"/>
                    </a:lnTo>
                    <a:lnTo>
                      <a:pt x="1190" y="219"/>
                    </a:lnTo>
                    <a:lnTo>
                      <a:pt x="1230" y="267"/>
                    </a:lnTo>
                    <a:lnTo>
                      <a:pt x="1266" y="317"/>
                    </a:lnTo>
                    <a:lnTo>
                      <a:pt x="1297" y="369"/>
                    </a:lnTo>
                    <a:lnTo>
                      <a:pt x="1324" y="424"/>
                    </a:lnTo>
                    <a:lnTo>
                      <a:pt x="1346" y="479"/>
                    </a:lnTo>
                    <a:lnTo>
                      <a:pt x="1364" y="537"/>
                    </a:lnTo>
                    <a:lnTo>
                      <a:pt x="1378" y="596"/>
                    </a:lnTo>
                    <a:lnTo>
                      <a:pt x="1387" y="655"/>
                    </a:lnTo>
                    <a:lnTo>
                      <a:pt x="1392" y="715"/>
                    </a:lnTo>
                    <a:lnTo>
                      <a:pt x="1393" y="775"/>
                    </a:lnTo>
                    <a:lnTo>
                      <a:pt x="1389" y="835"/>
                    </a:lnTo>
                    <a:lnTo>
                      <a:pt x="1381" y="895"/>
                    </a:lnTo>
                    <a:lnTo>
                      <a:pt x="1368" y="953"/>
                    </a:lnTo>
                    <a:lnTo>
                      <a:pt x="1351" y="1011"/>
                    </a:lnTo>
                    <a:lnTo>
                      <a:pt x="1330" y="1067"/>
                    </a:lnTo>
                    <a:lnTo>
                      <a:pt x="1603" y="1363"/>
                    </a:lnTo>
                    <a:lnTo>
                      <a:pt x="1625" y="1389"/>
                    </a:lnTo>
                    <a:lnTo>
                      <a:pt x="1642" y="1419"/>
                    </a:lnTo>
                    <a:lnTo>
                      <a:pt x="1656" y="1449"/>
                    </a:lnTo>
                    <a:lnTo>
                      <a:pt x="1668" y="1482"/>
                    </a:lnTo>
                    <a:lnTo>
                      <a:pt x="1674" y="1515"/>
                    </a:lnTo>
                    <a:lnTo>
                      <a:pt x="1676" y="1550"/>
                    </a:lnTo>
                    <a:lnTo>
                      <a:pt x="1674" y="1585"/>
                    </a:lnTo>
                    <a:lnTo>
                      <a:pt x="1668" y="1619"/>
                    </a:lnTo>
                    <a:lnTo>
                      <a:pt x="1656" y="1651"/>
                    </a:lnTo>
                    <a:lnTo>
                      <a:pt x="1642" y="1682"/>
                    </a:lnTo>
                    <a:lnTo>
                      <a:pt x="1625" y="1711"/>
                    </a:lnTo>
                    <a:lnTo>
                      <a:pt x="1603" y="1737"/>
                    </a:lnTo>
                    <a:lnTo>
                      <a:pt x="1576" y="1762"/>
                    </a:lnTo>
                    <a:lnTo>
                      <a:pt x="1547" y="1783"/>
                    </a:lnTo>
                    <a:lnTo>
                      <a:pt x="1515" y="1798"/>
                    </a:lnTo>
                    <a:lnTo>
                      <a:pt x="1482" y="1809"/>
                    </a:lnTo>
                    <a:lnTo>
                      <a:pt x="1449" y="1813"/>
                    </a:lnTo>
                    <a:lnTo>
                      <a:pt x="1414" y="1813"/>
                    </a:lnTo>
                    <a:lnTo>
                      <a:pt x="1380" y="1809"/>
                    </a:lnTo>
                    <a:lnTo>
                      <a:pt x="1347" y="1798"/>
                    </a:lnTo>
                    <a:lnTo>
                      <a:pt x="1316" y="1783"/>
                    </a:lnTo>
                    <a:lnTo>
                      <a:pt x="1286" y="1762"/>
                    </a:lnTo>
                    <a:lnTo>
                      <a:pt x="1259" y="1737"/>
                    </a:lnTo>
                    <a:lnTo>
                      <a:pt x="986" y="1441"/>
                    </a:lnTo>
                    <a:lnTo>
                      <a:pt x="934" y="1464"/>
                    </a:lnTo>
                    <a:lnTo>
                      <a:pt x="880" y="1483"/>
                    </a:lnTo>
                    <a:lnTo>
                      <a:pt x="826" y="1496"/>
                    </a:lnTo>
                    <a:lnTo>
                      <a:pt x="771" y="1504"/>
                    </a:lnTo>
                    <a:lnTo>
                      <a:pt x="716" y="1509"/>
                    </a:lnTo>
                    <a:lnTo>
                      <a:pt x="660" y="1508"/>
                    </a:lnTo>
                    <a:lnTo>
                      <a:pt x="605" y="1503"/>
                    </a:lnTo>
                    <a:lnTo>
                      <a:pt x="550" y="1493"/>
                    </a:lnTo>
                    <a:lnTo>
                      <a:pt x="496" y="1477"/>
                    </a:lnTo>
                    <a:lnTo>
                      <a:pt x="443" y="1458"/>
                    </a:lnTo>
                    <a:lnTo>
                      <a:pt x="391" y="1434"/>
                    </a:lnTo>
                    <a:lnTo>
                      <a:pt x="341" y="1404"/>
                    </a:lnTo>
                    <a:lnTo>
                      <a:pt x="293" y="1371"/>
                    </a:lnTo>
                    <a:lnTo>
                      <a:pt x="247" y="1332"/>
                    </a:lnTo>
                    <a:lnTo>
                      <a:pt x="204" y="1289"/>
                    </a:lnTo>
                    <a:lnTo>
                      <a:pt x="162" y="1240"/>
                    </a:lnTo>
                    <a:lnTo>
                      <a:pt x="126" y="1190"/>
                    </a:lnTo>
                    <a:lnTo>
                      <a:pt x="95" y="1137"/>
                    </a:lnTo>
                    <a:lnTo>
                      <a:pt x="68" y="1082"/>
                    </a:lnTo>
                    <a:lnTo>
                      <a:pt x="45" y="1024"/>
                    </a:lnTo>
                    <a:lnTo>
                      <a:pt x="27" y="966"/>
                    </a:lnTo>
                    <a:lnTo>
                      <a:pt x="13" y="906"/>
                    </a:lnTo>
                    <a:lnTo>
                      <a:pt x="4" y="846"/>
                    </a:lnTo>
                    <a:lnTo>
                      <a:pt x="0" y="785"/>
                    </a:lnTo>
                    <a:lnTo>
                      <a:pt x="0" y="724"/>
                    </a:lnTo>
                    <a:lnTo>
                      <a:pt x="4" y="663"/>
                    </a:lnTo>
                    <a:lnTo>
                      <a:pt x="13" y="602"/>
                    </a:lnTo>
                    <a:lnTo>
                      <a:pt x="27" y="543"/>
                    </a:lnTo>
                    <a:lnTo>
                      <a:pt x="45" y="485"/>
                    </a:lnTo>
                    <a:lnTo>
                      <a:pt x="67" y="427"/>
                    </a:lnTo>
                    <a:lnTo>
                      <a:pt x="94" y="373"/>
                    </a:lnTo>
                    <a:lnTo>
                      <a:pt x="126" y="319"/>
                    </a:lnTo>
                    <a:lnTo>
                      <a:pt x="162" y="268"/>
                    </a:lnTo>
                    <a:lnTo>
                      <a:pt x="203" y="220"/>
                    </a:lnTo>
                    <a:lnTo>
                      <a:pt x="247" y="176"/>
                    </a:lnTo>
                    <a:lnTo>
                      <a:pt x="294" y="137"/>
                    </a:lnTo>
                    <a:lnTo>
                      <a:pt x="343" y="103"/>
                    </a:lnTo>
                    <a:lnTo>
                      <a:pt x="394" y="74"/>
                    </a:lnTo>
                    <a:lnTo>
                      <a:pt x="447" y="49"/>
                    </a:lnTo>
                    <a:lnTo>
                      <a:pt x="501" y="29"/>
                    </a:lnTo>
                    <a:lnTo>
                      <a:pt x="556" y="15"/>
                    </a:lnTo>
                    <a:lnTo>
                      <a:pt x="612" y="5"/>
                    </a:lnTo>
                    <a:lnTo>
                      <a:pt x="668" y="0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291">
                <a:extLst>
                  <a:ext uri="{FF2B5EF4-FFF2-40B4-BE49-F238E27FC236}">
                    <a16:creationId xmlns:a16="http://schemas.microsoft.com/office/drawing/2014/main" id="{42EA5519-E8C8-4ABE-875F-E8B0D6D71AE9}"/>
                  </a:ext>
                </a:extLst>
              </p:cNvPr>
              <p:cNvSpPr/>
              <p:nvPr/>
            </p:nvSpPr>
            <p:spPr bwMode="auto">
              <a:xfrm>
                <a:off x="2811463" y="4335463"/>
                <a:ext cx="217488" cy="274638"/>
              </a:xfrm>
              <a:custGeom>
                <a:avLst/>
                <a:gdLst>
                  <a:gd name="T0" fmla="*/ 459 w 1508"/>
                  <a:gd name="T1" fmla="*/ 30 h 2083"/>
                  <a:gd name="T2" fmla="*/ 619 w 1508"/>
                  <a:gd name="T3" fmla="*/ 254 h 2083"/>
                  <a:gd name="T4" fmla="*/ 841 w 1508"/>
                  <a:gd name="T5" fmla="*/ 542 h 2083"/>
                  <a:gd name="T6" fmla="*/ 960 w 1508"/>
                  <a:gd name="T7" fmla="*/ 441 h 2083"/>
                  <a:gd name="T8" fmla="*/ 1249 w 1508"/>
                  <a:gd name="T9" fmla="*/ 400 h 2083"/>
                  <a:gd name="T10" fmla="*/ 1340 w 1508"/>
                  <a:gd name="T11" fmla="*/ 564 h 2083"/>
                  <a:gd name="T12" fmla="*/ 1411 w 1508"/>
                  <a:gd name="T13" fmla="*/ 741 h 2083"/>
                  <a:gd name="T14" fmla="*/ 1464 w 1508"/>
                  <a:gd name="T15" fmla="*/ 927 h 2083"/>
                  <a:gd name="T16" fmla="*/ 1497 w 1508"/>
                  <a:gd name="T17" fmla="*/ 1121 h 2083"/>
                  <a:gd name="T18" fmla="*/ 1508 w 1508"/>
                  <a:gd name="T19" fmla="*/ 1322 h 2083"/>
                  <a:gd name="T20" fmla="*/ 1497 w 1508"/>
                  <a:gd name="T21" fmla="*/ 1526 h 2083"/>
                  <a:gd name="T22" fmla="*/ 1463 w 1508"/>
                  <a:gd name="T23" fmla="*/ 1720 h 2083"/>
                  <a:gd name="T24" fmla="*/ 1409 w 1508"/>
                  <a:gd name="T25" fmla="*/ 1907 h 2083"/>
                  <a:gd name="T26" fmla="*/ 1337 w 1508"/>
                  <a:gd name="T27" fmla="*/ 2083 h 2083"/>
                  <a:gd name="T28" fmla="*/ 1349 w 1508"/>
                  <a:gd name="T29" fmla="*/ 1945 h 2083"/>
                  <a:gd name="T30" fmla="*/ 1341 w 1508"/>
                  <a:gd name="T31" fmla="*/ 1808 h 2083"/>
                  <a:gd name="T32" fmla="*/ 1313 w 1508"/>
                  <a:gd name="T33" fmla="*/ 1675 h 2083"/>
                  <a:gd name="T34" fmla="*/ 1266 w 1508"/>
                  <a:gd name="T35" fmla="*/ 1547 h 2083"/>
                  <a:gd name="T36" fmla="*/ 1201 w 1508"/>
                  <a:gd name="T37" fmla="*/ 1429 h 2083"/>
                  <a:gd name="T38" fmla="*/ 1117 w 1508"/>
                  <a:gd name="T39" fmla="*/ 1321 h 2083"/>
                  <a:gd name="T40" fmla="*/ 1021 w 1508"/>
                  <a:gd name="T41" fmla="*/ 1233 h 2083"/>
                  <a:gd name="T42" fmla="*/ 915 w 1508"/>
                  <a:gd name="T43" fmla="*/ 1162 h 2083"/>
                  <a:gd name="T44" fmla="*/ 801 w 1508"/>
                  <a:gd name="T45" fmla="*/ 1111 h 2083"/>
                  <a:gd name="T46" fmla="*/ 680 w 1508"/>
                  <a:gd name="T47" fmla="*/ 1080 h 2083"/>
                  <a:gd name="T48" fmla="*/ 554 w 1508"/>
                  <a:gd name="T49" fmla="*/ 1069 h 2083"/>
                  <a:gd name="T50" fmla="*/ 416 w 1508"/>
                  <a:gd name="T51" fmla="*/ 1082 h 2083"/>
                  <a:gd name="T52" fmla="*/ 283 w 1508"/>
                  <a:gd name="T53" fmla="*/ 1120 h 2083"/>
                  <a:gd name="T54" fmla="*/ 160 w 1508"/>
                  <a:gd name="T55" fmla="*/ 1182 h 2083"/>
                  <a:gd name="T56" fmla="*/ 591 w 1508"/>
                  <a:gd name="T57" fmla="*/ 812 h 2083"/>
                  <a:gd name="T58" fmla="*/ 751 w 1508"/>
                  <a:gd name="T59" fmla="*/ 755 h 2083"/>
                  <a:gd name="T60" fmla="*/ 500 w 1508"/>
                  <a:gd name="T61" fmla="*/ 407 h 2083"/>
                  <a:gd name="T62" fmla="*/ 338 w 1508"/>
                  <a:gd name="T63" fmla="*/ 367 h 2083"/>
                  <a:gd name="T64" fmla="*/ 175 w 1508"/>
                  <a:gd name="T65" fmla="*/ 519 h 2083"/>
                  <a:gd name="T66" fmla="*/ 0 w 1508"/>
                  <a:gd name="T67" fmla="*/ 375 h 2083"/>
                  <a:gd name="T68" fmla="*/ 166 w 1508"/>
                  <a:gd name="T69" fmla="*/ 151 h 2083"/>
                  <a:gd name="T70" fmla="*/ 287 w 1508"/>
                  <a:gd name="T71" fmla="*/ 289 h 2083"/>
                  <a:gd name="T72" fmla="*/ 445 w 1508"/>
                  <a:gd name="T73" fmla="*/ 351 h 2083"/>
                  <a:gd name="T74" fmla="*/ 453 w 1508"/>
                  <a:gd name="T75" fmla="*/ 220 h 2083"/>
                  <a:gd name="T76" fmla="*/ 316 w 1508"/>
                  <a:gd name="T77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08" h="2083">
                    <a:moveTo>
                      <a:pt x="316" y="0"/>
                    </a:moveTo>
                    <a:lnTo>
                      <a:pt x="459" y="30"/>
                    </a:lnTo>
                    <a:lnTo>
                      <a:pt x="582" y="149"/>
                    </a:lnTo>
                    <a:lnTo>
                      <a:pt x="619" y="254"/>
                    </a:lnTo>
                    <a:lnTo>
                      <a:pt x="647" y="352"/>
                    </a:lnTo>
                    <a:lnTo>
                      <a:pt x="841" y="542"/>
                    </a:lnTo>
                    <a:lnTo>
                      <a:pt x="891" y="559"/>
                    </a:lnTo>
                    <a:lnTo>
                      <a:pt x="960" y="441"/>
                    </a:lnTo>
                    <a:lnTo>
                      <a:pt x="1204" y="417"/>
                    </a:lnTo>
                    <a:lnTo>
                      <a:pt x="1249" y="400"/>
                    </a:lnTo>
                    <a:lnTo>
                      <a:pt x="1297" y="481"/>
                    </a:lnTo>
                    <a:lnTo>
                      <a:pt x="1340" y="564"/>
                    </a:lnTo>
                    <a:lnTo>
                      <a:pt x="1378" y="651"/>
                    </a:lnTo>
                    <a:lnTo>
                      <a:pt x="1411" y="741"/>
                    </a:lnTo>
                    <a:lnTo>
                      <a:pt x="1440" y="832"/>
                    </a:lnTo>
                    <a:lnTo>
                      <a:pt x="1464" y="927"/>
                    </a:lnTo>
                    <a:lnTo>
                      <a:pt x="1483" y="1022"/>
                    </a:lnTo>
                    <a:lnTo>
                      <a:pt x="1497" y="1121"/>
                    </a:lnTo>
                    <a:lnTo>
                      <a:pt x="1505" y="1221"/>
                    </a:lnTo>
                    <a:lnTo>
                      <a:pt x="1508" y="1322"/>
                    </a:lnTo>
                    <a:lnTo>
                      <a:pt x="1505" y="1425"/>
                    </a:lnTo>
                    <a:lnTo>
                      <a:pt x="1497" y="1526"/>
                    </a:lnTo>
                    <a:lnTo>
                      <a:pt x="1483" y="1623"/>
                    </a:lnTo>
                    <a:lnTo>
                      <a:pt x="1463" y="1720"/>
                    </a:lnTo>
                    <a:lnTo>
                      <a:pt x="1439" y="1815"/>
                    </a:lnTo>
                    <a:lnTo>
                      <a:pt x="1409" y="1907"/>
                    </a:lnTo>
                    <a:lnTo>
                      <a:pt x="1375" y="1996"/>
                    </a:lnTo>
                    <a:lnTo>
                      <a:pt x="1337" y="2083"/>
                    </a:lnTo>
                    <a:lnTo>
                      <a:pt x="1345" y="2015"/>
                    </a:lnTo>
                    <a:lnTo>
                      <a:pt x="1349" y="1945"/>
                    </a:lnTo>
                    <a:lnTo>
                      <a:pt x="1347" y="1877"/>
                    </a:lnTo>
                    <a:lnTo>
                      <a:pt x="1341" y="1808"/>
                    </a:lnTo>
                    <a:lnTo>
                      <a:pt x="1329" y="1741"/>
                    </a:lnTo>
                    <a:lnTo>
                      <a:pt x="1313" y="1675"/>
                    </a:lnTo>
                    <a:lnTo>
                      <a:pt x="1293" y="1610"/>
                    </a:lnTo>
                    <a:lnTo>
                      <a:pt x="1266" y="1547"/>
                    </a:lnTo>
                    <a:lnTo>
                      <a:pt x="1236" y="1486"/>
                    </a:lnTo>
                    <a:lnTo>
                      <a:pt x="1201" y="1429"/>
                    </a:lnTo>
                    <a:lnTo>
                      <a:pt x="1161" y="1373"/>
                    </a:lnTo>
                    <a:lnTo>
                      <a:pt x="1117" y="1321"/>
                    </a:lnTo>
                    <a:lnTo>
                      <a:pt x="1071" y="1276"/>
                    </a:lnTo>
                    <a:lnTo>
                      <a:pt x="1021" y="1233"/>
                    </a:lnTo>
                    <a:lnTo>
                      <a:pt x="969" y="1195"/>
                    </a:lnTo>
                    <a:lnTo>
                      <a:pt x="915" y="1162"/>
                    </a:lnTo>
                    <a:lnTo>
                      <a:pt x="859" y="1134"/>
                    </a:lnTo>
                    <a:lnTo>
                      <a:pt x="801" y="1111"/>
                    </a:lnTo>
                    <a:lnTo>
                      <a:pt x="741" y="1093"/>
                    </a:lnTo>
                    <a:lnTo>
                      <a:pt x="680" y="1080"/>
                    </a:lnTo>
                    <a:lnTo>
                      <a:pt x="617" y="1072"/>
                    </a:lnTo>
                    <a:lnTo>
                      <a:pt x="554" y="1069"/>
                    </a:lnTo>
                    <a:lnTo>
                      <a:pt x="484" y="1072"/>
                    </a:lnTo>
                    <a:lnTo>
                      <a:pt x="416" y="1082"/>
                    </a:lnTo>
                    <a:lnTo>
                      <a:pt x="349" y="1098"/>
                    </a:lnTo>
                    <a:lnTo>
                      <a:pt x="283" y="1120"/>
                    </a:lnTo>
                    <a:lnTo>
                      <a:pt x="220" y="1148"/>
                    </a:lnTo>
                    <a:lnTo>
                      <a:pt x="160" y="1182"/>
                    </a:lnTo>
                    <a:lnTo>
                      <a:pt x="338" y="952"/>
                    </a:lnTo>
                    <a:lnTo>
                      <a:pt x="591" y="812"/>
                    </a:lnTo>
                    <a:lnTo>
                      <a:pt x="738" y="833"/>
                    </a:lnTo>
                    <a:lnTo>
                      <a:pt x="751" y="755"/>
                    </a:lnTo>
                    <a:lnTo>
                      <a:pt x="570" y="556"/>
                    </a:lnTo>
                    <a:lnTo>
                      <a:pt x="500" y="407"/>
                    </a:lnTo>
                    <a:lnTo>
                      <a:pt x="400" y="407"/>
                    </a:lnTo>
                    <a:lnTo>
                      <a:pt x="338" y="367"/>
                    </a:lnTo>
                    <a:lnTo>
                      <a:pt x="203" y="345"/>
                    </a:lnTo>
                    <a:lnTo>
                      <a:pt x="175" y="519"/>
                    </a:lnTo>
                    <a:lnTo>
                      <a:pt x="12" y="484"/>
                    </a:lnTo>
                    <a:lnTo>
                      <a:pt x="0" y="375"/>
                    </a:lnTo>
                    <a:lnTo>
                      <a:pt x="125" y="345"/>
                    </a:lnTo>
                    <a:lnTo>
                      <a:pt x="166" y="151"/>
                    </a:lnTo>
                    <a:lnTo>
                      <a:pt x="291" y="207"/>
                    </a:lnTo>
                    <a:lnTo>
                      <a:pt x="287" y="289"/>
                    </a:lnTo>
                    <a:lnTo>
                      <a:pt x="382" y="332"/>
                    </a:lnTo>
                    <a:lnTo>
                      <a:pt x="445" y="351"/>
                    </a:lnTo>
                    <a:lnTo>
                      <a:pt x="522" y="308"/>
                    </a:lnTo>
                    <a:lnTo>
                      <a:pt x="453" y="220"/>
                    </a:lnTo>
                    <a:lnTo>
                      <a:pt x="313" y="71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30" name="Freeform 292">
                <a:extLst>
                  <a:ext uri="{FF2B5EF4-FFF2-40B4-BE49-F238E27FC236}">
                    <a16:creationId xmlns:a16="http://schemas.microsoft.com/office/drawing/2014/main" id="{8E4AD973-E6B9-40A5-A511-4849F0E30619}"/>
                  </a:ext>
                </a:extLst>
              </p:cNvPr>
              <p:cNvSpPr/>
              <p:nvPr/>
            </p:nvSpPr>
            <p:spPr bwMode="auto">
              <a:xfrm>
                <a:off x="2786063" y="4497388"/>
                <a:ext cx="30163" cy="26988"/>
              </a:xfrm>
              <a:custGeom>
                <a:avLst/>
                <a:gdLst>
                  <a:gd name="T0" fmla="*/ 118 w 208"/>
                  <a:gd name="T1" fmla="*/ 0 h 197"/>
                  <a:gd name="T2" fmla="*/ 208 w 208"/>
                  <a:gd name="T3" fmla="*/ 45 h 197"/>
                  <a:gd name="T4" fmla="*/ 186 w 208"/>
                  <a:gd name="T5" fmla="*/ 66 h 197"/>
                  <a:gd name="T6" fmla="*/ 165 w 208"/>
                  <a:gd name="T7" fmla="*/ 89 h 197"/>
                  <a:gd name="T8" fmla="*/ 147 w 208"/>
                  <a:gd name="T9" fmla="*/ 109 h 197"/>
                  <a:gd name="T10" fmla="*/ 130 w 208"/>
                  <a:gd name="T11" fmla="*/ 131 h 197"/>
                  <a:gd name="T12" fmla="*/ 81 w 208"/>
                  <a:gd name="T13" fmla="*/ 132 h 197"/>
                  <a:gd name="T14" fmla="*/ 29 w 208"/>
                  <a:gd name="T15" fmla="*/ 197 h 197"/>
                  <a:gd name="T16" fmla="*/ 0 w 208"/>
                  <a:gd name="T17" fmla="*/ 61 h 197"/>
                  <a:gd name="T18" fmla="*/ 118 w 208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7">
                    <a:moveTo>
                      <a:pt x="118" y="0"/>
                    </a:moveTo>
                    <a:lnTo>
                      <a:pt x="208" y="45"/>
                    </a:lnTo>
                    <a:lnTo>
                      <a:pt x="186" y="66"/>
                    </a:lnTo>
                    <a:lnTo>
                      <a:pt x="165" y="89"/>
                    </a:lnTo>
                    <a:lnTo>
                      <a:pt x="147" y="109"/>
                    </a:lnTo>
                    <a:lnTo>
                      <a:pt x="130" y="131"/>
                    </a:lnTo>
                    <a:lnTo>
                      <a:pt x="81" y="132"/>
                    </a:lnTo>
                    <a:lnTo>
                      <a:pt x="29" y="197"/>
                    </a:lnTo>
                    <a:lnTo>
                      <a:pt x="0" y="61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293">
                <a:extLst>
                  <a:ext uri="{FF2B5EF4-FFF2-40B4-BE49-F238E27FC236}">
                    <a16:creationId xmlns:a16="http://schemas.microsoft.com/office/drawing/2014/main" id="{9F070FB0-674E-4913-B449-FC947E29B532}"/>
                  </a:ext>
                </a:extLst>
              </p:cNvPr>
              <p:cNvSpPr/>
              <p:nvPr/>
            </p:nvSpPr>
            <p:spPr bwMode="auto">
              <a:xfrm>
                <a:off x="2860675" y="4702175"/>
                <a:ext cx="52388" cy="20638"/>
              </a:xfrm>
              <a:custGeom>
                <a:avLst/>
                <a:gdLst>
                  <a:gd name="T0" fmla="*/ 368 w 368"/>
                  <a:gd name="T1" fmla="*/ 0 h 153"/>
                  <a:gd name="T2" fmla="*/ 298 w 368"/>
                  <a:gd name="T3" fmla="*/ 38 h 153"/>
                  <a:gd name="T4" fmla="*/ 227 w 368"/>
                  <a:gd name="T5" fmla="*/ 73 h 153"/>
                  <a:gd name="T6" fmla="*/ 152 w 368"/>
                  <a:gd name="T7" fmla="*/ 105 h 153"/>
                  <a:gd name="T8" fmla="*/ 77 w 368"/>
                  <a:gd name="T9" fmla="*/ 131 h 153"/>
                  <a:gd name="T10" fmla="*/ 0 w 368"/>
                  <a:gd name="T11" fmla="*/ 153 h 153"/>
                  <a:gd name="T12" fmla="*/ 28 w 368"/>
                  <a:gd name="T13" fmla="*/ 44 h 153"/>
                  <a:gd name="T14" fmla="*/ 83 w 368"/>
                  <a:gd name="T15" fmla="*/ 5 h 153"/>
                  <a:gd name="T16" fmla="*/ 148 w 368"/>
                  <a:gd name="T17" fmla="*/ 13 h 153"/>
                  <a:gd name="T18" fmla="*/ 215 w 368"/>
                  <a:gd name="T19" fmla="*/ 16 h 153"/>
                  <a:gd name="T20" fmla="*/ 266 w 368"/>
                  <a:gd name="T21" fmla="*/ 14 h 153"/>
                  <a:gd name="T22" fmla="*/ 317 w 368"/>
                  <a:gd name="T23" fmla="*/ 9 h 153"/>
                  <a:gd name="T24" fmla="*/ 368 w 368"/>
                  <a:gd name="T2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8" h="153">
                    <a:moveTo>
                      <a:pt x="368" y="0"/>
                    </a:moveTo>
                    <a:lnTo>
                      <a:pt x="298" y="38"/>
                    </a:lnTo>
                    <a:lnTo>
                      <a:pt x="227" y="73"/>
                    </a:lnTo>
                    <a:lnTo>
                      <a:pt x="152" y="105"/>
                    </a:lnTo>
                    <a:lnTo>
                      <a:pt x="77" y="131"/>
                    </a:lnTo>
                    <a:lnTo>
                      <a:pt x="0" y="153"/>
                    </a:lnTo>
                    <a:lnTo>
                      <a:pt x="28" y="44"/>
                    </a:lnTo>
                    <a:lnTo>
                      <a:pt x="83" y="5"/>
                    </a:lnTo>
                    <a:lnTo>
                      <a:pt x="148" y="13"/>
                    </a:lnTo>
                    <a:lnTo>
                      <a:pt x="215" y="16"/>
                    </a:lnTo>
                    <a:lnTo>
                      <a:pt x="266" y="14"/>
                    </a:lnTo>
                    <a:lnTo>
                      <a:pt x="317" y="9"/>
                    </a:lnTo>
                    <a:lnTo>
                      <a:pt x="3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294">
                <a:extLst>
                  <a:ext uri="{FF2B5EF4-FFF2-40B4-BE49-F238E27FC236}">
                    <a16:creationId xmlns:a16="http://schemas.microsoft.com/office/drawing/2014/main" id="{3148AA61-963E-4861-B2B6-48E01A0BC1A4}"/>
                  </a:ext>
                </a:extLst>
              </p:cNvPr>
              <p:cNvSpPr/>
              <p:nvPr/>
            </p:nvSpPr>
            <p:spPr bwMode="auto">
              <a:xfrm>
                <a:off x="2587625" y="4395788"/>
                <a:ext cx="249238" cy="333375"/>
              </a:xfrm>
              <a:custGeom>
                <a:avLst/>
                <a:gdLst>
                  <a:gd name="T0" fmla="*/ 210 w 1723"/>
                  <a:gd name="T1" fmla="*/ 95 h 2519"/>
                  <a:gd name="T2" fmla="*/ 468 w 1723"/>
                  <a:gd name="T3" fmla="*/ 157 h 2519"/>
                  <a:gd name="T4" fmla="*/ 884 w 1723"/>
                  <a:gd name="T5" fmla="*/ 389 h 2519"/>
                  <a:gd name="T6" fmla="*/ 1103 w 1723"/>
                  <a:gd name="T7" fmla="*/ 976 h 2519"/>
                  <a:gd name="T8" fmla="*/ 1141 w 1723"/>
                  <a:gd name="T9" fmla="*/ 862 h 2519"/>
                  <a:gd name="T10" fmla="*/ 1389 w 1723"/>
                  <a:gd name="T11" fmla="*/ 1094 h 2519"/>
                  <a:gd name="T12" fmla="*/ 1344 w 1723"/>
                  <a:gd name="T13" fmla="*/ 1213 h 2519"/>
                  <a:gd name="T14" fmla="*/ 1316 w 1723"/>
                  <a:gd name="T15" fmla="*/ 1341 h 2519"/>
                  <a:gd name="T16" fmla="*/ 1307 w 1723"/>
                  <a:gd name="T17" fmla="*/ 1472 h 2519"/>
                  <a:gd name="T18" fmla="*/ 1317 w 1723"/>
                  <a:gd name="T19" fmla="*/ 1609 h 2519"/>
                  <a:gd name="T20" fmla="*/ 1346 w 1723"/>
                  <a:gd name="T21" fmla="*/ 1741 h 2519"/>
                  <a:gd name="T22" fmla="*/ 1394 w 1723"/>
                  <a:gd name="T23" fmla="*/ 1865 h 2519"/>
                  <a:gd name="T24" fmla="*/ 1459 w 1723"/>
                  <a:gd name="T25" fmla="*/ 1979 h 2519"/>
                  <a:gd name="T26" fmla="*/ 1541 w 1723"/>
                  <a:gd name="T27" fmla="*/ 2083 h 2519"/>
                  <a:gd name="T28" fmla="*/ 1628 w 1723"/>
                  <a:gd name="T29" fmla="*/ 2165 h 2519"/>
                  <a:gd name="T30" fmla="*/ 1723 w 1723"/>
                  <a:gd name="T31" fmla="*/ 2230 h 2519"/>
                  <a:gd name="T32" fmla="*/ 1714 w 1723"/>
                  <a:gd name="T33" fmla="*/ 2268 h 2519"/>
                  <a:gd name="T34" fmla="*/ 1708 w 1723"/>
                  <a:gd name="T35" fmla="*/ 2294 h 2519"/>
                  <a:gd name="T36" fmla="*/ 1706 w 1723"/>
                  <a:gd name="T37" fmla="*/ 2304 h 2519"/>
                  <a:gd name="T38" fmla="*/ 1659 w 1723"/>
                  <a:gd name="T39" fmla="*/ 2513 h 2519"/>
                  <a:gd name="T40" fmla="*/ 1530 w 1723"/>
                  <a:gd name="T41" fmla="*/ 2519 h 2519"/>
                  <a:gd name="T42" fmla="*/ 1338 w 1723"/>
                  <a:gd name="T43" fmla="*/ 2506 h 2519"/>
                  <a:gd name="T44" fmla="*/ 1154 w 1723"/>
                  <a:gd name="T45" fmla="*/ 2468 h 2519"/>
                  <a:gd name="T46" fmla="*/ 977 w 1723"/>
                  <a:gd name="T47" fmla="*/ 2407 h 2519"/>
                  <a:gd name="T48" fmla="*/ 810 w 1723"/>
                  <a:gd name="T49" fmla="*/ 2325 h 2519"/>
                  <a:gd name="T50" fmla="*/ 656 w 1723"/>
                  <a:gd name="T51" fmla="*/ 2222 h 2519"/>
                  <a:gd name="T52" fmla="*/ 514 w 1723"/>
                  <a:gd name="T53" fmla="*/ 2101 h 2519"/>
                  <a:gd name="T54" fmla="*/ 387 w 1723"/>
                  <a:gd name="T55" fmla="*/ 1963 h 2519"/>
                  <a:gd name="T56" fmla="*/ 274 w 1723"/>
                  <a:gd name="T57" fmla="*/ 1809 h 2519"/>
                  <a:gd name="T58" fmla="*/ 180 w 1723"/>
                  <a:gd name="T59" fmla="*/ 1641 h 2519"/>
                  <a:gd name="T60" fmla="*/ 103 w 1723"/>
                  <a:gd name="T61" fmla="*/ 1461 h 2519"/>
                  <a:gd name="T62" fmla="*/ 47 w 1723"/>
                  <a:gd name="T63" fmla="*/ 1270 h 2519"/>
                  <a:gd name="T64" fmla="*/ 12 w 1723"/>
                  <a:gd name="T65" fmla="*/ 1070 h 2519"/>
                  <a:gd name="T66" fmla="*/ 0 w 1723"/>
                  <a:gd name="T67" fmla="*/ 862 h 2519"/>
                  <a:gd name="T68" fmla="*/ 11 w 1723"/>
                  <a:gd name="T69" fmla="*/ 662 h 2519"/>
                  <a:gd name="T70" fmla="*/ 44 w 1723"/>
                  <a:gd name="T71" fmla="*/ 470 h 2519"/>
                  <a:gd name="T72" fmla="*/ 96 w 1723"/>
                  <a:gd name="T73" fmla="*/ 285 h 2519"/>
                  <a:gd name="T74" fmla="*/ 168 w 1723"/>
                  <a:gd name="T75" fmla="*/ 111 h 2519"/>
                  <a:gd name="T76" fmla="*/ 320 w 1723"/>
                  <a:gd name="T77" fmla="*/ 0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3" h="2519">
                    <a:moveTo>
                      <a:pt x="320" y="0"/>
                    </a:moveTo>
                    <a:lnTo>
                      <a:pt x="210" y="95"/>
                    </a:lnTo>
                    <a:lnTo>
                      <a:pt x="296" y="157"/>
                    </a:lnTo>
                    <a:lnTo>
                      <a:pt x="468" y="157"/>
                    </a:lnTo>
                    <a:lnTo>
                      <a:pt x="724" y="107"/>
                    </a:lnTo>
                    <a:lnTo>
                      <a:pt x="884" y="389"/>
                    </a:lnTo>
                    <a:lnTo>
                      <a:pt x="884" y="655"/>
                    </a:lnTo>
                    <a:lnTo>
                      <a:pt x="1103" y="976"/>
                    </a:lnTo>
                    <a:lnTo>
                      <a:pt x="1141" y="976"/>
                    </a:lnTo>
                    <a:lnTo>
                      <a:pt x="1141" y="862"/>
                    </a:lnTo>
                    <a:lnTo>
                      <a:pt x="1225" y="1054"/>
                    </a:lnTo>
                    <a:lnTo>
                      <a:pt x="1389" y="1094"/>
                    </a:lnTo>
                    <a:lnTo>
                      <a:pt x="1365" y="1153"/>
                    </a:lnTo>
                    <a:lnTo>
                      <a:pt x="1344" y="1213"/>
                    </a:lnTo>
                    <a:lnTo>
                      <a:pt x="1328" y="1277"/>
                    </a:lnTo>
                    <a:lnTo>
                      <a:pt x="1316" y="1341"/>
                    </a:lnTo>
                    <a:lnTo>
                      <a:pt x="1309" y="1406"/>
                    </a:lnTo>
                    <a:lnTo>
                      <a:pt x="1307" y="1472"/>
                    </a:lnTo>
                    <a:lnTo>
                      <a:pt x="1309" y="1542"/>
                    </a:lnTo>
                    <a:lnTo>
                      <a:pt x="1317" y="1609"/>
                    </a:lnTo>
                    <a:lnTo>
                      <a:pt x="1329" y="1676"/>
                    </a:lnTo>
                    <a:lnTo>
                      <a:pt x="1346" y="1741"/>
                    </a:lnTo>
                    <a:lnTo>
                      <a:pt x="1368" y="1803"/>
                    </a:lnTo>
                    <a:lnTo>
                      <a:pt x="1394" y="1865"/>
                    </a:lnTo>
                    <a:lnTo>
                      <a:pt x="1424" y="1923"/>
                    </a:lnTo>
                    <a:lnTo>
                      <a:pt x="1459" y="1979"/>
                    </a:lnTo>
                    <a:lnTo>
                      <a:pt x="1498" y="2032"/>
                    </a:lnTo>
                    <a:lnTo>
                      <a:pt x="1541" y="2083"/>
                    </a:lnTo>
                    <a:lnTo>
                      <a:pt x="1583" y="2126"/>
                    </a:lnTo>
                    <a:lnTo>
                      <a:pt x="1628" y="2165"/>
                    </a:lnTo>
                    <a:lnTo>
                      <a:pt x="1675" y="2200"/>
                    </a:lnTo>
                    <a:lnTo>
                      <a:pt x="1723" y="2230"/>
                    </a:lnTo>
                    <a:lnTo>
                      <a:pt x="1718" y="2251"/>
                    </a:lnTo>
                    <a:lnTo>
                      <a:pt x="1714" y="2268"/>
                    </a:lnTo>
                    <a:lnTo>
                      <a:pt x="1711" y="2283"/>
                    </a:lnTo>
                    <a:lnTo>
                      <a:pt x="1708" y="2294"/>
                    </a:lnTo>
                    <a:lnTo>
                      <a:pt x="1706" y="2302"/>
                    </a:lnTo>
                    <a:lnTo>
                      <a:pt x="1706" y="2304"/>
                    </a:lnTo>
                    <a:lnTo>
                      <a:pt x="1722" y="2505"/>
                    </a:lnTo>
                    <a:lnTo>
                      <a:pt x="1659" y="2513"/>
                    </a:lnTo>
                    <a:lnTo>
                      <a:pt x="1594" y="2517"/>
                    </a:lnTo>
                    <a:lnTo>
                      <a:pt x="1530" y="2519"/>
                    </a:lnTo>
                    <a:lnTo>
                      <a:pt x="1433" y="2516"/>
                    </a:lnTo>
                    <a:lnTo>
                      <a:pt x="1338" y="2506"/>
                    </a:lnTo>
                    <a:lnTo>
                      <a:pt x="1245" y="2490"/>
                    </a:lnTo>
                    <a:lnTo>
                      <a:pt x="1154" y="2468"/>
                    </a:lnTo>
                    <a:lnTo>
                      <a:pt x="1064" y="2441"/>
                    </a:lnTo>
                    <a:lnTo>
                      <a:pt x="977" y="2407"/>
                    </a:lnTo>
                    <a:lnTo>
                      <a:pt x="893" y="2369"/>
                    </a:lnTo>
                    <a:lnTo>
                      <a:pt x="810" y="2325"/>
                    </a:lnTo>
                    <a:lnTo>
                      <a:pt x="732" y="2276"/>
                    </a:lnTo>
                    <a:lnTo>
                      <a:pt x="656" y="2222"/>
                    </a:lnTo>
                    <a:lnTo>
                      <a:pt x="583" y="2164"/>
                    </a:lnTo>
                    <a:lnTo>
                      <a:pt x="514" y="2101"/>
                    </a:lnTo>
                    <a:lnTo>
                      <a:pt x="448" y="2034"/>
                    </a:lnTo>
                    <a:lnTo>
                      <a:pt x="387" y="1963"/>
                    </a:lnTo>
                    <a:lnTo>
                      <a:pt x="328" y="1888"/>
                    </a:lnTo>
                    <a:lnTo>
                      <a:pt x="274" y="1809"/>
                    </a:lnTo>
                    <a:lnTo>
                      <a:pt x="225" y="1727"/>
                    </a:lnTo>
                    <a:lnTo>
                      <a:pt x="180" y="1641"/>
                    </a:lnTo>
                    <a:lnTo>
                      <a:pt x="139" y="1553"/>
                    </a:lnTo>
                    <a:lnTo>
                      <a:pt x="103" y="1461"/>
                    </a:lnTo>
                    <a:lnTo>
                      <a:pt x="72" y="1367"/>
                    </a:lnTo>
                    <a:lnTo>
                      <a:pt x="47" y="1270"/>
                    </a:lnTo>
                    <a:lnTo>
                      <a:pt x="27" y="1171"/>
                    </a:lnTo>
                    <a:lnTo>
                      <a:pt x="12" y="1070"/>
                    </a:lnTo>
                    <a:lnTo>
                      <a:pt x="3" y="968"/>
                    </a:lnTo>
                    <a:lnTo>
                      <a:pt x="0" y="862"/>
                    </a:lnTo>
                    <a:lnTo>
                      <a:pt x="3" y="761"/>
                    </a:lnTo>
                    <a:lnTo>
                      <a:pt x="11" y="662"/>
                    </a:lnTo>
                    <a:lnTo>
                      <a:pt x="25" y="565"/>
                    </a:lnTo>
                    <a:lnTo>
                      <a:pt x="44" y="470"/>
                    </a:lnTo>
                    <a:lnTo>
                      <a:pt x="68" y="376"/>
                    </a:lnTo>
                    <a:lnTo>
                      <a:pt x="96" y="285"/>
                    </a:lnTo>
                    <a:lnTo>
                      <a:pt x="131" y="197"/>
                    </a:lnTo>
                    <a:lnTo>
                      <a:pt x="168" y="111"/>
                    </a:lnTo>
                    <a:lnTo>
                      <a:pt x="210" y="27"/>
                    </a:lnTo>
                    <a:lnTo>
                      <a:pt x="3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 295">
                <a:extLst>
                  <a:ext uri="{FF2B5EF4-FFF2-40B4-BE49-F238E27FC236}">
                    <a16:creationId xmlns:a16="http://schemas.microsoft.com/office/drawing/2014/main" id="{2F2E5ECC-A05D-4578-B889-22054AD63C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8425" y="4291013"/>
                <a:ext cx="263525" cy="79375"/>
              </a:xfrm>
              <a:custGeom>
                <a:avLst/>
                <a:gdLst>
                  <a:gd name="T0" fmla="*/ 782 w 1831"/>
                  <a:gd name="T1" fmla="*/ 179 h 603"/>
                  <a:gd name="T2" fmla="*/ 779 w 1831"/>
                  <a:gd name="T3" fmla="*/ 185 h 603"/>
                  <a:gd name="T4" fmla="*/ 773 w 1831"/>
                  <a:gd name="T5" fmla="*/ 194 h 603"/>
                  <a:gd name="T6" fmla="*/ 763 w 1831"/>
                  <a:gd name="T7" fmla="*/ 204 h 603"/>
                  <a:gd name="T8" fmla="*/ 750 w 1831"/>
                  <a:gd name="T9" fmla="*/ 214 h 603"/>
                  <a:gd name="T10" fmla="*/ 737 w 1831"/>
                  <a:gd name="T11" fmla="*/ 225 h 603"/>
                  <a:gd name="T12" fmla="*/ 724 w 1831"/>
                  <a:gd name="T13" fmla="*/ 235 h 603"/>
                  <a:gd name="T14" fmla="*/ 711 w 1831"/>
                  <a:gd name="T15" fmla="*/ 246 h 603"/>
                  <a:gd name="T16" fmla="*/ 699 w 1831"/>
                  <a:gd name="T17" fmla="*/ 254 h 603"/>
                  <a:gd name="T18" fmla="*/ 690 w 1831"/>
                  <a:gd name="T19" fmla="*/ 261 h 603"/>
                  <a:gd name="T20" fmla="*/ 683 w 1831"/>
                  <a:gd name="T21" fmla="*/ 266 h 603"/>
                  <a:gd name="T22" fmla="*/ 681 w 1831"/>
                  <a:gd name="T23" fmla="*/ 267 h 603"/>
                  <a:gd name="T24" fmla="*/ 782 w 1831"/>
                  <a:gd name="T25" fmla="*/ 331 h 603"/>
                  <a:gd name="T26" fmla="*/ 990 w 1831"/>
                  <a:gd name="T27" fmla="*/ 271 h 603"/>
                  <a:gd name="T28" fmla="*/ 941 w 1831"/>
                  <a:gd name="T29" fmla="*/ 179 h 603"/>
                  <a:gd name="T30" fmla="*/ 851 w 1831"/>
                  <a:gd name="T31" fmla="*/ 210 h 603"/>
                  <a:gd name="T32" fmla="*/ 782 w 1831"/>
                  <a:gd name="T33" fmla="*/ 179 h 603"/>
                  <a:gd name="T34" fmla="*/ 1401 w 1831"/>
                  <a:gd name="T35" fmla="*/ 72 h 603"/>
                  <a:gd name="T36" fmla="*/ 1244 w 1831"/>
                  <a:gd name="T37" fmla="*/ 166 h 603"/>
                  <a:gd name="T38" fmla="*/ 1155 w 1831"/>
                  <a:gd name="T39" fmla="*/ 226 h 603"/>
                  <a:gd name="T40" fmla="*/ 1217 w 1831"/>
                  <a:gd name="T41" fmla="*/ 270 h 603"/>
                  <a:gd name="T42" fmla="*/ 1356 w 1831"/>
                  <a:gd name="T43" fmla="*/ 255 h 603"/>
                  <a:gd name="T44" fmla="*/ 1502 w 1831"/>
                  <a:gd name="T45" fmla="*/ 135 h 603"/>
                  <a:gd name="T46" fmla="*/ 1401 w 1831"/>
                  <a:gd name="T47" fmla="*/ 72 h 603"/>
                  <a:gd name="T48" fmla="*/ 1180 w 1831"/>
                  <a:gd name="T49" fmla="*/ 0 h 603"/>
                  <a:gd name="T50" fmla="*/ 1180 w 1831"/>
                  <a:gd name="T51" fmla="*/ 0 h 603"/>
                  <a:gd name="T52" fmla="*/ 1267 w 1831"/>
                  <a:gd name="T53" fmla="*/ 4 h 603"/>
                  <a:gd name="T54" fmla="*/ 1352 w 1831"/>
                  <a:gd name="T55" fmla="*/ 11 h 603"/>
                  <a:gd name="T56" fmla="*/ 1436 w 1831"/>
                  <a:gd name="T57" fmla="*/ 24 h 603"/>
                  <a:gd name="T58" fmla="*/ 1519 w 1831"/>
                  <a:gd name="T59" fmla="*/ 43 h 603"/>
                  <a:gd name="T60" fmla="*/ 1600 w 1831"/>
                  <a:gd name="T61" fmla="*/ 66 h 603"/>
                  <a:gd name="T62" fmla="*/ 1679 w 1831"/>
                  <a:gd name="T63" fmla="*/ 93 h 603"/>
                  <a:gd name="T64" fmla="*/ 1756 w 1831"/>
                  <a:gd name="T65" fmla="*/ 124 h 603"/>
                  <a:gd name="T66" fmla="*/ 1831 w 1831"/>
                  <a:gd name="T67" fmla="*/ 160 h 603"/>
                  <a:gd name="T68" fmla="*/ 1776 w 1831"/>
                  <a:gd name="T69" fmla="*/ 169 h 603"/>
                  <a:gd name="T70" fmla="*/ 1626 w 1831"/>
                  <a:gd name="T71" fmla="*/ 145 h 603"/>
                  <a:gd name="T72" fmla="*/ 1521 w 1831"/>
                  <a:gd name="T73" fmla="*/ 221 h 603"/>
                  <a:gd name="T74" fmla="*/ 1445 w 1831"/>
                  <a:gd name="T75" fmla="*/ 311 h 603"/>
                  <a:gd name="T76" fmla="*/ 1171 w 1831"/>
                  <a:gd name="T77" fmla="*/ 338 h 603"/>
                  <a:gd name="T78" fmla="*/ 1059 w 1831"/>
                  <a:gd name="T79" fmla="*/ 319 h 603"/>
                  <a:gd name="T80" fmla="*/ 981 w 1831"/>
                  <a:gd name="T81" fmla="*/ 449 h 603"/>
                  <a:gd name="T82" fmla="*/ 757 w 1831"/>
                  <a:gd name="T83" fmla="*/ 463 h 603"/>
                  <a:gd name="T84" fmla="*/ 616 w 1831"/>
                  <a:gd name="T85" fmla="*/ 420 h 603"/>
                  <a:gd name="T86" fmla="*/ 490 w 1831"/>
                  <a:gd name="T87" fmla="*/ 494 h 603"/>
                  <a:gd name="T88" fmla="*/ 218 w 1831"/>
                  <a:gd name="T89" fmla="*/ 535 h 603"/>
                  <a:gd name="T90" fmla="*/ 0 w 1831"/>
                  <a:gd name="T91" fmla="*/ 603 h 603"/>
                  <a:gd name="T92" fmla="*/ 0 w 1831"/>
                  <a:gd name="T93" fmla="*/ 603 h 603"/>
                  <a:gd name="T94" fmla="*/ 58 w 1831"/>
                  <a:gd name="T95" fmla="*/ 531 h 603"/>
                  <a:gd name="T96" fmla="*/ 120 w 1831"/>
                  <a:gd name="T97" fmla="*/ 463 h 603"/>
                  <a:gd name="T98" fmla="*/ 185 w 1831"/>
                  <a:gd name="T99" fmla="*/ 399 h 603"/>
                  <a:gd name="T100" fmla="*/ 253 w 1831"/>
                  <a:gd name="T101" fmla="*/ 338 h 603"/>
                  <a:gd name="T102" fmla="*/ 325 w 1831"/>
                  <a:gd name="T103" fmla="*/ 283 h 603"/>
                  <a:gd name="T104" fmla="*/ 400 w 1831"/>
                  <a:gd name="T105" fmla="*/ 232 h 603"/>
                  <a:gd name="T106" fmla="*/ 477 w 1831"/>
                  <a:gd name="T107" fmla="*/ 185 h 603"/>
                  <a:gd name="T108" fmla="*/ 558 w 1831"/>
                  <a:gd name="T109" fmla="*/ 144 h 603"/>
                  <a:gd name="T110" fmla="*/ 640 w 1831"/>
                  <a:gd name="T111" fmla="*/ 107 h 603"/>
                  <a:gd name="T112" fmla="*/ 725 w 1831"/>
                  <a:gd name="T113" fmla="*/ 75 h 603"/>
                  <a:gd name="T114" fmla="*/ 813 w 1831"/>
                  <a:gd name="T115" fmla="*/ 49 h 603"/>
                  <a:gd name="T116" fmla="*/ 902 w 1831"/>
                  <a:gd name="T117" fmla="*/ 27 h 603"/>
                  <a:gd name="T118" fmla="*/ 992 w 1831"/>
                  <a:gd name="T119" fmla="*/ 13 h 603"/>
                  <a:gd name="T120" fmla="*/ 1086 w 1831"/>
                  <a:gd name="T121" fmla="*/ 4 h 603"/>
                  <a:gd name="T122" fmla="*/ 1180 w 1831"/>
                  <a:gd name="T12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31" h="603">
                    <a:moveTo>
                      <a:pt x="782" y="179"/>
                    </a:moveTo>
                    <a:lnTo>
                      <a:pt x="779" y="185"/>
                    </a:lnTo>
                    <a:lnTo>
                      <a:pt x="773" y="194"/>
                    </a:lnTo>
                    <a:lnTo>
                      <a:pt x="763" y="204"/>
                    </a:lnTo>
                    <a:lnTo>
                      <a:pt x="750" y="214"/>
                    </a:lnTo>
                    <a:lnTo>
                      <a:pt x="737" y="225"/>
                    </a:lnTo>
                    <a:lnTo>
                      <a:pt x="724" y="235"/>
                    </a:lnTo>
                    <a:lnTo>
                      <a:pt x="711" y="246"/>
                    </a:lnTo>
                    <a:lnTo>
                      <a:pt x="699" y="254"/>
                    </a:lnTo>
                    <a:lnTo>
                      <a:pt x="690" y="261"/>
                    </a:lnTo>
                    <a:lnTo>
                      <a:pt x="683" y="266"/>
                    </a:lnTo>
                    <a:lnTo>
                      <a:pt x="681" y="267"/>
                    </a:lnTo>
                    <a:lnTo>
                      <a:pt x="782" y="331"/>
                    </a:lnTo>
                    <a:lnTo>
                      <a:pt x="990" y="271"/>
                    </a:lnTo>
                    <a:lnTo>
                      <a:pt x="941" y="179"/>
                    </a:lnTo>
                    <a:lnTo>
                      <a:pt x="851" y="210"/>
                    </a:lnTo>
                    <a:lnTo>
                      <a:pt x="782" y="179"/>
                    </a:lnTo>
                    <a:close/>
                    <a:moveTo>
                      <a:pt x="1401" y="72"/>
                    </a:moveTo>
                    <a:lnTo>
                      <a:pt x="1244" y="166"/>
                    </a:lnTo>
                    <a:lnTo>
                      <a:pt x="1155" y="226"/>
                    </a:lnTo>
                    <a:lnTo>
                      <a:pt x="1217" y="270"/>
                    </a:lnTo>
                    <a:lnTo>
                      <a:pt x="1356" y="255"/>
                    </a:lnTo>
                    <a:lnTo>
                      <a:pt x="1502" y="135"/>
                    </a:lnTo>
                    <a:lnTo>
                      <a:pt x="1401" y="72"/>
                    </a:lnTo>
                    <a:close/>
                    <a:moveTo>
                      <a:pt x="1180" y="0"/>
                    </a:moveTo>
                    <a:lnTo>
                      <a:pt x="1180" y="0"/>
                    </a:lnTo>
                    <a:lnTo>
                      <a:pt x="1267" y="4"/>
                    </a:lnTo>
                    <a:lnTo>
                      <a:pt x="1352" y="11"/>
                    </a:lnTo>
                    <a:lnTo>
                      <a:pt x="1436" y="24"/>
                    </a:lnTo>
                    <a:lnTo>
                      <a:pt x="1519" y="43"/>
                    </a:lnTo>
                    <a:lnTo>
                      <a:pt x="1600" y="66"/>
                    </a:lnTo>
                    <a:lnTo>
                      <a:pt x="1679" y="93"/>
                    </a:lnTo>
                    <a:lnTo>
                      <a:pt x="1756" y="124"/>
                    </a:lnTo>
                    <a:lnTo>
                      <a:pt x="1831" y="160"/>
                    </a:lnTo>
                    <a:lnTo>
                      <a:pt x="1776" y="169"/>
                    </a:lnTo>
                    <a:lnTo>
                      <a:pt x="1626" y="145"/>
                    </a:lnTo>
                    <a:lnTo>
                      <a:pt x="1521" y="221"/>
                    </a:lnTo>
                    <a:lnTo>
                      <a:pt x="1445" y="311"/>
                    </a:lnTo>
                    <a:lnTo>
                      <a:pt x="1171" y="338"/>
                    </a:lnTo>
                    <a:lnTo>
                      <a:pt x="1059" y="319"/>
                    </a:lnTo>
                    <a:lnTo>
                      <a:pt x="981" y="449"/>
                    </a:lnTo>
                    <a:lnTo>
                      <a:pt x="757" y="463"/>
                    </a:lnTo>
                    <a:lnTo>
                      <a:pt x="616" y="420"/>
                    </a:lnTo>
                    <a:lnTo>
                      <a:pt x="490" y="494"/>
                    </a:lnTo>
                    <a:lnTo>
                      <a:pt x="218" y="535"/>
                    </a:lnTo>
                    <a:lnTo>
                      <a:pt x="0" y="603"/>
                    </a:lnTo>
                    <a:lnTo>
                      <a:pt x="0" y="603"/>
                    </a:lnTo>
                    <a:lnTo>
                      <a:pt x="58" y="531"/>
                    </a:lnTo>
                    <a:lnTo>
                      <a:pt x="120" y="463"/>
                    </a:lnTo>
                    <a:lnTo>
                      <a:pt x="185" y="399"/>
                    </a:lnTo>
                    <a:lnTo>
                      <a:pt x="253" y="338"/>
                    </a:lnTo>
                    <a:lnTo>
                      <a:pt x="325" y="283"/>
                    </a:lnTo>
                    <a:lnTo>
                      <a:pt x="400" y="232"/>
                    </a:lnTo>
                    <a:lnTo>
                      <a:pt x="477" y="185"/>
                    </a:lnTo>
                    <a:lnTo>
                      <a:pt x="558" y="144"/>
                    </a:lnTo>
                    <a:lnTo>
                      <a:pt x="640" y="107"/>
                    </a:lnTo>
                    <a:lnTo>
                      <a:pt x="725" y="75"/>
                    </a:lnTo>
                    <a:lnTo>
                      <a:pt x="813" y="49"/>
                    </a:lnTo>
                    <a:lnTo>
                      <a:pt x="902" y="27"/>
                    </a:lnTo>
                    <a:lnTo>
                      <a:pt x="992" y="13"/>
                    </a:lnTo>
                    <a:lnTo>
                      <a:pt x="1086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ACFEF9CA-8E9F-402E-8EF8-DDDD0CA5B71B}"/>
                </a:ext>
              </a:extLst>
            </p:cNvPr>
            <p:cNvSpPr txBox="1"/>
            <p:nvPr/>
          </p:nvSpPr>
          <p:spPr>
            <a:xfrm>
              <a:off x="6531991" y="4518434"/>
              <a:ext cx="164521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88">
              <a:extLst>
                <a:ext uri="{FF2B5EF4-FFF2-40B4-BE49-F238E27FC236}">
                  <a16:creationId xmlns:a16="http://schemas.microsoft.com/office/drawing/2014/main" id="{F043E52E-A4B3-468E-85BD-12C12CB73094}"/>
                </a:ext>
              </a:extLst>
            </p:cNvPr>
            <p:cNvSpPr txBox="1"/>
            <p:nvPr/>
          </p:nvSpPr>
          <p:spPr>
            <a:xfrm>
              <a:off x="6487427" y="4930861"/>
              <a:ext cx="1734346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F87EE1-9CA7-4199-A6C2-1FE693D94FF1}"/>
              </a:ext>
            </a:extLst>
          </p:cNvPr>
          <p:cNvGrpSpPr/>
          <p:nvPr/>
        </p:nvGrpSpPr>
        <p:grpSpPr>
          <a:xfrm>
            <a:off x="8958556" y="1750642"/>
            <a:ext cx="1826482" cy="3997815"/>
            <a:chOff x="8958556" y="1750642"/>
            <a:chExt cx="1826482" cy="3997815"/>
          </a:xfrm>
        </p:grpSpPr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F6C4AF94-B451-47BE-9198-D57066530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8556" y="2199730"/>
              <a:ext cx="1826482" cy="2107700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46450C17-08B2-475D-B117-9D699C1F38F6}"/>
                </a:ext>
              </a:extLst>
            </p:cNvPr>
            <p:cNvSpPr/>
            <p:nvPr/>
          </p:nvSpPr>
          <p:spPr bwMode="auto">
            <a:xfrm>
              <a:off x="9379666" y="1750642"/>
              <a:ext cx="984263" cy="499305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94B7EDC1-1D4B-4999-82CB-67BD3E801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8507" y="2873378"/>
              <a:ext cx="646580" cy="644254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38" name="TextBox 41">
              <a:extLst>
                <a:ext uri="{FF2B5EF4-FFF2-40B4-BE49-F238E27FC236}">
                  <a16:creationId xmlns:a16="http://schemas.microsoft.com/office/drawing/2014/main" id="{A7B1FC7C-8851-4E1F-A7F5-BA4DBFD6AA14}"/>
                </a:ext>
              </a:extLst>
            </p:cNvPr>
            <p:cNvSpPr txBox="1"/>
            <p:nvPr/>
          </p:nvSpPr>
          <p:spPr>
            <a:xfrm>
              <a:off x="9049188" y="4518434"/>
              <a:ext cx="164521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88">
              <a:extLst>
                <a:ext uri="{FF2B5EF4-FFF2-40B4-BE49-F238E27FC236}">
                  <a16:creationId xmlns:a16="http://schemas.microsoft.com/office/drawing/2014/main" id="{EF57E641-8188-4E54-8E94-B86B3ACC8575}"/>
                </a:ext>
              </a:extLst>
            </p:cNvPr>
            <p:cNvSpPr txBox="1"/>
            <p:nvPr/>
          </p:nvSpPr>
          <p:spPr>
            <a:xfrm>
              <a:off x="9004624" y="4930861"/>
              <a:ext cx="1734346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4281487" y="2431871"/>
            <a:ext cx="7619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cs typeface="+mn-ea"/>
                <a:sym typeface="+mn-lt"/>
              </a:rPr>
              <a:t>Ideas and Methods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47F72E-22D0-4928-BDEF-414DC8F78B34}"/>
              </a:ext>
            </a:extLst>
          </p:cNvPr>
          <p:cNvSpPr/>
          <p:nvPr/>
        </p:nvSpPr>
        <p:spPr>
          <a:xfrm>
            <a:off x="1254919" y="2133600"/>
            <a:ext cx="2697956" cy="26979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cs typeface="+mn-ea"/>
                <a:sym typeface="+mn-lt"/>
              </a:rPr>
              <a:t>03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6DC636-9B51-48A0-ADB9-26DA77AECD8C}"/>
              </a:ext>
            </a:extLst>
          </p:cNvPr>
          <p:cNvCxnSpPr/>
          <p:nvPr/>
        </p:nvCxnSpPr>
        <p:spPr>
          <a:xfrm>
            <a:off x="4381500" y="36322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942B0-40E8-458F-AA25-04517944D455}"/>
              </a:ext>
            </a:extLst>
          </p:cNvPr>
          <p:cNvSpPr txBox="1"/>
          <p:nvPr/>
        </p:nvSpPr>
        <p:spPr>
          <a:xfrm>
            <a:off x="4352925" y="3831398"/>
            <a:ext cx="539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60524B-8827-4D36-86E0-FD27831CC2CA}"/>
              </a:ext>
            </a:extLst>
          </p:cNvPr>
          <p:cNvGrpSpPr/>
          <p:nvPr/>
        </p:nvGrpSpPr>
        <p:grpSpPr>
          <a:xfrm>
            <a:off x="1767833" y="1892378"/>
            <a:ext cx="7249418" cy="779215"/>
            <a:chOff x="1767833" y="1892378"/>
            <a:chExt cx="7249418" cy="779215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7DFC159-73C9-48F1-A9B6-268C538E5BA7}"/>
                </a:ext>
              </a:extLst>
            </p:cNvPr>
            <p:cNvSpPr/>
            <p:nvPr/>
          </p:nvSpPr>
          <p:spPr>
            <a:xfrm>
              <a:off x="1767833" y="1909021"/>
              <a:ext cx="2580330" cy="76257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Add title text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3B27AA-C863-4A8B-BAB9-BDE8B06D815D}"/>
                </a:ext>
              </a:extLst>
            </p:cNvPr>
            <p:cNvSpPr txBox="1"/>
            <p:nvPr/>
          </p:nvSpPr>
          <p:spPr>
            <a:xfrm>
              <a:off x="4501970" y="1892378"/>
              <a:ext cx="4515281" cy="70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F26892-7130-4D65-9CA4-A7C716AEAE15}"/>
              </a:ext>
            </a:extLst>
          </p:cNvPr>
          <p:cNvGrpSpPr/>
          <p:nvPr/>
        </p:nvGrpSpPr>
        <p:grpSpPr>
          <a:xfrm>
            <a:off x="2535868" y="3336452"/>
            <a:ext cx="7249418" cy="779215"/>
            <a:chOff x="1767833" y="1892378"/>
            <a:chExt cx="7249418" cy="779215"/>
          </a:xfrm>
        </p:grpSpPr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FFD217A0-D47E-4FFA-8329-0C2A1D7AEB99}"/>
                </a:ext>
              </a:extLst>
            </p:cNvPr>
            <p:cNvSpPr/>
            <p:nvPr/>
          </p:nvSpPr>
          <p:spPr>
            <a:xfrm>
              <a:off x="1767833" y="1909021"/>
              <a:ext cx="2580330" cy="76257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Add title text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A9DB17-FAE2-4DEE-91D4-4762013B48D7}"/>
                </a:ext>
              </a:extLst>
            </p:cNvPr>
            <p:cNvSpPr txBox="1"/>
            <p:nvPr/>
          </p:nvSpPr>
          <p:spPr>
            <a:xfrm>
              <a:off x="4501970" y="1892378"/>
              <a:ext cx="4515281" cy="70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A516D0-2816-4488-85B2-992CFCB68FC7}"/>
              </a:ext>
            </a:extLst>
          </p:cNvPr>
          <p:cNvGrpSpPr/>
          <p:nvPr/>
        </p:nvGrpSpPr>
        <p:grpSpPr>
          <a:xfrm>
            <a:off x="3593615" y="4780525"/>
            <a:ext cx="7249418" cy="779215"/>
            <a:chOff x="1767833" y="1892378"/>
            <a:chExt cx="7249418" cy="779215"/>
          </a:xfrm>
        </p:grpSpPr>
        <p:sp>
          <p:nvSpPr>
            <p:cNvPr id="11" name="箭头: 五边形 10">
              <a:extLst>
                <a:ext uri="{FF2B5EF4-FFF2-40B4-BE49-F238E27FC236}">
                  <a16:creationId xmlns:a16="http://schemas.microsoft.com/office/drawing/2014/main" id="{26063AF2-1B80-4A26-9552-44E629BAA8E8}"/>
                </a:ext>
              </a:extLst>
            </p:cNvPr>
            <p:cNvSpPr/>
            <p:nvPr/>
          </p:nvSpPr>
          <p:spPr>
            <a:xfrm>
              <a:off x="1767833" y="1909021"/>
              <a:ext cx="2580330" cy="76257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Add title text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586198D-2287-4CFC-91E7-FCEA39675E0A}"/>
                </a:ext>
              </a:extLst>
            </p:cNvPr>
            <p:cNvSpPr txBox="1"/>
            <p:nvPr/>
          </p:nvSpPr>
          <p:spPr>
            <a:xfrm>
              <a:off x="4501970" y="1892378"/>
              <a:ext cx="4515281" cy="706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32D23F-3041-41A5-84E4-D5CFEFE7ACBA}"/>
              </a:ext>
            </a:extLst>
          </p:cNvPr>
          <p:cNvCxnSpPr>
            <a:cxnSpLocks/>
          </p:cNvCxnSpPr>
          <p:nvPr/>
        </p:nvCxnSpPr>
        <p:spPr>
          <a:xfrm>
            <a:off x="1767833" y="2995660"/>
            <a:ext cx="716793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36DE8C-A926-423F-812C-9B6CFE63E8AB}"/>
              </a:ext>
            </a:extLst>
          </p:cNvPr>
          <p:cNvCxnSpPr>
            <a:cxnSpLocks/>
          </p:cNvCxnSpPr>
          <p:nvPr/>
        </p:nvCxnSpPr>
        <p:spPr>
          <a:xfrm>
            <a:off x="2535868" y="4469740"/>
            <a:ext cx="716793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AC4842-D0ED-4EBA-893E-7EAC915ACA7E}"/>
              </a:ext>
            </a:extLst>
          </p:cNvPr>
          <p:cNvGrpSpPr/>
          <p:nvPr/>
        </p:nvGrpSpPr>
        <p:grpSpPr>
          <a:xfrm>
            <a:off x="919854" y="3709973"/>
            <a:ext cx="4507553" cy="658975"/>
            <a:chOff x="919854" y="3709973"/>
            <a:chExt cx="4507553" cy="6589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E5EFC-8A0A-4602-813E-3C385C2284AB}"/>
                </a:ext>
              </a:extLst>
            </p:cNvPr>
            <p:cNvSpPr/>
            <p:nvPr/>
          </p:nvSpPr>
          <p:spPr>
            <a:xfrm>
              <a:off x="919854" y="3709973"/>
              <a:ext cx="2222060" cy="33055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A6E23-1E83-4712-9419-E4766868DE80}"/>
                </a:ext>
              </a:extLst>
            </p:cNvPr>
            <p:cNvSpPr/>
            <p:nvPr/>
          </p:nvSpPr>
          <p:spPr>
            <a:xfrm rot="5400000">
              <a:off x="3066241" y="2007782"/>
              <a:ext cx="313257" cy="4409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45CE46-68DF-45D7-B672-D747B7F62D0C}"/>
                </a:ext>
              </a:extLst>
            </p:cNvPr>
            <p:cNvSpPr/>
            <p:nvPr/>
          </p:nvSpPr>
          <p:spPr>
            <a:xfrm>
              <a:off x="1018337" y="4055692"/>
              <a:ext cx="3404963" cy="313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1F556C-1EFC-4937-946B-BC889C9D4C52}"/>
              </a:ext>
            </a:extLst>
          </p:cNvPr>
          <p:cNvGrpSpPr/>
          <p:nvPr/>
        </p:nvGrpSpPr>
        <p:grpSpPr>
          <a:xfrm>
            <a:off x="919854" y="4601866"/>
            <a:ext cx="4507553" cy="658975"/>
            <a:chOff x="919854" y="4601866"/>
            <a:chExt cx="4507553" cy="6589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8F5AC-116C-4A2C-B792-9290A0B9326E}"/>
                </a:ext>
              </a:extLst>
            </p:cNvPr>
            <p:cNvSpPr/>
            <p:nvPr/>
          </p:nvSpPr>
          <p:spPr>
            <a:xfrm>
              <a:off x="919854" y="4601866"/>
              <a:ext cx="2222060" cy="33055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8AED5E-E06B-4251-B128-048C7156C8E3}"/>
                </a:ext>
              </a:extLst>
            </p:cNvPr>
            <p:cNvSpPr/>
            <p:nvPr/>
          </p:nvSpPr>
          <p:spPr>
            <a:xfrm rot="5400000">
              <a:off x="3066241" y="2899675"/>
              <a:ext cx="313257" cy="4409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6E2F7F-D550-4382-9E49-99193B294A71}"/>
                </a:ext>
              </a:extLst>
            </p:cNvPr>
            <p:cNvSpPr/>
            <p:nvPr/>
          </p:nvSpPr>
          <p:spPr>
            <a:xfrm>
              <a:off x="1018338" y="4947585"/>
              <a:ext cx="2300397" cy="3132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50%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17FDC7-BEC3-4F60-A4D6-D47ABCC4356E}"/>
              </a:ext>
            </a:extLst>
          </p:cNvPr>
          <p:cNvGrpSpPr/>
          <p:nvPr/>
        </p:nvGrpSpPr>
        <p:grpSpPr>
          <a:xfrm>
            <a:off x="900804" y="1944839"/>
            <a:ext cx="4398784" cy="1419932"/>
            <a:chOff x="900804" y="1944839"/>
            <a:chExt cx="4398784" cy="1419932"/>
          </a:xfrm>
        </p:grpSpPr>
        <p:sp>
          <p:nvSpPr>
            <p:cNvPr id="13" name="Title 3">
              <a:extLst>
                <a:ext uri="{FF2B5EF4-FFF2-40B4-BE49-F238E27FC236}">
                  <a16:creationId xmlns:a16="http://schemas.microsoft.com/office/drawing/2014/main" id="{83037640-EC61-40FD-A03F-83B14B664EB4}"/>
                </a:ext>
              </a:extLst>
            </p:cNvPr>
            <p:cNvSpPr txBox="1">
              <a:spLocks/>
            </p:cNvSpPr>
            <p:nvPr/>
          </p:nvSpPr>
          <p:spPr>
            <a:xfrm>
              <a:off x="900804" y="2655815"/>
              <a:ext cx="4398784" cy="70895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Click here to add content, content to match the title. Click here to add text content, such as keywords, some brief introductions, etc.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AFD4F2-FECE-4D84-8E76-09B7F10699E4}"/>
                </a:ext>
              </a:extLst>
            </p:cNvPr>
            <p:cNvSpPr txBox="1"/>
            <p:nvPr/>
          </p:nvSpPr>
          <p:spPr>
            <a:xfrm>
              <a:off x="904017" y="1944839"/>
              <a:ext cx="2439076" cy="505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2B469CE-943C-4D0C-A9C4-D23D01CCDF8E}"/>
                </a:ext>
              </a:extLst>
            </p:cNvPr>
            <p:cNvCxnSpPr>
              <a:cxnSpLocks/>
            </p:cNvCxnSpPr>
            <p:nvPr/>
          </p:nvCxnSpPr>
          <p:spPr>
            <a:xfrm>
              <a:off x="995996" y="2482954"/>
              <a:ext cx="19062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3E6E9CC-48BD-47C8-881D-EEEF94752CF5}"/>
              </a:ext>
            </a:extLst>
          </p:cNvPr>
          <p:cNvGrpSpPr/>
          <p:nvPr/>
        </p:nvGrpSpPr>
        <p:grpSpPr>
          <a:xfrm>
            <a:off x="6127022" y="1504820"/>
            <a:ext cx="5160961" cy="4730880"/>
            <a:chOff x="6230640" y="1227201"/>
            <a:chExt cx="5491528" cy="5033900"/>
          </a:xfrm>
        </p:grpSpPr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A64AD050-7A66-4D9B-B130-C8BB8E67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640" y="1227201"/>
              <a:ext cx="5491528" cy="5033900"/>
            </a:xfrm>
            <a:prstGeom prst="rect">
              <a:avLst/>
            </a:prstGeom>
          </p:spPr>
        </p:pic>
        <p:pic>
          <p:nvPicPr>
            <p:cNvPr id="18" name="图片 17" descr="桌子上的电子产品&#10;&#10;描述已自动生成">
              <a:extLst>
                <a:ext uri="{FF2B5EF4-FFF2-40B4-BE49-F238E27FC236}">
                  <a16:creationId xmlns:a16="http://schemas.microsoft.com/office/drawing/2014/main" id="{88308866-6F5C-4755-AA3B-C34BAE4F7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76"/>
            <a:stretch/>
          </p:blipFill>
          <p:spPr>
            <a:xfrm>
              <a:off x="6581900" y="1553861"/>
              <a:ext cx="4789008" cy="3041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7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8E8406-075B-433E-9C00-CEDEFD9212ED}"/>
              </a:ext>
            </a:extLst>
          </p:cNvPr>
          <p:cNvGrpSpPr/>
          <p:nvPr/>
        </p:nvGrpSpPr>
        <p:grpSpPr>
          <a:xfrm>
            <a:off x="4617894" y="2079113"/>
            <a:ext cx="2809873" cy="3277384"/>
            <a:chOff x="4617894" y="2079113"/>
            <a:chExt cx="2809873" cy="327738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1007B04-A2F1-419F-8C73-B415668F2AAD}"/>
                </a:ext>
              </a:extLst>
            </p:cNvPr>
            <p:cNvSpPr/>
            <p:nvPr/>
          </p:nvSpPr>
          <p:spPr>
            <a:xfrm rot="5400000">
              <a:off x="4393103" y="2321833"/>
              <a:ext cx="3259455" cy="2809873"/>
            </a:xfrm>
            <a:custGeom>
              <a:avLst/>
              <a:gdLst>
                <a:gd name="connsiteX0" fmla="*/ 0 w 3259455"/>
                <a:gd name="connsiteY0" fmla="*/ 1404937 h 2809873"/>
                <a:gd name="connsiteX1" fmla="*/ 702469 w 3259455"/>
                <a:gd name="connsiteY1" fmla="*/ 0 h 2809873"/>
                <a:gd name="connsiteX2" fmla="*/ 2556986 w 3259455"/>
                <a:gd name="connsiteY2" fmla="*/ 0 h 2809873"/>
                <a:gd name="connsiteX3" fmla="*/ 3259455 w 3259455"/>
                <a:gd name="connsiteY3" fmla="*/ 1404937 h 2809873"/>
                <a:gd name="connsiteX4" fmla="*/ 2556986 w 3259455"/>
                <a:gd name="connsiteY4" fmla="*/ 2809873 h 2809873"/>
                <a:gd name="connsiteX5" fmla="*/ 702469 w 3259455"/>
                <a:gd name="connsiteY5" fmla="*/ 2809873 h 2809873"/>
                <a:gd name="connsiteX6" fmla="*/ 584359 w 3259455"/>
                <a:gd name="connsiteY6" fmla="*/ 2573654 h 2809873"/>
                <a:gd name="connsiteX7" fmla="*/ 2127066 w 3259455"/>
                <a:gd name="connsiteY7" fmla="*/ 2573654 h 2809873"/>
                <a:gd name="connsiteX8" fmla="*/ 2711425 w 3259455"/>
                <a:gd name="connsiteY8" fmla="*/ 1404938 h 2809873"/>
                <a:gd name="connsiteX9" fmla="*/ 2127066 w 3259455"/>
                <a:gd name="connsiteY9" fmla="*/ 236221 h 2809873"/>
                <a:gd name="connsiteX10" fmla="*/ 584359 w 3259455"/>
                <a:gd name="connsiteY10" fmla="*/ 236221 h 2809873"/>
                <a:gd name="connsiteX11" fmla="*/ 0 w 3259455"/>
                <a:gd name="connsiteY11" fmla="*/ 1404938 h 2809873"/>
                <a:gd name="connsiteX12" fmla="*/ 0 w 3259455"/>
                <a:gd name="connsiteY12" fmla="*/ 1404938 h 2809873"/>
                <a:gd name="connsiteX13" fmla="*/ 0 w 3259455"/>
                <a:gd name="connsiteY13" fmla="*/ 1404938 h 2809873"/>
                <a:gd name="connsiteX14" fmla="*/ 584359 w 3259455"/>
                <a:gd name="connsiteY14" fmla="*/ 2573654 h 2809873"/>
                <a:gd name="connsiteX15" fmla="*/ 584359 w 3259455"/>
                <a:gd name="connsiteY15" fmla="*/ 2573654 h 280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59455" h="2809873">
                  <a:moveTo>
                    <a:pt x="0" y="1404937"/>
                  </a:moveTo>
                  <a:lnTo>
                    <a:pt x="702469" y="0"/>
                  </a:lnTo>
                  <a:lnTo>
                    <a:pt x="2556986" y="0"/>
                  </a:lnTo>
                  <a:lnTo>
                    <a:pt x="3259455" y="1404937"/>
                  </a:lnTo>
                  <a:lnTo>
                    <a:pt x="2556986" y="2809873"/>
                  </a:lnTo>
                  <a:lnTo>
                    <a:pt x="702469" y="2809873"/>
                  </a:lnTo>
                  <a:lnTo>
                    <a:pt x="584359" y="2573654"/>
                  </a:lnTo>
                  <a:lnTo>
                    <a:pt x="2127066" y="2573654"/>
                  </a:lnTo>
                  <a:lnTo>
                    <a:pt x="2711425" y="1404938"/>
                  </a:lnTo>
                  <a:lnTo>
                    <a:pt x="2127066" y="236221"/>
                  </a:lnTo>
                  <a:lnTo>
                    <a:pt x="584359" y="236221"/>
                  </a:lnTo>
                  <a:lnTo>
                    <a:pt x="0" y="1404938"/>
                  </a:lnTo>
                  <a:close/>
                  <a:moveTo>
                    <a:pt x="0" y="1404938"/>
                  </a:moveTo>
                  <a:lnTo>
                    <a:pt x="0" y="1404938"/>
                  </a:lnTo>
                  <a:lnTo>
                    <a:pt x="584359" y="2573654"/>
                  </a:lnTo>
                  <a:lnTo>
                    <a:pt x="584359" y="2573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64">
              <a:extLst>
                <a:ext uri="{FF2B5EF4-FFF2-40B4-BE49-F238E27FC236}">
                  <a16:creationId xmlns:a16="http://schemas.microsoft.com/office/drawing/2014/main" id="{24108835-2C30-4BBF-A469-885185A29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51" y="2079113"/>
              <a:ext cx="647361" cy="576418"/>
            </a:xfrm>
            <a:custGeom>
              <a:avLst/>
              <a:gdLst>
                <a:gd name="T0" fmla="*/ 171 w 3653"/>
                <a:gd name="T1" fmla="*/ 2242 h 3248"/>
                <a:gd name="T2" fmla="*/ 171 w 3653"/>
                <a:gd name="T3" fmla="*/ 2273 h 3248"/>
                <a:gd name="T4" fmla="*/ 1756 w 3653"/>
                <a:gd name="T5" fmla="*/ 3070 h 3248"/>
                <a:gd name="T6" fmla="*/ 1897 w 3653"/>
                <a:gd name="T7" fmla="*/ 3070 h 3248"/>
                <a:gd name="T8" fmla="*/ 3481 w 3653"/>
                <a:gd name="T9" fmla="*/ 2273 h 3248"/>
                <a:gd name="T10" fmla="*/ 3481 w 3653"/>
                <a:gd name="T11" fmla="*/ 2242 h 3248"/>
                <a:gd name="T12" fmla="*/ 2005 w 3653"/>
                <a:gd name="T13" fmla="*/ 2572 h 3248"/>
                <a:gd name="T14" fmla="*/ 1827 w 3653"/>
                <a:gd name="T15" fmla="*/ 2614 h 3248"/>
                <a:gd name="T16" fmla="*/ 1647 w 3653"/>
                <a:gd name="T17" fmla="*/ 2572 h 3248"/>
                <a:gd name="T18" fmla="*/ 1962 w 3653"/>
                <a:gd name="T19" fmla="*/ 1956 h 3248"/>
                <a:gd name="T20" fmla="*/ 1780 w 3653"/>
                <a:gd name="T21" fmla="*/ 1977 h 3248"/>
                <a:gd name="T22" fmla="*/ 571 w 3653"/>
                <a:gd name="T23" fmla="*/ 1401 h 3248"/>
                <a:gd name="T24" fmla="*/ 169 w 3653"/>
                <a:gd name="T25" fmla="*/ 1617 h 3248"/>
                <a:gd name="T26" fmla="*/ 177 w 3653"/>
                <a:gd name="T27" fmla="*/ 1648 h 3248"/>
                <a:gd name="T28" fmla="*/ 1791 w 3653"/>
                <a:gd name="T29" fmla="*/ 2444 h 3248"/>
                <a:gd name="T30" fmla="*/ 1931 w 3653"/>
                <a:gd name="T31" fmla="*/ 2421 h 3248"/>
                <a:gd name="T32" fmla="*/ 3485 w 3653"/>
                <a:gd name="T33" fmla="*/ 1631 h 3248"/>
                <a:gd name="T34" fmla="*/ 3476 w 3653"/>
                <a:gd name="T35" fmla="*/ 1600 h 3248"/>
                <a:gd name="T36" fmla="*/ 1791 w 3653"/>
                <a:gd name="T37" fmla="*/ 171 h 3248"/>
                <a:gd name="T38" fmla="*/ 177 w 3653"/>
                <a:gd name="T39" fmla="*/ 966 h 3248"/>
                <a:gd name="T40" fmla="*/ 169 w 3653"/>
                <a:gd name="T41" fmla="*/ 997 h 3248"/>
                <a:gd name="T42" fmla="*/ 1722 w 3653"/>
                <a:gd name="T43" fmla="*/ 1788 h 3248"/>
                <a:gd name="T44" fmla="*/ 1862 w 3653"/>
                <a:gd name="T45" fmla="*/ 1810 h 3248"/>
                <a:gd name="T46" fmla="*/ 3476 w 3653"/>
                <a:gd name="T47" fmla="*/ 1014 h 3248"/>
                <a:gd name="T48" fmla="*/ 3485 w 3653"/>
                <a:gd name="T49" fmla="*/ 983 h 3248"/>
                <a:gd name="T50" fmla="*/ 1930 w 3653"/>
                <a:gd name="T51" fmla="*/ 192 h 3248"/>
                <a:gd name="T52" fmla="*/ 1827 w 3653"/>
                <a:gd name="T53" fmla="*/ 0 h 3248"/>
                <a:gd name="T54" fmla="*/ 2005 w 3653"/>
                <a:gd name="T55" fmla="*/ 42 h 3248"/>
                <a:gd name="T56" fmla="*/ 3613 w 3653"/>
                <a:gd name="T57" fmla="*/ 870 h 3248"/>
                <a:gd name="T58" fmla="*/ 3653 w 3653"/>
                <a:gd name="T59" fmla="*/ 990 h 3248"/>
                <a:gd name="T60" fmla="*/ 3615 w 3653"/>
                <a:gd name="T61" fmla="*/ 1109 h 3248"/>
                <a:gd name="T62" fmla="*/ 3541 w 3653"/>
                <a:gd name="T63" fmla="*/ 1171 h 3248"/>
                <a:gd name="T64" fmla="*/ 3593 w 3653"/>
                <a:gd name="T65" fmla="*/ 1481 h 3248"/>
                <a:gd name="T66" fmla="*/ 3650 w 3653"/>
                <a:gd name="T67" fmla="*/ 1591 h 3248"/>
                <a:gd name="T68" fmla="*/ 3630 w 3653"/>
                <a:gd name="T69" fmla="*/ 1717 h 3248"/>
                <a:gd name="T70" fmla="*/ 3541 w 3653"/>
                <a:gd name="T71" fmla="*/ 1805 h 3248"/>
                <a:gd name="T72" fmla="*/ 3593 w 3653"/>
                <a:gd name="T73" fmla="*/ 2114 h 3248"/>
                <a:gd name="T74" fmla="*/ 3650 w 3653"/>
                <a:gd name="T75" fmla="*/ 2225 h 3248"/>
                <a:gd name="T76" fmla="*/ 3630 w 3653"/>
                <a:gd name="T77" fmla="*/ 2350 h 3248"/>
                <a:gd name="T78" fmla="*/ 3541 w 3653"/>
                <a:gd name="T79" fmla="*/ 2439 h 3248"/>
                <a:gd name="T80" fmla="*/ 1872 w 3653"/>
                <a:gd name="T81" fmla="*/ 3245 h 3248"/>
                <a:gd name="T82" fmla="*/ 1690 w 3653"/>
                <a:gd name="T83" fmla="*/ 3224 h 3248"/>
                <a:gd name="T84" fmla="*/ 60 w 3653"/>
                <a:gd name="T85" fmla="*/ 2401 h 3248"/>
                <a:gd name="T86" fmla="*/ 2 w 3653"/>
                <a:gd name="T87" fmla="*/ 2290 h 3248"/>
                <a:gd name="T88" fmla="*/ 22 w 3653"/>
                <a:gd name="T89" fmla="*/ 2164 h 3248"/>
                <a:gd name="T90" fmla="*/ 112 w 3653"/>
                <a:gd name="T91" fmla="*/ 2077 h 3248"/>
                <a:gd name="T92" fmla="*/ 60 w 3653"/>
                <a:gd name="T93" fmla="*/ 1768 h 3248"/>
                <a:gd name="T94" fmla="*/ 2 w 3653"/>
                <a:gd name="T95" fmla="*/ 1657 h 3248"/>
                <a:gd name="T96" fmla="*/ 22 w 3653"/>
                <a:gd name="T97" fmla="*/ 1532 h 3248"/>
                <a:gd name="T98" fmla="*/ 112 w 3653"/>
                <a:gd name="T99" fmla="*/ 1443 h 3248"/>
                <a:gd name="T100" fmla="*/ 60 w 3653"/>
                <a:gd name="T101" fmla="*/ 1134 h 3248"/>
                <a:gd name="T102" fmla="*/ 2 w 3653"/>
                <a:gd name="T103" fmla="*/ 1023 h 3248"/>
                <a:gd name="T104" fmla="*/ 22 w 3653"/>
                <a:gd name="T105" fmla="*/ 898 h 3248"/>
                <a:gd name="T106" fmla="*/ 112 w 3653"/>
                <a:gd name="T107" fmla="*/ 809 h 3248"/>
                <a:gd name="T108" fmla="*/ 1780 w 3653"/>
                <a:gd name="T109" fmla="*/ 2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53" h="3248">
                  <a:moveTo>
                    <a:pt x="571" y="2035"/>
                  </a:moveTo>
                  <a:lnTo>
                    <a:pt x="187" y="2226"/>
                  </a:lnTo>
                  <a:lnTo>
                    <a:pt x="177" y="2234"/>
                  </a:lnTo>
                  <a:lnTo>
                    <a:pt x="171" y="2242"/>
                  </a:lnTo>
                  <a:lnTo>
                    <a:pt x="169" y="2251"/>
                  </a:lnTo>
                  <a:lnTo>
                    <a:pt x="167" y="2257"/>
                  </a:lnTo>
                  <a:lnTo>
                    <a:pt x="169" y="2265"/>
                  </a:lnTo>
                  <a:lnTo>
                    <a:pt x="171" y="2273"/>
                  </a:lnTo>
                  <a:lnTo>
                    <a:pt x="177" y="2282"/>
                  </a:lnTo>
                  <a:lnTo>
                    <a:pt x="187" y="2288"/>
                  </a:lnTo>
                  <a:lnTo>
                    <a:pt x="1722" y="3055"/>
                  </a:lnTo>
                  <a:lnTo>
                    <a:pt x="1756" y="3070"/>
                  </a:lnTo>
                  <a:lnTo>
                    <a:pt x="1791" y="3077"/>
                  </a:lnTo>
                  <a:lnTo>
                    <a:pt x="1827" y="3080"/>
                  </a:lnTo>
                  <a:lnTo>
                    <a:pt x="1862" y="3077"/>
                  </a:lnTo>
                  <a:lnTo>
                    <a:pt x="1897" y="3070"/>
                  </a:lnTo>
                  <a:lnTo>
                    <a:pt x="1931" y="3055"/>
                  </a:lnTo>
                  <a:lnTo>
                    <a:pt x="3466" y="2288"/>
                  </a:lnTo>
                  <a:lnTo>
                    <a:pt x="3476" y="2282"/>
                  </a:lnTo>
                  <a:lnTo>
                    <a:pt x="3481" y="2273"/>
                  </a:lnTo>
                  <a:lnTo>
                    <a:pt x="3485" y="2265"/>
                  </a:lnTo>
                  <a:lnTo>
                    <a:pt x="3485" y="2257"/>
                  </a:lnTo>
                  <a:lnTo>
                    <a:pt x="3485" y="2251"/>
                  </a:lnTo>
                  <a:lnTo>
                    <a:pt x="3481" y="2242"/>
                  </a:lnTo>
                  <a:lnTo>
                    <a:pt x="3476" y="2234"/>
                  </a:lnTo>
                  <a:lnTo>
                    <a:pt x="3466" y="2226"/>
                  </a:lnTo>
                  <a:lnTo>
                    <a:pt x="3081" y="2035"/>
                  </a:lnTo>
                  <a:lnTo>
                    <a:pt x="2005" y="2572"/>
                  </a:lnTo>
                  <a:lnTo>
                    <a:pt x="1962" y="2590"/>
                  </a:lnTo>
                  <a:lnTo>
                    <a:pt x="1918" y="2603"/>
                  </a:lnTo>
                  <a:lnTo>
                    <a:pt x="1872" y="2611"/>
                  </a:lnTo>
                  <a:lnTo>
                    <a:pt x="1827" y="2614"/>
                  </a:lnTo>
                  <a:lnTo>
                    <a:pt x="1780" y="2611"/>
                  </a:lnTo>
                  <a:lnTo>
                    <a:pt x="1735" y="2603"/>
                  </a:lnTo>
                  <a:lnTo>
                    <a:pt x="1690" y="2590"/>
                  </a:lnTo>
                  <a:lnTo>
                    <a:pt x="1647" y="2572"/>
                  </a:lnTo>
                  <a:lnTo>
                    <a:pt x="571" y="2035"/>
                  </a:lnTo>
                  <a:close/>
                  <a:moveTo>
                    <a:pt x="3081" y="1401"/>
                  </a:moveTo>
                  <a:lnTo>
                    <a:pt x="2005" y="1938"/>
                  </a:lnTo>
                  <a:lnTo>
                    <a:pt x="1962" y="1956"/>
                  </a:lnTo>
                  <a:lnTo>
                    <a:pt x="1918" y="1969"/>
                  </a:lnTo>
                  <a:lnTo>
                    <a:pt x="1872" y="1977"/>
                  </a:lnTo>
                  <a:lnTo>
                    <a:pt x="1827" y="1980"/>
                  </a:lnTo>
                  <a:lnTo>
                    <a:pt x="1780" y="1977"/>
                  </a:lnTo>
                  <a:lnTo>
                    <a:pt x="1735" y="1969"/>
                  </a:lnTo>
                  <a:lnTo>
                    <a:pt x="1690" y="1956"/>
                  </a:lnTo>
                  <a:lnTo>
                    <a:pt x="1647" y="1938"/>
                  </a:lnTo>
                  <a:lnTo>
                    <a:pt x="571" y="1401"/>
                  </a:lnTo>
                  <a:lnTo>
                    <a:pt x="187" y="1593"/>
                  </a:lnTo>
                  <a:lnTo>
                    <a:pt x="177" y="1600"/>
                  </a:lnTo>
                  <a:lnTo>
                    <a:pt x="171" y="1608"/>
                  </a:lnTo>
                  <a:lnTo>
                    <a:pt x="169" y="1617"/>
                  </a:lnTo>
                  <a:lnTo>
                    <a:pt x="167" y="1624"/>
                  </a:lnTo>
                  <a:lnTo>
                    <a:pt x="169" y="1631"/>
                  </a:lnTo>
                  <a:lnTo>
                    <a:pt x="171" y="1639"/>
                  </a:lnTo>
                  <a:lnTo>
                    <a:pt x="177" y="1648"/>
                  </a:lnTo>
                  <a:lnTo>
                    <a:pt x="187" y="1655"/>
                  </a:lnTo>
                  <a:lnTo>
                    <a:pt x="1722" y="2421"/>
                  </a:lnTo>
                  <a:lnTo>
                    <a:pt x="1756" y="2436"/>
                  </a:lnTo>
                  <a:lnTo>
                    <a:pt x="1791" y="2444"/>
                  </a:lnTo>
                  <a:lnTo>
                    <a:pt x="1827" y="2446"/>
                  </a:lnTo>
                  <a:lnTo>
                    <a:pt x="1862" y="2444"/>
                  </a:lnTo>
                  <a:lnTo>
                    <a:pt x="1897" y="2436"/>
                  </a:lnTo>
                  <a:lnTo>
                    <a:pt x="1931" y="2421"/>
                  </a:lnTo>
                  <a:lnTo>
                    <a:pt x="3466" y="1655"/>
                  </a:lnTo>
                  <a:lnTo>
                    <a:pt x="3476" y="1648"/>
                  </a:lnTo>
                  <a:lnTo>
                    <a:pt x="3481" y="1639"/>
                  </a:lnTo>
                  <a:lnTo>
                    <a:pt x="3485" y="1631"/>
                  </a:lnTo>
                  <a:lnTo>
                    <a:pt x="3485" y="1624"/>
                  </a:lnTo>
                  <a:lnTo>
                    <a:pt x="3485" y="1617"/>
                  </a:lnTo>
                  <a:lnTo>
                    <a:pt x="3481" y="1608"/>
                  </a:lnTo>
                  <a:lnTo>
                    <a:pt x="3476" y="1600"/>
                  </a:lnTo>
                  <a:lnTo>
                    <a:pt x="3466" y="1593"/>
                  </a:lnTo>
                  <a:lnTo>
                    <a:pt x="3081" y="1401"/>
                  </a:lnTo>
                  <a:close/>
                  <a:moveTo>
                    <a:pt x="1827" y="168"/>
                  </a:moveTo>
                  <a:lnTo>
                    <a:pt x="1791" y="171"/>
                  </a:lnTo>
                  <a:lnTo>
                    <a:pt x="1756" y="179"/>
                  </a:lnTo>
                  <a:lnTo>
                    <a:pt x="1722" y="192"/>
                  </a:lnTo>
                  <a:lnTo>
                    <a:pt x="187" y="959"/>
                  </a:lnTo>
                  <a:lnTo>
                    <a:pt x="177" y="966"/>
                  </a:lnTo>
                  <a:lnTo>
                    <a:pt x="171" y="974"/>
                  </a:lnTo>
                  <a:lnTo>
                    <a:pt x="169" y="983"/>
                  </a:lnTo>
                  <a:lnTo>
                    <a:pt x="167" y="990"/>
                  </a:lnTo>
                  <a:lnTo>
                    <a:pt x="169" y="997"/>
                  </a:lnTo>
                  <a:lnTo>
                    <a:pt x="171" y="1005"/>
                  </a:lnTo>
                  <a:lnTo>
                    <a:pt x="177" y="1014"/>
                  </a:lnTo>
                  <a:lnTo>
                    <a:pt x="187" y="1021"/>
                  </a:lnTo>
                  <a:lnTo>
                    <a:pt x="1722" y="1788"/>
                  </a:lnTo>
                  <a:lnTo>
                    <a:pt x="1756" y="1802"/>
                  </a:lnTo>
                  <a:lnTo>
                    <a:pt x="1791" y="1810"/>
                  </a:lnTo>
                  <a:lnTo>
                    <a:pt x="1827" y="1812"/>
                  </a:lnTo>
                  <a:lnTo>
                    <a:pt x="1862" y="1810"/>
                  </a:lnTo>
                  <a:lnTo>
                    <a:pt x="1897" y="1802"/>
                  </a:lnTo>
                  <a:lnTo>
                    <a:pt x="1931" y="1788"/>
                  </a:lnTo>
                  <a:lnTo>
                    <a:pt x="3466" y="1021"/>
                  </a:lnTo>
                  <a:lnTo>
                    <a:pt x="3476" y="1014"/>
                  </a:lnTo>
                  <a:lnTo>
                    <a:pt x="3481" y="1005"/>
                  </a:lnTo>
                  <a:lnTo>
                    <a:pt x="3485" y="997"/>
                  </a:lnTo>
                  <a:lnTo>
                    <a:pt x="3485" y="990"/>
                  </a:lnTo>
                  <a:lnTo>
                    <a:pt x="3485" y="983"/>
                  </a:lnTo>
                  <a:lnTo>
                    <a:pt x="3481" y="974"/>
                  </a:lnTo>
                  <a:lnTo>
                    <a:pt x="3476" y="966"/>
                  </a:lnTo>
                  <a:lnTo>
                    <a:pt x="3466" y="959"/>
                  </a:lnTo>
                  <a:lnTo>
                    <a:pt x="1930" y="192"/>
                  </a:lnTo>
                  <a:lnTo>
                    <a:pt x="1897" y="179"/>
                  </a:lnTo>
                  <a:lnTo>
                    <a:pt x="1862" y="171"/>
                  </a:lnTo>
                  <a:lnTo>
                    <a:pt x="1827" y="168"/>
                  </a:lnTo>
                  <a:close/>
                  <a:moveTo>
                    <a:pt x="1827" y="0"/>
                  </a:moveTo>
                  <a:lnTo>
                    <a:pt x="1872" y="2"/>
                  </a:lnTo>
                  <a:lnTo>
                    <a:pt x="1918" y="10"/>
                  </a:lnTo>
                  <a:lnTo>
                    <a:pt x="1962" y="23"/>
                  </a:lnTo>
                  <a:lnTo>
                    <a:pt x="2005" y="42"/>
                  </a:lnTo>
                  <a:lnTo>
                    <a:pt x="3541" y="809"/>
                  </a:lnTo>
                  <a:lnTo>
                    <a:pt x="3569" y="826"/>
                  </a:lnTo>
                  <a:lnTo>
                    <a:pt x="3593" y="847"/>
                  </a:lnTo>
                  <a:lnTo>
                    <a:pt x="3613" y="870"/>
                  </a:lnTo>
                  <a:lnTo>
                    <a:pt x="3630" y="898"/>
                  </a:lnTo>
                  <a:lnTo>
                    <a:pt x="3642" y="927"/>
                  </a:lnTo>
                  <a:lnTo>
                    <a:pt x="3650" y="958"/>
                  </a:lnTo>
                  <a:lnTo>
                    <a:pt x="3653" y="990"/>
                  </a:lnTo>
                  <a:lnTo>
                    <a:pt x="3650" y="1023"/>
                  </a:lnTo>
                  <a:lnTo>
                    <a:pt x="3642" y="1054"/>
                  </a:lnTo>
                  <a:lnTo>
                    <a:pt x="3630" y="1083"/>
                  </a:lnTo>
                  <a:lnTo>
                    <a:pt x="3615" y="1109"/>
                  </a:lnTo>
                  <a:lnTo>
                    <a:pt x="3593" y="1134"/>
                  </a:lnTo>
                  <a:lnTo>
                    <a:pt x="3569" y="1154"/>
                  </a:lnTo>
                  <a:lnTo>
                    <a:pt x="3541" y="1171"/>
                  </a:lnTo>
                  <a:lnTo>
                    <a:pt x="3541" y="1171"/>
                  </a:lnTo>
                  <a:lnTo>
                    <a:pt x="3268" y="1307"/>
                  </a:lnTo>
                  <a:lnTo>
                    <a:pt x="3541" y="1443"/>
                  </a:lnTo>
                  <a:lnTo>
                    <a:pt x="3569" y="1460"/>
                  </a:lnTo>
                  <a:lnTo>
                    <a:pt x="3593" y="1481"/>
                  </a:lnTo>
                  <a:lnTo>
                    <a:pt x="3613" y="1504"/>
                  </a:lnTo>
                  <a:lnTo>
                    <a:pt x="3630" y="1532"/>
                  </a:lnTo>
                  <a:lnTo>
                    <a:pt x="3642" y="1560"/>
                  </a:lnTo>
                  <a:lnTo>
                    <a:pt x="3650" y="1591"/>
                  </a:lnTo>
                  <a:lnTo>
                    <a:pt x="3653" y="1624"/>
                  </a:lnTo>
                  <a:lnTo>
                    <a:pt x="3650" y="1657"/>
                  </a:lnTo>
                  <a:lnTo>
                    <a:pt x="3642" y="1688"/>
                  </a:lnTo>
                  <a:lnTo>
                    <a:pt x="3630" y="1717"/>
                  </a:lnTo>
                  <a:lnTo>
                    <a:pt x="3613" y="1743"/>
                  </a:lnTo>
                  <a:lnTo>
                    <a:pt x="3593" y="1768"/>
                  </a:lnTo>
                  <a:lnTo>
                    <a:pt x="3569" y="1788"/>
                  </a:lnTo>
                  <a:lnTo>
                    <a:pt x="3541" y="1805"/>
                  </a:lnTo>
                  <a:lnTo>
                    <a:pt x="3268" y="1940"/>
                  </a:lnTo>
                  <a:lnTo>
                    <a:pt x="3541" y="2077"/>
                  </a:lnTo>
                  <a:lnTo>
                    <a:pt x="3569" y="2093"/>
                  </a:lnTo>
                  <a:lnTo>
                    <a:pt x="3593" y="2114"/>
                  </a:lnTo>
                  <a:lnTo>
                    <a:pt x="3613" y="2138"/>
                  </a:lnTo>
                  <a:lnTo>
                    <a:pt x="3630" y="2164"/>
                  </a:lnTo>
                  <a:lnTo>
                    <a:pt x="3642" y="2194"/>
                  </a:lnTo>
                  <a:lnTo>
                    <a:pt x="3650" y="2225"/>
                  </a:lnTo>
                  <a:lnTo>
                    <a:pt x="3653" y="2257"/>
                  </a:lnTo>
                  <a:lnTo>
                    <a:pt x="3650" y="2290"/>
                  </a:lnTo>
                  <a:lnTo>
                    <a:pt x="3642" y="2322"/>
                  </a:lnTo>
                  <a:lnTo>
                    <a:pt x="3630" y="2350"/>
                  </a:lnTo>
                  <a:lnTo>
                    <a:pt x="3615" y="2377"/>
                  </a:lnTo>
                  <a:lnTo>
                    <a:pt x="3593" y="2401"/>
                  </a:lnTo>
                  <a:lnTo>
                    <a:pt x="3569" y="2421"/>
                  </a:lnTo>
                  <a:lnTo>
                    <a:pt x="3541" y="2439"/>
                  </a:lnTo>
                  <a:lnTo>
                    <a:pt x="2005" y="3206"/>
                  </a:lnTo>
                  <a:lnTo>
                    <a:pt x="1962" y="3224"/>
                  </a:lnTo>
                  <a:lnTo>
                    <a:pt x="1918" y="3237"/>
                  </a:lnTo>
                  <a:lnTo>
                    <a:pt x="1872" y="3245"/>
                  </a:lnTo>
                  <a:lnTo>
                    <a:pt x="1827" y="3248"/>
                  </a:lnTo>
                  <a:lnTo>
                    <a:pt x="1780" y="3245"/>
                  </a:lnTo>
                  <a:lnTo>
                    <a:pt x="1735" y="3237"/>
                  </a:lnTo>
                  <a:lnTo>
                    <a:pt x="1690" y="3224"/>
                  </a:lnTo>
                  <a:lnTo>
                    <a:pt x="1647" y="3206"/>
                  </a:lnTo>
                  <a:lnTo>
                    <a:pt x="112" y="2439"/>
                  </a:lnTo>
                  <a:lnTo>
                    <a:pt x="84" y="2421"/>
                  </a:lnTo>
                  <a:lnTo>
                    <a:pt x="60" y="2401"/>
                  </a:lnTo>
                  <a:lnTo>
                    <a:pt x="39" y="2377"/>
                  </a:lnTo>
                  <a:lnTo>
                    <a:pt x="22" y="2350"/>
                  </a:lnTo>
                  <a:lnTo>
                    <a:pt x="10" y="2322"/>
                  </a:lnTo>
                  <a:lnTo>
                    <a:pt x="2" y="2290"/>
                  </a:lnTo>
                  <a:lnTo>
                    <a:pt x="0" y="2257"/>
                  </a:lnTo>
                  <a:lnTo>
                    <a:pt x="2" y="2225"/>
                  </a:lnTo>
                  <a:lnTo>
                    <a:pt x="10" y="2194"/>
                  </a:lnTo>
                  <a:lnTo>
                    <a:pt x="22" y="2164"/>
                  </a:lnTo>
                  <a:lnTo>
                    <a:pt x="39" y="2138"/>
                  </a:lnTo>
                  <a:lnTo>
                    <a:pt x="60" y="2114"/>
                  </a:lnTo>
                  <a:lnTo>
                    <a:pt x="84" y="2093"/>
                  </a:lnTo>
                  <a:lnTo>
                    <a:pt x="112" y="2077"/>
                  </a:lnTo>
                  <a:lnTo>
                    <a:pt x="384" y="1940"/>
                  </a:lnTo>
                  <a:lnTo>
                    <a:pt x="112" y="1805"/>
                  </a:lnTo>
                  <a:lnTo>
                    <a:pt x="84" y="1788"/>
                  </a:lnTo>
                  <a:lnTo>
                    <a:pt x="60" y="1768"/>
                  </a:lnTo>
                  <a:lnTo>
                    <a:pt x="39" y="1743"/>
                  </a:lnTo>
                  <a:lnTo>
                    <a:pt x="22" y="1717"/>
                  </a:lnTo>
                  <a:lnTo>
                    <a:pt x="10" y="1688"/>
                  </a:lnTo>
                  <a:lnTo>
                    <a:pt x="2" y="1657"/>
                  </a:lnTo>
                  <a:lnTo>
                    <a:pt x="0" y="1624"/>
                  </a:lnTo>
                  <a:lnTo>
                    <a:pt x="2" y="1591"/>
                  </a:lnTo>
                  <a:lnTo>
                    <a:pt x="10" y="1560"/>
                  </a:lnTo>
                  <a:lnTo>
                    <a:pt x="22" y="1532"/>
                  </a:lnTo>
                  <a:lnTo>
                    <a:pt x="39" y="1504"/>
                  </a:lnTo>
                  <a:lnTo>
                    <a:pt x="60" y="1481"/>
                  </a:lnTo>
                  <a:lnTo>
                    <a:pt x="84" y="1460"/>
                  </a:lnTo>
                  <a:lnTo>
                    <a:pt x="112" y="1443"/>
                  </a:lnTo>
                  <a:lnTo>
                    <a:pt x="384" y="1307"/>
                  </a:lnTo>
                  <a:lnTo>
                    <a:pt x="112" y="1171"/>
                  </a:lnTo>
                  <a:lnTo>
                    <a:pt x="84" y="1154"/>
                  </a:lnTo>
                  <a:lnTo>
                    <a:pt x="60" y="1134"/>
                  </a:lnTo>
                  <a:lnTo>
                    <a:pt x="39" y="1109"/>
                  </a:lnTo>
                  <a:lnTo>
                    <a:pt x="22" y="1083"/>
                  </a:lnTo>
                  <a:lnTo>
                    <a:pt x="10" y="1054"/>
                  </a:lnTo>
                  <a:lnTo>
                    <a:pt x="2" y="1023"/>
                  </a:lnTo>
                  <a:lnTo>
                    <a:pt x="0" y="990"/>
                  </a:lnTo>
                  <a:lnTo>
                    <a:pt x="2" y="958"/>
                  </a:lnTo>
                  <a:lnTo>
                    <a:pt x="10" y="927"/>
                  </a:lnTo>
                  <a:lnTo>
                    <a:pt x="22" y="898"/>
                  </a:lnTo>
                  <a:lnTo>
                    <a:pt x="39" y="870"/>
                  </a:lnTo>
                  <a:lnTo>
                    <a:pt x="60" y="847"/>
                  </a:lnTo>
                  <a:lnTo>
                    <a:pt x="84" y="826"/>
                  </a:lnTo>
                  <a:lnTo>
                    <a:pt x="112" y="809"/>
                  </a:lnTo>
                  <a:lnTo>
                    <a:pt x="1647" y="42"/>
                  </a:lnTo>
                  <a:lnTo>
                    <a:pt x="1690" y="23"/>
                  </a:lnTo>
                  <a:lnTo>
                    <a:pt x="1735" y="10"/>
                  </a:lnTo>
                  <a:lnTo>
                    <a:pt x="1780" y="2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6837846-2B9E-4B50-9536-2B0FBDE74F99}"/>
                </a:ext>
              </a:extLst>
            </p:cNvPr>
            <p:cNvGrpSpPr/>
            <p:nvPr/>
          </p:nvGrpSpPr>
          <p:grpSpPr>
            <a:xfrm>
              <a:off x="5015345" y="2896563"/>
              <a:ext cx="1925782" cy="1326017"/>
              <a:chOff x="7639133" y="2698106"/>
              <a:chExt cx="2728236" cy="985017"/>
            </a:xfrm>
          </p:grpSpPr>
          <p:sp>
            <p:nvSpPr>
              <p:cNvPr id="8" name="TextBox 41">
                <a:extLst>
                  <a:ext uri="{FF2B5EF4-FFF2-40B4-BE49-F238E27FC236}">
                    <a16:creationId xmlns:a16="http://schemas.microsoft.com/office/drawing/2014/main" id="{1DCB2CE4-D5D9-473F-9005-B8C867E49559}"/>
                  </a:ext>
                </a:extLst>
              </p:cNvPr>
              <p:cNvSpPr txBox="1"/>
              <p:nvPr/>
            </p:nvSpPr>
            <p:spPr>
              <a:xfrm>
                <a:off x="7639133" y="2698106"/>
                <a:ext cx="2728236" cy="307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TextBox 88">
                <a:extLst>
                  <a:ext uri="{FF2B5EF4-FFF2-40B4-BE49-F238E27FC236}">
                    <a16:creationId xmlns:a16="http://schemas.microsoft.com/office/drawing/2014/main" id="{21757D5E-884F-4FFA-90F4-BAF6ADB8762D}"/>
                  </a:ext>
                </a:extLst>
              </p:cNvPr>
              <p:cNvSpPr txBox="1"/>
              <p:nvPr/>
            </p:nvSpPr>
            <p:spPr>
              <a:xfrm>
                <a:off x="7944757" y="3075781"/>
                <a:ext cx="2243344" cy="607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EA94C1-B55B-438B-8C60-ECD084FCD171}"/>
              </a:ext>
            </a:extLst>
          </p:cNvPr>
          <p:cNvGrpSpPr/>
          <p:nvPr/>
        </p:nvGrpSpPr>
        <p:grpSpPr>
          <a:xfrm>
            <a:off x="8284186" y="2018332"/>
            <a:ext cx="2809873" cy="3338165"/>
            <a:chOff x="8284186" y="2018332"/>
            <a:chExt cx="2809873" cy="3338165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5D1AC07-4C9D-48A6-8CEF-5D5BEFC35DC0}"/>
                </a:ext>
              </a:extLst>
            </p:cNvPr>
            <p:cNvSpPr/>
            <p:nvPr/>
          </p:nvSpPr>
          <p:spPr>
            <a:xfrm rot="5400000">
              <a:off x="8059395" y="2321833"/>
              <a:ext cx="3259455" cy="2809873"/>
            </a:xfrm>
            <a:custGeom>
              <a:avLst/>
              <a:gdLst>
                <a:gd name="connsiteX0" fmla="*/ 0 w 3259455"/>
                <a:gd name="connsiteY0" fmla="*/ 1404937 h 2809873"/>
                <a:gd name="connsiteX1" fmla="*/ 702469 w 3259455"/>
                <a:gd name="connsiteY1" fmla="*/ 0 h 2809873"/>
                <a:gd name="connsiteX2" fmla="*/ 2556986 w 3259455"/>
                <a:gd name="connsiteY2" fmla="*/ 0 h 2809873"/>
                <a:gd name="connsiteX3" fmla="*/ 3259455 w 3259455"/>
                <a:gd name="connsiteY3" fmla="*/ 1404937 h 2809873"/>
                <a:gd name="connsiteX4" fmla="*/ 2556986 w 3259455"/>
                <a:gd name="connsiteY4" fmla="*/ 2809873 h 2809873"/>
                <a:gd name="connsiteX5" fmla="*/ 702469 w 3259455"/>
                <a:gd name="connsiteY5" fmla="*/ 2809873 h 2809873"/>
                <a:gd name="connsiteX6" fmla="*/ 584359 w 3259455"/>
                <a:gd name="connsiteY6" fmla="*/ 2573654 h 2809873"/>
                <a:gd name="connsiteX7" fmla="*/ 2127066 w 3259455"/>
                <a:gd name="connsiteY7" fmla="*/ 2573654 h 2809873"/>
                <a:gd name="connsiteX8" fmla="*/ 2711425 w 3259455"/>
                <a:gd name="connsiteY8" fmla="*/ 1404938 h 2809873"/>
                <a:gd name="connsiteX9" fmla="*/ 2127066 w 3259455"/>
                <a:gd name="connsiteY9" fmla="*/ 236221 h 2809873"/>
                <a:gd name="connsiteX10" fmla="*/ 584359 w 3259455"/>
                <a:gd name="connsiteY10" fmla="*/ 236221 h 2809873"/>
                <a:gd name="connsiteX11" fmla="*/ 0 w 3259455"/>
                <a:gd name="connsiteY11" fmla="*/ 1404938 h 2809873"/>
                <a:gd name="connsiteX12" fmla="*/ 0 w 3259455"/>
                <a:gd name="connsiteY12" fmla="*/ 1404938 h 2809873"/>
                <a:gd name="connsiteX13" fmla="*/ 0 w 3259455"/>
                <a:gd name="connsiteY13" fmla="*/ 1404938 h 2809873"/>
                <a:gd name="connsiteX14" fmla="*/ 584359 w 3259455"/>
                <a:gd name="connsiteY14" fmla="*/ 2573654 h 2809873"/>
                <a:gd name="connsiteX15" fmla="*/ 584359 w 3259455"/>
                <a:gd name="connsiteY15" fmla="*/ 2573654 h 280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59455" h="2809873">
                  <a:moveTo>
                    <a:pt x="0" y="1404937"/>
                  </a:moveTo>
                  <a:lnTo>
                    <a:pt x="702469" y="0"/>
                  </a:lnTo>
                  <a:lnTo>
                    <a:pt x="2556986" y="0"/>
                  </a:lnTo>
                  <a:lnTo>
                    <a:pt x="3259455" y="1404937"/>
                  </a:lnTo>
                  <a:lnTo>
                    <a:pt x="2556986" y="2809873"/>
                  </a:lnTo>
                  <a:lnTo>
                    <a:pt x="702469" y="2809873"/>
                  </a:lnTo>
                  <a:lnTo>
                    <a:pt x="584359" y="2573654"/>
                  </a:lnTo>
                  <a:lnTo>
                    <a:pt x="2127066" y="2573654"/>
                  </a:lnTo>
                  <a:lnTo>
                    <a:pt x="2711425" y="1404938"/>
                  </a:lnTo>
                  <a:lnTo>
                    <a:pt x="2127066" y="236221"/>
                  </a:lnTo>
                  <a:lnTo>
                    <a:pt x="584359" y="236221"/>
                  </a:lnTo>
                  <a:lnTo>
                    <a:pt x="0" y="1404938"/>
                  </a:lnTo>
                  <a:close/>
                  <a:moveTo>
                    <a:pt x="0" y="1404938"/>
                  </a:moveTo>
                  <a:lnTo>
                    <a:pt x="0" y="1404938"/>
                  </a:lnTo>
                  <a:lnTo>
                    <a:pt x="584359" y="2573654"/>
                  </a:lnTo>
                  <a:lnTo>
                    <a:pt x="584359" y="25736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AB0CBF-FFBB-4322-9A6C-7E89C3C7FF97}"/>
                </a:ext>
              </a:extLst>
            </p:cNvPr>
            <p:cNvGrpSpPr/>
            <p:nvPr/>
          </p:nvGrpSpPr>
          <p:grpSpPr>
            <a:xfrm>
              <a:off x="8822567" y="2896563"/>
              <a:ext cx="1804648" cy="1326017"/>
              <a:chOff x="7838790" y="2698106"/>
              <a:chExt cx="2556627" cy="985017"/>
            </a:xfrm>
          </p:grpSpPr>
          <p:sp>
            <p:nvSpPr>
              <p:cNvPr id="17" name="TextBox 41">
                <a:extLst>
                  <a:ext uri="{FF2B5EF4-FFF2-40B4-BE49-F238E27FC236}">
                    <a16:creationId xmlns:a16="http://schemas.microsoft.com/office/drawing/2014/main" id="{4AEC97CF-D5C3-419A-ADFB-E14C7E0892DD}"/>
                  </a:ext>
                </a:extLst>
              </p:cNvPr>
              <p:cNvSpPr txBox="1"/>
              <p:nvPr/>
            </p:nvSpPr>
            <p:spPr>
              <a:xfrm>
                <a:off x="7838790" y="2698106"/>
                <a:ext cx="2556627" cy="307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TextBox 88">
                <a:extLst>
                  <a:ext uri="{FF2B5EF4-FFF2-40B4-BE49-F238E27FC236}">
                    <a16:creationId xmlns:a16="http://schemas.microsoft.com/office/drawing/2014/main" id="{E5ED620B-B586-498A-B17F-89DDF77DA3A8}"/>
                  </a:ext>
                </a:extLst>
              </p:cNvPr>
              <p:cNvSpPr txBox="1"/>
              <p:nvPr/>
            </p:nvSpPr>
            <p:spPr>
              <a:xfrm>
                <a:off x="7944757" y="3075781"/>
                <a:ext cx="2243344" cy="607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CAAF0F4-BA8B-4A5F-A930-C65F5E9D1D80}"/>
                </a:ext>
              </a:extLst>
            </p:cNvPr>
            <p:cNvGrpSpPr/>
            <p:nvPr/>
          </p:nvGrpSpPr>
          <p:grpSpPr>
            <a:xfrm>
              <a:off x="9340132" y="2018332"/>
              <a:ext cx="697980" cy="697980"/>
              <a:chOff x="6578720" y="2503294"/>
              <a:chExt cx="697980" cy="697980"/>
            </a:xfrm>
          </p:grpSpPr>
          <p:sp>
            <p:nvSpPr>
              <p:cNvPr id="14" name="Freeform 98">
                <a:extLst>
                  <a:ext uri="{FF2B5EF4-FFF2-40B4-BE49-F238E27FC236}">
                    <a16:creationId xmlns:a16="http://schemas.microsoft.com/office/drawing/2014/main" id="{C0D82E33-F25B-4838-823F-3F51C0AB7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8720" y="2503294"/>
                <a:ext cx="697980" cy="697980"/>
              </a:xfrm>
              <a:custGeom>
                <a:avLst/>
                <a:gdLst>
                  <a:gd name="T0" fmla="*/ 199 w 3650"/>
                  <a:gd name="T1" fmla="*/ 3163 h 3649"/>
                  <a:gd name="T2" fmla="*/ 212 w 3650"/>
                  <a:gd name="T3" fmla="*/ 3337 h 3649"/>
                  <a:gd name="T4" fmla="*/ 345 w 3650"/>
                  <a:gd name="T5" fmla="*/ 3450 h 3649"/>
                  <a:gd name="T6" fmla="*/ 518 w 3650"/>
                  <a:gd name="T7" fmla="*/ 3437 h 3649"/>
                  <a:gd name="T8" fmla="*/ 941 w 3650"/>
                  <a:gd name="T9" fmla="*/ 2387 h 3649"/>
                  <a:gd name="T10" fmla="*/ 2326 w 3650"/>
                  <a:gd name="T11" fmla="*/ 187 h 3649"/>
                  <a:gd name="T12" fmla="*/ 1968 w 3650"/>
                  <a:gd name="T13" fmla="*/ 245 h 3649"/>
                  <a:gd name="T14" fmla="*/ 1639 w 3650"/>
                  <a:gd name="T15" fmla="*/ 418 h 3649"/>
                  <a:gd name="T16" fmla="*/ 1369 w 3650"/>
                  <a:gd name="T17" fmla="*/ 710 h 3649"/>
                  <a:gd name="T18" fmla="*/ 1216 w 3650"/>
                  <a:gd name="T19" fmla="*/ 1080 h 3649"/>
                  <a:gd name="T20" fmla="*/ 1201 w 3650"/>
                  <a:gd name="T21" fmla="*/ 1487 h 3649"/>
                  <a:gd name="T22" fmla="*/ 1327 w 3650"/>
                  <a:gd name="T23" fmla="*/ 1867 h 3649"/>
                  <a:gd name="T24" fmla="*/ 1582 w 3650"/>
                  <a:gd name="T25" fmla="*/ 2181 h 3649"/>
                  <a:gd name="T26" fmla="*/ 1916 w 3650"/>
                  <a:gd name="T27" fmla="*/ 2383 h 3649"/>
                  <a:gd name="T28" fmla="*/ 2288 w 3650"/>
                  <a:gd name="T29" fmla="*/ 2458 h 3649"/>
                  <a:gd name="T30" fmla="*/ 2663 w 3650"/>
                  <a:gd name="T31" fmla="*/ 2408 h 3649"/>
                  <a:gd name="T32" fmla="*/ 3007 w 3650"/>
                  <a:gd name="T33" fmla="*/ 2232 h 3649"/>
                  <a:gd name="T34" fmla="*/ 3283 w 3650"/>
                  <a:gd name="T35" fmla="*/ 1936 h 3649"/>
                  <a:gd name="T36" fmla="*/ 3437 w 3650"/>
                  <a:gd name="T37" fmla="*/ 1566 h 3649"/>
                  <a:gd name="T38" fmla="*/ 3451 w 3650"/>
                  <a:gd name="T39" fmla="*/ 1159 h 3649"/>
                  <a:gd name="T40" fmla="*/ 3324 w 3650"/>
                  <a:gd name="T41" fmla="*/ 779 h 3649"/>
                  <a:gd name="T42" fmla="*/ 3073 w 3650"/>
                  <a:gd name="T43" fmla="*/ 467 h 3649"/>
                  <a:gd name="T44" fmla="*/ 2754 w 3650"/>
                  <a:gd name="T45" fmla="*/ 270 h 3649"/>
                  <a:gd name="T46" fmla="*/ 2399 w 3650"/>
                  <a:gd name="T47" fmla="*/ 189 h 3649"/>
                  <a:gd name="T48" fmla="*/ 2579 w 3650"/>
                  <a:gd name="T49" fmla="*/ 23 h 3649"/>
                  <a:gd name="T50" fmla="*/ 2980 w 3650"/>
                  <a:gd name="T51" fmla="*/ 172 h 3649"/>
                  <a:gd name="T52" fmla="*/ 3323 w 3650"/>
                  <a:gd name="T53" fmla="*/ 451 h 3649"/>
                  <a:gd name="T54" fmla="*/ 3549 w 3650"/>
                  <a:gd name="T55" fmla="*/ 816 h 3649"/>
                  <a:gd name="T56" fmla="*/ 3647 w 3650"/>
                  <a:gd name="T57" fmla="*/ 1236 h 3649"/>
                  <a:gd name="T58" fmla="*/ 3605 w 3650"/>
                  <a:gd name="T59" fmla="*/ 1667 h 3649"/>
                  <a:gd name="T60" fmla="*/ 3429 w 3650"/>
                  <a:gd name="T61" fmla="*/ 2057 h 3649"/>
                  <a:gd name="T62" fmla="*/ 3127 w 3650"/>
                  <a:gd name="T63" fmla="*/ 2378 h 3649"/>
                  <a:gd name="T64" fmla="*/ 2744 w 3650"/>
                  <a:gd name="T65" fmla="*/ 2579 h 3649"/>
                  <a:gd name="T66" fmla="*/ 2326 w 3650"/>
                  <a:gd name="T67" fmla="*/ 2647 h 3649"/>
                  <a:gd name="T68" fmla="*/ 1909 w 3650"/>
                  <a:gd name="T69" fmla="*/ 2579 h 3649"/>
                  <a:gd name="T70" fmla="*/ 1527 w 3650"/>
                  <a:gd name="T71" fmla="*/ 2379 h 3649"/>
                  <a:gd name="T72" fmla="*/ 1482 w 3650"/>
                  <a:gd name="T73" fmla="*/ 2672 h 3649"/>
                  <a:gd name="T74" fmla="*/ 1473 w 3650"/>
                  <a:gd name="T75" fmla="*/ 2760 h 3649"/>
                  <a:gd name="T76" fmla="*/ 595 w 3650"/>
                  <a:gd name="T77" fmla="*/ 3608 h 3649"/>
                  <a:gd name="T78" fmla="*/ 368 w 3650"/>
                  <a:gd name="T79" fmla="*/ 3647 h 3649"/>
                  <a:gd name="T80" fmla="*/ 157 w 3650"/>
                  <a:gd name="T81" fmla="*/ 3558 h 3649"/>
                  <a:gd name="T82" fmla="*/ 23 w 3650"/>
                  <a:gd name="T83" fmla="*/ 3371 h 3649"/>
                  <a:gd name="T84" fmla="*/ 10 w 3650"/>
                  <a:gd name="T85" fmla="*/ 3141 h 3649"/>
                  <a:gd name="T86" fmla="*/ 122 w 3650"/>
                  <a:gd name="T87" fmla="*/ 2940 h 3649"/>
                  <a:gd name="T88" fmla="*/ 941 w 3650"/>
                  <a:gd name="T89" fmla="*/ 2160 h 3649"/>
                  <a:gd name="T90" fmla="*/ 1168 w 3650"/>
                  <a:gd name="T91" fmla="*/ 2348 h 3649"/>
                  <a:gd name="T92" fmla="*/ 1136 w 3650"/>
                  <a:gd name="T93" fmla="*/ 1905 h 3649"/>
                  <a:gd name="T94" fmla="*/ 1013 w 3650"/>
                  <a:gd name="T95" fmla="*/ 1497 h 3649"/>
                  <a:gd name="T96" fmla="*/ 1028 w 3650"/>
                  <a:gd name="T97" fmla="*/ 1063 h 3649"/>
                  <a:gd name="T98" fmla="*/ 1178 w 3650"/>
                  <a:gd name="T99" fmla="*/ 662 h 3649"/>
                  <a:gd name="T100" fmla="*/ 1456 w 3650"/>
                  <a:gd name="T101" fmla="*/ 325 h 3649"/>
                  <a:gd name="T102" fmla="*/ 1827 w 3650"/>
                  <a:gd name="T103" fmla="*/ 96 h 3649"/>
                  <a:gd name="T104" fmla="*/ 2241 w 3650"/>
                  <a:gd name="T105" fmla="*/ 2 h 3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50" h="3649">
                    <a:moveTo>
                      <a:pt x="675" y="2654"/>
                    </a:moveTo>
                    <a:lnTo>
                      <a:pt x="254" y="3073"/>
                    </a:lnTo>
                    <a:lnTo>
                      <a:pt x="231" y="3100"/>
                    </a:lnTo>
                    <a:lnTo>
                      <a:pt x="212" y="3131"/>
                    </a:lnTo>
                    <a:lnTo>
                      <a:pt x="199" y="3163"/>
                    </a:lnTo>
                    <a:lnTo>
                      <a:pt x="190" y="3198"/>
                    </a:lnTo>
                    <a:lnTo>
                      <a:pt x="188" y="3234"/>
                    </a:lnTo>
                    <a:lnTo>
                      <a:pt x="190" y="3270"/>
                    </a:lnTo>
                    <a:lnTo>
                      <a:pt x="199" y="3304"/>
                    </a:lnTo>
                    <a:lnTo>
                      <a:pt x="212" y="3337"/>
                    </a:lnTo>
                    <a:lnTo>
                      <a:pt x="231" y="3367"/>
                    </a:lnTo>
                    <a:lnTo>
                      <a:pt x="254" y="3395"/>
                    </a:lnTo>
                    <a:lnTo>
                      <a:pt x="282" y="3418"/>
                    </a:lnTo>
                    <a:lnTo>
                      <a:pt x="312" y="3437"/>
                    </a:lnTo>
                    <a:lnTo>
                      <a:pt x="345" y="3450"/>
                    </a:lnTo>
                    <a:lnTo>
                      <a:pt x="379" y="3459"/>
                    </a:lnTo>
                    <a:lnTo>
                      <a:pt x="415" y="3461"/>
                    </a:lnTo>
                    <a:lnTo>
                      <a:pt x="451" y="3459"/>
                    </a:lnTo>
                    <a:lnTo>
                      <a:pt x="486" y="3450"/>
                    </a:lnTo>
                    <a:lnTo>
                      <a:pt x="518" y="3437"/>
                    </a:lnTo>
                    <a:lnTo>
                      <a:pt x="549" y="3418"/>
                    </a:lnTo>
                    <a:lnTo>
                      <a:pt x="576" y="3395"/>
                    </a:lnTo>
                    <a:lnTo>
                      <a:pt x="995" y="2974"/>
                    </a:lnTo>
                    <a:lnTo>
                      <a:pt x="675" y="2654"/>
                    </a:lnTo>
                    <a:close/>
                    <a:moveTo>
                      <a:pt x="941" y="2387"/>
                    </a:moveTo>
                    <a:lnTo>
                      <a:pt x="807" y="2521"/>
                    </a:lnTo>
                    <a:lnTo>
                      <a:pt x="1128" y="2842"/>
                    </a:lnTo>
                    <a:lnTo>
                      <a:pt x="1262" y="2708"/>
                    </a:lnTo>
                    <a:lnTo>
                      <a:pt x="941" y="2387"/>
                    </a:lnTo>
                    <a:close/>
                    <a:moveTo>
                      <a:pt x="2326" y="187"/>
                    </a:moveTo>
                    <a:lnTo>
                      <a:pt x="2253" y="189"/>
                    </a:lnTo>
                    <a:lnTo>
                      <a:pt x="2181" y="197"/>
                    </a:lnTo>
                    <a:lnTo>
                      <a:pt x="2109" y="208"/>
                    </a:lnTo>
                    <a:lnTo>
                      <a:pt x="2037" y="225"/>
                    </a:lnTo>
                    <a:lnTo>
                      <a:pt x="1968" y="245"/>
                    </a:lnTo>
                    <a:lnTo>
                      <a:pt x="1898" y="270"/>
                    </a:lnTo>
                    <a:lnTo>
                      <a:pt x="1831" y="301"/>
                    </a:lnTo>
                    <a:lnTo>
                      <a:pt x="1764" y="335"/>
                    </a:lnTo>
                    <a:lnTo>
                      <a:pt x="1701" y="374"/>
                    </a:lnTo>
                    <a:lnTo>
                      <a:pt x="1639" y="418"/>
                    </a:lnTo>
                    <a:lnTo>
                      <a:pt x="1579" y="467"/>
                    </a:lnTo>
                    <a:lnTo>
                      <a:pt x="1523" y="520"/>
                    </a:lnTo>
                    <a:lnTo>
                      <a:pt x="1467" y="580"/>
                    </a:lnTo>
                    <a:lnTo>
                      <a:pt x="1415" y="644"/>
                    </a:lnTo>
                    <a:lnTo>
                      <a:pt x="1369" y="710"/>
                    </a:lnTo>
                    <a:lnTo>
                      <a:pt x="1327" y="779"/>
                    </a:lnTo>
                    <a:lnTo>
                      <a:pt x="1292" y="851"/>
                    </a:lnTo>
                    <a:lnTo>
                      <a:pt x="1261" y="926"/>
                    </a:lnTo>
                    <a:lnTo>
                      <a:pt x="1235" y="1002"/>
                    </a:lnTo>
                    <a:lnTo>
                      <a:pt x="1216" y="1080"/>
                    </a:lnTo>
                    <a:lnTo>
                      <a:pt x="1201" y="1159"/>
                    </a:lnTo>
                    <a:lnTo>
                      <a:pt x="1192" y="1241"/>
                    </a:lnTo>
                    <a:lnTo>
                      <a:pt x="1190" y="1323"/>
                    </a:lnTo>
                    <a:lnTo>
                      <a:pt x="1192" y="1405"/>
                    </a:lnTo>
                    <a:lnTo>
                      <a:pt x="1201" y="1487"/>
                    </a:lnTo>
                    <a:lnTo>
                      <a:pt x="1216" y="1566"/>
                    </a:lnTo>
                    <a:lnTo>
                      <a:pt x="1235" y="1645"/>
                    </a:lnTo>
                    <a:lnTo>
                      <a:pt x="1261" y="1721"/>
                    </a:lnTo>
                    <a:lnTo>
                      <a:pt x="1292" y="1795"/>
                    </a:lnTo>
                    <a:lnTo>
                      <a:pt x="1327" y="1867"/>
                    </a:lnTo>
                    <a:lnTo>
                      <a:pt x="1369" y="1936"/>
                    </a:lnTo>
                    <a:lnTo>
                      <a:pt x="1415" y="2003"/>
                    </a:lnTo>
                    <a:lnTo>
                      <a:pt x="1467" y="2066"/>
                    </a:lnTo>
                    <a:lnTo>
                      <a:pt x="1523" y="2126"/>
                    </a:lnTo>
                    <a:lnTo>
                      <a:pt x="1582" y="2181"/>
                    </a:lnTo>
                    <a:lnTo>
                      <a:pt x="1644" y="2232"/>
                    </a:lnTo>
                    <a:lnTo>
                      <a:pt x="1709" y="2277"/>
                    </a:lnTo>
                    <a:lnTo>
                      <a:pt x="1776" y="2317"/>
                    </a:lnTo>
                    <a:lnTo>
                      <a:pt x="1845" y="2353"/>
                    </a:lnTo>
                    <a:lnTo>
                      <a:pt x="1916" y="2383"/>
                    </a:lnTo>
                    <a:lnTo>
                      <a:pt x="1989" y="2408"/>
                    </a:lnTo>
                    <a:lnTo>
                      <a:pt x="2062" y="2428"/>
                    </a:lnTo>
                    <a:lnTo>
                      <a:pt x="2137" y="2443"/>
                    </a:lnTo>
                    <a:lnTo>
                      <a:pt x="2212" y="2453"/>
                    </a:lnTo>
                    <a:lnTo>
                      <a:pt x="2288" y="2458"/>
                    </a:lnTo>
                    <a:lnTo>
                      <a:pt x="2364" y="2458"/>
                    </a:lnTo>
                    <a:lnTo>
                      <a:pt x="2440" y="2453"/>
                    </a:lnTo>
                    <a:lnTo>
                      <a:pt x="2515" y="2443"/>
                    </a:lnTo>
                    <a:lnTo>
                      <a:pt x="2589" y="2428"/>
                    </a:lnTo>
                    <a:lnTo>
                      <a:pt x="2663" y="2408"/>
                    </a:lnTo>
                    <a:lnTo>
                      <a:pt x="2735" y="2383"/>
                    </a:lnTo>
                    <a:lnTo>
                      <a:pt x="2807" y="2353"/>
                    </a:lnTo>
                    <a:lnTo>
                      <a:pt x="2876" y="2317"/>
                    </a:lnTo>
                    <a:lnTo>
                      <a:pt x="2943" y="2277"/>
                    </a:lnTo>
                    <a:lnTo>
                      <a:pt x="3007" y="2232"/>
                    </a:lnTo>
                    <a:lnTo>
                      <a:pt x="3070" y="2181"/>
                    </a:lnTo>
                    <a:lnTo>
                      <a:pt x="3129" y="2126"/>
                    </a:lnTo>
                    <a:lnTo>
                      <a:pt x="3185" y="2066"/>
                    </a:lnTo>
                    <a:lnTo>
                      <a:pt x="3236" y="2003"/>
                    </a:lnTo>
                    <a:lnTo>
                      <a:pt x="3283" y="1936"/>
                    </a:lnTo>
                    <a:lnTo>
                      <a:pt x="3324" y="1867"/>
                    </a:lnTo>
                    <a:lnTo>
                      <a:pt x="3360" y="1795"/>
                    </a:lnTo>
                    <a:lnTo>
                      <a:pt x="3391" y="1721"/>
                    </a:lnTo>
                    <a:lnTo>
                      <a:pt x="3417" y="1645"/>
                    </a:lnTo>
                    <a:lnTo>
                      <a:pt x="3437" y="1566"/>
                    </a:lnTo>
                    <a:lnTo>
                      <a:pt x="3451" y="1487"/>
                    </a:lnTo>
                    <a:lnTo>
                      <a:pt x="3460" y="1405"/>
                    </a:lnTo>
                    <a:lnTo>
                      <a:pt x="3462" y="1323"/>
                    </a:lnTo>
                    <a:lnTo>
                      <a:pt x="3460" y="1241"/>
                    </a:lnTo>
                    <a:lnTo>
                      <a:pt x="3451" y="1159"/>
                    </a:lnTo>
                    <a:lnTo>
                      <a:pt x="3437" y="1080"/>
                    </a:lnTo>
                    <a:lnTo>
                      <a:pt x="3417" y="1002"/>
                    </a:lnTo>
                    <a:lnTo>
                      <a:pt x="3391" y="926"/>
                    </a:lnTo>
                    <a:lnTo>
                      <a:pt x="3360" y="851"/>
                    </a:lnTo>
                    <a:lnTo>
                      <a:pt x="3324" y="779"/>
                    </a:lnTo>
                    <a:lnTo>
                      <a:pt x="3283" y="710"/>
                    </a:lnTo>
                    <a:lnTo>
                      <a:pt x="3236" y="644"/>
                    </a:lnTo>
                    <a:lnTo>
                      <a:pt x="3185" y="580"/>
                    </a:lnTo>
                    <a:lnTo>
                      <a:pt x="3129" y="520"/>
                    </a:lnTo>
                    <a:lnTo>
                      <a:pt x="3073" y="467"/>
                    </a:lnTo>
                    <a:lnTo>
                      <a:pt x="3013" y="418"/>
                    </a:lnTo>
                    <a:lnTo>
                      <a:pt x="2951" y="374"/>
                    </a:lnTo>
                    <a:lnTo>
                      <a:pt x="2887" y="335"/>
                    </a:lnTo>
                    <a:lnTo>
                      <a:pt x="2822" y="300"/>
                    </a:lnTo>
                    <a:lnTo>
                      <a:pt x="2754" y="270"/>
                    </a:lnTo>
                    <a:lnTo>
                      <a:pt x="2684" y="245"/>
                    </a:lnTo>
                    <a:lnTo>
                      <a:pt x="2615" y="225"/>
                    </a:lnTo>
                    <a:lnTo>
                      <a:pt x="2543" y="208"/>
                    </a:lnTo>
                    <a:lnTo>
                      <a:pt x="2471" y="197"/>
                    </a:lnTo>
                    <a:lnTo>
                      <a:pt x="2399" y="189"/>
                    </a:lnTo>
                    <a:lnTo>
                      <a:pt x="2326" y="187"/>
                    </a:lnTo>
                    <a:close/>
                    <a:moveTo>
                      <a:pt x="2326" y="0"/>
                    </a:moveTo>
                    <a:lnTo>
                      <a:pt x="2411" y="2"/>
                    </a:lnTo>
                    <a:lnTo>
                      <a:pt x="2495" y="10"/>
                    </a:lnTo>
                    <a:lnTo>
                      <a:pt x="2579" y="23"/>
                    </a:lnTo>
                    <a:lnTo>
                      <a:pt x="2662" y="42"/>
                    </a:lnTo>
                    <a:lnTo>
                      <a:pt x="2744" y="66"/>
                    </a:lnTo>
                    <a:lnTo>
                      <a:pt x="2825" y="96"/>
                    </a:lnTo>
                    <a:lnTo>
                      <a:pt x="2903" y="132"/>
                    </a:lnTo>
                    <a:lnTo>
                      <a:pt x="2980" y="172"/>
                    </a:lnTo>
                    <a:lnTo>
                      <a:pt x="3055" y="217"/>
                    </a:lnTo>
                    <a:lnTo>
                      <a:pt x="3127" y="269"/>
                    </a:lnTo>
                    <a:lnTo>
                      <a:pt x="3197" y="325"/>
                    </a:lnTo>
                    <a:lnTo>
                      <a:pt x="3262" y="387"/>
                    </a:lnTo>
                    <a:lnTo>
                      <a:pt x="3323" y="451"/>
                    </a:lnTo>
                    <a:lnTo>
                      <a:pt x="3378" y="519"/>
                    </a:lnTo>
                    <a:lnTo>
                      <a:pt x="3429" y="589"/>
                    </a:lnTo>
                    <a:lnTo>
                      <a:pt x="3474" y="662"/>
                    </a:lnTo>
                    <a:lnTo>
                      <a:pt x="3514" y="738"/>
                    </a:lnTo>
                    <a:lnTo>
                      <a:pt x="3549" y="816"/>
                    </a:lnTo>
                    <a:lnTo>
                      <a:pt x="3580" y="896"/>
                    </a:lnTo>
                    <a:lnTo>
                      <a:pt x="3605" y="979"/>
                    </a:lnTo>
                    <a:lnTo>
                      <a:pt x="3625" y="1063"/>
                    </a:lnTo>
                    <a:lnTo>
                      <a:pt x="3639" y="1148"/>
                    </a:lnTo>
                    <a:lnTo>
                      <a:pt x="3647" y="1236"/>
                    </a:lnTo>
                    <a:lnTo>
                      <a:pt x="3650" y="1323"/>
                    </a:lnTo>
                    <a:lnTo>
                      <a:pt x="3647" y="1411"/>
                    </a:lnTo>
                    <a:lnTo>
                      <a:pt x="3639" y="1498"/>
                    </a:lnTo>
                    <a:lnTo>
                      <a:pt x="3625" y="1583"/>
                    </a:lnTo>
                    <a:lnTo>
                      <a:pt x="3605" y="1667"/>
                    </a:lnTo>
                    <a:lnTo>
                      <a:pt x="3580" y="1750"/>
                    </a:lnTo>
                    <a:lnTo>
                      <a:pt x="3549" y="1830"/>
                    </a:lnTo>
                    <a:lnTo>
                      <a:pt x="3514" y="1908"/>
                    </a:lnTo>
                    <a:lnTo>
                      <a:pt x="3474" y="1984"/>
                    </a:lnTo>
                    <a:lnTo>
                      <a:pt x="3429" y="2057"/>
                    </a:lnTo>
                    <a:lnTo>
                      <a:pt x="3378" y="2128"/>
                    </a:lnTo>
                    <a:lnTo>
                      <a:pt x="3323" y="2196"/>
                    </a:lnTo>
                    <a:lnTo>
                      <a:pt x="3262" y="2260"/>
                    </a:lnTo>
                    <a:lnTo>
                      <a:pt x="3197" y="2321"/>
                    </a:lnTo>
                    <a:lnTo>
                      <a:pt x="3127" y="2378"/>
                    </a:lnTo>
                    <a:lnTo>
                      <a:pt x="3055" y="2429"/>
                    </a:lnTo>
                    <a:lnTo>
                      <a:pt x="2980" y="2474"/>
                    </a:lnTo>
                    <a:lnTo>
                      <a:pt x="2903" y="2514"/>
                    </a:lnTo>
                    <a:lnTo>
                      <a:pt x="2825" y="2550"/>
                    </a:lnTo>
                    <a:lnTo>
                      <a:pt x="2744" y="2579"/>
                    </a:lnTo>
                    <a:lnTo>
                      <a:pt x="2662" y="2604"/>
                    </a:lnTo>
                    <a:lnTo>
                      <a:pt x="2579" y="2623"/>
                    </a:lnTo>
                    <a:lnTo>
                      <a:pt x="2495" y="2636"/>
                    </a:lnTo>
                    <a:lnTo>
                      <a:pt x="2411" y="2644"/>
                    </a:lnTo>
                    <a:lnTo>
                      <a:pt x="2326" y="2647"/>
                    </a:lnTo>
                    <a:lnTo>
                      <a:pt x="2242" y="2644"/>
                    </a:lnTo>
                    <a:lnTo>
                      <a:pt x="2158" y="2636"/>
                    </a:lnTo>
                    <a:lnTo>
                      <a:pt x="2074" y="2623"/>
                    </a:lnTo>
                    <a:lnTo>
                      <a:pt x="1991" y="2604"/>
                    </a:lnTo>
                    <a:lnTo>
                      <a:pt x="1909" y="2579"/>
                    </a:lnTo>
                    <a:lnTo>
                      <a:pt x="1829" y="2551"/>
                    </a:lnTo>
                    <a:lnTo>
                      <a:pt x="1751" y="2515"/>
                    </a:lnTo>
                    <a:lnTo>
                      <a:pt x="1673" y="2475"/>
                    </a:lnTo>
                    <a:lnTo>
                      <a:pt x="1599" y="2430"/>
                    </a:lnTo>
                    <a:lnTo>
                      <a:pt x="1527" y="2379"/>
                    </a:lnTo>
                    <a:lnTo>
                      <a:pt x="1459" y="2323"/>
                    </a:lnTo>
                    <a:lnTo>
                      <a:pt x="1301" y="2481"/>
                    </a:lnTo>
                    <a:lnTo>
                      <a:pt x="1461" y="2641"/>
                    </a:lnTo>
                    <a:lnTo>
                      <a:pt x="1473" y="2656"/>
                    </a:lnTo>
                    <a:lnTo>
                      <a:pt x="1482" y="2672"/>
                    </a:lnTo>
                    <a:lnTo>
                      <a:pt x="1488" y="2690"/>
                    </a:lnTo>
                    <a:lnTo>
                      <a:pt x="1489" y="2708"/>
                    </a:lnTo>
                    <a:lnTo>
                      <a:pt x="1488" y="2727"/>
                    </a:lnTo>
                    <a:lnTo>
                      <a:pt x="1482" y="2744"/>
                    </a:lnTo>
                    <a:lnTo>
                      <a:pt x="1473" y="2760"/>
                    </a:lnTo>
                    <a:lnTo>
                      <a:pt x="1461" y="2774"/>
                    </a:lnTo>
                    <a:lnTo>
                      <a:pt x="709" y="3527"/>
                    </a:lnTo>
                    <a:lnTo>
                      <a:pt x="674" y="3558"/>
                    </a:lnTo>
                    <a:lnTo>
                      <a:pt x="636" y="3586"/>
                    </a:lnTo>
                    <a:lnTo>
                      <a:pt x="595" y="3608"/>
                    </a:lnTo>
                    <a:lnTo>
                      <a:pt x="552" y="3626"/>
                    </a:lnTo>
                    <a:lnTo>
                      <a:pt x="508" y="3639"/>
                    </a:lnTo>
                    <a:lnTo>
                      <a:pt x="462" y="3647"/>
                    </a:lnTo>
                    <a:lnTo>
                      <a:pt x="415" y="3649"/>
                    </a:lnTo>
                    <a:lnTo>
                      <a:pt x="368" y="3647"/>
                    </a:lnTo>
                    <a:lnTo>
                      <a:pt x="322" y="3639"/>
                    </a:lnTo>
                    <a:lnTo>
                      <a:pt x="278" y="3626"/>
                    </a:lnTo>
                    <a:lnTo>
                      <a:pt x="236" y="3608"/>
                    </a:lnTo>
                    <a:lnTo>
                      <a:pt x="195" y="3586"/>
                    </a:lnTo>
                    <a:lnTo>
                      <a:pt x="157" y="3558"/>
                    </a:lnTo>
                    <a:lnTo>
                      <a:pt x="122" y="3527"/>
                    </a:lnTo>
                    <a:lnTo>
                      <a:pt x="91" y="3492"/>
                    </a:lnTo>
                    <a:lnTo>
                      <a:pt x="63" y="3454"/>
                    </a:lnTo>
                    <a:lnTo>
                      <a:pt x="41" y="3413"/>
                    </a:lnTo>
                    <a:lnTo>
                      <a:pt x="23" y="3371"/>
                    </a:lnTo>
                    <a:lnTo>
                      <a:pt x="10" y="3327"/>
                    </a:lnTo>
                    <a:lnTo>
                      <a:pt x="2" y="3281"/>
                    </a:lnTo>
                    <a:lnTo>
                      <a:pt x="0" y="3234"/>
                    </a:lnTo>
                    <a:lnTo>
                      <a:pt x="2" y="3187"/>
                    </a:lnTo>
                    <a:lnTo>
                      <a:pt x="10" y="3141"/>
                    </a:lnTo>
                    <a:lnTo>
                      <a:pt x="23" y="3097"/>
                    </a:lnTo>
                    <a:lnTo>
                      <a:pt x="41" y="3054"/>
                    </a:lnTo>
                    <a:lnTo>
                      <a:pt x="63" y="3013"/>
                    </a:lnTo>
                    <a:lnTo>
                      <a:pt x="91" y="2975"/>
                    </a:lnTo>
                    <a:lnTo>
                      <a:pt x="122" y="2940"/>
                    </a:lnTo>
                    <a:lnTo>
                      <a:pt x="875" y="2188"/>
                    </a:lnTo>
                    <a:lnTo>
                      <a:pt x="889" y="2176"/>
                    </a:lnTo>
                    <a:lnTo>
                      <a:pt x="905" y="2167"/>
                    </a:lnTo>
                    <a:lnTo>
                      <a:pt x="922" y="2161"/>
                    </a:lnTo>
                    <a:lnTo>
                      <a:pt x="941" y="2160"/>
                    </a:lnTo>
                    <a:lnTo>
                      <a:pt x="959" y="2161"/>
                    </a:lnTo>
                    <a:lnTo>
                      <a:pt x="977" y="2167"/>
                    </a:lnTo>
                    <a:lnTo>
                      <a:pt x="993" y="2176"/>
                    </a:lnTo>
                    <a:lnTo>
                      <a:pt x="1008" y="2188"/>
                    </a:lnTo>
                    <a:lnTo>
                      <a:pt x="1168" y="2348"/>
                    </a:lnTo>
                    <a:lnTo>
                      <a:pt x="1326" y="2190"/>
                    </a:lnTo>
                    <a:lnTo>
                      <a:pt x="1271" y="2124"/>
                    </a:lnTo>
                    <a:lnTo>
                      <a:pt x="1221" y="2053"/>
                    </a:lnTo>
                    <a:lnTo>
                      <a:pt x="1176" y="1980"/>
                    </a:lnTo>
                    <a:lnTo>
                      <a:pt x="1136" y="1905"/>
                    </a:lnTo>
                    <a:lnTo>
                      <a:pt x="1101" y="1827"/>
                    </a:lnTo>
                    <a:lnTo>
                      <a:pt x="1071" y="1747"/>
                    </a:lnTo>
                    <a:lnTo>
                      <a:pt x="1046" y="1666"/>
                    </a:lnTo>
                    <a:lnTo>
                      <a:pt x="1028" y="1582"/>
                    </a:lnTo>
                    <a:lnTo>
                      <a:pt x="1013" y="1497"/>
                    </a:lnTo>
                    <a:lnTo>
                      <a:pt x="1004" y="1410"/>
                    </a:lnTo>
                    <a:lnTo>
                      <a:pt x="1002" y="1323"/>
                    </a:lnTo>
                    <a:lnTo>
                      <a:pt x="1004" y="1236"/>
                    </a:lnTo>
                    <a:lnTo>
                      <a:pt x="1013" y="1148"/>
                    </a:lnTo>
                    <a:lnTo>
                      <a:pt x="1028" y="1063"/>
                    </a:lnTo>
                    <a:lnTo>
                      <a:pt x="1046" y="979"/>
                    </a:lnTo>
                    <a:lnTo>
                      <a:pt x="1072" y="896"/>
                    </a:lnTo>
                    <a:lnTo>
                      <a:pt x="1102" y="816"/>
                    </a:lnTo>
                    <a:lnTo>
                      <a:pt x="1137" y="738"/>
                    </a:lnTo>
                    <a:lnTo>
                      <a:pt x="1178" y="662"/>
                    </a:lnTo>
                    <a:lnTo>
                      <a:pt x="1223" y="589"/>
                    </a:lnTo>
                    <a:lnTo>
                      <a:pt x="1274" y="519"/>
                    </a:lnTo>
                    <a:lnTo>
                      <a:pt x="1329" y="451"/>
                    </a:lnTo>
                    <a:lnTo>
                      <a:pt x="1389" y="387"/>
                    </a:lnTo>
                    <a:lnTo>
                      <a:pt x="1456" y="325"/>
                    </a:lnTo>
                    <a:lnTo>
                      <a:pt x="1525" y="269"/>
                    </a:lnTo>
                    <a:lnTo>
                      <a:pt x="1597" y="217"/>
                    </a:lnTo>
                    <a:lnTo>
                      <a:pt x="1672" y="172"/>
                    </a:lnTo>
                    <a:lnTo>
                      <a:pt x="1749" y="132"/>
                    </a:lnTo>
                    <a:lnTo>
                      <a:pt x="1827" y="96"/>
                    </a:lnTo>
                    <a:lnTo>
                      <a:pt x="1908" y="66"/>
                    </a:lnTo>
                    <a:lnTo>
                      <a:pt x="1990" y="42"/>
                    </a:lnTo>
                    <a:lnTo>
                      <a:pt x="2073" y="23"/>
                    </a:lnTo>
                    <a:lnTo>
                      <a:pt x="2157" y="10"/>
                    </a:lnTo>
                    <a:lnTo>
                      <a:pt x="2241" y="2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99">
                <a:extLst>
                  <a:ext uri="{FF2B5EF4-FFF2-40B4-BE49-F238E27FC236}">
                    <a16:creationId xmlns:a16="http://schemas.microsoft.com/office/drawing/2014/main" id="{E46A0795-EDB2-43F1-8209-B2027CA155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8350" y="2581698"/>
                <a:ext cx="349946" cy="349946"/>
              </a:xfrm>
              <a:custGeom>
                <a:avLst/>
                <a:gdLst>
                  <a:gd name="T0" fmla="*/ 793 w 1834"/>
                  <a:gd name="T1" fmla="*/ 199 h 1834"/>
                  <a:gd name="T2" fmla="*/ 613 w 1834"/>
                  <a:gd name="T3" fmla="*/ 254 h 1834"/>
                  <a:gd name="T4" fmla="*/ 450 w 1834"/>
                  <a:gd name="T5" fmla="*/ 356 h 1834"/>
                  <a:gd name="T6" fmla="*/ 318 w 1834"/>
                  <a:gd name="T7" fmla="*/ 502 h 1834"/>
                  <a:gd name="T8" fmla="*/ 230 w 1834"/>
                  <a:gd name="T9" fmla="*/ 671 h 1834"/>
                  <a:gd name="T10" fmla="*/ 190 w 1834"/>
                  <a:gd name="T11" fmla="*/ 855 h 1834"/>
                  <a:gd name="T12" fmla="*/ 198 w 1834"/>
                  <a:gd name="T13" fmla="*/ 1041 h 1834"/>
                  <a:gd name="T14" fmla="*/ 253 w 1834"/>
                  <a:gd name="T15" fmla="*/ 1221 h 1834"/>
                  <a:gd name="T16" fmla="*/ 356 w 1834"/>
                  <a:gd name="T17" fmla="*/ 1384 h 1834"/>
                  <a:gd name="T18" fmla="*/ 502 w 1834"/>
                  <a:gd name="T19" fmla="*/ 1516 h 1834"/>
                  <a:gd name="T20" fmla="*/ 672 w 1834"/>
                  <a:gd name="T21" fmla="*/ 1604 h 1834"/>
                  <a:gd name="T22" fmla="*/ 855 w 1834"/>
                  <a:gd name="T23" fmla="*/ 1644 h 1834"/>
                  <a:gd name="T24" fmla="*/ 1041 w 1834"/>
                  <a:gd name="T25" fmla="*/ 1636 h 1834"/>
                  <a:gd name="T26" fmla="*/ 1220 w 1834"/>
                  <a:gd name="T27" fmla="*/ 1581 h 1834"/>
                  <a:gd name="T28" fmla="*/ 1384 w 1834"/>
                  <a:gd name="T29" fmla="*/ 1478 h 1834"/>
                  <a:gd name="T30" fmla="*/ 1517 w 1834"/>
                  <a:gd name="T31" fmla="*/ 1332 h 1834"/>
                  <a:gd name="T32" fmla="*/ 1604 w 1834"/>
                  <a:gd name="T33" fmla="*/ 1163 h 1834"/>
                  <a:gd name="T34" fmla="*/ 1644 w 1834"/>
                  <a:gd name="T35" fmla="*/ 979 h 1834"/>
                  <a:gd name="T36" fmla="*/ 1635 w 1834"/>
                  <a:gd name="T37" fmla="*/ 793 h 1834"/>
                  <a:gd name="T38" fmla="*/ 1580 w 1834"/>
                  <a:gd name="T39" fmla="*/ 614 h 1834"/>
                  <a:gd name="T40" fmla="*/ 1478 w 1834"/>
                  <a:gd name="T41" fmla="*/ 450 h 1834"/>
                  <a:gd name="T42" fmla="*/ 1332 w 1834"/>
                  <a:gd name="T43" fmla="*/ 317 h 1834"/>
                  <a:gd name="T44" fmla="*/ 1161 w 1834"/>
                  <a:gd name="T45" fmla="*/ 230 h 1834"/>
                  <a:gd name="T46" fmla="*/ 979 w 1834"/>
                  <a:gd name="T47" fmla="*/ 190 h 1834"/>
                  <a:gd name="T48" fmla="*/ 988 w 1834"/>
                  <a:gd name="T49" fmla="*/ 3 h 1834"/>
                  <a:gd name="T50" fmla="*/ 1195 w 1834"/>
                  <a:gd name="T51" fmla="*/ 43 h 1834"/>
                  <a:gd name="T52" fmla="*/ 1390 w 1834"/>
                  <a:gd name="T53" fmla="*/ 132 h 1834"/>
                  <a:gd name="T54" fmla="*/ 1565 w 1834"/>
                  <a:gd name="T55" fmla="*/ 269 h 1834"/>
                  <a:gd name="T56" fmla="*/ 1702 w 1834"/>
                  <a:gd name="T57" fmla="*/ 444 h 1834"/>
                  <a:gd name="T58" fmla="*/ 1791 w 1834"/>
                  <a:gd name="T59" fmla="*/ 639 h 1834"/>
                  <a:gd name="T60" fmla="*/ 1831 w 1834"/>
                  <a:gd name="T61" fmla="*/ 846 h 1834"/>
                  <a:gd name="T62" fmla="*/ 1823 w 1834"/>
                  <a:gd name="T63" fmla="*/ 1057 h 1834"/>
                  <a:gd name="T64" fmla="*/ 1767 w 1834"/>
                  <a:gd name="T65" fmla="*/ 1262 h 1834"/>
                  <a:gd name="T66" fmla="*/ 1661 w 1834"/>
                  <a:gd name="T67" fmla="*/ 1452 h 1834"/>
                  <a:gd name="T68" fmla="*/ 1565 w 1834"/>
                  <a:gd name="T69" fmla="*/ 1565 h 1834"/>
                  <a:gd name="T70" fmla="*/ 1390 w 1834"/>
                  <a:gd name="T71" fmla="*/ 1702 h 1834"/>
                  <a:gd name="T72" fmla="*/ 1195 w 1834"/>
                  <a:gd name="T73" fmla="*/ 1791 h 1834"/>
                  <a:gd name="T74" fmla="*/ 988 w 1834"/>
                  <a:gd name="T75" fmla="*/ 1831 h 1834"/>
                  <a:gd name="T76" fmla="*/ 777 w 1834"/>
                  <a:gd name="T77" fmla="*/ 1823 h 1834"/>
                  <a:gd name="T78" fmla="*/ 572 w 1834"/>
                  <a:gd name="T79" fmla="*/ 1766 h 1834"/>
                  <a:gd name="T80" fmla="*/ 382 w 1834"/>
                  <a:gd name="T81" fmla="*/ 1662 h 1834"/>
                  <a:gd name="T82" fmla="*/ 218 w 1834"/>
                  <a:gd name="T83" fmla="*/ 1510 h 1834"/>
                  <a:gd name="T84" fmla="*/ 96 w 1834"/>
                  <a:gd name="T85" fmla="*/ 1327 h 1834"/>
                  <a:gd name="T86" fmla="*/ 24 w 1834"/>
                  <a:gd name="T87" fmla="*/ 1127 h 1834"/>
                  <a:gd name="T88" fmla="*/ 0 w 1834"/>
                  <a:gd name="T89" fmla="*/ 917 h 1834"/>
                  <a:gd name="T90" fmla="*/ 24 w 1834"/>
                  <a:gd name="T91" fmla="*/ 707 h 1834"/>
                  <a:gd name="T92" fmla="*/ 96 w 1834"/>
                  <a:gd name="T93" fmla="*/ 507 h 1834"/>
                  <a:gd name="T94" fmla="*/ 218 w 1834"/>
                  <a:gd name="T95" fmla="*/ 324 h 1834"/>
                  <a:gd name="T96" fmla="*/ 382 w 1834"/>
                  <a:gd name="T97" fmla="*/ 173 h 1834"/>
                  <a:gd name="T98" fmla="*/ 572 w 1834"/>
                  <a:gd name="T99" fmla="*/ 68 h 1834"/>
                  <a:gd name="T100" fmla="*/ 777 w 1834"/>
                  <a:gd name="T101" fmla="*/ 11 h 1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34" h="1834">
                    <a:moveTo>
                      <a:pt x="917" y="188"/>
                    </a:moveTo>
                    <a:lnTo>
                      <a:pt x="855" y="190"/>
                    </a:lnTo>
                    <a:lnTo>
                      <a:pt x="793" y="199"/>
                    </a:lnTo>
                    <a:lnTo>
                      <a:pt x="732" y="211"/>
                    </a:lnTo>
                    <a:lnTo>
                      <a:pt x="672" y="230"/>
                    </a:lnTo>
                    <a:lnTo>
                      <a:pt x="613" y="254"/>
                    </a:lnTo>
                    <a:lnTo>
                      <a:pt x="556" y="283"/>
                    </a:lnTo>
                    <a:lnTo>
                      <a:pt x="502" y="317"/>
                    </a:lnTo>
                    <a:lnTo>
                      <a:pt x="450" y="356"/>
                    </a:lnTo>
                    <a:lnTo>
                      <a:pt x="402" y="402"/>
                    </a:lnTo>
                    <a:lnTo>
                      <a:pt x="356" y="450"/>
                    </a:lnTo>
                    <a:lnTo>
                      <a:pt x="318" y="502"/>
                    </a:lnTo>
                    <a:lnTo>
                      <a:pt x="283" y="556"/>
                    </a:lnTo>
                    <a:lnTo>
                      <a:pt x="253" y="614"/>
                    </a:lnTo>
                    <a:lnTo>
                      <a:pt x="230" y="671"/>
                    </a:lnTo>
                    <a:lnTo>
                      <a:pt x="211" y="732"/>
                    </a:lnTo>
                    <a:lnTo>
                      <a:pt x="198" y="793"/>
                    </a:lnTo>
                    <a:lnTo>
                      <a:pt x="190" y="855"/>
                    </a:lnTo>
                    <a:lnTo>
                      <a:pt x="188" y="917"/>
                    </a:lnTo>
                    <a:lnTo>
                      <a:pt x="190" y="979"/>
                    </a:lnTo>
                    <a:lnTo>
                      <a:pt x="198" y="1041"/>
                    </a:lnTo>
                    <a:lnTo>
                      <a:pt x="211" y="1102"/>
                    </a:lnTo>
                    <a:lnTo>
                      <a:pt x="230" y="1163"/>
                    </a:lnTo>
                    <a:lnTo>
                      <a:pt x="253" y="1221"/>
                    </a:lnTo>
                    <a:lnTo>
                      <a:pt x="283" y="1278"/>
                    </a:lnTo>
                    <a:lnTo>
                      <a:pt x="318" y="1332"/>
                    </a:lnTo>
                    <a:lnTo>
                      <a:pt x="356" y="1384"/>
                    </a:lnTo>
                    <a:lnTo>
                      <a:pt x="402" y="1432"/>
                    </a:lnTo>
                    <a:lnTo>
                      <a:pt x="450" y="1478"/>
                    </a:lnTo>
                    <a:lnTo>
                      <a:pt x="502" y="1516"/>
                    </a:lnTo>
                    <a:lnTo>
                      <a:pt x="556" y="1551"/>
                    </a:lnTo>
                    <a:lnTo>
                      <a:pt x="613" y="1581"/>
                    </a:lnTo>
                    <a:lnTo>
                      <a:pt x="672" y="1604"/>
                    </a:lnTo>
                    <a:lnTo>
                      <a:pt x="732" y="1623"/>
                    </a:lnTo>
                    <a:lnTo>
                      <a:pt x="793" y="1636"/>
                    </a:lnTo>
                    <a:lnTo>
                      <a:pt x="855" y="1644"/>
                    </a:lnTo>
                    <a:lnTo>
                      <a:pt x="917" y="1646"/>
                    </a:lnTo>
                    <a:lnTo>
                      <a:pt x="979" y="1644"/>
                    </a:lnTo>
                    <a:lnTo>
                      <a:pt x="1041" y="1636"/>
                    </a:lnTo>
                    <a:lnTo>
                      <a:pt x="1102" y="1623"/>
                    </a:lnTo>
                    <a:lnTo>
                      <a:pt x="1161" y="1604"/>
                    </a:lnTo>
                    <a:lnTo>
                      <a:pt x="1220" y="1581"/>
                    </a:lnTo>
                    <a:lnTo>
                      <a:pt x="1278" y="1551"/>
                    </a:lnTo>
                    <a:lnTo>
                      <a:pt x="1332" y="1516"/>
                    </a:lnTo>
                    <a:lnTo>
                      <a:pt x="1384" y="1478"/>
                    </a:lnTo>
                    <a:lnTo>
                      <a:pt x="1432" y="1432"/>
                    </a:lnTo>
                    <a:lnTo>
                      <a:pt x="1478" y="1384"/>
                    </a:lnTo>
                    <a:lnTo>
                      <a:pt x="1517" y="1332"/>
                    </a:lnTo>
                    <a:lnTo>
                      <a:pt x="1551" y="1278"/>
                    </a:lnTo>
                    <a:lnTo>
                      <a:pt x="1580" y="1221"/>
                    </a:lnTo>
                    <a:lnTo>
                      <a:pt x="1604" y="1163"/>
                    </a:lnTo>
                    <a:lnTo>
                      <a:pt x="1623" y="1102"/>
                    </a:lnTo>
                    <a:lnTo>
                      <a:pt x="1635" y="1041"/>
                    </a:lnTo>
                    <a:lnTo>
                      <a:pt x="1644" y="979"/>
                    </a:lnTo>
                    <a:lnTo>
                      <a:pt x="1646" y="917"/>
                    </a:lnTo>
                    <a:lnTo>
                      <a:pt x="1644" y="855"/>
                    </a:lnTo>
                    <a:lnTo>
                      <a:pt x="1635" y="793"/>
                    </a:lnTo>
                    <a:lnTo>
                      <a:pt x="1623" y="732"/>
                    </a:lnTo>
                    <a:lnTo>
                      <a:pt x="1604" y="671"/>
                    </a:lnTo>
                    <a:lnTo>
                      <a:pt x="1580" y="614"/>
                    </a:lnTo>
                    <a:lnTo>
                      <a:pt x="1551" y="556"/>
                    </a:lnTo>
                    <a:lnTo>
                      <a:pt x="1517" y="502"/>
                    </a:lnTo>
                    <a:lnTo>
                      <a:pt x="1478" y="450"/>
                    </a:lnTo>
                    <a:lnTo>
                      <a:pt x="1432" y="402"/>
                    </a:lnTo>
                    <a:lnTo>
                      <a:pt x="1384" y="356"/>
                    </a:lnTo>
                    <a:lnTo>
                      <a:pt x="1332" y="317"/>
                    </a:lnTo>
                    <a:lnTo>
                      <a:pt x="1278" y="283"/>
                    </a:lnTo>
                    <a:lnTo>
                      <a:pt x="1220" y="254"/>
                    </a:lnTo>
                    <a:lnTo>
                      <a:pt x="1161" y="230"/>
                    </a:lnTo>
                    <a:lnTo>
                      <a:pt x="1102" y="211"/>
                    </a:lnTo>
                    <a:lnTo>
                      <a:pt x="1041" y="199"/>
                    </a:lnTo>
                    <a:lnTo>
                      <a:pt x="979" y="190"/>
                    </a:lnTo>
                    <a:lnTo>
                      <a:pt x="917" y="188"/>
                    </a:lnTo>
                    <a:close/>
                    <a:moveTo>
                      <a:pt x="917" y="0"/>
                    </a:moveTo>
                    <a:lnTo>
                      <a:pt x="988" y="3"/>
                    </a:lnTo>
                    <a:lnTo>
                      <a:pt x="1058" y="11"/>
                    </a:lnTo>
                    <a:lnTo>
                      <a:pt x="1127" y="24"/>
                    </a:lnTo>
                    <a:lnTo>
                      <a:pt x="1195" y="43"/>
                    </a:lnTo>
                    <a:lnTo>
                      <a:pt x="1262" y="68"/>
                    </a:lnTo>
                    <a:lnTo>
                      <a:pt x="1327" y="97"/>
                    </a:lnTo>
                    <a:lnTo>
                      <a:pt x="1390" y="132"/>
                    </a:lnTo>
                    <a:lnTo>
                      <a:pt x="1452" y="173"/>
                    </a:lnTo>
                    <a:lnTo>
                      <a:pt x="1510" y="218"/>
                    </a:lnTo>
                    <a:lnTo>
                      <a:pt x="1565" y="269"/>
                    </a:lnTo>
                    <a:lnTo>
                      <a:pt x="1616" y="324"/>
                    </a:lnTo>
                    <a:lnTo>
                      <a:pt x="1661" y="382"/>
                    </a:lnTo>
                    <a:lnTo>
                      <a:pt x="1702" y="444"/>
                    </a:lnTo>
                    <a:lnTo>
                      <a:pt x="1737" y="507"/>
                    </a:lnTo>
                    <a:lnTo>
                      <a:pt x="1767" y="572"/>
                    </a:lnTo>
                    <a:lnTo>
                      <a:pt x="1791" y="639"/>
                    </a:lnTo>
                    <a:lnTo>
                      <a:pt x="1810" y="707"/>
                    </a:lnTo>
                    <a:lnTo>
                      <a:pt x="1823" y="776"/>
                    </a:lnTo>
                    <a:lnTo>
                      <a:pt x="1831" y="846"/>
                    </a:lnTo>
                    <a:lnTo>
                      <a:pt x="1834" y="917"/>
                    </a:lnTo>
                    <a:lnTo>
                      <a:pt x="1831" y="988"/>
                    </a:lnTo>
                    <a:lnTo>
                      <a:pt x="1823" y="1057"/>
                    </a:lnTo>
                    <a:lnTo>
                      <a:pt x="1810" y="1127"/>
                    </a:lnTo>
                    <a:lnTo>
                      <a:pt x="1791" y="1196"/>
                    </a:lnTo>
                    <a:lnTo>
                      <a:pt x="1767" y="1262"/>
                    </a:lnTo>
                    <a:lnTo>
                      <a:pt x="1737" y="1327"/>
                    </a:lnTo>
                    <a:lnTo>
                      <a:pt x="1702" y="1391"/>
                    </a:lnTo>
                    <a:lnTo>
                      <a:pt x="1661" y="1452"/>
                    </a:lnTo>
                    <a:lnTo>
                      <a:pt x="1616" y="1510"/>
                    </a:lnTo>
                    <a:lnTo>
                      <a:pt x="1565" y="1565"/>
                    </a:lnTo>
                    <a:lnTo>
                      <a:pt x="1565" y="1565"/>
                    </a:lnTo>
                    <a:lnTo>
                      <a:pt x="1510" y="1616"/>
                    </a:lnTo>
                    <a:lnTo>
                      <a:pt x="1452" y="1662"/>
                    </a:lnTo>
                    <a:lnTo>
                      <a:pt x="1390" y="1702"/>
                    </a:lnTo>
                    <a:lnTo>
                      <a:pt x="1327" y="1738"/>
                    </a:lnTo>
                    <a:lnTo>
                      <a:pt x="1262" y="1766"/>
                    </a:lnTo>
                    <a:lnTo>
                      <a:pt x="1195" y="1791"/>
                    </a:lnTo>
                    <a:lnTo>
                      <a:pt x="1127" y="1810"/>
                    </a:lnTo>
                    <a:lnTo>
                      <a:pt x="1058" y="1823"/>
                    </a:lnTo>
                    <a:lnTo>
                      <a:pt x="988" y="1831"/>
                    </a:lnTo>
                    <a:lnTo>
                      <a:pt x="917" y="1834"/>
                    </a:lnTo>
                    <a:lnTo>
                      <a:pt x="846" y="1831"/>
                    </a:lnTo>
                    <a:lnTo>
                      <a:pt x="777" y="1823"/>
                    </a:lnTo>
                    <a:lnTo>
                      <a:pt x="707" y="1810"/>
                    </a:lnTo>
                    <a:lnTo>
                      <a:pt x="638" y="1791"/>
                    </a:lnTo>
                    <a:lnTo>
                      <a:pt x="572" y="1766"/>
                    </a:lnTo>
                    <a:lnTo>
                      <a:pt x="507" y="1738"/>
                    </a:lnTo>
                    <a:lnTo>
                      <a:pt x="443" y="1702"/>
                    </a:lnTo>
                    <a:lnTo>
                      <a:pt x="382" y="1662"/>
                    </a:lnTo>
                    <a:lnTo>
                      <a:pt x="324" y="1616"/>
                    </a:lnTo>
                    <a:lnTo>
                      <a:pt x="269" y="1565"/>
                    </a:lnTo>
                    <a:lnTo>
                      <a:pt x="218" y="1510"/>
                    </a:lnTo>
                    <a:lnTo>
                      <a:pt x="172" y="1452"/>
                    </a:lnTo>
                    <a:lnTo>
                      <a:pt x="132" y="1391"/>
                    </a:lnTo>
                    <a:lnTo>
                      <a:pt x="96" y="1327"/>
                    </a:lnTo>
                    <a:lnTo>
                      <a:pt x="68" y="1262"/>
                    </a:lnTo>
                    <a:lnTo>
                      <a:pt x="43" y="1196"/>
                    </a:lnTo>
                    <a:lnTo>
                      <a:pt x="24" y="1127"/>
                    </a:lnTo>
                    <a:lnTo>
                      <a:pt x="11" y="1057"/>
                    </a:lnTo>
                    <a:lnTo>
                      <a:pt x="3" y="988"/>
                    </a:lnTo>
                    <a:lnTo>
                      <a:pt x="0" y="917"/>
                    </a:lnTo>
                    <a:lnTo>
                      <a:pt x="3" y="846"/>
                    </a:lnTo>
                    <a:lnTo>
                      <a:pt x="11" y="776"/>
                    </a:lnTo>
                    <a:lnTo>
                      <a:pt x="24" y="707"/>
                    </a:lnTo>
                    <a:lnTo>
                      <a:pt x="43" y="639"/>
                    </a:lnTo>
                    <a:lnTo>
                      <a:pt x="68" y="572"/>
                    </a:lnTo>
                    <a:lnTo>
                      <a:pt x="96" y="507"/>
                    </a:lnTo>
                    <a:lnTo>
                      <a:pt x="132" y="444"/>
                    </a:lnTo>
                    <a:lnTo>
                      <a:pt x="172" y="382"/>
                    </a:lnTo>
                    <a:lnTo>
                      <a:pt x="218" y="324"/>
                    </a:lnTo>
                    <a:lnTo>
                      <a:pt x="269" y="269"/>
                    </a:lnTo>
                    <a:lnTo>
                      <a:pt x="324" y="218"/>
                    </a:lnTo>
                    <a:lnTo>
                      <a:pt x="382" y="173"/>
                    </a:lnTo>
                    <a:lnTo>
                      <a:pt x="443" y="132"/>
                    </a:lnTo>
                    <a:lnTo>
                      <a:pt x="507" y="97"/>
                    </a:lnTo>
                    <a:lnTo>
                      <a:pt x="572" y="68"/>
                    </a:lnTo>
                    <a:lnTo>
                      <a:pt x="638" y="43"/>
                    </a:lnTo>
                    <a:lnTo>
                      <a:pt x="707" y="24"/>
                    </a:lnTo>
                    <a:lnTo>
                      <a:pt x="777" y="11"/>
                    </a:lnTo>
                    <a:lnTo>
                      <a:pt x="846" y="3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6" name="Freeform 100">
                <a:extLst>
                  <a:ext uri="{FF2B5EF4-FFF2-40B4-BE49-F238E27FC236}">
                    <a16:creationId xmlns:a16="http://schemas.microsoft.com/office/drawing/2014/main" id="{4D89C5FF-5E86-4C9B-9B60-30F0283996F0}"/>
                  </a:ext>
                </a:extLst>
              </p:cNvPr>
              <p:cNvSpPr/>
              <p:nvPr/>
            </p:nvSpPr>
            <p:spPr bwMode="auto">
              <a:xfrm>
                <a:off x="6951613" y="2662013"/>
                <a:ext cx="143420" cy="57368"/>
              </a:xfrm>
              <a:custGeom>
                <a:avLst/>
                <a:gdLst>
                  <a:gd name="T0" fmla="*/ 352 w 753"/>
                  <a:gd name="T1" fmla="*/ 0 h 304"/>
                  <a:gd name="T2" fmla="*/ 402 w 753"/>
                  <a:gd name="T3" fmla="*/ 0 h 304"/>
                  <a:gd name="T4" fmla="*/ 452 w 753"/>
                  <a:gd name="T5" fmla="*/ 4 h 304"/>
                  <a:gd name="T6" fmla="*/ 502 w 753"/>
                  <a:gd name="T7" fmla="*/ 15 h 304"/>
                  <a:gd name="T8" fmla="*/ 551 w 753"/>
                  <a:gd name="T9" fmla="*/ 31 h 304"/>
                  <a:gd name="T10" fmla="*/ 598 w 753"/>
                  <a:gd name="T11" fmla="*/ 51 h 304"/>
                  <a:gd name="T12" fmla="*/ 644 w 753"/>
                  <a:gd name="T13" fmla="*/ 77 h 304"/>
                  <a:gd name="T14" fmla="*/ 687 w 753"/>
                  <a:gd name="T15" fmla="*/ 107 h 304"/>
                  <a:gd name="T16" fmla="*/ 727 w 753"/>
                  <a:gd name="T17" fmla="*/ 143 h 304"/>
                  <a:gd name="T18" fmla="*/ 740 w 753"/>
                  <a:gd name="T19" fmla="*/ 160 h 304"/>
                  <a:gd name="T20" fmla="*/ 749 w 753"/>
                  <a:gd name="T21" fmla="*/ 179 h 304"/>
                  <a:gd name="T22" fmla="*/ 753 w 753"/>
                  <a:gd name="T23" fmla="*/ 200 h 304"/>
                  <a:gd name="T24" fmla="*/ 753 w 753"/>
                  <a:gd name="T25" fmla="*/ 220 h 304"/>
                  <a:gd name="T26" fmla="*/ 749 w 753"/>
                  <a:gd name="T27" fmla="*/ 241 h 304"/>
                  <a:gd name="T28" fmla="*/ 740 w 753"/>
                  <a:gd name="T29" fmla="*/ 260 h 304"/>
                  <a:gd name="T30" fmla="*/ 727 w 753"/>
                  <a:gd name="T31" fmla="*/ 276 h 304"/>
                  <a:gd name="T32" fmla="*/ 712 w 753"/>
                  <a:gd name="T33" fmla="*/ 288 h 304"/>
                  <a:gd name="T34" fmla="*/ 696 w 753"/>
                  <a:gd name="T35" fmla="*/ 297 h 304"/>
                  <a:gd name="T36" fmla="*/ 678 w 753"/>
                  <a:gd name="T37" fmla="*/ 302 h 304"/>
                  <a:gd name="T38" fmla="*/ 660 w 753"/>
                  <a:gd name="T39" fmla="*/ 304 h 304"/>
                  <a:gd name="T40" fmla="*/ 643 w 753"/>
                  <a:gd name="T41" fmla="*/ 302 h 304"/>
                  <a:gd name="T42" fmla="*/ 625 w 753"/>
                  <a:gd name="T43" fmla="*/ 297 h 304"/>
                  <a:gd name="T44" fmla="*/ 608 w 753"/>
                  <a:gd name="T45" fmla="*/ 288 h 304"/>
                  <a:gd name="T46" fmla="*/ 594 w 753"/>
                  <a:gd name="T47" fmla="*/ 276 h 304"/>
                  <a:gd name="T48" fmla="*/ 563 w 753"/>
                  <a:gd name="T49" fmla="*/ 249 h 304"/>
                  <a:gd name="T50" fmla="*/ 529 w 753"/>
                  <a:gd name="T51" fmla="*/ 226 h 304"/>
                  <a:gd name="T52" fmla="*/ 492 w 753"/>
                  <a:gd name="T53" fmla="*/ 209 h 304"/>
                  <a:gd name="T54" fmla="*/ 454 w 753"/>
                  <a:gd name="T55" fmla="*/ 197 h 304"/>
                  <a:gd name="T56" fmla="*/ 416 w 753"/>
                  <a:gd name="T57" fmla="*/ 189 h 304"/>
                  <a:gd name="T58" fmla="*/ 377 w 753"/>
                  <a:gd name="T59" fmla="*/ 187 h 304"/>
                  <a:gd name="T60" fmla="*/ 337 w 753"/>
                  <a:gd name="T61" fmla="*/ 189 h 304"/>
                  <a:gd name="T62" fmla="*/ 300 w 753"/>
                  <a:gd name="T63" fmla="*/ 197 h 304"/>
                  <a:gd name="T64" fmla="*/ 262 w 753"/>
                  <a:gd name="T65" fmla="*/ 209 h 304"/>
                  <a:gd name="T66" fmla="*/ 226 w 753"/>
                  <a:gd name="T67" fmla="*/ 226 h 304"/>
                  <a:gd name="T68" fmla="*/ 191 w 753"/>
                  <a:gd name="T69" fmla="*/ 249 h 304"/>
                  <a:gd name="T70" fmla="*/ 160 w 753"/>
                  <a:gd name="T71" fmla="*/ 276 h 304"/>
                  <a:gd name="T72" fmla="*/ 144 w 753"/>
                  <a:gd name="T73" fmla="*/ 289 h 304"/>
                  <a:gd name="T74" fmla="*/ 124 w 753"/>
                  <a:gd name="T75" fmla="*/ 298 h 304"/>
                  <a:gd name="T76" fmla="*/ 104 w 753"/>
                  <a:gd name="T77" fmla="*/ 303 h 304"/>
                  <a:gd name="T78" fmla="*/ 84 w 753"/>
                  <a:gd name="T79" fmla="*/ 303 h 304"/>
                  <a:gd name="T80" fmla="*/ 63 w 753"/>
                  <a:gd name="T81" fmla="*/ 298 h 304"/>
                  <a:gd name="T82" fmla="*/ 44 w 753"/>
                  <a:gd name="T83" fmla="*/ 289 h 304"/>
                  <a:gd name="T84" fmla="*/ 28 w 753"/>
                  <a:gd name="T85" fmla="*/ 276 h 304"/>
                  <a:gd name="T86" fmla="*/ 14 w 753"/>
                  <a:gd name="T87" fmla="*/ 260 h 304"/>
                  <a:gd name="T88" fmla="*/ 4 w 753"/>
                  <a:gd name="T89" fmla="*/ 241 h 304"/>
                  <a:gd name="T90" fmla="*/ 0 w 753"/>
                  <a:gd name="T91" fmla="*/ 220 h 304"/>
                  <a:gd name="T92" fmla="*/ 0 w 753"/>
                  <a:gd name="T93" fmla="*/ 200 h 304"/>
                  <a:gd name="T94" fmla="*/ 4 w 753"/>
                  <a:gd name="T95" fmla="*/ 179 h 304"/>
                  <a:gd name="T96" fmla="*/ 14 w 753"/>
                  <a:gd name="T97" fmla="*/ 160 h 304"/>
                  <a:gd name="T98" fmla="*/ 28 w 753"/>
                  <a:gd name="T99" fmla="*/ 143 h 304"/>
                  <a:gd name="T100" fmla="*/ 67 w 753"/>
                  <a:gd name="T101" fmla="*/ 107 h 304"/>
                  <a:gd name="T102" fmla="*/ 110 w 753"/>
                  <a:gd name="T103" fmla="*/ 77 h 304"/>
                  <a:gd name="T104" fmla="*/ 156 w 753"/>
                  <a:gd name="T105" fmla="*/ 51 h 304"/>
                  <a:gd name="T106" fmla="*/ 202 w 753"/>
                  <a:gd name="T107" fmla="*/ 31 h 304"/>
                  <a:gd name="T108" fmla="*/ 251 w 753"/>
                  <a:gd name="T109" fmla="*/ 15 h 304"/>
                  <a:gd name="T110" fmla="*/ 301 w 753"/>
                  <a:gd name="T111" fmla="*/ 4 h 304"/>
                  <a:gd name="T112" fmla="*/ 352 w 753"/>
                  <a:gd name="T1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53" h="304">
                    <a:moveTo>
                      <a:pt x="352" y="0"/>
                    </a:moveTo>
                    <a:lnTo>
                      <a:pt x="402" y="0"/>
                    </a:lnTo>
                    <a:lnTo>
                      <a:pt x="452" y="4"/>
                    </a:lnTo>
                    <a:lnTo>
                      <a:pt x="502" y="15"/>
                    </a:lnTo>
                    <a:lnTo>
                      <a:pt x="551" y="31"/>
                    </a:lnTo>
                    <a:lnTo>
                      <a:pt x="598" y="51"/>
                    </a:lnTo>
                    <a:lnTo>
                      <a:pt x="644" y="77"/>
                    </a:lnTo>
                    <a:lnTo>
                      <a:pt x="687" y="107"/>
                    </a:lnTo>
                    <a:lnTo>
                      <a:pt x="727" y="143"/>
                    </a:lnTo>
                    <a:lnTo>
                      <a:pt x="740" y="160"/>
                    </a:lnTo>
                    <a:lnTo>
                      <a:pt x="749" y="179"/>
                    </a:lnTo>
                    <a:lnTo>
                      <a:pt x="753" y="200"/>
                    </a:lnTo>
                    <a:lnTo>
                      <a:pt x="753" y="220"/>
                    </a:lnTo>
                    <a:lnTo>
                      <a:pt x="749" y="241"/>
                    </a:lnTo>
                    <a:lnTo>
                      <a:pt x="740" y="260"/>
                    </a:lnTo>
                    <a:lnTo>
                      <a:pt x="727" y="276"/>
                    </a:lnTo>
                    <a:lnTo>
                      <a:pt x="712" y="288"/>
                    </a:lnTo>
                    <a:lnTo>
                      <a:pt x="696" y="297"/>
                    </a:lnTo>
                    <a:lnTo>
                      <a:pt x="678" y="302"/>
                    </a:lnTo>
                    <a:lnTo>
                      <a:pt x="660" y="304"/>
                    </a:lnTo>
                    <a:lnTo>
                      <a:pt x="643" y="302"/>
                    </a:lnTo>
                    <a:lnTo>
                      <a:pt x="625" y="297"/>
                    </a:lnTo>
                    <a:lnTo>
                      <a:pt x="608" y="288"/>
                    </a:lnTo>
                    <a:lnTo>
                      <a:pt x="594" y="276"/>
                    </a:lnTo>
                    <a:lnTo>
                      <a:pt x="563" y="249"/>
                    </a:lnTo>
                    <a:lnTo>
                      <a:pt x="529" y="226"/>
                    </a:lnTo>
                    <a:lnTo>
                      <a:pt x="492" y="209"/>
                    </a:lnTo>
                    <a:lnTo>
                      <a:pt x="454" y="197"/>
                    </a:lnTo>
                    <a:lnTo>
                      <a:pt x="416" y="189"/>
                    </a:lnTo>
                    <a:lnTo>
                      <a:pt x="377" y="187"/>
                    </a:lnTo>
                    <a:lnTo>
                      <a:pt x="337" y="189"/>
                    </a:lnTo>
                    <a:lnTo>
                      <a:pt x="300" y="197"/>
                    </a:lnTo>
                    <a:lnTo>
                      <a:pt x="262" y="209"/>
                    </a:lnTo>
                    <a:lnTo>
                      <a:pt x="226" y="226"/>
                    </a:lnTo>
                    <a:lnTo>
                      <a:pt x="191" y="249"/>
                    </a:lnTo>
                    <a:lnTo>
                      <a:pt x="160" y="276"/>
                    </a:lnTo>
                    <a:lnTo>
                      <a:pt x="144" y="289"/>
                    </a:lnTo>
                    <a:lnTo>
                      <a:pt x="124" y="298"/>
                    </a:lnTo>
                    <a:lnTo>
                      <a:pt x="104" y="303"/>
                    </a:lnTo>
                    <a:lnTo>
                      <a:pt x="84" y="303"/>
                    </a:lnTo>
                    <a:lnTo>
                      <a:pt x="63" y="298"/>
                    </a:lnTo>
                    <a:lnTo>
                      <a:pt x="44" y="289"/>
                    </a:lnTo>
                    <a:lnTo>
                      <a:pt x="28" y="276"/>
                    </a:lnTo>
                    <a:lnTo>
                      <a:pt x="14" y="260"/>
                    </a:lnTo>
                    <a:lnTo>
                      <a:pt x="4" y="241"/>
                    </a:lnTo>
                    <a:lnTo>
                      <a:pt x="0" y="220"/>
                    </a:lnTo>
                    <a:lnTo>
                      <a:pt x="0" y="200"/>
                    </a:lnTo>
                    <a:lnTo>
                      <a:pt x="4" y="179"/>
                    </a:lnTo>
                    <a:lnTo>
                      <a:pt x="14" y="160"/>
                    </a:lnTo>
                    <a:lnTo>
                      <a:pt x="28" y="143"/>
                    </a:lnTo>
                    <a:lnTo>
                      <a:pt x="67" y="107"/>
                    </a:lnTo>
                    <a:lnTo>
                      <a:pt x="110" y="77"/>
                    </a:lnTo>
                    <a:lnTo>
                      <a:pt x="156" y="51"/>
                    </a:lnTo>
                    <a:lnTo>
                      <a:pt x="202" y="31"/>
                    </a:lnTo>
                    <a:lnTo>
                      <a:pt x="251" y="15"/>
                    </a:lnTo>
                    <a:lnTo>
                      <a:pt x="301" y="4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271AB04-270E-415D-AD8B-F33CE3CB70A4}"/>
              </a:ext>
            </a:extLst>
          </p:cNvPr>
          <p:cNvGrpSpPr/>
          <p:nvPr/>
        </p:nvGrpSpPr>
        <p:grpSpPr>
          <a:xfrm>
            <a:off x="951603" y="2074768"/>
            <a:ext cx="2809873" cy="3281729"/>
            <a:chOff x="951603" y="2074768"/>
            <a:chExt cx="2809873" cy="3281729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5B9B2D9-B0BF-4D76-9AE8-396683E925E9}"/>
                </a:ext>
              </a:extLst>
            </p:cNvPr>
            <p:cNvSpPr/>
            <p:nvPr/>
          </p:nvSpPr>
          <p:spPr>
            <a:xfrm rot="5400000">
              <a:off x="726812" y="2321833"/>
              <a:ext cx="3259455" cy="2809873"/>
            </a:xfrm>
            <a:custGeom>
              <a:avLst/>
              <a:gdLst>
                <a:gd name="connsiteX0" fmla="*/ 0 w 3259455"/>
                <a:gd name="connsiteY0" fmla="*/ 1404937 h 2809873"/>
                <a:gd name="connsiteX1" fmla="*/ 702469 w 3259455"/>
                <a:gd name="connsiteY1" fmla="*/ 0 h 2809873"/>
                <a:gd name="connsiteX2" fmla="*/ 2556986 w 3259455"/>
                <a:gd name="connsiteY2" fmla="*/ 0 h 2809873"/>
                <a:gd name="connsiteX3" fmla="*/ 3259455 w 3259455"/>
                <a:gd name="connsiteY3" fmla="*/ 1404937 h 2809873"/>
                <a:gd name="connsiteX4" fmla="*/ 2556986 w 3259455"/>
                <a:gd name="connsiteY4" fmla="*/ 2809873 h 2809873"/>
                <a:gd name="connsiteX5" fmla="*/ 702469 w 3259455"/>
                <a:gd name="connsiteY5" fmla="*/ 2809873 h 2809873"/>
                <a:gd name="connsiteX6" fmla="*/ 584359 w 3259455"/>
                <a:gd name="connsiteY6" fmla="*/ 2573654 h 2809873"/>
                <a:gd name="connsiteX7" fmla="*/ 2127066 w 3259455"/>
                <a:gd name="connsiteY7" fmla="*/ 2573654 h 2809873"/>
                <a:gd name="connsiteX8" fmla="*/ 2711425 w 3259455"/>
                <a:gd name="connsiteY8" fmla="*/ 1404938 h 2809873"/>
                <a:gd name="connsiteX9" fmla="*/ 2127066 w 3259455"/>
                <a:gd name="connsiteY9" fmla="*/ 236221 h 2809873"/>
                <a:gd name="connsiteX10" fmla="*/ 584359 w 3259455"/>
                <a:gd name="connsiteY10" fmla="*/ 236221 h 2809873"/>
                <a:gd name="connsiteX11" fmla="*/ 0 w 3259455"/>
                <a:gd name="connsiteY11" fmla="*/ 1404938 h 2809873"/>
                <a:gd name="connsiteX12" fmla="*/ 0 w 3259455"/>
                <a:gd name="connsiteY12" fmla="*/ 1404938 h 2809873"/>
                <a:gd name="connsiteX13" fmla="*/ 0 w 3259455"/>
                <a:gd name="connsiteY13" fmla="*/ 1404938 h 2809873"/>
                <a:gd name="connsiteX14" fmla="*/ 584359 w 3259455"/>
                <a:gd name="connsiteY14" fmla="*/ 2573654 h 2809873"/>
                <a:gd name="connsiteX15" fmla="*/ 584359 w 3259455"/>
                <a:gd name="connsiteY15" fmla="*/ 2573654 h 280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59455" h="2809873">
                  <a:moveTo>
                    <a:pt x="0" y="1404937"/>
                  </a:moveTo>
                  <a:lnTo>
                    <a:pt x="702469" y="0"/>
                  </a:lnTo>
                  <a:lnTo>
                    <a:pt x="2556986" y="0"/>
                  </a:lnTo>
                  <a:lnTo>
                    <a:pt x="3259455" y="1404937"/>
                  </a:lnTo>
                  <a:lnTo>
                    <a:pt x="2556986" y="2809873"/>
                  </a:lnTo>
                  <a:lnTo>
                    <a:pt x="702469" y="2809873"/>
                  </a:lnTo>
                  <a:lnTo>
                    <a:pt x="584359" y="2573654"/>
                  </a:lnTo>
                  <a:lnTo>
                    <a:pt x="2127066" y="2573654"/>
                  </a:lnTo>
                  <a:lnTo>
                    <a:pt x="2711425" y="1404938"/>
                  </a:lnTo>
                  <a:lnTo>
                    <a:pt x="2127066" y="236221"/>
                  </a:lnTo>
                  <a:lnTo>
                    <a:pt x="584359" y="236221"/>
                  </a:lnTo>
                  <a:lnTo>
                    <a:pt x="0" y="1404938"/>
                  </a:lnTo>
                  <a:close/>
                  <a:moveTo>
                    <a:pt x="0" y="1404938"/>
                  </a:moveTo>
                  <a:lnTo>
                    <a:pt x="0" y="1404938"/>
                  </a:lnTo>
                  <a:lnTo>
                    <a:pt x="584359" y="2573654"/>
                  </a:lnTo>
                  <a:lnTo>
                    <a:pt x="584359" y="25736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847307-404B-4222-9CA0-CBC35E5B436A}"/>
                </a:ext>
              </a:extLst>
            </p:cNvPr>
            <p:cNvGrpSpPr/>
            <p:nvPr/>
          </p:nvGrpSpPr>
          <p:grpSpPr>
            <a:xfrm>
              <a:off x="1330035" y="2896563"/>
              <a:ext cx="1939638" cy="1326017"/>
              <a:chOff x="7612190" y="2698106"/>
              <a:chExt cx="2747866" cy="985017"/>
            </a:xfrm>
          </p:grpSpPr>
          <p:sp>
            <p:nvSpPr>
              <p:cNvPr id="27" name="TextBox 41">
                <a:extLst>
                  <a:ext uri="{FF2B5EF4-FFF2-40B4-BE49-F238E27FC236}">
                    <a16:creationId xmlns:a16="http://schemas.microsoft.com/office/drawing/2014/main" id="{287336AF-DD5A-4A97-A2D6-4053C00511C4}"/>
                  </a:ext>
                </a:extLst>
              </p:cNvPr>
              <p:cNvSpPr txBox="1"/>
              <p:nvPr/>
            </p:nvSpPr>
            <p:spPr>
              <a:xfrm>
                <a:off x="7612190" y="2698106"/>
                <a:ext cx="2747866" cy="307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Box 88">
                <a:extLst>
                  <a:ext uri="{FF2B5EF4-FFF2-40B4-BE49-F238E27FC236}">
                    <a16:creationId xmlns:a16="http://schemas.microsoft.com/office/drawing/2014/main" id="{43FDBAE9-6D44-4FEA-88BA-91B4FF394788}"/>
                  </a:ext>
                </a:extLst>
              </p:cNvPr>
              <p:cNvSpPr txBox="1"/>
              <p:nvPr/>
            </p:nvSpPr>
            <p:spPr>
              <a:xfrm>
                <a:off x="7944757" y="3075781"/>
                <a:ext cx="2243344" cy="607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EF425B8-2F1E-4DAE-A79E-4A09F4ABB74A}"/>
                </a:ext>
              </a:extLst>
            </p:cNvPr>
            <p:cNvGrpSpPr/>
            <p:nvPr/>
          </p:nvGrpSpPr>
          <p:grpSpPr>
            <a:xfrm>
              <a:off x="2028323" y="2074768"/>
              <a:ext cx="656434" cy="585109"/>
              <a:chOff x="4923927" y="4266760"/>
              <a:chExt cx="656434" cy="585109"/>
            </a:xfrm>
          </p:grpSpPr>
          <p:sp>
            <p:nvSpPr>
              <p:cNvPr id="23" name="Google Shape;1769;p41">
                <a:extLst>
                  <a:ext uri="{FF2B5EF4-FFF2-40B4-BE49-F238E27FC236}">
                    <a16:creationId xmlns:a16="http://schemas.microsoft.com/office/drawing/2014/main" id="{54CE7035-F627-4311-A6A4-526B1FAC0A6A}"/>
                  </a:ext>
                </a:extLst>
              </p:cNvPr>
              <p:cNvSpPr/>
              <p:nvPr/>
            </p:nvSpPr>
            <p:spPr>
              <a:xfrm rot="5400000">
                <a:off x="4959589" y="4231098"/>
                <a:ext cx="585109" cy="656434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1721" extrusionOk="0">
                    <a:moveTo>
                      <a:pt x="1355" y="693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693"/>
                    </a:lnTo>
                    <a:close/>
                    <a:moveTo>
                      <a:pt x="9546" y="693"/>
                    </a:moveTo>
                    <a:lnTo>
                      <a:pt x="9546" y="1387"/>
                    </a:lnTo>
                    <a:lnTo>
                      <a:pt x="8885" y="1387"/>
                    </a:lnTo>
                    <a:lnTo>
                      <a:pt x="8885" y="693"/>
                    </a:lnTo>
                    <a:close/>
                    <a:moveTo>
                      <a:pt x="8223" y="1387"/>
                    </a:moveTo>
                    <a:lnTo>
                      <a:pt x="8223" y="1733"/>
                    </a:lnTo>
                    <a:cubicBezTo>
                      <a:pt x="8223" y="1922"/>
                      <a:pt x="8381" y="2080"/>
                      <a:pt x="8570" y="2080"/>
                    </a:cubicBezTo>
                    <a:lnTo>
                      <a:pt x="8916" y="2080"/>
                    </a:lnTo>
                    <a:lnTo>
                      <a:pt x="8916" y="9641"/>
                    </a:lnTo>
                    <a:lnTo>
                      <a:pt x="8538" y="9641"/>
                    </a:lnTo>
                    <a:cubicBezTo>
                      <a:pt x="8349" y="9641"/>
                      <a:pt x="8192" y="9798"/>
                      <a:pt x="8192" y="9987"/>
                    </a:cubicBezTo>
                    <a:lnTo>
                      <a:pt x="8192" y="10365"/>
                    </a:lnTo>
                    <a:lnTo>
                      <a:pt x="2080" y="10365"/>
                    </a:lnTo>
                    <a:lnTo>
                      <a:pt x="2080" y="9987"/>
                    </a:lnTo>
                    <a:cubicBezTo>
                      <a:pt x="2080" y="9798"/>
                      <a:pt x="1922" y="9641"/>
                      <a:pt x="1733" y="9641"/>
                    </a:cubicBezTo>
                    <a:lnTo>
                      <a:pt x="1355" y="9641"/>
                    </a:lnTo>
                    <a:lnTo>
                      <a:pt x="1355" y="2080"/>
                    </a:lnTo>
                    <a:lnTo>
                      <a:pt x="1733" y="2080"/>
                    </a:lnTo>
                    <a:cubicBezTo>
                      <a:pt x="1922" y="2080"/>
                      <a:pt x="2080" y="1922"/>
                      <a:pt x="2080" y="1733"/>
                    </a:cubicBezTo>
                    <a:lnTo>
                      <a:pt x="2080" y="1387"/>
                    </a:lnTo>
                    <a:close/>
                    <a:moveTo>
                      <a:pt x="1355" y="10365"/>
                    </a:moveTo>
                    <a:lnTo>
                      <a:pt x="1355" y="11027"/>
                    </a:lnTo>
                    <a:lnTo>
                      <a:pt x="694" y="11027"/>
                    </a:lnTo>
                    <a:lnTo>
                      <a:pt x="694" y="10365"/>
                    </a:lnTo>
                    <a:close/>
                    <a:moveTo>
                      <a:pt x="9609" y="10365"/>
                    </a:moveTo>
                    <a:lnTo>
                      <a:pt x="9609" y="11027"/>
                    </a:lnTo>
                    <a:lnTo>
                      <a:pt x="8916" y="11027"/>
                    </a:lnTo>
                    <a:lnTo>
                      <a:pt x="8916" y="10365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4" y="2080"/>
                    </a:lnTo>
                    <a:lnTo>
                      <a:pt x="694" y="9641"/>
                    </a:lnTo>
                    <a:lnTo>
                      <a:pt x="347" y="9641"/>
                    </a:lnTo>
                    <a:cubicBezTo>
                      <a:pt x="158" y="9641"/>
                      <a:pt x="0" y="9798"/>
                      <a:pt x="0" y="9987"/>
                    </a:cubicBezTo>
                    <a:lnTo>
                      <a:pt x="0" y="11374"/>
                    </a:lnTo>
                    <a:cubicBezTo>
                      <a:pt x="0" y="11563"/>
                      <a:pt x="158" y="11720"/>
                      <a:pt x="347" y="11720"/>
                    </a:cubicBezTo>
                    <a:lnTo>
                      <a:pt x="1733" y="11720"/>
                    </a:lnTo>
                    <a:cubicBezTo>
                      <a:pt x="1922" y="11720"/>
                      <a:pt x="2080" y="11563"/>
                      <a:pt x="2080" y="11374"/>
                    </a:cubicBezTo>
                    <a:lnTo>
                      <a:pt x="2080" y="11027"/>
                    </a:lnTo>
                    <a:lnTo>
                      <a:pt x="8223" y="11027"/>
                    </a:lnTo>
                    <a:lnTo>
                      <a:pt x="8223" y="11374"/>
                    </a:lnTo>
                    <a:cubicBezTo>
                      <a:pt x="8223" y="11563"/>
                      <a:pt x="8381" y="11720"/>
                      <a:pt x="8570" y="11720"/>
                    </a:cubicBezTo>
                    <a:lnTo>
                      <a:pt x="9956" y="11720"/>
                    </a:lnTo>
                    <a:cubicBezTo>
                      <a:pt x="10145" y="11720"/>
                      <a:pt x="10303" y="11563"/>
                      <a:pt x="10303" y="11374"/>
                    </a:cubicBezTo>
                    <a:lnTo>
                      <a:pt x="10303" y="9987"/>
                    </a:lnTo>
                    <a:cubicBezTo>
                      <a:pt x="10303" y="9798"/>
                      <a:pt x="10145" y="9641"/>
                      <a:pt x="9956" y="9641"/>
                    </a:cubicBezTo>
                    <a:lnTo>
                      <a:pt x="9609" y="9641"/>
                    </a:lnTo>
                    <a:lnTo>
                      <a:pt x="9609" y="2080"/>
                    </a:lnTo>
                    <a:lnTo>
                      <a:pt x="9924" y="2080"/>
                    </a:lnTo>
                    <a:cubicBezTo>
                      <a:pt x="10113" y="2080"/>
                      <a:pt x="10271" y="1922"/>
                      <a:pt x="10271" y="1733"/>
                    </a:cubicBezTo>
                    <a:lnTo>
                      <a:pt x="10271" y="347"/>
                    </a:lnTo>
                    <a:cubicBezTo>
                      <a:pt x="10271" y="158"/>
                      <a:pt x="10113" y="0"/>
                      <a:pt x="9924" y="0"/>
                    </a:cubicBezTo>
                    <a:lnTo>
                      <a:pt x="8538" y="0"/>
                    </a:lnTo>
                    <a:cubicBezTo>
                      <a:pt x="8349" y="0"/>
                      <a:pt x="8192" y="158"/>
                      <a:pt x="8192" y="347"/>
                    </a:cubicBezTo>
                    <a:lnTo>
                      <a:pt x="8192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Google Shape;1770;p41">
                <a:extLst>
                  <a:ext uri="{FF2B5EF4-FFF2-40B4-BE49-F238E27FC236}">
                    <a16:creationId xmlns:a16="http://schemas.microsoft.com/office/drawing/2014/main" id="{1C782860-7E9E-4801-9926-FB80F963CF83}"/>
                  </a:ext>
                </a:extLst>
              </p:cNvPr>
              <p:cNvSpPr/>
              <p:nvPr/>
            </p:nvSpPr>
            <p:spPr>
              <a:xfrm rot="5400000">
                <a:off x="4997948" y="4538985"/>
                <a:ext cx="273785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lnTo>
                      <a:pt x="4443" y="726"/>
                    </a:lnTo>
                    <a:cubicBezTo>
                      <a:pt x="4663" y="726"/>
                      <a:pt x="4821" y="568"/>
                      <a:pt x="4821" y="348"/>
                    </a:cubicBezTo>
                    <a:cubicBezTo>
                      <a:pt x="4821" y="159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Google Shape;1771;p41">
                <a:extLst>
                  <a:ext uri="{FF2B5EF4-FFF2-40B4-BE49-F238E27FC236}">
                    <a16:creationId xmlns:a16="http://schemas.microsoft.com/office/drawing/2014/main" id="{9290C1C1-C86C-43E3-9360-5F24917A3A26}"/>
                  </a:ext>
                </a:extLst>
              </p:cNvPr>
              <p:cNvSpPr/>
              <p:nvPr/>
            </p:nvSpPr>
            <p:spPr>
              <a:xfrm rot="5400000">
                <a:off x="4921165" y="4539880"/>
                <a:ext cx="273785" cy="38867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4443" y="693"/>
                    </a:lnTo>
                    <a:cubicBezTo>
                      <a:pt x="4663" y="693"/>
                      <a:pt x="4821" y="536"/>
                      <a:pt x="4821" y="347"/>
                    </a:cubicBezTo>
                    <a:cubicBezTo>
                      <a:pt x="4821" y="158"/>
                      <a:pt x="4663" y="0"/>
                      <a:pt x="4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Google Shape;1772;p41">
                <a:extLst>
                  <a:ext uri="{FF2B5EF4-FFF2-40B4-BE49-F238E27FC236}">
                    <a16:creationId xmlns:a16="http://schemas.microsoft.com/office/drawing/2014/main" id="{96CAF84D-60B3-4986-A2F4-6788CC8E26BD}"/>
                  </a:ext>
                </a:extLst>
              </p:cNvPr>
              <p:cNvSpPr/>
              <p:nvPr/>
            </p:nvSpPr>
            <p:spPr>
              <a:xfrm rot="5400000">
                <a:off x="5158834" y="4432289"/>
                <a:ext cx="348976" cy="261208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4664" extrusionOk="0">
                    <a:moveTo>
                      <a:pt x="4695" y="662"/>
                    </a:moveTo>
                    <a:lnTo>
                      <a:pt x="2994" y="1985"/>
                    </a:lnTo>
                    <a:lnTo>
                      <a:pt x="1261" y="662"/>
                    </a:lnTo>
                    <a:close/>
                    <a:moveTo>
                      <a:pt x="599" y="1040"/>
                    </a:moveTo>
                    <a:lnTo>
                      <a:pt x="2427" y="2395"/>
                    </a:lnTo>
                    <a:lnTo>
                      <a:pt x="599" y="3781"/>
                    </a:lnTo>
                    <a:lnTo>
                      <a:pt x="599" y="1040"/>
                    </a:lnTo>
                    <a:close/>
                    <a:moveTo>
                      <a:pt x="5357" y="1040"/>
                    </a:moveTo>
                    <a:lnTo>
                      <a:pt x="5357" y="3781"/>
                    </a:lnTo>
                    <a:lnTo>
                      <a:pt x="3561" y="2395"/>
                    </a:lnTo>
                    <a:lnTo>
                      <a:pt x="5357" y="1040"/>
                    </a:lnTo>
                    <a:close/>
                    <a:moveTo>
                      <a:pt x="2994" y="2836"/>
                    </a:moveTo>
                    <a:lnTo>
                      <a:pt x="4695" y="4128"/>
                    </a:lnTo>
                    <a:lnTo>
                      <a:pt x="1292" y="4128"/>
                    </a:lnTo>
                    <a:lnTo>
                      <a:pt x="2994" y="2836"/>
                    </a:lnTo>
                    <a:close/>
                    <a:moveTo>
                      <a:pt x="316" y="1"/>
                    </a:moveTo>
                    <a:cubicBezTo>
                      <a:pt x="158" y="1"/>
                      <a:pt x="1" y="127"/>
                      <a:pt x="1" y="284"/>
                    </a:cubicBezTo>
                    <a:lnTo>
                      <a:pt x="1" y="4380"/>
                    </a:lnTo>
                    <a:cubicBezTo>
                      <a:pt x="64" y="4506"/>
                      <a:pt x="127" y="4600"/>
                      <a:pt x="253" y="4663"/>
                    </a:cubicBezTo>
                    <a:lnTo>
                      <a:pt x="5798" y="4663"/>
                    </a:lnTo>
                    <a:cubicBezTo>
                      <a:pt x="5955" y="4663"/>
                      <a:pt x="6113" y="4537"/>
                      <a:pt x="6144" y="4317"/>
                    </a:cubicBezTo>
                    <a:lnTo>
                      <a:pt x="6081" y="316"/>
                    </a:lnTo>
                    <a:cubicBezTo>
                      <a:pt x="6081" y="158"/>
                      <a:pt x="5955" y="32"/>
                      <a:pt x="5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BB2B80-69A2-4438-BE03-6237347602C4}"/>
              </a:ext>
            </a:extLst>
          </p:cNvPr>
          <p:cNvGrpSpPr/>
          <p:nvPr/>
        </p:nvGrpSpPr>
        <p:grpSpPr>
          <a:xfrm>
            <a:off x="3828942" y="2874782"/>
            <a:ext cx="2025350" cy="3244393"/>
            <a:chOff x="3931574" y="2874782"/>
            <a:chExt cx="2025350" cy="3244393"/>
          </a:xfrm>
        </p:grpSpPr>
        <p:sp>
          <p:nvSpPr>
            <p:cNvPr id="5" name="Pentagon 25">
              <a:extLst>
                <a:ext uri="{FF2B5EF4-FFF2-40B4-BE49-F238E27FC236}">
                  <a16:creationId xmlns:a16="http://schemas.microsoft.com/office/drawing/2014/main" id="{27221AF8-3FB5-4569-A47E-5107C5311DFB}"/>
                </a:ext>
              </a:extLst>
            </p:cNvPr>
            <p:cNvSpPr/>
            <p:nvPr/>
          </p:nvSpPr>
          <p:spPr>
            <a:xfrm rot="5400000">
              <a:off x="3322052" y="3533652"/>
              <a:ext cx="3244393" cy="1926654"/>
            </a:xfrm>
            <a:prstGeom prst="homePlate">
              <a:avLst>
                <a:gd name="adj" fmla="val 286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EC6F6DA3-9A30-4543-9ECF-C30B4A657B1F}"/>
                </a:ext>
              </a:extLst>
            </p:cNvPr>
            <p:cNvSpPr/>
            <p:nvPr/>
          </p:nvSpPr>
          <p:spPr>
            <a:xfrm>
              <a:off x="3931574" y="2976588"/>
              <a:ext cx="2025350" cy="7855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66">
              <a:extLst>
                <a:ext uri="{FF2B5EF4-FFF2-40B4-BE49-F238E27FC236}">
                  <a16:creationId xmlns:a16="http://schemas.microsoft.com/office/drawing/2014/main" id="{397D2437-2002-4614-AE13-F385C758D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5480" y="3161356"/>
              <a:ext cx="417538" cy="416036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8" name="TextBox 41">
              <a:extLst>
                <a:ext uri="{FF2B5EF4-FFF2-40B4-BE49-F238E27FC236}">
                  <a16:creationId xmlns:a16="http://schemas.microsoft.com/office/drawing/2014/main" id="{886737BB-007B-48FD-946B-1C79E7FB6047}"/>
                </a:ext>
              </a:extLst>
            </p:cNvPr>
            <p:cNvSpPr txBox="1"/>
            <p:nvPr/>
          </p:nvSpPr>
          <p:spPr>
            <a:xfrm>
              <a:off x="4258340" y="4048839"/>
              <a:ext cx="13718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algn="ctr" defTabSz="1375467"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TextBox 88">
              <a:extLst>
                <a:ext uri="{FF2B5EF4-FFF2-40B4-BE49-F238E27FC236}">
                  <a16:creationId xmlns:a16="http://schemas.microsoft.com/office/drawing/2014/main" id="{C0A8BD73-0BFE-4DA8-86EE-4DAD26A508E3}"/>
                </a:ext>
              </a:extLst>
            </p:cNvPr>
            <p:cNvSpPr txBox="1"/>
            <p:nvPr/>
          </p:nvSpPr>
          <p:spPr>
            <a:xfrm>
              <a:off x="4151769" y="4544453"/>
              <a:ext cx="1584960" cy="936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48EDA8-C6A9-4EAA-AC99-156BB167FB6B}"/>
                </a:ext>
              </a:extLst>
            </p:cNvPr>
            <p:cNvCxnSpPr>
              <a:cxnSpLocks/>
            </p:cNvCxnSpPr>
            <p:nvPr/>
          </p:nvCxnSpPr>
          <p:spPr>
            <a:xfrm>
              <a:off x="4615240" y="4468678"/>
              <a:ext cx="6580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814B0B-B62C-4E23-ACB1-43B2AFBFA54B}"/>
              </a:ext>
            </a:extLst>
          </p:cNvPr>
          <p:cNvGrpSpPr/>
          <p:nvPr/>
        </p:nvGrpSpPr>
        <p:grpSpPr>
          <a:xfrm>
            <a:off x="6337708" y="1984829"/>
            <a:ext cx="2025350" cy="3244393"/>
            <a:chOff x="6389024" y="1984829"/>
            <a:chExt cx="2025350" cy="3244393"/>
          </a:xfrm>
        </p:grpSpPr>
        <p:sp>
          <p:nvSpPr>
            <p:cNvPr id="12" name="Pentagon 25">
              <a:extLst>
                <a:ext uri="{FF2B5EF4-FFF2-40B4-BE49-F238E27FC236}">
                  <a16:creationId xmlns:a16="http://schemas.microsoft.com/office/drawing/2014/main" id="{9A2F64FA-AED5-462C-BF92-39A81875657D}"/>
                </a:ext>
              </a:extLst>
            </p:cNvPr>
            <p:cNvSpPr/>
            <p:nvPr/>
          </p:nvSpPr>
          <p:spPr>
            <a:xfrm rot="5400000">
              <a:off x="5779502" y="2643699"/>
              <a:ext cx="3244393" cy="1926654"/>
            </a:xfrm>
            <a:prstGeom prst="homePlate">
              <a:avLst>
                <a:gd name="adj" fmla="val 290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788CC6CA-B0AB-4F51-A463-7F31C9DD0991}"/>
                </a:ext>
              </a:extLst>
            </p:cNvPr>
            <p:cNvSpPr/>
            <p:nvPr/>
          </p:nvSpPr>
          <p:spPr>
            <a:xfrm>
              <a:off x="6389024" y="2086635"/>
              <a:ext cx="2025350" cy="7855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F0420FCB-A83A-4792-A9C2-AF0A78A22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2930" y="2271403"/>
              <a:ext cx="417538" cy="416036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359F55C1-F409-4CC7-8C77-6EDE3B4F0622}"/>
                </a:ext>
              </a:extLst>
            </p:cNvPr>
            <p:cNvSpPr txBox="1"/>
            <p:nvPr/>
          </p:nvSpPr>
          <p:spPr>
            <a:xfrm>
              <a:off x="6715790" y="3218272"/>
              <a:ext cx="13718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algn="ctr" defTabSz="1375467"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88">
              <a:extLst>
                <a:ext uri="{FF2B5EF4-FFF2-40B4-BE49-F238E27FC236}">
                  <a16:creationId xmlns:a16="http://schemas.microsoft.com/office/drawing/2014/main" id="{B85D3206-40EF-4D69-BC7F-722C6490C9FB}"/>
                </a:ext>
              </a:extLst>
            </p:cNvPr>
            <p:cNvSpPr txBox="1"/>
            <p:nvPr/>
          </p:nvSpPr>
          <p:spPr>
            <a:xfrm>
              <a:off x="6609219" y="3713886"/>
              <a:ext cx="1584960" cy="936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5395E7-8336-4DBB-BABC-B816C9983139}"/>
                </a:ext>
              </a:extLst>
            </p:cNvPr>
            <p:cNvCxnSpPr>
              <a:cxnSpLocks/>
            </p:cNvCxnSpPr>
            <p:nvPr/>
          </p:nvCxnSpPr>
          <p:spPr>
            <a:xfrm>
              <a:off x="7072690" y="3630244"/>
              <a:ext cx="6580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C82170-954F-4EDB-B429-973803629AF5}"/>
              </a:ext>
            </a:extLst>
          </p:cNvPr>
          <p:cNvGrpSpPr/>
          <p:nvPr/>
        </p:nvGrpSpPr>
        <p:grpSpPr>
          <a:xfrm>
            <a:off x="8846474" y="2872206"/>
            <a:ext cx="2025350" cy="3244393"/>
            <a:chOff x="8846474" y="2872206"/>
            <a:chExt cx="2025350" cy="3244393"/>
          </a:xfrm>
        </p:grpSpPr>
        <p:sp>
          <p:nvSpPr>
            <p:cNvPr id="19" name="Pentagon 25">
              <a:extLst>
                <a:ext uri="{FF2B5EF4-FFF2-40B4-BE49-F238E27FC236}">
                  <a16:creationId xmlns:a16="http://schemas.microsoft.com/office/drawing/2014/main" id="{3C52A7CD-01E0-4EF2-B09B-ABF010EF6E07}"/>
                </a:ext>
              </a:extLst>
            </p:cNvPr>
            <p:cNvSpPr/>
            <p:nvPr/>
          </p:nvSpPr>
          <p:spPr>
            <a:xfrm rot="5400000">
              <a:off x="8236952" y="3531076"/>
              <a:ext cx="3244393" cy="1926654"/>
            </a:xfrm>
            <a:prstGeom prst="homePlate">
              <a:avLst>
                <a:gd name="adj" fmla="val 286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F5A44C72-8CF2-4DED-9D01-A01DB5BE3312}"/>
                </a:ext>
              </a:extLst>
            </p:cNvPr>
            <p:cNvSpPr/>
            <p:nvPr/>
          </p:nvSpPr>
          <p:spPr>
            <a:xfrm>
              <a:off x="8846474" y="2974012"/>
              <a:ext cx="2025350" cy="7855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67583792-A30C-4F19-A918-B01892A37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0380" y="3158780"/>
              <a:ext cx="417538" cy="416036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22" name="TextBox 41">
              <a:extLst>
                <a:ext uri="{FF2B5EF4-FFF2-40B4-BE49-F238E27FC236}">
                  <a16:creationId xmlns:a16="http://schemas.microsoft.com/office/drawing/2014/main" id="{AE5886FF-2D47-4F31-97F5-0B8DDAAE5E9E}"/>
                </a:ext>
              </a:extLst>
            </p:cNvPr>
            <p:cNvSpPr txBox="1"/>
            <p:nvPr/>
          </p:nvSpPr>
          <p:spPr>
            <a:xfrm>
              <a:off x="9224251" y="4048839"/>
              <a:ext cx="13718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algn="ctr" defTabSz="1375467"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88">
              <a:extLst>
                <a:ext uri="{FF2B5EF4-FFF2-40B4-BE49-F238E27FC236}">
                  <a16:creationId xmlns:a16="http://schemas.microsoft.com/office/drawing/2014/main" id="{EAF93BBF-A97E-4375-81B9-D74E06BE4F99}"/>
                </a:ext>
              </a:extLst>
            </p:cNvPr>
            <p:cNvSpPr txBox="1"/>
            <p:nvPr/>
          </p:nvSpPr>
          <p:spPr>
            <a:xfrm>
              <a:off x="9117680" y="4544453"/>
              <a:ext cx="1584960" cy="936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E72D521-4770-4A77-9FD0-8E86D8F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9530140" y="4468678"/>
              <a:ext cx="6580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01BB217-8408-420C-8801-0A53C2A40D2B}"/>
              </a:ext>
            </a:extLst>
          </p:cNvPr>
          <p:cNvGrpSpPr/>
          <p:nvPr/>
        </p:nvGrpSpPr>
        <p:grpSpPr>
          <a:xfrm>
            <a:off x="1320176" y="1984829"/>
            <a:ext cx="2025350" cy="3244393"/>
            <a:chOff x="1320176" y="1984829"/>
            <a:chExt cx="2025350" cy="3244393"/>
          </a:xfrm>
        </p:grpSpPr>
        <p:sp>
          <p:nvSpPr>
            <p:cNvPr id="26" name="Pentagon 25">
              <a:extLst>
                <a:ext uri="{FF2B5EF4-FFF2-40B4-BE49-F238E27FC236}">
                  <a16:creationId xmlns:a16="http://schemas.microsoft.com/office/drawing/2014/main" id="{A7348551-8EE9-4190-B5E9-1B709B60E985}"/>
                </a:ext>
              </a:extLst>
            </p:cNvPr>
            <p:cNvSpPr/>
            <p:nvPr/>
          </p:nvSpPr>
          <p:spPr>
            <a:xfrm rot="5400000">
              <a:off x="710654" y="2643699"/>
              <a:ext cx="3244393" cy="1926654"/>
            </a:xfrm>
            <a:prstGeom prst="homePlate">
              <a:avLst>
                <a:gd name="adj" fmla="val 290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1FE47F-A936-438D-8456-9CC6E8072D2F}"/>
                </a:ext>
              </a:extLst>
            </p:cNvPr>
            <p:cNvSpPr/>
            <p:nvPr/>
          </p:nvSpPr>
          <p:spPr>
            <a:xfrm>
              <a:off x="1320176" y="2086635"/>
              <a:ext cx="2025350" cy="7855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C497B385-D9E2-4B2F-97B2-E51D4EB5F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82" y="2271403"/>
              <a:ext cx="417538" cy="416036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2DE2E9C8-CFC8-4967-A8EE-B949A565DD44}"/>
                </a:ext>
              </a:extLst>
            </p:cNvPr>
            <p:cNvSpPr txBox="1"/>
            <p:nvPr/>
          </p:nvSpPr>
          <p:spPr>
            <a:xfrm>
              <a:off x="1646942" y="3218272"/>
              <a:ext cx="13718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375467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88">
              <a:extLst>
                <a:ext uri="{FF2B5EF4-FFF2-40B4-BE49-F238E27FC236}">
                  <a16:creationId xmlns:a16="http://schemas.microsoft.com/office/drawing/2014/main" id="{7A86F702-D008-4BDC-8FE9-6E8817585312}"/>
                </a:ext>
              </a:extLst>
            </p:cNvPr>
            <p:cNvSpPr txBox="1"/>
            <p:nvPr/>
          </p:nvSpPr>
          <p:spPr>
            <a:xfrm>
              <a:off x="1540371" y="3713886"/>
              <a:ext cx="1584960" cy="936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67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921093E-D2A3-4E9D-9F4A-AF507F7BC32C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42" y="3630244"/>
              <a:ext cx="65801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7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1576388" y="2534984"/>
            <a:ext cx="9039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cs typeface="+mn-ea"/>
                <a:sym typeface="+mn-lt"/>
              </a:rPr>
              <a:t>FREE PPT TEMPLATES</a:t>
            </a:r>
            <a:endParaRPr lang="zh-CN" altLang="en-US" sz="7200" dirty="0">
              <a:cs typeface="+mn-ea"/>
              <a:sym typeface="+mn-lt"/>
            </a:endParaRPr>
          </a:p>
        </p:txBody>
      </p:sp>
      <p:pic>
        <p:nvPicPr>
          <p:cNvPr id="25" name="图片 24" descr="图片包含 工程绘图&#10;&#10;描述已自动生成">
            <a:extLst>
              <a:ext uri="{FF2B5EF4-FFF2-40B4-BE49-F238E27FC236}">
                <a16:creationId xmlns:a16="http://schemas.microsoft.com/office/drawing/2014/main" id="{6A05BB96-4894-4B12-B1FC-6599F2E55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b="31705"/>
          <a:stretch/>
        </p:blipFill>
        <p:spPr>
          <a:xfrm>
            <a:off x="4312918" y="943329"/>
            <a:ext cx="3566164" cy="155614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61667B6-2FB6-4C2A-8F57-A353FC7D7CE9}"/>
              </a:ext>
            </a:extLst>
          </p:cNvPr>
          <p:cNvSpPr/>
          <p:nvPr/>
        </p:nvSpPr>
        <p:spPr>
          <a:xfrm>
            <a:off x="2519363" y="3780467"/>
            <a:ext cx="7153275" cy="458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800" dirty="0">
                <a:cs typeface="+mn-ea"/>
                <a:sym typeface="+mn-lt"/>
              </a:rPr>
              <a:t>Insert the Subtitle of Your Presentation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A6E6AC-5BC7-440B-BA01-9C2F7900E845}"/>
              </a:ext>
            </a:extLst>
          </p:cNvPr>
          <p:cNvGrpSpPr/>
          <p:nvPr/>
        </p:nvGrpSpPr>
        <p:grpSpPr>
          <a:xfrm>
            <a:off x="2846212" y="4778093"/>
            <a:ext cx="2385709" cy="338554"/>
            <a:chOff x="2614639" y="4778093"/>
            <a:chExt cx="2385709" cy="33855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77EA48-4BFD-4474-BFDF-DE8785609A25}"/>
                </a:ext>
              </a:extLst>
            </p:cNvPr>
            <p:cNvSpPr txBox="1"/>
            <p:nvPr/>
          </p:nvSpPr>
          <p:spPr>
            <a:xfrm>
              <a:off x="2828728" y="4778093"/>
              <a:ext cx="2171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Report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freeppt7.com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30" name="instructor-giving-a-lecture-with-circular-graphic-on-screen_43194">
              <a:extLst>
                <a:ext uri="{FF2B5EF4-FFF2-40B4-BE49-F238E27FC236}">
                  <a16:creationId xmlns:a16="http://schemas.microsoft.com/office/drawing/2014/main" id="{CD0AAB47-0CB1-4500-A5D7-4E2B42BF38EC}"/>
                </a:ext>
              </a:extLst>
            </p:cNvPr>
            <p:cNvSpPr/>
            <p:nvPr/>
          </p:nvSpPr>
          <p:spPr>
            <a:xfrm>
              <a:off x="2614639" y="4810936"/>
              <a:ext cx="250374" cy="272868"/>
            </a:xfrm>
            <a:custGeom>
              <a:avLst/>
              <a:gdLst>
                <a:gd name="connsiteX0" fmla="*/ 188888 w 557678"/>
                <a:gd name="connsiteY0" fmla="*/ 367011 h 607780"/>
                <a:gd name="connsiteX1" fmla="*/ 199785 w 557678"/>
                <a:gd name="connsiteY1" fmla="*/ 373977 h 607780"/>
                <a:gd name="connsiteX2" fmla="*/ 278839 w 557678"/>
                <a:gd name="connsiteY2" fmla="*/ 490974 h 607780"/>
                <a:gd name="connsiteX3" fmla="*/ 357893 w 557678"/>
                <a:gd name="connsiteY3" fmla="*/ 373977 h 607780"/>
                <a:gd name="connsiteX4" fmla="*/ 368886 w 557678"/>
                <a:gd name="connsiteY4" fmla="*/ 367011 h 607780"/>
                <a:gd name="connsiteX5" fmla="*/ 374908 w 557678"/>
                <a:gd name="connsiteY5" fmla="*/ 368729 h 607780"/>
                <a:gd name="connsiteX6" fmla="*/ 557678 w 557678"/>
                <a:gd name="connsiteY6" fmla="*/ 480572 h 607780"/>
                <a:gd name="connsiteX7" fmla="*/ 557678 w 557678"/>
                <a:gd name="connsiteY7" fmla="*/ 607780 h 607780"/>
                <a:gd name="connsiteX8" fmla="*/ 278839 w 557678"/>
                <a:gd name="connsiteY8" fmla="*/ 607780 h 607780"/>
                <a:gd name="connsiteX9" fmla="*/ 0 w 557678"/>
                <a:gd name="connsiteY9" fmla="*/ 607780 h 607780"/>
                <a:gd name="connsiteX10" fmla="*/ 0 w 557678"/>
                <a:gd name="connsiteY10" fmla="*/ 480572 h 607780"/>
                <a:gd name="connsiteX11" fmla="*/ 182770 w 557678"/>
                <a:gd name="connsiteY11" fmla="*/ 368729 h 607780"/>
                <a:gd name="connsiteX12" fmla="*/ 188888 w 557678"/>
                <a:gd name="connsiteY12" fmla="*/ 367011 h 607780"/>
                <a:gd name="connsiteX13" fmla="*/ 233347 w 557678"/>
                <a:gd name="connsiteY13" fmla="*/ 332928 h 607780"/>
                <a:gd name="connsiteX14" fmla="*/ 235832 w 557678"/>
                <a:gd name="connsiteY14" fmla="*/ 333119 h 607780"/>
                <a:gd name="connsiteX15" fmla="*/ 236501 w 557678"/>
                <a:gd name="connsiteY15" fmla="*/ 333214 h 607780"/>
                <a:gd name="connsiteX16" fmla="*/ 236692 w 557678"/>
                <a:gd name="connsiteY16" fmla="*/ 333214 h 607780"/>
                <a:gd name="connsiteX17" fmla="*/ 237934 w 557678"/>
                <a:gd name="connsiteY17" fmla="*/ 333596 h 607780"/>
                <a:gd name="connsiteX18" fmla="*/ 238508 w 557678"/>
                <a:gd name="connsiteY18" fmla="*/ 333787 h 607780"/>
                <a:gd name="connsiteX19" fmla="*/ 239177 w 557678"/>
                <a:gd name="connsiteY19" fmla="*/ 333977 h 607780"/>
                <a:gd name="connsiteX20" fmla="*/ 243478 w 557678"/>
                <a:gd name="connsiteY20" fmla="*/ 336553 h 607780"/>
                <a:gd name="connsiteX21" fmla="*/ 264981 w 557678"/>
                <a:gd name="connsiteY21" fmla="*/ 353724 h 607780"/>
                <a:gd name="connsiteX22" fmla="*/ 267657 w 557678"/>
                <a:gd name="connsiteY22" fmla="*/ 353820 h 607780"/>
                <a:gd name="connsiteX23" fmla="*/ 278839 w 557678"/>
                <a:gd name="connsiteY23" fmla="*/ 353724 h 607780"/>
                <a:gd name="connsiteX24" fmla="*/ 290021 w 557678"/>
                <a:gd name="connsiteY24" fmla="*/ 353820 h 607780"/>
                <a:gd name="connsiteX25" fmla="*/ 292792 w 557678"/>
                <a:gd name="connsiteY25" fmla="*/ 353724 h 607780"/>
                <a:gd name="connsiteX26" fmla="*/ 314200 w 557678"/>
                <a:gd name="connsiteY26" fmla="*/ 336553 h 607780"/>
                <a:gd name="connsiteX27" fmla="*/ 318596 w 557678"/>
                <a:gd name="connsiteY27" fmla="*/ 333977 h 607780"/>
                <a:gd name="connsiteX28" fmla="*/ 319265 w 557678"/>
                <a:gd name="connsiteY28" fmla="*/ 333787 h 607780"/>
                <a:gd name="connsiteX29" fmla="*/ 319743 w 557678"/>
                <a:gd name="connsiteY29" fmla="*/ 333596 h 607780"/>
                <a:gd name="connsiteX30" fmla="*/ 321081 w 557678"/>
                <a:gd name="connsiteY30" fmla="*/ 333214 h 607780"/>
                <a:gd name="connsiteX31" fmla="*/ 321272 w 557678"/>
                <a:gd name="connsiteY31" fmla="*/ 333214 h 607780"/>
                <a:gd name="connsiteX32" fmla="*/ 321846 w 557678"/>
                <a:gd name="connsiteY32" fmla="*/ 333119 h 607780"/>
                <a:gd name="connsiteX33" fmla="*/ 324426 w 557678"/>
                <a:gd name="connsiteY33" fmla="*/ 332928 h 607780"/>
                <a:gd name="connsiteX34" fmla="*/ 340195 w 557678"/>
                <a:gd name="connsiteY34" fmla="*/ 347905 h 607780"/>
                <a:gd name="connsiteX35" fmla="*/ 340195 w 557678"/>
                <a:gd name="connsiteY35" fmla="*/ 380912 h 607780"/>
                <a:gd name="connsiteX36" fmla="*/ 324426 w 557678"/>
                <a:gd name="connsiteY36" fmla="*/ 396366 h 607780"/>
                <a:gd name="connsiteX37" fmla="*/ 314869 w 557678"/>
                <a:gd name="connsiteY37" fmla="*/ 393123 h 607780"/>
                <a:gd name="connsiteX38" fmla="*/ 294417 w 557678"/>
                <a:gd name="connsiteY38" fmla="*/ 374807 h 607780"/>
                <a:gd name="connsiteX39" fmla="*/ 278839 w 557678"/>
                <a:gd name="connsiteY39" fmla="*/ 374902 h 607780"/>
                <a:gd name="connsiteX40" fmla="*/ 263261 w 557678"/>
                <a:gd name="connsiteY40" fmla="*/ 374807 h 607780"/>
                <a:gd name="connsiteX41" fmla="*/ 242809 w 557678"/>
                <a:gd name="connsiteY41" fmla="*/ 393123 h 607780"/>
                <a:gd name="connsiteX42" fmla="*/ 233347 w 557678"/>
                <a:gd name="connsiteY42" fmla="*/ 396366 h 607780"/>
                <a:gd name="connsiteX43" fmla="*/ 217482 w 557678"/>
                <a:gd name="connsiteY43" fmla="*/ 380912 h 607780"/>
                <a:gd name="connsiteX44" fmla="*/ 217482 w 557678"/>
                <a:gd name="connsiteY44" fmla="*/ 347905 h 607780"/>
                <a:gd name="connsiteX45" fmla="*/ 233347 w 557678"/>
                <a:gd name="connsiteY45" fmla="*/ 332928 h 607780"/>
                <a:gd name="connsiteX46" fmla="*/ 277214 w 557678"/>
                <a:gd name="connsiteY46" fmla="*/ 0 h 607780"/>
                <a:gd name="connsiteX47" fmla="*/ 278552 w 557678"/>
                <a:gd name="connsiteY47" fmla="*/ 0 h 607780"/>
                <a:gd name="connsiteX48" fmla="*/ 278744 w 557678"/>
                <a:gd name="connsiteY48" fmla="*/ 0 h 607780"/>
                <a:gd name="connsiteX49" fmla="*/ 278839 w 557678"/>
                <a:gd name="connsiteY49" fmla="*/ 0 h 607780"/>
                <a:gd name="connsiteX50" fmla="*/ 278935 w 557678"/>
                <a:gd name="connsiteY50" fmla="*/ 0 h 607780"/>
                <a:gd name="connsiteX51" fmla="*/ 279222 w 557678"/>
                <a:gd name="connsiteY51" fmla="*/ 0 h 607780"/>
                <a:gd name="connsiteX52" fmla="*/ 280560 w 557678"/>
                <a:gd name="connsiteY52" fmla="*/ 0 h 607780"/>
                <a:gd name="connsiteX53" fmla="*/ 404758 w 557678"/>
                <a:gd name="connsiteY53" fmla="*/ 105659 h 607780"/>
                <a:gd name="connsiteX54" fmla="*/ 396727 w 557678"/>
                <a:gd name="connsiteY54" fmla="*/ 160159 h 607780"/>
                <a:gd name="connsiteX55" fmla="*/ 408009 w 557678"/>
                <a:gd name="connsiteY55" fmla="*/ 186120 h 607780"/>
                <a:gd name="connsiteX56" fmla="*/ 379039 w 557678"/>
                <a:gd name="connsiteY56" fmla="*/ 238616 h 607780"/>
                <a:gd name="connsiteX57" fmla="*/ 317179 w 557678"/>
                <a:gd name="connsiteY57" fmla="*/ 313541 h 607780"/>
                <a:gd name="connsiteX58" fmla="*/ 278935 w 557678"/>
                <a:gd name="connsiteY58" fmla="*/ 322131 h 607780"/>
                <a:gd name="connsiteX59" fmla="*/ 278839 w 557678"/>
                <a:gd name="connsiteY59" fmla="*/ 322131 h 607780"/>
                <a:gd name="connsiteX60" fmla="*/ 278744 w 557678"/>
                <a:gd name="connsiteY60" fmla="*/ 322131 h 607780"/>
                <a:gd name="connsiteX61" fmla="*/ 240499 w 557678"/>
                <a:gd name="connsiteY61" fmla="*/ 313541 h 607780"/>
                <a:gd name="connsiteX62" fmla="*/ 178734 w 557678"/>
                <a:gd name="connsiteY62" fmla="*/ 238616 h 607780"/>
                <a:gd name="connsiteX63" fmla="*/ 149669 w 557678"/>
                <a:gd name="connsiteY63" fmla="*/ 186120 h 607780"/>
                <a:gd name="connsiteX64" fmla="*/ 161046 w 557678"/>
                <a:gd name="connsiteY64" fmla="*/ 160159 h 607780"/>
                <a:gd name="connsiteX65" fmla="*/ 153015 w 557678"/>
                <a:gd name="connsiteY65" fmla="*/ 105659 h 607780"/>
                <a:gd name="connsiteX66" fmla="*/ 277214 w 557678"/>
                <a:gd name="connsiteY66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57678" h="607780">
                  <a:moveTo>
                    <a:pt x="188888" y="367011"/>
                  </a:moveTo>
                  <a:cubicBezTo>
                    <a:pt x="193667" y="367011"/>
                    <a:pt x="197873" y="369874"/>
                    <a:pt x="199785" y="373977"/>
                  </a:cubicBezTo>
                  <a:cubicBezTo>
                    <a:pt x="218808" y="405851"/>
                    <a:pt x="254177" y="489256"/>
                    <a:pt x="278839" y="490974"/>
                  </a:cubicBezTo>
                  <a:cubicBezTo>
                    <a:pt x="303502" y="489256"/>
                    <a:pt x="338870" y="405851"/>
                    <a:pt x="357893" y="373977"/>
                  </a:cubicBezTo>
                  <a:cubicBezTo>
                    <a:pt x="359900" y="369874"/>
                    <a:pt x="364011" y="367011"/>
                    <a:pt x="368886" y="367011"/>
                  </a:cubicBezTo>
                  <a:cubicBezTo>
                    <a:pt x="371085" y="367011"/>
                    <a:pt x="372996" y="367870"/>
                    <a:pt x="374908" y="368729"/>
                  </a:cubicBezTo>
                  <a:cubicBezTo>
                    <a:pt x="382269" y="371878"/>
                    <a:pt x="557678" y="427132"/>
                    <a:pt x="557678" y="480572"/>
                  </a:cubicBezTo>
                  <a:lnTo>
                    <a:pt x="557678" y="607780"/>
                  </a:lnTo>
                  <a:lnTo>
                    <a:pt x="278839" y="607780"/>
                  </a:lnTo>
                  <a:lnTo>
                    <a:pt x="0" y="607780"/>
                  </a:lnTo>
                  <a:lnTo>
                    <a:pt x="0" y="480572"/>
                  </a:lnTo>
                  <a:cubicBezTo>
                    <a:pt x="0" y="421120"/>
                    <a:pt x="175314" y="371687"/>
                    <a:pt x="182770" y="368729"/>
                  </a:cubicBezTo>
                  <a:cubicBezTo>
                    <a:pt x="184682" y="367870"/>
                    <a:pt x="186593" y="367011"/>
                    <a:pt x="188888" y="367011"/>
                  </a:cubicBezTo>
                  <a:close/>
                  <a:moveTo>
                    <a:pt x="233347" y="332928"/>
                  </a:moveTo>
                  <a:cubicBezTo>
                    <a:pt x="234207" y="332928"/>
                    <a:pt x="235067" y="332928"/>
                    <a:pt x="235832" y="333119"/>
                  </a:cubicBezTo>
                  <a:cubicBezTo>
                    <a:pt x="236023" y="333119"/>
                    <a:pt x="236310" y="333119"/>
                    <a:pt x="236501" y="333214"/>
                  </a:cubicBezTo>
                  <a:cubicBezTo>
                    <a:pt x="236501" y="333214"/>
                    <a:pt x="236596" y="333214"/>
                    <a:pt x="236692" y="333214"/>
                  </a:cubicBezTo>
                  <a:cubicBezTo>
                    <a:pt x="237074" y="333310"/>
                    <a:pt x="237552" y="333405"/>
                    <a:pt x="237934" y="333596"/>
                  </a:cubicBezTo>
                  <a:cubicBezTo>
                    <a:pt x="238126" y="333596"/>
                    <a:pt x="238317" y="333691"/>
                    <a:pt x="238508" y="333787"/>
                  </a:cubicBezTo>
                  <a:cubicBezTo>
                    <a:pt x="238699" y="333787"/>
                    <a:pt x="238890" y="333882"/>
                    <a:pt x="239177" y="333977"/>
                  </a:cubicBezTo>
                  <a:cubicBezTo>
                    <a:pt x="240706" y="334645"/>
                    <a:pt x="242140" y="335504"/>
                    <a:pt x="243478" y="336553"/>
                  </a:cubicBezTo>
                  <a:cubicBezTo>
                    <a:pt x="250836" y="342372"/>
                    <a:pt x="255615" y="353056"/>
                    <a:pt x="264981" y="353724"/>
                  </a:cubicBezTo>
                  <a:cubicBezTo>
                    <a:pt x="265841" y="353820"/>
                    <a:pt x="266797" y="353820"/>
                    <a:pt x="267657" y="353820"/>
                  </a:cubicBezTo>
                  <a:cubicBezTo>
                    <a:pt x="268517" y="353820"/>
                    <a:pt x="274060" y="353724"/>
                    <a:pt x="278839" y="353724"/>
                  </a:cubicBezTo>
                  <a:cubicBezTo>
                    <a:pt x="283617" y="353724"/>
                    <a:pt x="289256" y="353820"/>
                    <a:pt x="290021" y="353820"/>
                  </a:cubicBezTo>
                  <a:cubicBezTo>
                    <a:pt x="290976" y="353820"/>
                    <a:pt x="291836" y="353820"/>
                    <a:pt x="292792" y="353724"/>
                  </a:cubicBezTo>
                  <a:cubicBezTo>
                    <a:pt x="302158" y="353056"/>
                    <a:pt x="306841" y="342372"/>
                    <a:pt x="314200" y="336553"/>
                  </a:cubicBezTo>
                  <a:cubicBezTo>
                    <a:pt x="315538" y="335504"/>
                    <a:pt x="316972" y="334645"/>
                    <a:pt x="318596" y="333977"/>
                  </a:cubicBezTo>
                  <a:cubicBezTo>
                    <a:pt x="318787" y="333882"/>
                    <a:pt x="318979" y="333787"/>
                    <a:pt x="319265" y="333787"/>
                  </a:cubicBezTo>
                  <a:cubicBezTo>
                    <a:pt x="319456" y="333691"/>
                    <a:pt x="319648" y="333596"/>
                    <a:pt x="319743" y="333596"/>
                  </a:cubicBezTo>
                  <a:cubicBezTo>
                    <a:pt x="320221" y="333405"/>
                    <a:pt x="320603" y="333310"/>
                    <a:pt x="321081" y="333214"/>
                  </a:cubicBezTo>
                  <a:cubicBezTo>
                    <a:pt x="321081" y="333214"/>
                    <a:pt x="321177" y="333214"/>
                    <a:pt x="321272" y="333214"/>
                  </a:cubicBezTo>
                  <a:cubicBezTo>
                    <a:pt x="321463" y="333119"/>
                    <a:pt x="321654" y="333119"/>
                    <a:pt x="321846" y="333119"/>
                  </a:cubicBezTo>
                  <a:cubicBezTo>
                    <a:pt x="322706" y="332928"/>
                    <a:pt x="323566" y="332928"/>
                    <a:pt x="324426" y="332928"/>
                  </a:cubicBezTo>
                  <a:cubicBezTo>
                    <a:pt x="332836" y="332928"/>
                    <a:pt x="339813" y="339510"/>
                    <a:pt x="340195" y="347905"/>
                  </a:cubicBezTo>
                  <a:lnTo>
                    <a:pt x="340195" y="380912"/>
                  </a:lnTo>
                  <a:cubicBezTo>
                    <a:pt x="340004" y="389498"/>
                    <a:pt x="333027" y="396366"/>
                    <a:pt x="324426" y="396366"/>
                  </a:cubicBezTo>
                  <a:cubicBezTo>
                    <a:pt x="320794" y="396366"/>
                    <a:pt x="317545" y="395126"/>
                    <a:pt x="314869" y="393123"/>
                  </a:cubicBezTo>
                  <a:cubicBezTo>
                    <a:pt x="305885" y="387208"/>
                    <a:pt x="299864" y="374997"/>
                    <a:pt x="294417" y="374807"/>
                  </a:cubicBezTo>
                  <a:lnTo>
                    <a:pt x="278839" y="374902"/>
                  </a:lnTo>
                  <a:lnTo>
                    <a:pt x="263261" y="374807"/>
                  </a:lnTo>
                  <a:cubicBezTo>
                    <a:pt x="257813" y="374997"/>
                    <a:pt x="251792" y="387208"/>
                    <a:pt x="242809" y="393123"/>
                  </a:cubicBezTo>
                  <a:cubicBezTo>
                    <a:pt x="240228" y="395126"/>
                    <a:pt x="236883" y="396366"/>
                    <a:pt x="233347" y="396366"/>
                  </a:cubicBezTo>
                  <a:cubicBezTo>
                    <a:pt x="224746" y="396366"/>
                    <a:pt x="217769" y="389498"/>
                    <a:pt x="217482" y="380912"/>
                  </a:cubicBezTo>
                  <a:lnTo>
                    <a:pt x="217482" y="347905"/>
                  </a:lnTo>
                  <a:cubicBezTo>
                    <a:pt x="217960" y="339510"/>
                    <a:pt x="224841" y="332928"/>
                    <a:pt x="233347" y="332928"/>
                  </a:cubicBezTo>
                  <a:close/>
                  <a:moveTo>
                    <a:pt x="277214" y="0"/>
                  </a:moveTo>
                  <a:cubicBezTo>
                    <a:pt x="277596" y="0"/>
                    <a:pt x="278074" y="0"/>
                    <a:pt x="278552" y="0"/>
                  </a:cubicBezTo>
                  <a:cubicBezTo>
                    <a:pt x="278648" y="0"/>
                    <a:pt x="278648" y="0"/>
                    <a:pt x="278744" y="0"/>
                  </a:cubicBezTo>
                  <a:cubicBezTo>
                    <a:pt x="278744" y="0"/>
                    <a:pt x="278839" y="0"/>
                    <a:pt x="278839" y="0"/>
                  </a:cubicBezTo>
                  <a:cubicBezTo>
                    <a:pt x="278935" y="0"/>
                    <a:pt x="278935" y="0"/>
                    <a:pt x="278935" y="0"/>
                  </a:cubicBezTo>
                  <a:cubicBezTo>
                    <a:pt x="279030" y="0"/>
                    <a:pt x="279126" y="0"/>
                    <a:pt x="279222" y="0"/>
                  </a:cubicBezTo>
                  <a:cubicBezTo>
                    <a:pt x="279604" y="0"/>
                    <a:pt x="280082" y="0"/>
                    <a:pt x="280560" y="0"/>
                  </a:cubicBezTo>
                  <a:cubicBezTo>
                    <a:pt x="387453" y="0"/>
                    <a:pt x="407531" y="76166"/>
                    <a:pt x="404758" y="105659"/>
                  </a:cubicBezTo>
                  <a:cubicBezTo>
                    <a:pt x="402464" y="129330"/>
                    <a:pt x="396727" y="160159"/>
                    <a:pt x="396727" y="160159"/>
                  </a:cubicBezTo>
                  <a:cubicBezTo>
                    <a:pt x="396727" y="160159"/>
                    <a:pt x="408009" y="165313"/>
                    <a:pt x="408009" y="186120"/>
                  </a:cubicBezTo>
                  <a:cubicBezTo>
                    <a:pt x="404089" y="238234"/>
                    <a:pt x="383246" y="215708"/>
                    <a:pt x="379039" y="238616"/>
                  </a:cubicBezTo>
                  <a:cubicBezTo>
                    <a:pt x="371868" y="276603"/>
                    <a:pt x="338213" y="304092"/>
                    <a:pt x="317179" y="313541"/>
                  </a:cubicBezTo>
                  <a:cubicBezTo>
                    <a:pt x="304941" y="319077"/>
                    <a:pt x="292225" y="321845"/>
                    <a:pt x="278935" y="322131"/>
                  </a:cubicBezTo>
                  <a:cubicBezTo>
                    <a:pt x="278935" y="322131"/>
                    <a:pt x="278935" y="322131"/>
                    <a:pt x="278839" y="322131"/>
                  </a:cubicBezTo>
                  <a:cubicBezTo>
                    <a:pt x="278839" y="322131"/>
                    <a:pt x="278744" y="322131"/>
                    <a:pt x="278744" y="322131"/>
                  </a:cubicBezTo>
                  <a:cubicBezTo>
                    <a:pt x="265454" y="321845"/>
                    <a:pt x="252738" y="319077"/>
                    <a:pt x="240499" y="313541"/>
                  </a:cubicBezTo>
                  <a:cubicBezTo>
                    <a:pt x="219561" y="304092"/>
                    <a:pt x="185810" y="276603"/>
                    <a:pt x="178734" y="238616"/>
                  </a:cubicBezTo>
                  <a:cubicBezTo>
                    <a:pt x="174432" y="215708"/>
                    <a:pt x="153684" y="238234"/>
                    <a:pt x="149669" y="186120"/>
                  </a:cubicBezTo>
                  <a:cubicBezTo>
                    <a:pt x="149669" y="165313"/>
                    <a:pt x="161046" y="160159"/>
                    <a:pt x="161046" y="160159"/>
                  </a:cubicBezTo>
                  <a:cubicBezTo>
                    <a:pt x="161046" y="160159"/>
                    <a:pt x="155214" y="129330"/>
                    <a:pt x="153015" y="105659"/>
                  </a:cubicBezTo>
                  <a:cubicBezTo>
                    <a:pt x="150147" y="76166"/>
                    <a:pt x="170225" y="0"/>
                    <a:pt x="277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5765B1-5E40-4571-B384-9E7F8C94BD63}"/>
              </a:ext>
            </a:extLst>
          </p:cNvPr>
          <p:cNvGrpSpPr/>
          <p:nvPr/>
        </p:nvGrpSpPr>
        <p:grpSpPr>
          <a:xfrm>
            <a:off x="5345611" y="4778093"/>
            <a:ext cx="2389755" cy="338554"/>
            <a:chOff x="4735988" y="4778093"/>
            <a:chExt cx="2389755" cy="3385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E94040-2DF9-4565-9023-3F123FBB0C23}"/>
                </a:ext>
              </a:extLst>
            </p:cNvPr>
            <p:cNvSpPr txBox="1"/>
            <p:nvPr/>
          </p:nvSpPr>
          <p:spPr>
            <a:xfrm>
              <a:off x="4934502" y="4778093"/>
              <a:ext cx="2191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Mentor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Professor***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31" name="working-man-with-a-bow-and-a-hat_57080">
              <a:extLst>
                <a:ext uri="{FF2B5EF4-FFF2-40B4-BE49-F238E27FC236}">
                  <a16:creationId xmlns:a16="http://schemas.microsoft.com/office/drawing/2014/main" id="{02F838E8-8D51-4143-B13C-A3F30F0A6EC6}"/>
                </a:ext>
              </a:extLst>
            </p:cNvPr>
            <p:cNvSpPr/>
            <p:nvPr/>
          </p:nvSpPr>
          <p:spPr>
            <a:xfrm>
              <a:off x="4735988" y="4810936"/>
              <a:ext cx="234799" cy="272868"/>
            </a:xfrm>
            <a:custGeom>
              <a:avLst/>
              <a:gdLst>
                <a:gd name="connsiteX0" fmla="*/ 176656 w 521831"/>
                <a:gd name="connsiteY0" fmla="*/ 380983 h 606439"/>
                <a:gd name="connsiteX1" fmla="*/ 186943 w 521831"/>
                <a:gd name="connsiteY1" fmla="*/ 387521 h 606439"/>
                <a:gd name="connsiteX2" fmla="*/ 260916 w 521831"/>
                <a:gd name="connsiteY2" fmla="*/ 497073 h 606439"/>
                <a:gd name="connsiteX3" fmla="*/ 334888 w 521831"/>
                <a:gd name="connsiteY3" fmla="*/ 387521 h 606439"/>
                <a:gd name="connsiteX4" fmla="*/ 345082 w 521831"/>
                <a:gd name="connsiteY4" fmla="*/ 380983 h 606439"/>
                <a:gd name="connsiteX5" fmla="*/ 350786 w 521831"/>
                <a:gd name="connsiteY5" fmla="*/ 382571 h 606439"/>
                <a:gd name="connsiteX6" fmla="*/ 416530 w 521831"/>
                <a:gd name="connsiteY6" fmla="*/ 416286 h 606439"/>
                <a:gd name="connsiteX7" fmla="*/ 521831 w 521831"/>
                <a:gd name="connsiteY7" fmla="*/ 487267 h 606439"/>
                <a:gd name="connsiteX8" fmla="*/ 521831 w 521831"/>
                <a:gd name="connsiteY8" fmla="*/ 606439 h 606439"/>
                <a:gd name="connsiteX9" fmla="*/ 260916 w 521831"/>
                <a:gd name="connsiteY9" fmla="*/ 606439 h 606439"/>
                <a:gd name="connsiteX10" fmla="*/ 0 w 521831"/>
                <a:gd name="connsiteY10" fmla="*/ 606439 h 606439"/>
                <a:gd name="connsiteX11" fmla="*/ 0 w 521831"/>
                <a:gd name="connsiteY11" fmla="*/ 487267 h 606439"/>
                <a:gd name="connsiteX12" fmla="*/ 105301 w 521831"/>
                <a:gd name="connsiteY12" fmla="*/ 416286 h 606439"/>
                <a:gd name="connsiteX13" fmla="*/ 170951 w 521831"/>
                <a:gd name="connsiteY13" fmla="*/ 382571 h 606439"/>
                <a:gd name="connsiteX14" fmla="*/ 176656 w 521831"/>
                <a:gd name="connsiteY14" fmla="*/ 380983 h 606439"/>
                <a:gd name="connsiteX15" fmla="*/ 218033 w 521831"/>
                <a:gd name="connsiteY15" fmla="*/ 348240 h 606439"/>
                <a:gd name="connsiteX16" fmla="*/ 220372 w 521831"/>
                <a:gd name="connsiteY16" fmla="*/ 348427 h 606439"/>
                <a:gd name="connsiteX17" fmla="*/ 221027 w 521831"/>
                <a:gd name="connsiteY17" fmla="*/ 348520 h 606439"/>
                <a:gd name="connsiteX18" fmla="*/ 221120 w 521831"/>
                <a:gd name="connsiteY18" fmla="*/ 348613 h 606439"/>
                <a:gd name="connsiteX19" fmla="*/ 222336 w 521831"/>
                <a:gd name="connsiteY19" fmla="*/ 348893 h 606439"/>
                <a:gd name="connsiteX20" fmla="*/ 222898 w 521831"/>
                <a:gd name="connsiteY20" fmla="*/ 349080 h 606439"/>
                <a:gd name="connsiteX21" fmla="*/ 223553 w 521831"/>
                <a:gd name="connsiteY21" fmla="*/ 349266 h 606439"/>
                <a:gd name="connsiteX22" fmla="*/ 227575 w 521831"/>
                <a:gd name="connsiteY22" fmla="*/ 351693 h 606439"/>
                <a:gd name="connsiteX23" fmla="*/ 247783 w 521831"/>
                <a:gd name="connsiteY23" fmla="*/ 367836 h 606439"/>
                <a:gd name="connsiteX24" fmla="*/ 250309 w 521831"/>
                <a:gd name="connsiteY24" fmla="*/ 367929 h 606439"/>
                <a:gd name="connsiteX25" fmla="*/ 260880 w 521831"/>
                <a:gd name="connsiteY25" fmla="*/ 367836 h 606439"/>
                <a:gd name="connsiteX26" fmla="*/ 271358 w 521831"/>
                <a:gd name="connsiteY26" fmla="*/ 367929 h 606439"/>
                <a:gd name="connsiteX27" fmla="*/ 273978 w 521831"/>
                <a:gd name="connsiteY27" fmla="*/ 367836 h 606439"/>
                <a:gd name="connsiteX28" fmla="*/ 294186 w 521831"/>
                <a:gd name="connsiteY28" fmla="*/ 351693 h 606439"/>
                <a:gd name="connsiteX29" fmla="*/ 298208 w 521831"/>
                <a:gd name="connsiteY29" fmla="*/ 349266 h 606439"/>
                <a:gd name="connsiteX30" fmla="*/ 298863 w 521831"/>
                <a:gd name="connsiteY30" fmla="*/ 349080 h 606439"/>
                <a:gd name="connsiteX31" fmla="*/ 299331 w 521831"/>
                <a:gd name="connsiteY31" fmla="*/ 348893 h 606439"/>
                <a:gd name="connsiteX32" fmla="*/ 300547 w 521831"/>
                <a:gd name="connsiteY32" fmla="*/ 348613 h 606439"/>
                <a:gd name="connsiteX33" fmla="*/ 300734 w 521831"/>
                <a:gd name="connsiteY33" fmla="*/ 348520 h 606439"/>
                <a:gd name="connsiteX34" fmla="*/ 301296 w 521831"/>
                <a:gd name="connsiteY34" fmla="*/ 348427 h 606439"/>
                <a:gd name="connsiteX35" fmla="*/ 303728 w 521831"/>
                <a:gd name="connsiteY35" fmla="*/ 348240 h 606439"/>
                <a:gd name="connsiteX36" fmla="*/ 318603 w 521831"/>
                <a:gd name="connsiteY36" fmla="*/ 362330 h 606439"/>
                <a:gd name="connsiteX37" fmla="*/ 318603 w 521831"/>
                <a:gd name="connsiteY37" fmla="*/ 393404 h 606439"/>
                <a:gd name="connsiteX38" fmla="*/ 303728 w 521831"/>
                <a:gd name="connsiteY38" fmla="*/ 407868 h 606439"/>
                <a:gd name="connsiteX39" fmla="*/ 294747 w 521831"/>
                <a:gd name="connsiteY39" fmla="*/ 404882 h 606439"/>
                <a:gd name="connsiteX40" fmla="*/ 275475 w 521831"/>
                <a:gd name="connsiteY40" fmla="*/ 387619 h 606439"/>
                <a:gd name="connsiteX41" fmla="*/ 260880 w 521831"/>
                <a:gd name="connsiteY41" fmla="*/ 387712 h 606439"/>
                <a:gd name="connsiteX42" fmla="*/ 246193 w 521831"/>
                <a:gd name="connsiteY42" fmla="*/ 387619 h 606439"/>
                <a:gd name="connsiteX43" fmla="*/ 227014 w 521831"/>
                <a:gd name="connsiteY43" fmla="*/ 404882 h 606439"/>
                <a:gd name="connsiteX44" fmla="*/ 218033 w 521831"/>
                <a:gd name="connsiteY44" fmla="*/ 407868 h 606439"/>
                <a:gd name="connsiteX45" fmla="*/ 203158 w 521831"/>
                <a:gd name="connsiteY45" fmla="*/ 393404 h 606439"/>
                <a:gd name="connsiteX46" fmla="*/ 203158 w 521831"/>
                <a:gd name="connsiteY46" fmla="*/ 362330 h 606439"/>
                <a:gd name="connsiteX47" fmla="*/ 218033 w 521831"/>
                <a:gd name="connsiteY47" fmla="*/ 348240 h 606439"/>
                <a:gd name="connsiteX48" fmla="*/ 260891 w 521831"/>
                <a:gd name="connsiteY48" fmla="*/ 0 h 606439"/>
                <a:gd name="connsiteX49" fmla="*/ 433412 w 521831"/>
                <a:gd name="connsiteY49" fmla="*/ 57425 h 606439"/>
                <a:gd name="connsiteX50" fmla="*/ 400591 w 521831"/>
                <a:gd name="connsiteY50" fmla="*/ 80301 h 606439"/>
                <a:gd name="connsiteX51" fmla="*/ 389183 w 521831"/>
                <a:gd name="connsiteY51" fmla="*/ 96361 h 606439"/>
                <a:gd name="connsiteX52" fmla="*/ 378149 w 521831"/>
                <a:gd name="connsiteY52" fmla="*/ 134457 h 606439"/>
                <a:gd name="connsiteX53" fmla="*/ 378056 w 521831"/>
                <a:gd name="connsiteY53" fmla="*/ 135578 h 606439"/>
                <a:gd name="connsiteX54" fmla="*/ 370575 w 521831"/>
                <a:gd name="connsiteY54" fmla="*/ 186560 h 606439"/>
                <a:gd name="connsiteX55" fmla="*/ 381142 w 521831"/>
                <a:gd name="connsiteY55" fmla="*/ 210837 h 606439"/>
                <a:gd name="connsiteX56" fmla="*/ 353931 w 521831"/>
                <a:gd name="connsiteY56" fmla="*/ 260044 h 606439"/>
                <a:gd name="connsiteX57" fmla="*/ 296143 w 521831"/>
                <a:gd name="connsiteY57" fmla="*/ 330261 h 606439"/>
                <a:gd name="connsiteX58" fmla="*/ 260891 w 521831"/>
                <a:gd name="connsiteY58" fmla="*/ 338291 h 606439"/>
                <a:gd name="connsiteX59" fmla="*/ 225639 w 521831"/>
                <a:gd name="connsiteY59" fmla="*/ 330261 h 606439"/>
                <a:gd name="connsiteX60" fmla="*/ 167758 w 521831"/>
                <a:gd name="connsiteY60" fmla="*/ 260044 h 606439"/>
                <a:gd name="connsiteX61" fmla="*/ 140548 w 521831"/>
                <a:gd name="connsiteY61" fmla="*/ 210837 h 606439"/>
                <a:gd name="connsiteX62" fmla="*/ 151207 w 521831"/>
                <a:gd name="connsiteY62" fmla="*/ 186560 h 606439"/>
                <a:gd name="connsiteX63" fmla="*/ 143727 w 521831"/>
                <a:gd name="connsiteY63" fmla="*/ 135578 h 606439"/>
                <a:gd name="connsiteX64" fmla="*/ 143633 w 521831"/>
                <a:gd name="connsiteY64" fmla="*/ 134457 h 606439"/>
                <a:gd name="connsiteX65" fmla="*/ 132599 w 521831"/>
                <a:gd name="connsiteY65" fmla="*/ 96361 h 606439"/>
                <a:gd name="connsiteX66" fmla="*/ 121192 w 521831"/>
                <a:gd name="connsiteY66" fmla="*/ 80301 h 606439"/>
                <a:gd name="connsiteX67" fmla="*/ 88277 w 521831"/>
                <a:gd name="connsiteY67" fmla="*/ 57425 h 606439"/>
                <a:gd name="connsiteX68" fmla="*/ 260891 w 521831"/>
                <a:gd name="connsiteY68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21831" h="606439">
                  <a:moveTo>
                    <a:pt x="176656" y="380983"/>
                  </a:moveTo>
                  <a:cubicBezTo>
                    <a:pt x="181238" y="380983"/>
                    <a:pt x="185072" y="383691"/>
                    <a:pt x="186943" y="387521"/>
                  </a:cubicBezTo>
                  <a:cubicBezTo>
                    <a:pt x="204711" y="417314"/>
                    <a:pt x="237817" y="495486"/>
                    <a:pt x="260916" y="497073"/>
                  </a:cubicBezTo>
                  <a:cubicBezTo>
                    <a:pt x="284014" y="495486"/>
                    <a:pt x="317026" y="417314"/>
                    <a:pt x="334888" y="387521"/>
                  </a:cubicBezTo>
                  <a:cubicBezTo>
                    <a:pt x="336665" y="383691"/>
                    <a:pt x="340593" y="380983"/>
                    <a:pt x="345082" y="380983"/>
                  </a:cubicBezTo>
                  <a:cubicBezTo>
                    <a:pt x="347233" y="380983"/>
                    <a:pt x="349103" y="381637"/>
                    <a:pt x="350786" y="382571"/>
                  </a:cubicBezTo>
                  <a:cubicBezTo>
                    <a:pt x="357239" y="386026"/>
                    <a:pt x="394927" y="408441"/>
                    <a:pt x="416530" y="416286"/>
                  </a:cubicBezTo>
                  <a:cubicBezTo>
                    <a:pt x="489193" y="442437"/>
                    <a:pt x="521831" y="469055"/>
                    <a:pt x="521831" y="487267"/>
                  </a:cubicBezTo>
                  <a:lnTo>
                    <a:pt x="521831" y="606439"/>
                  </a:lnTo>
                  <a:lnTo>
                    <a:pt x="260916" y="606439"/>
                  </a:lnTo>
                  <a:lnTo>
                    <a:pt x="0" y="606439"/>
                  </a:lnTo>
                  <a:lnTo>
                    <a:pt x="0" y="487267"/>
                  </a:lnTo>
                  <a:cubicBezTo>
                    <a:pt x="0" y="469055"/>
                    <a:pt x="32638" y="442437"/>
                    <a:pt x="105301" y="416286"/>
                  </a:cubicBezTo>
                  <a:cubicBezTo>
                    <a:pt x="126904" y="408441"/>
                    <a:pt x="164592" y="386026"/>
                    <a:pt x="170951" y="382571"/>
                  </a:cubicBezTo>
                  <a:cubicBezTo>
                    <a:pt x="172634" y="381637"/>
                    <a:pt x="174598" y="380983"/>
                    <a:pt x="176656" y="380983"/>
                  </a:cubicBezTo>
                  <a:close/>
                  <a:moveTo>
                    <a:pt x="218033" y="348240"/>
                  </a:moveTo>
                  <a:cubicBezTo>
                    <a:pt x="218875" y="348240"/>
                    <a:pt x="219623" y="348333"/>
                    <a:pt x="220372" y="348427"/>
                  </a:cubicBezTo>
                  <a:cubicBezTo>
                    <a:pt x="220559" y="348520"/>
                    <a:pt x="220840" y="348520"/>
                    <a:pt x="221027" y="348520"/>
                  </a:cubicBezTo>
                  <a:cubicBezTo>
                    <a:pt x="221027" y="348520"/>
                    <a:pt x="221120" y="348613"/>
                    <a:pt x="221120" y="348613"/>
                  </a:cubicBezTo>
                  <a:cubicBezTo>
                    <a:pt x="221588" y="348707"/>
                    <a:pt x="221962" y="348800"/>
                    <a:pt x="222336" y="348893"/>
                  </a:cubicBezTo>
                  <a:cubicBezTo>
                    <a:pt x="222524" y="348893"/>
                    <a:pt x="222711" y="348987"/>
                    <a:pt x="222898" y="349080"/>
                  </a:cubicBezTo>
                  <a:cubicBezTo>
                    <a:pt x="223085" y="349173"/>
                    <a:pt x="223272" y="349173"/>
                    <a:pt x="223553" y="349266"/>
                  </a:cubicBezTo>
                  <a:cubicBezTo>
                    <a:pt x="224956" y="349920"/>
                    <a:pt x="226359" y="350666"/>
                    <a:pt x="227575" y="351693"/>
                  </a:cubicBezTo>
                  <a:cubicBezTo>
                    <a:pt x="234498" y="357105"/>
                    <a:pt x="238989" y="367183"/>
                    <a:pt x="247783" y="367836"/>
                  </a:cubicBezTo>
                  <a:cubicBezTo>
                    <a:pt x="248625" y="367929"/>
                    <a:pt x="249467" y="367929"/>
                    <a:pt x="250309" y="367929"/>
                  </a:cubicBezTo>
                  <a:cubicBezTo>
                    <a:pt x="251151" y="367929"/>
                    <a:pt x="256390" y="367836"/>
                    <a:pt x="260880" y="367836"/>
                  </a:cubicBezTo>
                  <a:cubicBezTo>
                    <a:pt x="265371" y="367836"/>
                    <a:pt x="270610" y="367929"/>
                    <a:pt x="271358" y="367929"/>
                  </a:cubicBezTo>
                  <a:cubicBezTo>
                    <a:pt x="272294" y="367929"/>
                    <a:pt x="273136" y="367929"/>
                    <a:pt x="273978" y="367836"/>
                  </a:cubicBezTo>
                  <a:cubicBezTo>
                    <a:pt x="282772" y="367183"/>
                    <a:pt x="287169" y="357105"/>
                    <a:pt x="294186" y="351693"/>
                  </a:cubicBezTo>
                  <a:cubicBezTo>
                    <a:pt x="295402" y="350666"/>
                    <a:pt x="296711" y="349920"/>
                    <a:pt x="298208" y="349266"/>
                  </a:cubicBezTo>
                  <a:cubicBezTo>
                    <a:pt x="298395" y="349173"/>
                    <a:pt x="298676" y="349173"/>
                    <a:pt x="298863" y="349080"/>
                  </a:cubicBezTo>
                  <a:cubicBezTo>
                    <a:pt x="299050" y="348987"/>
                    <a:pt x="299237" y="348893"/>
                    <a:pt x="299331" y="348893"/>
                  </a:cubicBezTo>
                  <a:cubicBezTo>
                    <a:pt x="299799" y="348800"/>
                    <a:pt x="300173" y="348707"/>
                    <a:pt x="300547" y="348613"/>
                  </a:cubicBezTo>
                  <a:cubicBezTo>
                    <a:pt x="300641" y="348613"/>
                    <a:pt x="300641" y="348520"/>
                    <a:pt x="300734" y="348520"/>
                  </a:cubicBezTo>
                  <a:cubicBezTo>
                    <a:pt x="300921" y="348520"/>
                    <a:pt x="301108" y="348520"/>
                    <a:pt x="301296" y="348427"/>
                  </a:cubicBezTo>
                  <a:cubicBezTo>
                    <a:pt x="302138" y="348333"/>
                    <a:pt x="302886" y="348240"/>
                    <a:pt x="303728" y="348240"/>
                  </a:cubicBezTo>
                  <a:cubicBezTo>
                    <a:pt x="311680" y="348240"/>
                    <a:pt x="318135" y="354492"/>
                    <a:pt x="318603" y="362330"/>
                  </a:cubicBezTo>
                  <a:lnTo>
                    <a:pt x="318603" y="393404"/>
                  </a:lnTo>
                  <a:cubicBezTo>
                    <a:pt x="318322" y="401429"/>
                    <a:pt x="311774" y="407868"/>
                    <a:pt x="303728" y="407868"/>
                  </a:cubicBezTo>
                  <a:cubicBezTo>
                    <a:pt x="300360" y="407868"/>
                    <a:pt x="297273" y="406748"/>
                    <a:pt x="294747" y="404882"/>
                  </a:cubicBezTo>
                  <a:cubicBezTo>
                    <a:pt x="286327" y="399376"/>
                    <a:pt x="280620" y="387899"/>
                    <a:pt x="275475" y="387619"/>
                  </a:cubicBezTo>
                  <a:lnTo>
                    <a:pt x="260880" y="387712"/>
                  </a:lnTo>
                  <a:lnTo>
                    <a:pt x="246193" y="387619"/>
                  </a:lnTo>
                  <a:cubicBezTo>
                    <a:pt x="241047" y="387899"/>
                    <a:pt x="235434" y="399376"/>
                    <a:pt x="227014" y="404882"/>
                  </a:cubicBezTo>
                  <a:cubicBezTo>
                    <a:pt x="224488" y="406748"/>
                    <a:pt x="221401" y="407868"/>
                    <a:pt x="218033" y="407868"/>
                  </a:cubicBezTo>
                  <a:cubicBezTo>
                    <a:pt x="209894" y="407868"/>
                    <a:pt x="203345" y="401429"/>
                    <a:pt x="203158" y="393404"/>
                  </a:cubicBezTo>
                  <a:lnTo>
                    <a:pt x="203158" y="362330"/>
                  </a:lnTo>
                  <a:cubicBezTo>
                    <a:pt x="203532" y="354492"/>
                    <a:pt x="210081" y="348240"/>
                    <a:pt x="218033" y="348240"/>
                  </a:cubicBezTo>
                  <a:close/>
                  <a:moveTo>
                    <a:pt x="260891" y="0"/>
                  </a:moveTo>
                  <a:cubicBezTo>
                    <a:pt x="317557" y="0"/>
                    <a:pt x="433412" y="35949"/>
                    <a:pt x="433412" y="57425"/>
                  </a:cubicBezTo>
                  <a:cubicBezTo>
                    <a:pt x="433412" y="66015"/>
                    <a:pt x="421256" y="73858"/>
                    <a:pt x="400591" y="80301"/>
                  </a:cubicBezTo>
                  <a:cubicBezTo>
                    <a:pt x="399375" y="85997"/>
                    <a:pt x="395355" y="91412"/>
                    <a:pt x="389183" y="96361"/>
                  </a:cubicBezTo>
                  <a:cubicBezTo>
                    <a:pt x="388155" y="111394"/>
                    <a:pt x="384134" y="123906"/>
                    <a:pt x="378149" y="134457"/>
                  </a:cubicBezTo>
                  <a:cubicBezTo>
                    <a:pt x="378149" y="134831"/>
                    <a:pt x="378056" y="135204"/>
                    <a:pt x="378056" y="135578"/>
                  </a:cubicBezTo>
                  <a:cubicBezTo>
                    <a:pt x="375905" y="157801"/>
                    <a:pt x="370575" y="186560"/>
                    <a:pt x="370575" y="186560"/>
                  </a:cubicBezTo>
                  <a:cubicBezTo>
                    <a:pt x="370575" y="186560"/>
                    <a:pt x="381142" y="191415"/>
                    <a:pt x="381142" y="210837"/>
                  </a:cubicBezTo>
                  <a:cubicBezTo>
                    <a:pt x="377401" y="259764"/>
                    <a:pt x="357952" y="238662"/>
                    <a:pt x="353931" y="260044"/>
                  </a:cubicBezTo>
                  <a:cubicBezTo>
                    <a:pt x="347292" y="295713"/>
                    <a:pt x="315780" y="321390"/>
                    <a:pt x="296143" y="330261"/>
                  </a:cubicBezTo>
                  <a:cubicBezTo>
                    <a:pt x="284736" y="335396"/>
                    <a:pt x="273141" y="338011"/>
                    <a:pt x="260891" y="338291"/>
                  </a:cubicBezTo>
                  <a:cubicBezTo>
                    <a:pt x="248642" y="338011"/>
                    <a:pt x="236953" y="335396"/>
                    <a:pt x="225639" y="330261"/>
                  </a:cubicBezTo>
                  <a:cubicBezTo>
                    <a:pt x="206003" y="321390"/>
                    <a:pt x="174491" y="295713"/>
                    <a:pt x="167758" y="260044"/>
                  </a:cubicBezTo>
                  <a:cubicBezTo>
                    <a:pt x="163737" y="238662"/>
                    <a:pt x="144288" y="259764"/>
                    <a:pt x="140548" y="210837"/>
                  </a:cubicBezTo>
                  <a:cubicBezTo>
                    <a:pt x="140548" y="191415"/>
                    <a:pt x="151207" y="186560"/>
                    <a:pt x="151207" y="186560"/>
                  </a:cubicBezTo>
                  <a:cubicBezTo>
                    <a:pt x="151207" y="186560"/>
                    <a:pt x="145784" y="157801"/>
                    <a:pt x="143727" y="135578"/>
                  </a:cubicBezTo>
                  <a:cubicBezTo>
                    <a:pt x="143633" y="135204"/>
                    <a:pt x="143633" y="134831"/>
                    <a:pt x="143633" y="134457"/>
                  </a:cubicBezTo>
                  <a:cubicBezTo>
                    <a:pt x="137555" y="123906"/>
                    <a:pt x="133534" y="111394"/>
                    <a:pt x="132599" y="96361"/>
                  </a:cubicBezTo>
                  <a:cubicBezTo>
                    <a:pt x="126428" y="91412"/>
                    <a:pt x="122407" y="85997"/>
                    <a:pt x="121192" y="80301"/>
                  </a:cubicBezTo>
                  <a:cubicBezTo>
                    <a:pt x="100526" y="73858"/>
                    <a:pt x="88277" y="66015"/>
                    <a:pt x="88277" y="57425"/>
                  </a:cubicBezTo>
                  <a:cubicBezTo>
                    <a:pt x="88277" y="35949"/>
                    <a:pt x="204132" y="0"/>
                    <a:pt x="260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20EB180-7C5F-467D-BD9B-3D98F5BC465B}"/>
              </a:ext>
            </a:extLst>
          </p:cNvPr>
          <p:cNvGrpSpPr/>
          <p:nvPr/>
        </p:nvGrpSpPr>
        <p:grpSpPr>
          <a:xfrm>
            <a:off x="7939238" y="4778093"/>
            <a:ext cx="1528924" cy="338554"/>
            <a:chOff x="7081563" y="4778093"/>
            <a:chExt cx="1528924" cy="33855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E1F640-E67F-41E6-9F2F-636AB635EEC4}"/>
                </a:ext>
              </a:extLst>
            </p:cNvPr>
            <p:cNvSpPr txBox="1"/>
            <p:nvPr/>
          </p:nvSpPr>
          <p:spPr>
            <a:xfrm>
              <a:off x="7318146" y="4778093"/>
              <a:ext cx="129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Time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20XX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3" name="wall-clock_68132">
              <a:extLst>
                <a:ext uri="{FF2B5EF4-FFF2-40B4-BE49-F238E27FC236}">
                  <a16:creationId xmlns:a16="http://schemas.microsoft.com/office/drawing/2014/main" id="{5A4D859E-6748-4844-9849-3F3C8B28121D}"/>
                </a:ext>
              </a:extLst>
            </p:cNvPr>
            <p:cNvSpPr/>
            <p:nvPr/>
          </p:nvSpPr>
          <p:spPr>
            <a:xfrm>
              <a:off x="7081563" y="4811143"/>
              <a:ext cx="272868" cy="272454"/>
            </a:xfrm>
            <a:custGeom>
              <a:avLst/>
              <a:gdLst>
                <a:gd name="connsiteX0" fmla="*/ 169739 w 605522"/>
                <a:gd name="connsiteY0" fmla="*/ 214306 h 604605"/>
                <a:gd name="connsiteX1" fmla="*/ 184976 w 605522"/>
                <a:gd name="connsiteY1" fmla="*/ 216005 h 604605"/>
                <a:gd name="connsiteX2" fmla="*/ 287155 w 605522"/>
                <a:gd name="connsiteY2" fmla="*/ 272658 h 604605"/>
                <a:gd name="connsiteX3" fmla="*/ 302691 w 605522"/>
                <a:gd name="connsiteY3" fmla="*/ 268841 h 604605"/>
                <a:gd name="connsiteX4" fmla="*/ 318346 w 605522"/>
                <a:gd name="connsiteY4" fmla="*/ 272658 h 604605"/>
                <a:gd name="connsiteX5" fmla="*/ 420524 w 605522"/>
                <a:gd name="connsiteY5" fmla="*/ 216005 h 604605"/>
                <a:gd name="connsiteX6" fmla="*/ 447652 w 605522"/>
                <a:gd name="connsiteY6" fmla="*/ 223877 h 604605"/>
                <a:gd name="connsiteX7" fmla="*/ 439884 w 605522"/>
                <a:gd name="connsiteY7" fmla="*/ 250951 h 604605"/>
                <a:gd name="connsiteX8" fmla="*/ 335674 w 605522"/>
                <a:gd name="connsiteY8" fmla="*/ 308677 h 604605"/>
                <a:gd name="connsiteX9" fmla="*/ 302691 w 605522"/>
                <a:gd name="connsiteY9" fmla="*/ 335751 h 604605"/>
                <a:gd name="connsiteX10" fmla="*/ 269826 w 605522"/>
                <a:gd name="connsiteY10" fmla="*/ 308677 h 604605"/>
                <a:gd name="connsiteX11" fmla="*/ 165497 w 605522"/>
                <a:gd name="connsiteY11" fmla="*/ 250951 h 604605"/>
                <a:gd name="connsiteX12" fmla="*/ 157729 w 605522"/>
                <a:gd name="connsiteY12" fmla="*/ 223877 h 604605"/>
                <a:gd name="connsiteX13" fmla="*/ 169739 w 605522"/>
                <a:gd name="connsiteY13" fmla="*/ 214306 h 604605"/>
                <a:gd name="connsiteX14" fmla="*/ 286807 w 605522"/>
                <a:gd name="connsiteY14" fmla="*/ 64195 h 604605"/>
                <a:gd name="connsiteX15" fmla="*/ 190010 w 605522"/>
                <a:gd name="connsiteY15" fmla="*/ 91878 h 604605"/>
                <a:gd name="connsiteX16" fmla="*/ 203036 w 605522"/>
                <a:gd name="connsiteY16" fmla="*/ 114311 h 604605"/>
                <a:gd name="connsiteX17" fmla="*/ 203872 w 605522"/>
                <a:gd name="connsiteY17" fmla="*/ 120754 h 604605"/>
                <a:gd name="connsiteX18" fmla="*/ 200048 w 605522"/>
                <a:gd name="connsiteY18" fmla="*/ 125885 h 604605"/>
                <a:gd name="connsiteX19" fmla="*/ 191564 w 605522"/>
                <a:gd name="connsiteY19" fmla="*/ 125885 h 604605"/>
                <a:gd name="connsiteX20" fmla="*/ 188456 w 605522"/>
                <a:gd name="connsiteY20" fmla="*/ 122782 h 604605"/>
                <a:gd name="connsiteX21" fmla="*/ 175431 w 605522"/>
                <a:gd name="connsiteY21" fmla="*/ 100469 h 604605"/>
                <a:gd name="connsiteX22" fmla="*/ 104207 w 605522"/>
                <a:gd name="connsiteY22" fmla="*/ 169557 h 604605"/>
                <a:gd name="connsiteX23" fmla="*/ 131692 w 605522"/>
                <a:gd name="connsiteY23" fmla="*/ 185307 h 604605"/>
                <a:gd name="connsiteX24" fmla="*/ 137428 w 605522"/>
                <a:gd name="connsiteY24" fmla="*/ 207024 h 604605"/>
                <a:gd name="connsiteX25" fmla="*/ 123686 w 605522"/>
                <a:gd name="connsiteY25" fmla="*/ 215018 h 604605"/>
                <a:gd name="connsiteX26" fmla="*/ 115679 w 605522"/>
                <a:gd name="connsiteY26" fmla="*/ 212871 h 604605"/>
                <a:gd name="connsiteX27" fmla="*/ 88313 w 605522"/>
                <a:gd name="connsiteY27" fmla="*/ 197001 h 604605"/>
                <a:gd name="connsiteX28" fmla="*/ 63815 w 605522"/>
                <a:gd name="connsiteY28" fmla="*/ 294606 h 604605"/>
                <a:gd name="connsiteX29" fmla="*/ 89866 w 605522"/>
                <a:gd name="connsiteY29" fmla="*/ 294487 h 604605"/>
                <a:gd name="connsiteX30" fmla="*/ 98351 w 605522"/>
                <a:gd name="connsiteY30" fmla="*/ 302959 h 604605"/>
                <a:gd name="connsiteX31" fmla="*/ 95841 w 605522"/>
                <a:gd name="connsiteY31" fmla="*/ 308925 h 604605"/>
                <a:gd name="connsiteX32" fmla="*/ 89986 w 605522"/>
                <a:gd name="connsiteY32" fmla="*/ 311311 h 604605"/>
                <a:gd name="connsiteX33" fmla="*/ 63934 w 605522"/>
                <a:gd name="connsiteY33" fmla="*/ 311431 h 604605"/>
                <a:gd name="connsiteX34" fmla="*/ 88313 w 605522"/>
                <a:gd name="connsiteY34" fmla="*/ 407604 h 604605"/>
                <a:gd name="connsiteX35" fmla="*/ 115679 w 605522"/>
                <a:gd name="connsiteY35" fmla="*/ 391734 h 604605"/>
                <a:gd name="connsiteX36" fmla="*/ 137428 w 605522"/>
                <a:gd name="connsiteY36" fmla="*/ 397581 h 604605"/>
                <a:gd name="connsiteX37" fmla="*/ 131692 w 605522"/>
                <a:gd name="connsiteY37" fmla="*/ 419298 h 604605"/>
                <a:gd name="connsiteX38" fmla="*/ 104207 w 605522"/>
                <a:gd name="connsiteY38" fmla="*/ 435048 h 604605"/>
                <a:gd name="connsiteX39" fmla="*/ 176626 w 605522"/>
                <a:gd name="connsiteY39" fmla="*/ 504971 h 604605"/>
                <a:gd name="connsiteX40" fmla="*/ 189532 w 605522"/>
                <a:gd name="connsiteY40" fmla="*/ 482419 h 604605"/>
                <a:gd name="connsiteX41" fmla="*/ 196941 w 605522"/>
                <a:gd name="connsiteY41" fmla="*/ 478243 h 604605"/>
                <a:gd name="connsiteX42" fmla="*/ 201124 w 605522"/>
                <a:gd name="connsiteY42" fmla="*/ 479317 h 604605"/>
                <a:gd name="connsiteX43" fmla="*/ 205067 w 605522"/>
                <a:gd name="connsiteY43" fmla="*/ 484448 h 604605"/>
                <a:gd name="connsiteX44" fmla="*/ 204231 w 605522"/>
                <a:gd name="connsiteY44" fmla="*/ 490772 h 604605"/>
                <a:gd name="connsiteX45" fmla="*/ 191325 w 605522"/>
                <a:gd name="connsiteY45" fmla="*/ 513324 h 604605"/>
                <a:gd name="connsiteX46" fmla="*/ 286807 w 605522"/>
                <a:gd name="connsiteY46" fmla="*/ 540410 h 604605"/>
                <a:gd name="connsiteX47" fmla="*/ 286807 w 605522"/>
                <a:gd name="connsiteY47" fmla="*/ 508789 h 604605"/>
                <a:gd name="connsiteX48" fmla="*/ 302701 w 605522"/>
                <a:gd name="connsiteY48" fmla="*/ 492800 h 604605"/>
                <a:gd name="connsiteX49" fmla="*/ 318715 w 605522"/>
                <a:gd name="connsiteY49" fmla="*/ 508789 h 604605"/>
                <a:gd name="connsiteX50" fmla="*/ 318715 w 605522"/>
                <a:gd name="connsiteY50" fmla="*/ 540410 h 604605"/>
                <a:gd name="connsiteX51" fmla="*/ 415512 w 605522"/>
                <a:gd name="connsiteY51" fmla="*/ 512608 h 604605"/>
                <a:gd name="connsiteX52" fmla="*/ 402367 w 605522"/>
                <a:gd name="connsiteY52" fmla="*/ 490175 h 604605"/>
                <a:gd name="connsiteX53" fmla="*/ 401530 w 605522"/>
                <a:gd name="connsiteY53" fmla="*/ 483851 h 604605"/>
                <a:gd name="connsiteX54" fmla="*/ 405474 w 605522"/>
                <a:gd name="connsiteY54" fmla="*/ 478720 h 604605"/>
                <a:gd name="connsiteX55" fmla="*/ 409657 w 605522"/>
                <a:gd name="connsiteY55" fmla="*/ 477527 h 604605"/>
                <a:gd name="connsiteX56" fmla="*/ 416946 w 605522"/>
                <a:gd name="connsiteY56" fmla="*/ 481703 h 604605"/>
                <a:gd name="connsiteX57" fmla="*/ 430092 w 605522"/>
                <a:gd name="connsiteY57" fmla="*/ 504136 h 604605"/>
                <a:gd name="connsiteX58" fmla="*/ 501196 w 605522"/>
                <a:gd name="connsiteY58" fmla="*/ 435048 h 604605"/>
                <a:gd name="connsiteX59" fmla="*/ 473830 w 605522"/>
                <a:gd name="connsiteY59" fmla="*/ 419298 h 604605"/>
                <a:gd name="connsiteX60" fmla="*/ 467974 w 605522"/>
                <a:gd name="connsiteY60" fmla="*/ 397581 h 604605"/>
                <a:gd name="connsiteX61" fmla="*/ 489724 w 605522"/>
                <a:gd name="connsiteY61" fmla="*/ 391734 h 604605"/>
                <a:gd name="connsiteX62" fmla="*/ 517209 w 605522"/>
                <a:gd name="connsiteY62" fmla="*/ 407485 h 604605"/>
                <a:gd name="connsiteX63" fmla="*/ 541588 w 605522"/>
                <a:gd name="connsiteY63" fmla="*/ 309999 h 604605"/>
                <a:gd name="connsiteX64" fmla="*/ 515536 w 605522"/>
                <a:gd name="connsiteY64" fmla="*/ 309999 h 604605"/>
                <a:gd name="connsiteX65" fmla="*/ 511354 w 605522"/>
                <a:gd name="connsiteY65" fmla="*/ 308925 h 604605"/>
                <a:gd name="connsiteX66" fmla="*/ 507171 w 605522"/>
                <a:gd name="connsiteY66" fmla="*/ 301646 h 604605"/>
                <a:gd name="connsiteX67" fmla="*/ 509561 w 605522"/>
                <a:gd name="connsiteY67" fmla="*/ 295680 h 604605"/>
                <a:gd name="connsiteX68" fmla="*/ 515536 w 605522"/>
                <a:gd name="connsiteY68" fmla="*/ 293174 h 604605"/>
                <a:gd name="connsiteX69" fmla="*/ 541588 w 605522"/>
                <a:gd name="connsiteY69" fmla="*/ 293174 h 604605"/>
                <a:gd name="connsiteX70" fmla="*/ 517209 w 605522"/>
                <a:gd name="connsiteY70" fmla="*/ 197001 h 604605"/>
                <a:gd name="connsiteX71" fmla="*/ 489724 w 605522"/>
                <a:gd name="connsiteY71" fmla="*/ 212871 h 604605"/>
                <a:gd name="connsiteX72" fmla="*/ 481836 w 605522"/>
                <a:gd name="connsiteY72" fmla="*/ 215018 h 604605"/>
                <a:gd name="connsiteX73" fmla="*/ 467974 w 605522"/>
                <a:gd name="connsiteY73" fmla="*/ 207024 h 604605"/>
                <a:gd name="connsiteX74" fmla="*/ 473830 w 605522"/>
                <a:gd name="connsiteY74" fmla="*/ 185307 h 604605"/>
                <a:gd name="connsiteX75" fmla="*/ 501196 w 605522"/>
                <a:gd name="connsiteY75" fmla="*/ 169437 h 604605"/>
                <a:gd name="connsiteX76" fmla="*/ 428777 w 605522"/>
                <a:gd name="connsiteY76" fmla="*/ 99634 h 604605"/>
                <a:gd name="connsiteX77" fmla="*/ 415871 w 605522"/>
                <a:gd name="connsiteY77" fmla="*/ 122066 h 604605"/>
                <a:gd name="connsiteX78" fmla="*/ 408581 w 605522"/>
                <a:gd name="connsiteY78" fmla="*/ 126362 h 604605"/>
                <a:gd name="connsiteX79" fmla="*/ 404398 w 605522"/>
                <a:gd name="connsiteY79" fmla="*/ 125288 h 604605"/>
                <a:gd name="connsiteX80" fmla="*/ 401291 w 605522"/>
                <a:gd name="connsiteY80" fmla="*/ 113714 h 604605"/>
                <a:gd name="connsiteX81" fmla="*/ 414198 w 605522"/>
                <a:gd name="connsiteY81" fmla="*/ 91281 h 604605"/>
                <a:gd name="connsiteX82" fmla="*/ 318715 w 605522"/>
                <a:gd name="connsiteY82" fmla="*/ 64195 h 604605"/>
                <a:gd name="connsiteX83" fmla="*/ 318715 w 605522"/>
                <a:gd name="connsiteY83" fmla="*/ 95816 h 604605"/>
                <a:gd name="connsiteX84" fmla="*/ 302701 w 605522"/>
                <a:gd name="connsiteY84" fmla="*/ 111685 h 604605"/>
                <a:gd name="connsiteX85" fmla="*/ 286807 w 605522"/>
                <a:gd name="connsiteY85" fmla="*/ 95816 h 604605"/>
                <a:gd name="connsiteX86" fmla="*/ 302701 w 605522"/>
                <a:gd name="connsiteY86" fmla="*/ 0 h 604605"/>
                <a:gd name="connsiteX87" fmla="*/ 605522 w 605522"/>
                <a:gd name="connsiteY87" fmla="*/ 302243 h 604605"/>
                <a:gd name="connsiteX88" fmla="*/ 302701 w 605522"/>
                <a:gd name="connsiteY88" fmla="*/ 604605 h 604605"/>
                <a:gd name="connsiteX89" fmla="*/ 0 w 605522"/>
                <a:gd name="connsiteY89" fmla="*/ 302243 h 604605"/>
                <a:gd name="connsiteX90" fmla="*/ 302701 w 605522"/>
                <a:gd name="connsiteY90" fmla="*/ 0 h 60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522" h="604605">
                  <a:moveTo>
                    <a:pt x="169739" y="214306"/>
                  </a:moveTo>
                  <a:cubicBezTo>
                    <a:pt x="174669" y="212874"/>
                    <a:pt x="180136" y="213322"/>
                    <a:pt x="184976" y="216005"/>
                  </a:cubicBezTo>
                  <a:lnTo>
                    <a:pt x="287155" y="272658"/>
                  </a:lnTo>
                  <a:cubicBezTo>
                    <a:pt x="291816" y="270153"/>
                    <a:pt x="297074" y="268841"/>
                    <a:pt x="302691" y="268841"/>
                  </a:cubicBezTo>
                  <a:cubicBezTo>
                    <a:pt x="308307" y="268841"/>
                    <a:pt x="313685" y="270153"/>
                    <a:pt x="318346" y="272658"/>
                  </a:cubicBezTo>
                  <a:lnTo>
                    <a:pt x="420524" y="216005"/>
                  </a:lnTo>
                  <a:cubicBezTo>
                    <a:pt x="430204" y="210638"/>
                    <a:pt x="442394" y="214216"/>
                    <a:pt x="447652" y="223877"/>
                  </a:cubicBezTo>
                  <a:cubicBezTo>
                    <a:pt x="453030" y="233418"/>
                    <a:pt x="449564" y="245584"/>
                    <a:pt x="439884" y="250951"/>
                  </a:cubicBezTo>
                  <a:lnTo>
                    <a:pt x="335674" y="308677"/>
                  </a:lnTo>
                  <a:cubicBezTo>
                    <a:pt x="332567" y="324063"/>
                    <a:pt x="319063" y="335751"/>
                    <a:pt x="302691" y="335751"/>
                  </a:cubicBezTo>
                  <a:cubicBezTo>
                    <a:pt x="286438" y="335751"/>
                    <a:pt x="272814" y="324182"/>
                    <a:pt x="269826" y="308677"/>
                  </a:cubicBezTo>
                  <a:lnTo>
                    <a:pt x="165497" y="250951"/>
                  </a:lnTo>
                  <a:cubicBezTo>
                    <a:pt x="155817" y="245584"/>
                    <a:pt x="152351" y="233418"/>
                    <a:pt x="157729" y="223877"/>
                  </a:cubicBezTo>
                  <a:cubicBezTo>
                    <a:pt x="160418" y="219047"/>
                    <a:pt x="164810" y="215737"/>
                    <a:pt x="169739" y="214306"/>
                  </a:cubicBezTo>
                  <a:close/>
                  <a:moveTo>
                    <a:pt x="286807" y="64195"/>
                  </a:moveTo>
                  <a:cubicBezTo>
                    <a:pt x="252032" y="66462"/>
                    <a:pt x="219169" y="76247"/>
                    <a:pt x="190010" y="91878"/>
                  </a:cubicBezTo>
                  <a:lnTo>
                    <a:pt x="203036" y="114311"/>
                  </a:lnTo>
                  <a:cubicBezTo>
                    <a:pt x="204231" y="116339"/>
                    <a:pt x="204470" y="118606"/>
                    <a:pt x="203872" y="120754"/>
                  </a:cubicBezTo>
                  <a:cubicBezTo>
                    <a:pt x="203394" y="122902"/>
                    <a:pt x="201960" y="124692"/>
                    <a:pt x="200048" y="125885"/>
                  </a:cubicBezTo>
                  <a:cubicBezTo>
                    <a:pt x="197419" y="127436"/>
                    <a:pt x="194193" y="127317"/>
                    <a:pt x="191564" y="125885"/>
                  </a:cubicBezTo>
                  <a:cubicBezTo>
                    <a:pt x="190249" y="125169"/>
                    <a:pt x="189173" y="124095"/>
                    <a:pt x="188456" y="122782"/>
                  </a:cubicBezTo>
                  <a:lnTo>
                    <a:pt x="175431" y="100469"/>
                  </a:lnTo>
                  <a:cubicBezTo>
                    <a:pt x="147108" y="118248"/>
                    <a:pt x="122849" y="141874"/>
                    <a:pt x="104207" y="169557"/>
                  </a:cubicBezTo>
                  <a:lnTo>
                    <a:pt x="131692" y="185307"/>
                  </a:lnTo>
                  <a:cubicBezTo>
                    <a:pt x="139221" y="189722"/>
                    <a:pt x="141850" y="199387"/>
                    <a:pt x="137428" y="207024"/>
                  </a:cubicBezTo>
                  <a:cubicBezTo>
                    <a:pt x="134560" y="212155"/>
                    <a:pt x="129183" y="215018"/>
                    <a:pt x="123686" y="215018"/>
                  </a:cubicBezTo>
                  <a:cubicBezTo>
                    <a:pt x="120937" y="215018"/>
                    <a:pt x="118188" y="214302"/>
                    <a:pt x="115679" y="212871"/>
                  </a:cubicBezTo>
                  <a:lnTo>
                    <a:pt x="88313" y="197001"/>
                  </a:lnTo>
                  <a:cubicBezTo>
                    <a:pt x="73614" y="226593"/>
                    <a:pt x="65010" y="259645"/>
                    <a:pt x="63815" y="294606"/>
                  </a:cubicBezTo>
                  <a:lnTo>
                    <a:pt x="89866" y="294487"/>
                  </a:lnTo>
                  <a:cubicBezTo>
                    <a:pt x="94527" y="294487"/>
                    <a:pt x="98351" y="298305"/>
                    <a:pt x="98351" y="302959"/>
                  </a:cubicBezTo>
                  <a:cubicBezTo>
                    <a:pt x="98351" y="305107"/>
                    <a:pt x="97514" y="307254"/>
                    <a:pt x="95841" y="308925"/>
                  </a:cubicBezTo>
                  <a:cubicBezTo>
                    <a:pt x="94288" y="310476"/>
                    <a:pt x="92256" y="311311"/>
                    <a:pt x="89986" y="311311"/>
                  </a:cubicBezTo>
                  <a:lnTo>
                    <a:pt x="63934" y="311431"/>
                  </a:lnTo>
                  <a:cubicBezTo>
                    <a:pt x="65249" y="345795"/>
                    <a:pt x="73853" y="378370"/>
                    <a:pt x="88313" y="407604"/>
                  </a:cubicBezTo>
                  <a:lnTo>
                    <a:pt x="115679" y="391734"/>
                  </a:lnTo>
                  <a:cubicBezTo>
                    <a:pt x="123327" y="387320"/>
                    <a:pt x="133126" y="389945"/>
                    <a:pt x="137428" y="397581"/>
                  </a:cubicBezTo>
                  <a:cubicBezTo>
                    <a:pt x="141850" y="405218"/>
                    <a:pt x="139221" y="414883"/>
                    <a:pt x="131692" y="419298"/>
                  </a:cubicBezTo>
                  <a:lnTo>
                    <a:pt x="104207" y="435048"/>
                  </a:lnTo>
                  <a:cubicBezTo>
                    <a:pt x="123208" y="463208"/>
                    <a:pt x="147825" y="487073"/>
                    <a:pt x="176626" y="504971"/>
                  </a:cubicBezTo>
                  <a:lnTo>
                    <a:pt x="189532" y="482419"/>
                  </a:lnTo>
                  <a:cubicBezTo>
                    <a:pt x="191086" y="479794"/>
                    <a:pt x="193834" y="478243"/>
                    <a:pt x="196941" y="478243"/>
                  </a:cubicBezTo>
                  <a:cubicBezTo>
                    <a:pt x="198375" y="478243"/>
                    <a:pt x="199809" y="478601"/>
                    <a:pt x="201124" y="479317"/>
                  </a:cubicBezTo>
                  <a:cubicBezTo>
                    <a:pt x="203036" y="480510"/>
                    <a:pt x="204470" y="482300"/>
                    <a:pt x="205067" y="484448"/>
                  </a:cubicBezTo>
                  <a:cubicBezTo>
                    <a:pt x="205665" y="486595"/>
                    <a:pt x="205306" y="488863"/>
                    <a:pt x="204231" y="490772"/>
                  </a:cubicBezTo>
                  <a:lnTo>
                    <a:pt x="191325" y="513324"/>
                  </a:lnTo>
                  <a:cubicBezTo>
                    <a:pt x="220125" y="528597"/>
                    <a:pt x="252510" y="538143"/>
                    <a:pt x="286807" y="540410"/>
                  </a:cubicBezTo>
                  <a:lnTo>
                    <a:pt x="286807" y="508789"/>
                  </a:lnTo>
                  <a:cubicBezTo>
                    <a:pt x="286807" y="499960"/>
                    <a:pt x="293978" y="492800"/>
                    <a:pt x="302701" y="492800"/>
                  </a:cubicBezTo>
                  <a:cubicBezTo>
                    <a:pt x="311545" y="492800"/>
                    <a:pt x="318715" y="499960"/>
                    <a:pt x="318715" y="508789"/>
                  </a:cubicBezTo>
                  <a:lnTo>
                    <a:pt x="318715" y="540410"/>
                  </a:lnTo>
                  <a:cubicBezTo>
                    <a:pt x="353490" y="538143"/>
                    <a:pt x="386354" y="528358"/>
                    <a:pt x="415512" y="512608"/>
                  </a:cubicBezTo>
                  <a:lnTo>
                    <a:pt x="402367" y="490175"/>
                  </a:lnTo>
                  <a:cubicBezTo>
                    <a:pt x="401291" y="488266"/>
                    <a:pt x="400933" y="485999"/>
                    <a:pt x="401530" y="483851"/>
                  </a:cubicBezTo>
                  <a:cubicBezTo>
                    <a:pt x="402128" y="481703"/>
                    <a:pt x="403562" y="479794"/>
                    <a:pt x="405474" y="478720"/>
                  </a:cubicBezTo>
                  <a:cubicBezTo>
                    <a:pt x="406789" y="478004"/>
                    <a:pt x="408223" y="477527"/>
                    <a:pt x="409657" y="477527"/>
                  </a:cubicBezTo>
                  <a:cubicBezTo>
                    <a:pt x="412644" y="477527"/>
                    <a:pt x="415512" y="479198"/>
                    <a:pt x="416946" y="481703"/>
                  </a:cubicBezTo>
                  <a:lnTo>
                    <a:pt x="430092" y="504136"/>
                  </a:lnTo>
                  <a:cubicBezTo>
                    <a:pt x="458294" y="486357"/>
                    <a:pt x="482553" y="462731"/>
                    <a:pt x="501196" y="435048"/>
                  </a:cubicBezTo>
                  <a:lnTo>
                    <a:pt x="473830" y="419298"/>
                  </a:lnTo>
                  <a:cubicBezTo>
                    <a:pt x="466182" y="414883"/>
                    <a:pt x="463672" y="405218"/>
                    <a:pt x="467974" y="397581"/>
                  </a:cubicBezTo>
                  <a:cubicBezTo>
                    <a:pt x="472396" y="389945"/>
                    <a:pt x="482195" y="387320"/>
                    <a:pt x="489724" y="391734"/>
                  </a:cubicBezTo>
                  <a:lnTo>
                    <a:pt x="517209" y="407485"/>
                  </a:lnTo>
                  <a:cubicBezTo>
                    <a:pt x="531789" y="377893"/>
                    <a:pt x="540512" y="344841"/>
                    <a:pt x="541588" y="309999"/>
                  </a:cubicBezTo>
                  <a:lnTo>
                    <a:pt x="515536" y="309999"/>
                  </a:lnTo>
                  <a:cubicBezTo>
                    <a:pt x="514102" y="309999"/>
                    <a:pt x="512668" y="309641"/>
                    <a:pt x="511354" y="308925"/>
                  </a:cubicBezTo>
                  <a:cubicBezTo>
                    <a:pt x="508725" y="307493"/>
                    <a:pt x="507171" y="304629"/>
                    <a:pt x="507171" y="301646"/>
                  </a:cubicBezTo>
                  <a:cubicBezTo>
                    <a:pt x="507171" y="299379"/>
                    <a:pt x="508008" y="297351"/>
                    <a:pt x="509561" y="295680"/>
                  </a:cubicBezTo>
                  <a:cubicBezTo>
                    <a:pt x="511115" y="294129"/>
                    <a:pt x="513266" y="293174"/>
                    <a:pt x="515536" y="293174"/>
                  </a:cubicBezTo>
                  <a:lnTo>
                    <a:pt x="541588" y="293174"/>
                  </a:lnTo>
                  <a:cubicBezTo>
                    <a:pt x="540273" y="258810"/>
                    <a:pt x="531669" y="226235"/>
                    <a:pt x="517209" y="197001"/>
                  </a:cubicBezTo>
                  <a:lnTo>
                    <a:pt x="489724" y="212871"/>
                  </a:lnTo>
                  <a:cubicBezTo>
                    <a:pt x="487214" y="214302"/>
                    <a:pt x="484585" y="215018"/>
                    <a:pt x="481836" y="215018"/>
                  </a:cubicBezTo>
                  <a:cubicBezTo>
                    <a:pt x="476339" y="215018"/>
                    <a:pt x="470962" y="212155"/>
                    <a:pt x="467974" y="207024"/>
                  </a:cubicBezTo>
                  <a:cubicBezTo>
                    <a:pt x="463553" y="199387"/>
                    <a:pt x="466182" y="189722"/>
                    <a:pt x="473830" y="185307"/>
                  </a:cubicBezTo>
                  <a:lnTo>
                    <a:pt x="501196" y="169437"/>
                  </a:lnTo>
                  <a:cubicBezTo>
                    <a:pt x="482314" y="141397"/>
                    <a:pt x="457577" y="117532"/>
                    <a:pt x="428777" y="99634"/>
                  </a:cubicBezTo>
                  <a:lnTo>
                    <a:pt x="415871" y="122066"/>
                  </a:lnTo>
                  <a:cubicBezTo>
                    <a:pt x="414437" y="124692"/>
                    <a:pt x="411569" y="126362"/>
                    <a:pt x="408581" y="126362"/>
                  </a:cubicBezTo>
                  <a:cubicBezTo>
                    <a:pt x="407147" y="126362"/>
                    <a:pt x="405713" y="126004"/>
                    <a:pt x="404398" y="125288"/>
                  </a:cubicBezTo>
                  <a:cubicBezTo>
                    <a:pt x="400335" y="122902"/>
                    <a:pt x="398901" y="117771"/>
                    <a:pt x="401291" y="113714"/>
                  </a:cubicBezTo>
                  <a:lnTo>
                    <a:pt x="414198" y="91281"/>
                  </a:lnTo>
                  <a:cubicBezTo>
                    <a:pt x="385278" y="76008"/>
                    <a:pt x="353012" y="66462"/>
                    <a:pt x="318715" y="64195"/>
                  </a:cubicBezTo>
                  <a:lnTo>
                    <a:pt x="318715" y="95816"/>
                  </a:lnTo>
                  <a:cubicBezTo>
                    <a:pt x="318715" y="104645"/>
                    <a:pt x="311545" y="111685"/>
                    <a:pt x="302701" y="111685"/>
                  </a:cubicBezTo>
                  <a:cubicBezTo>
                    <a:pt x="293978" y="111685"/>
                    <a:pt x="286807" y="104645"/>
                    <a:pt x="286807" y="95816"/>
                  </a:cubicBezTo>
                  <a:close/>
                  <a:moveTo>
                    <a:pt x="302701" y="0"/>
                  </a:moveTo>
                  <a:cubicBezTo>
                    <a:pt x="469647" y="0"/>
                    <a:pt x="605522" y="135550"/>
                    <a:pt x="605522" y="302243"/>
                  </a:cubicBezTo>
                  <a:cubicBezTo>
                    <a:pt x="605522" y="468936"/>
                    <a:pt x="469647" y="604605"/>
                    <a:pt x="302701" y="604605"/>
                  </a:cubicBezTo>
                  <a:cubicBezTo>
                    <a:pt x="135755" y="604605"/>
                    <a:pt x="0" y="468936"/>
                    <a:pt x="0" y="302243"/>
                  </a:cubicBezTo>
                  <a:cubicBezTo>
                    <a:pt x="0" y="135550"/>
                    <a:pt x="135755" y="0"/>
                    <a:pt x="302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5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D45603D-A835-4AF6-B345-23C14F5FDBD6}"/>
              </a:ext>
            </a:extLst>
          </p:cNvPr>
          <p:cNvGrpSpPr/>
          <p:nvPr/>
        </p:nvGrpSpPr>
        <p:grpSpPr>
          <a:xfrm>
            <a:off x="1219200" y="3302000"/>
            <a:ext cx="2895600" cy="1858211"/>
            <a:chOff x="1219200" y="3302000"/>
            <a:chExt cx="2895600" cy="18582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CB1657-588F-4D4D-8ADE-FA7F5D82CAEC}"/>
                </a:ext>
              </a:extLst>
            </p:cNvPr>
            <p:cNvSpPr/>
            <p:nvPr/>
          </p:nvSpPr>
          <p:spPr>
            <a:xfrm>
              <a:off x="1219200" y="3302000"/>
              <a:ext cx="2895600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42AC767A-683E-4CB5-91A2-9A393C9350D8}"/>
                </a:ext>
              </a:extLst>
            </p:cNvPr>
            <p:cNvSpPr/>
            <p:nvPr/>
          </p:nvSpPr>
          <p:spPr>
            <a:xfrm flipV="1">
              <a:off x="3730625" y="3886775"/>
              <a:ext cx="384175" cy="3429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388A544-8B0B-476C-BDD3-79E5F6BA6FD7}"/>
                </a:ext>
              </a:extLst>
            </p:cNvPr>
            <p:cNvGrpSpPr/>
            <p:nvPr/>
          </p:nvGrpSpPr>
          <p:grpSpPr>
            <a:xfrm>
              <a:off x="1398726" y="4403237"/>
              <a:ext cx="2150924" cy="756974"/>
              <a:chOff x="1160586" y="2187574"/>
              <a:chExt cx="2150924" cy="756974"/>
            </a:xfrm>
          </p:grpSpPr>
          <p:sp>
            <p:nvSpPr>
              <p:cNvPr id="35" name="TextBox 41">
                <a:extLst>
                  <a:ext uri="{FF2B5EF4-FFF2-40B4-BE49-F238E27FC236}">
                    <a16:creationId xmlns:a16="http://schemas.microsoft.com/office/drawing/2014/main" id="{82C1A54D-6DA0-4E23-91B5-ABBD0DAD910D}"/>
                  </a:ext>
                </a:extLst>
              </p:cNvPr>
              <p:cNvSpPr txBox="1"/>
              <p:nvPr/>
            </p:nvSpPr>
            <p:spPr>
              <a:xfrm>
                <a:off x="1160586" y="2187574"/>
                <a:ext cx="17677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defTabSz="1375467"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TextBox 88">
                <a:extLst>
                  <a:ext uri="{FF2B5EF4-FFF2-40B4-BE49-F238E27FC236}">
                    <a16:creationId xmlns:a16="http://schemas.microsoft.com/office/drawing/2014/main" id="{5623F6F0-C7BB-4419-B5B7-6DAC33B2B697}"/>
                  </a:ext>
                </a:extLst>
              </p:cNvPr>
              <p:cNvSpPr txBox="1"/>
              <p:nvPr/>
            </p:nvSpPr>
            <p:spPr>
              <a:xfrm>
                <a:off x="1160586" y="2483781"/>
                <a:ext cx="215092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AC5127B-D783-4531-BA95-1C71983AB6FF}"/>
                </a:ext>
              </a:extLst>
            </p:cNvPr>
            <p:cNvGrpSpPr/>
            <p:nvPr/>
          </p:nvGrpSpPr>
          <p:grpSpPr>
            <a:xfrm>
              <a:off x="3862388" y="4413647"/>
              <a:ext cx="190500" cy="615553"/>
              <a:chOff x="3862388" y="4413647"/>
              <a:chExt cx="190500" cy="61555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2D47324-7A63-4C90-BBBC-54B7BA9467EA}"/>
                  </a:ext>
                </a:extLst>
              </p:cNvPr>
              <p:cNvSpPr/>
              <p:nvPr/>
            </p:nvSpPr>
            <p:spPr>
              <a:xfrm>
                <a:off x="3862388" y="4838700"/>
                <a:ext cx="190500" cy="190500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1B85E55-9113-4842-AB26-FFD6EA91E658}"/>
                  </a:ext>
                </a:extLst>
              </p:cNvPr>
              <p:cNvCxnSpPr>
                <a:stCxn id="33" idx="0"/>
              </p:cNvCxnSpPr>
              <p:nvPr/>
            </p:nvCxnSpPr>
            <p:spPr>
              <a:xfrm flipH="1" flipV="1">
                <a:off x="3949700" y="4413647"/>
                <a:ext cx="7938" cy="4250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C336BC6-C42F-4F7E-AC79-EABA4ABE1A55}"/>
              </a:ext>
            </a:extLst>
          </p:cNvPr>
          <p:cNvGrpSpPr/>
          <p:nvPr/>
        </p:nvGrpSpPr>
        <p:grpSpPr>
          <a:xfrm>
            <a:off x="4561026" y="2295501"/>
            <a:ext cx="2895600" cy="2308646"/>
            <a:chOff x="1219200" y="3302000"/>
            <a:chExt cx="2895600" cy="23086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9EC3E2-0697-4D7B-A79E-6542E2F1931A}"/>
                </a:ext>
              </a:extLst>
            </p:cNvPr>
            <p:cNvSpPr/>
            <p:nvPr/>
          </p:nvSpPr>
          <p:spPr>
            <a:xfrm>
              <a:off x="1219200" y="3302000"/>
              <a:ext cx="28956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9691B952-1957-4C66-B584-6586C41D42FF}"/>
                </a:ext>
              </a:extLst>
            </p:cNvPr>
            <p:cNvSpPr/>
            <p:nvPr/>
          </p:nvSpPr>
          <p:spPr>
            <a:xfrm flipV="1">
              <a:off x="3730625" y="3886775"/>
              <a:ext cx="384175" cy="342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FEBB399-236D-45A8-930E-E5E494D0301F}"/>
                </a:ext>
              </a:extLst>
            </p:cNvPr>
            <p:cNvGrpSpPr/>
            <p:nvPr/>
          </p:nvGrpSpPr>
          <p:grpSpPr>
            <a:xfrm>
              <a:off x="1398726" y="4774975"/>
              <a:ext cx="2150924" cy="756974"/>
              <a:chOff x="1160586" y="2559312"/>
              <a:chExt cx="2150924" cy="756974"/>
            </a:xfrm>
          </p:grpSpPr>
          <p:sp>
            <p:nvSpPr>
              <p:cNvPr id="44" name="TextBox 41">
                <a:extLst>
                  <a:ext uri="{FF2B5EF4-FFF2-40B4-BE49-F238E27FC236}">
                    <a16:creationId xmlns:a16="http://schemas.microsoft.com/office/drawing/2014/main" id="{FDF40350-B627-4C82-B31A-E8EECC4FB6A6}"/>
                  </a:ext>
                </a:extLst>
              </p:cNvPr>
              <p:cNvSpPr txBox="1"/>
              <p:nvPr/>
            </p:nvSpPr>
            <p:spPr>
              <a:xfrm>
                <a:off x="1160586" y="2559312"/>
                <a:ext cx="17756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defTabSz="1375467"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TextBox 88">
                <a:extLst>
                  <a:ext uri="{FF2B5EF4-FFF2-40B4-BE49-F238E27FC236}">
                    <a16:creationId xmlns:a16="http://schemas.microsoft.com/office/drawing/2014/main" id="{593AC084-2F12-4804-AA5B-3E90B696EA31}"/>
                  </a:ext>
                </a:extLst>
              </p:cNvPr>
              <p:cNvSpPr txBox="1"/>
              <p:nvPr/>
            </p:nvSpPr>
            <p:spPr>
              <a:xfrm>
                <a:off x="1160586" y="2855519"/>
                <a:ext cx="215092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8095E7-D4E3-4AAD-8CDC-A4FD3C1EE96F}"/>
                </a:ext>
              </a:extLst>
            </p:cNvPr>
            <p:cNvGrpSpPr/>
            <p:nvPr/>
          </p:nvGrpSpPr>
          <p:grpSpPr>
            <a:xfrm>
              <a:off x="3862388" y="4378349"/>
              <a:ext cx="190500" cy="1232297"/>
              <a:chOff x="3862388" y="4378349"/>
              <a:chExt cx="190500" cy="1232297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1812D19-D9A8-47D8-AAF5-E22BAC1E294C}"/>
                  </a:ext>
                </a:extLst>
              </p:cNvPr>
              <p:cNvSpPr/>
              <p:nvPr/>
            </p:nvSpPr>
            <p:spPr>
              <a:xfrm>
                <a:off x="3862388" y="5420146"/>
                <a:ext cx="190500" cy="190500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8F86C859-67CA-47A4-9497-1D988AD698B3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3957638" y="4378349"/>
                <a:ext cx="0" cy="10417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24FA20-AE80-4BEB-9B77-B191A18B9067}"/>
              </a:ext>
            </a:extLst>
          </p:cNvPr>
          <p:cNvGrpSpPr/>
          <p:nvPr/>
        </p:nvGrpSpPr>
        <p:grpSpPr>
          <a:xfrm>
            <a:off x="7903197" y="1294962"/>
            <a:ext cx="2895600" cy="3309185"/>
            <a:chOff x="1219200" y="3302000"/>
            <a:chExt cx="2895600" cy="330918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5EA652-6D99-47DC-95C6-6D798CE7C6A3}"/>
                </a:ext>
              </a:extLst>
            </p:cNvPr>
            <p:cNvSpPr/>
            <p:nvPr/>
          </p:nvSpPr>
          <p:spPr>
            <a:xfrm>
              <a:off x="1219200" y="3302000"/>
              <a:ext cx="2895600" cy="58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BC1A2CAA-114E-477B-9EDC-3CAC84730D94}"/>
                </a:ext>
              </a:extLst>
            </p:cNvPr>
            <p:cNvSpPr/>
            <p:nvPr/>
          </p:nvSpPr>
          <p:spPr>
            <a:xfrm flipV="1">
              <a:off x="3730625" y="3886775"/>
              <a:ext cx="384175" cy="3429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884A640-8CDE-40F1-93D2-9E09B5EA4287}"/>
                </a:ext>
              </a:extLst>
            </p:cNvPr>
            <p:cNvGrpSpPr/>
            <p:nvPr/>
          </p:nvGrpSpPr>
          <p:grpSpPr>
            <a:xfrm>
              <a:off x="1398726" y="4774975"/>
              <a:ext cx="2150924" cy="756974"/>
              <a:chOff x="1160586" y="2559312"/>
              <a:chExt cx="2150924" cy="756974"/>
            </a:xfrm>
          </p:grpSpPr>
          <p:sp>
            <p:nvSpPr>
              <p:cNvPr id="53" name="TextBox 41">
                <a:extLst>
                  <a:ext uri="{FF2B5EF4-FFF2-40B4-BE49-F238E27FC236}">
                    <a16:creationId xmlns:a16="http://schemas.microsoft.com/office/drawing/2014/main" id="{798C03D4-DD04-4FD2-84F4-A79B75A73586}"/>
                  </a:ext>
                </a:extLst>
              </p:cNvPr>
              <p:cNvSpPr txBox="1"/>
              <p:nvPr/>
            </p:nvSpPr>
            <p:spPr>
              <a:xfrm>
                <a:off x="1160586" y="2559312"/>
                <a:ext cx="18853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defTabSz="1375467"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TextBox 88">
                <a:extLst>
                  <a:ext uri="{FF2B5EF4-FFF2-40B4-BE49-F238E27FC236}">
                    <a16:creationId xmlns:a16="http://schemas.microsoft.com/office/drawing/2014/main" id="{69A47B35-E806-4EFA-8FD2-B18929551BA8}"/>
                  </a:ext>
                </a:extLst>
              </p:cNvPr>
              <p:cNvSpPr txBox="1"/>
              <p:nvPr/>
            </p:nvSpPr>
            <p:spPr>
              <a:xfrm>
                <a:off x="1160586" y="2855519"/>
                <a:ext cx="215092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D44F234-D673-4CB0-A1F1-58C28E13D944}"/>
                </a:ext>
              </a:extLst>
            </p:cNvPr>
            <p:cNvGrpSpPr/>
            <p:nvPr/>
          </p:nvGrpSpPr>
          <p:grpSpPr>
            <a:xfrm>
              <a:off x="3862388" y="4392429"/>
              <a:ext cx="190500" cy="2218756"/>
              <a:chOff x="3862388" y="4392429"/>
              <a:chExt cx="190500" cy="221875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E7C62B-93B7-4A8E-89CD-BCF34D33B4E7}"/>
                  </a:ext>
                </a:extLst>
              </p:cNvPr>
              <p:cNvSpPr/>
              <p:nvPr/>
            </p:nvSpPr>
            <p:spPr>
              <a:xfrm>
                <a:off x="3862388" y="6420685"/>
                <a:ext cx="190500" cy="190500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BE00920-5648-4381-8B01-8ACA4D630473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957638" y="4392429"/>
                <a:ext cx="0" cy="2028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F37536E-23C5-4857-A65E-358AD0CB86A0}"/>
              </a:ext>
            </a:extLst>
          </p:cNvPr>
          <p:cNvCxnSpPr>
            <a:cxnSpLocks/>
          </p:cNvCxnSpPr>
          <p:nvPr/>
        </p:nvCxnSpPr>
        <p:spPr>
          <a:xfrm>
            <a:off x="1426921" y="5648325"/>
            <a:ext cx="9338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4281487" y="2431871"/>
            <a:ext cx="6762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cs typeface="+mn-ea"/>
                <a:sym typeface="+mn-lt"/>
              </a:rPr>
              <a:t>key Technology</a:t>
            </a:r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47F72E-22D0-4928-BDEF-414DC8F78B34}"/>
              </a:ext>
            </a:extLst>
          </p:cNvPr>
          <p:cNvSpPr/>
          <p:nvPr/>
        </p:nvSpPr>
        <p:spPr>
          <a:xfrm>
            <a:off x="1254919" y="2133600"/>
            <a:ext cx="2697956" cy="26979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cs typeface="+mn-ea"/>
                <a:sym typeface="+mn-lt"/>
              </a:rPr>
              <a:t>04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6DC636-9B51-48A0-ADB9-26DA77AECD8C}"/>
              </a:ext>
            </a:extLst>
          </p:cNvPr>
          <p:cNvCxnSpPr/>
          <p:nvPr/>
        </p:nvCxnSpPr>
        <p:spPr>
          <a:xfrm>
            <a:off x="4381500" y="36322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942B0-40E8-458F-AA25-04517944D455}"/>
              </a:ext>
            </a:extLst>
          </p:cNvPr>
          <p:cNvSpPr txBox="1"/>
          <p:nvPr/>
        </p:nvSpPr>
        <p:spPr>
          <a:xfrm>
            <a:off x="4352925" y="3831398"/>
            <a:ext cx="5391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07A0D96-7686-4170-9914-5E917D1C365F}"/>
              </a:ext>
            </a:extLst>
          </p:cNvPr>
          <p:cNvCxnSpPr/>
          <p:nvPr/>
        </p:nvCxnSpPr>
        <p:spPr>
          <a:xfrm>
            <a:off x="660400" y="3603625"/>
            <a:ext cx="10858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C513289-5C85-44C2-BB72-E349D4A10749}"/>
              </a:ext>
            </a:extLst>
          </p:cNvPr>
          <p:cNvGrpSpPr/>
          <p:nvPr/>
        </p:nvGrpSpPr>
        <p:grpSpPr>
          <a:xfrm>
            <a:off x="1132720" y="1831425"/>
            <a:ext cx="2085416" cy="3611281"/>
            <a:chOff x="839106" y="1823604"/>
            <a:chExt cx="2085416" cy="3611281"/>
          </a:xfrm>
        </p:grpSpPr>
        <p:sp>
          <p:nvSpPr>
            <p:cNvPr id="58" name="泪滴形 57">
              <a:extLst>
                <a:ext uri="{FF2B5EF4-FFF2-40B4-BE49-F238E27FC236}">
                  <a16:creationId xmlns:a16="http://schemas.microsoft.com/office/drawing/2014/main" id="{F0313F77-98E6-4C85-8773-736B77F21826}"/>
                </a:ext>
              </a:extLst>
            </p:cNvPr>
            <p:cNvSpPr/>
            <p:nvPr/>
          </p:nvSpPr>
          <p:spPr>
            <a:xfrm rot="8115179">
              <a:off x="1144501" y="1823604"/>
              <a:ext cx="1474626" cy="147462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11E484F-0240-4C99-8968-FF99B815C28C}"/>
                </a:ext>
              </a:extLst>
            </p:cNvPr>
            <p:cNvGrpSpPr/>
            <p:nvPr/>
          </p:nvGrpSpPr>
          <p:grpSpPr>
            <a:xfrm>
              <a:off x="839106" y="4108868"/>
              <a:ext cx="2085416" cy="1326017"/>
              <a:chOff x="1313833" y="2896564"/>
              <a:chExt cx="2085416" cy="1326017"/>
            </a:xfrm>
          </p:grpSpPr>
          <p:sp>
            <p:nvSpPr>
              <p:cNvPr id="65" name="TextBox 41">
                <a:extLst>
                  <a:ext uri="{FF2B5EF4-FFF2-40B4-BE49-F238E27FC236}">
                    <a16:creationId xmlns:a16="http://schemas.microsoft.com/office/drawing/2014/main" id="{32AD2590-ECED-4C25-9138-0CCAA087519D}"/>
                  </a:ext>
                </a:extLst>
              </p:cNvPr>
              <p:cNvSpPr txBox="1"/>
              <p:nvPr/>
            </p:nvSpPr>
            <p:spPr>
              <a:xfrm>
                <a:off x="1313833" y="2896564"/>
                <a:ext cx="2085416" cy="413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TextBox 88">
                <a:extLst>
                  <a:ext uri="{FF2B5EF4-FFF2-40B4-BE49-F238E27FC236}">
                    <a16:creationId xmlns:a16="http://schemas.microsoft.com/office/drawing/2014/main" id="{36B33609-5305-44B4-B280-CCC96A4B8111}"/>
                  </a:ext>
                </a:extLst>
              </p:cNvPr>
              <p:cNvSpPr txBox="1"/>
              <p:nvPr/>
            </p:nvSpPr>
            <p:spPr>
              <a:xfrm>
                <a:off x="1564785" y="3404985"/>
                <a:ext cx="1583511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Group 23">
              <a:extLst>
                <a:ext uri="{FF2B5EF4-FFF2-40B4-BE49-F238E27FC236}">
                  <a16:creationId xmlns:a16="http://schemas.microsoft.com/office/drawing/2014/main" id="{242A475D-CB66-4ABC-8418-05CD57746F87}"/>
                </a:ext>
              </a:extLst>
            </p:cNvPr>
            <p:cNvGrpSpPr/>
            <p:nvPr/>
          </p:nvGrpSpPr>
          <p:grpSpPr>
            <a:xfrm>
              <a:off x="1573748" y="2318822"/>
              <a:ext cx="616130" cy="542280"/>
              <a:chOff x="10059988" y="2759075"/>
              <a:chExt cx="463550" cy="407988"/>
            </a:xfrm>
            <a:solidFill>
              <a:schemeClr val="bg1"/>
            </a:solidFill>
          </p:grpSpPr>
          <p:sp>
            <p:nvSpPr>
              <p:cNvPr id="61" name="Freeform 182">
                <a:extLst>
                  <a:ext uri="{FF2B5EF4-FFF2-40B4-BE49-F238E27FC236}">
                    <a16:creationId xmlns:a16="http://schemas.microsoft.com/office/drawing/2014/main" id="{F86966E5-3B13-4DE1-BBCD-6FF12696F47C}"/>
                  </a:ext>
                </a:extLst>
              </p:cNvPr>
              <p:cNvSpPr/>
              <p:nvPr/>
            </p:nvSpPr>
            <p:spPr bwMode="auto">
              <a:xfrm>
                <a:off x="10059988" y="2759075"/>
                <a:ext cx="463550" cy="168275"/>
              </a:xfrm>
              <a:custGeom>
                <a:avLst/>
                <a:gdLst>
                  <a:gd name="T0" fmla="*/ 1606 w 3212"/>
                  <a:gd name="T1" fmla="*/ 0 h 1164"/>
                  <a:gd name="T2" fmla="*/ 1815 w 3212"/>
                  <a:gd name="T3" fmla="*/ 5 h 1164"/>
                  <a:gd name="T4" fmla="*/ 2016 w 3212"/>
                  <a:gd name="T5" fmla="*/ 19 h 1164"/>
                  <a:gd name="T6" fmla="*/ 2208 w 3212"/>
                  <a:gd name="T7" fmla="*/ 43 h 1164"/>
                  <a:gd name="T8" fmla="*/ 2388 w 3212"/>
                  <a:gd name="T9" fmla="*/ 74 h 1164"/>
                  <a:gd name="T10" fmla="*/ 2554 w 3212"/>
                  <a:gd name="T11" fmla="*/ 112 h 1164"/>
                  <a:gd name="T12" fmla="*/ 2706 w 3212"/>
                  <a:gd name="T13" fmla="*/ 158 h 1164"/>
                  <a:gd name="T14" fmla="*/ 2841 w 3212"/>
                  <a:gd name="T15" fmla="*/ 210 h 1164"/>
                  <a:gd name="T16" fmla="*/ 2958 w 3212"/>
                  <a:gd name="T17" fmla="*/ 268 h 1164"/>
                  <a:gd name="T18" fmla="*/ 3055 w 3212"/>
                  <a:gd name="T19" fmla="*/ 331 h 1164"/>
                  <a:gd name="T20" fmla="*/ 3130 w 3212"/>
                  <a:gd name="T21" fmla="*/ 398 h 1164"/>
                  <a:gd name="T22" fmla="*/ 3182 w 3212"/>
                  <a:gd name="T23" fmla="*/ 469 h 1164"/>
                  <a:gd name="T24" fmla="*/ 3209 w 3212"/>
                  <a:gd name="T25" fmla="*/ 544 h 1164"/>
                  <a:gd name="T26" fmla="*/ 3209 w 3212"/>
                  <a:gd name="T27" fmla="*/ 620 h 1164"/>
                  <a:gd name="T28" fmla="*/ 3182 w 3212"/>
                  <a:gd name="T29" fmla="*/ 695 h 1164"/>
                  <a:gd name="T30" fmla="*/ 3130 w 3212"/>
                  <a:gd name="T31" fmla="*/ 766 h 1164"/>
                  <a:gd name="T32" fmla="*/ 3055 w 3212"/>
                  <a:gd name="T33" fmla="*/ 833 h 1164"/>
                  <a:gd name="T34" fmla="*/ 2958 w 3212"/>
                  <a:gd name="T35" fmla="*/ 896 h 1164"/>
                  <a:gd name="T36" fmla="*/ 2841 w 3212"/>
                  <a:gd name="T37" fmla="*/ 954 h 1164"/>
                  <a:gd name="T38" fmla="*/ 2706 w 3212"/>
                  <a:gd name="T39" fmla="*/ 1006 h 1164"/>
                  <a:gd name="T40" fmla="*/ 2554 w 3212"/>
                  <a:gd name="T41" fmla="*/ 1052 h 1164"/>
                  <a:gd name="T42" fmla="*/ 2388 w 3212"/>
                  <a:gd name="T43" fmla="*/ 1090 h 1164"/>
                  <a:gd name="T44" fmla="*/ 2208 w 3212"/>
                  <a:gd name="T45" fmla="*/ 1122 h 1164"/>
                  <a:gd name="T46" fmla="*/ 2016 w 3212"/>
                  <a:gd name="T47" fmla="*/ 1145 h 1164"/>
                  <a:gd name="T48" fmla="*/ 1815 w 3212"/>
                  <a:gd name="T49" fmla="*/ 1159 h 1164"/>
                  <a:gd name="T50" fmla="*/ 1606 w 3212"/>
                  <a:gd name="T51" fmla="*/ 1164 h 1164"/>
                  <a:gd name="T52" fmla="*/ 1397 w 3212"/>
                  <a:gd name="T53" fmla="*/ 1159 h 1164"/>
                  <a:gd name="T54" fmla="*/ 1195 w 3212"/>
                  <a:gd name="T55" fmla="*/ 1145 h 1164"/>
                  <a:gd name="T56" fmla="*/ 1004 w 3212"/>
                  <a:gd name="T57" fmla="*/ 1122 h 1164"/>
                  <a:gd name="T58" fmla="*/ 824 w 3212"/>
                  <a:gd name="T59" fmla="*/ 1090 h 1164"/>
                  <a:gd name="T60" fmla="*/ 658 w 3212"/>
                  <a:gd name="T61" fmla="*/ 1052 h 1164"/>
                  <a:gd name="T62" fmla="*/ 506 w 3212"/>
                  <a:gd name="T63" fmla="*/ 1006 h 1164"/>
                  <a:gd name="T64" fmla="*/ 371 w 3212"/>
                  <a:gd name="T65" fmla="*/ 954 h 1164"/>
                  <a:gd name="T66" fmla="*/ 254 w 3212"/>
                  <a:gd name="T67" fmla="*/ 896 h 1164"/>
                  <a:gd name="T68" fmla="*/ 157 w 3212"/>
                  <a:gd name="T69" fmla="*/ 833 h 1164"/>
                  <a:gd name="T70" fmla="*/ 82 w 3212"/>
                  <a:gd name="T71" fmla="*/ 766 h 1164"/>
                  <a:gd name="T72" fmla="*/ 30 w 3212"/>
                  <a:gd name="T73" fmla="*/ 695 h 1164"/>
                  <a:gd name="T74" fmla="*/ 3 w 3212"/>
                  <a:gd name="T75" fmla="*/ 620 h 1164"/>
                  <a:gd name="T76" fmla="*/ 3 w 3212"/>
                  <a:gd name="T77" fmla="*/ 544 h 1164"/>
                  <a:gd name="T78" fmla="*/ 30 w 3212"/>
                  <a:gd name="T79" fmla="*/ 469 h 1164"/>
                  <a:gd name="T80" fmla="*/ 82 w 3212"/>
                  <a:gd name="T81" fmla="*/ 398 h 1164"/>
                  <a:gd name="T82" fmla="*/ 157 w 3212"/>
                  <a:gd name="T83" fmla="*/ 331 h 1164"/>
                  <a:gd name="T84" fmla="*/ 254 w 3212"/>
                  <a:gd name="T85" fmla="*/ 268 h 1164"/>
                  <a:gd name="T86" fmla="*/ 371 w 3212"/>
                  <a:gd name="T87" fmla="*/ 210 h 1164"/>
                  <a:gd name="T88" fmla="*/ 506 w 3212"/>
                  <a:gd name="T89" fmla="*/ 158 h 1164"/>
                  <a:gd name="T90" fmla="*/ 658 w 3212"/>
                  <a:gd name="T91" fmla="*/ 112 h 1164"/>
                  <a:gd name="T92" fmla="*/ 824 w 3212"/>
                  <a:gd name="T93" fmla="*/ 74 h 1164"/>
                  <a:gd name="T94" fmla="*/ 1004 w 3212"/>
                  <a:gd name="T95" fmla="*/ 43 h 1164"/>
                  <a:gd name="T96" fmla="*/ 1195 w 3212"/>
                  <a:gd name="T97" fmla="*/ 19 h 1164"/>
                  <a:gd name="T98" fmla="*/ 1397 w 3212"/>
                  <a:gd name="T99" fmla="*/ 5 h 1164"/>
                  <a:gd name="T100" fmla="*/ 1606 w 3212"/>
                  <a:gd name="T101" fmla="*/ 0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12" h="1164">
                    <a:moveTo>
                      <a:pt x="1606" y="0"/>
                    </a:moveTo>
                    <a:lnTo>
                      <a:pt x="1606" y="0"/>
                    </a:lnTo>
                    <a:lnTo>
                      <a:pt x="1712" y="2"/>
                    </a:lnTo>
                    <a:lnTo>
                      <a:pt x="1815" y="5"/>
                    </a:lnTo>
                    <a:lnTo>
                      <a:pt x="1917" y="11"/>
                    </a:lnTo>
                    <a:lnTo>
                      <a:pt x="2016" y="19"/>
                    </a:lnTo>
                    <a:lnTo>
                      <a:pt x="2114" y="30"/>
                    </a:lnTo>
                    <a:lnTo>
                      <a:pt x="2208" y="43"/>
                    </a:lnTo>
                    <a:lnTo>
                      <a:pt x="2299" y="57"/>
                    </a:lnTo>
                    <a:lnTo>
                      <a:pt x="2388" y="74"/>
                    </a:lnTo>
                    <a:lnTo>
                      <a:pt x="2472" y="92"/>
                    </a:lnTo>
                    <a:lnTo>
                      <a:pt x="2554" y="112"/>
                    </a:lnTo>
                    <a:lnTo>
                      <a:pt x="2632" y="135"/>
                    </a:lnTo>
                    <a:lnTo>
                      <a:pt x="2706" y="158"/>
                    </a:lnTo>
                    <a:lnTo>
                      <a:pt x="2775" y="183"/>
                    </a:lnTo>
                    <a:lnTo>
                      <a:pt x="2841" y="210"/>
                    </a:lnTo>
                    <a:lnTo>
                      <a:pt x="2902" y="238"/>
                    </a:lnTo>
                    <a:lnTo>
                      <a:pt x="2958" y="268"/>
                    </a:lnTo>
                    <a:lnTo>
                      <a:pt x="3009" y="299"/>
                    </a:lnTo>
                    <a:lnTo>
                      <a:pt x="3055" y="331"/>
                    </a:lnTo>
                    <a:lnTo>
                      <a:pt x="3096" y="364"/>
                    </a:lnTo>
                    <a:lnTo>
                      <a:pt x="3130" y="398"/>
                    </a:lnTo>
                    <a:lnTo>
                      <a:pt x="3159" y="433"/>
                    </a:lnTo>
                    <a:lnTo>
                      <a:pt x="3182" y="469"/>
                    </a:lnTo>
                    <a:lnTo>
                      <a:pt x="3199" y="506"/>
                    </a:lnTo>
                    <a:lnTo>
                      <a:pt x="3209" y="544"/>
                    </a:lnTo>
                    <a:lnTo>
                      <a:pt x="3212" y="582"/>
                    </a:lnTo>
                    <a:lnTo>
                      <a:pt x="3209" y="620"/>
                    </a:lnTo>
                    <a:lnTo>
                      <a:pt x="3199" y="658"/>
                    </a:lnTo>
                    <a:lnTo>
                      <a:pt x="3182" y="695"/>
                    </a:lnTo>
                    <a:lnTo>
                      <a:pt x="3159" y="731"/>
                    </a:lnTo>
                    <a:lnTo>
                      <a:pt x="3130" y="766"/>
                    </a:lnTo>
                    <a:lnTo>
                      <a:pt x="3096" y="800"/>
                    </a:lnTo>
                    <a:lnTo>
                      <a:pt x="3055" y="833"/>
                    </a:lnTo>
                    <a:lnTo>
                      <a:pt x="3009" y="865"/>
                    </a:lnTo>
                    <a:lnTo>
                      <a:pt x="2958" y="896"/>
                    </a:lnTo>
                    <a:lnTo>
                      <a:pt x="2902" y="926"/>
                    </a:lnTo>
                    <a:lnTo>
                      <a:pt x="2841" y="954"/>
                    </a:lnTo>
                    <a:lnTo>
                      <a:pt x="2775" y="981"/>
                    </a:lnTo>
                    <a:lnTo>
                      <a:pt x="2706" y="1006"/>
                    </a:lnTo>
                    <a:lnTo>
                      <a:pt x="2632" y="1030"/>
                    </a:lnTo>
                    <a:lnTo>
                      <a:pt x="2554" y="1052"/>
                    </a:lnTo>
                    <a:lnTo>
                      <a:pt x="2472" y="1072"/>
                    </a:lnTo>
                    <a:lnTo>
                      <a:pt x="2388" y="1090"/>
                    </a:lnTo>
                    <a:lnTo>
                      <a:pt x="2299" y="1107"/>
                    </a:lnTo>
                    <a:lnTo>
                      <a:pt x="2208" y="1122"/>
                    </a:lnTo>
                    <a:lnTo>
                      <a:pt x="2114" y="1134"/>
                    </a:lnTo>
                    <a:lnTo>
                      <a:pt x="2016" y="1145"/>
                    </a:lnTo>
                    <a:lnTo>
                      <a:pt x="1917" y="1153"/>
                    </a:lnTo>
                    <a:lnTo>
                      <a:pt x="1815" y="1159"/>
                    </a:lnTo>
                    <a:lnTo>
                      <a:pt x="1712" y="1163"/>
                    </a:lnTo>
                    <a:lnTo>
                      <a:pt x="1606" y="1164"/>
                    </a:lnTo>
                    <a:lnTo>
                      <a:pt x="1500" y="1163"/>
                    </a:lnTo>
                    <a:lnTo>
                      <a:pt x="1397" y="1159"/>
                    </a:lnTo>
                    <a:lnTo>
                      <a:pt x="1295" y="1153"/>
                    </a:lnTo>
                    <a:lnTo>
                      <a:pt x="1195" y="1145"/>
                    </a:lnTo>
                    <a:lnTo>
                      <a:pt x="1098" y="1134"/>
                    </a:lnTo>
                    <a:lnTo>
                      <a:pt x="1004" y="1122"/>
                    </a:lnTo>
                    <a:lnTo>
                      <a:pt x="912" y="1107"/>
                    </a:lnTo>
                    <a:lnTo>
                      <a:pt x="824" y="1090"/>
                    </a:lnTo>
                    <a:lnTo>
                      <a:pt x="739" y="1072"/>
                    </a:lnTo>
                    <a:lnTo>
                      <a:pt x="658" y="1052"/>
                    </a:lnTo>
                    <a:lnTo>
                      <a:pt x="580" y="1030"/>
                    </a:lnTo>
                    <a:lnTo>
                      <a:pt x="506" y="1006"/>
                    </a:lnTo>
                    <a:lnTo>
                      <a:pt x="436" y="981"/>
                    </a:lnTo>
                    <a:lnTo>
                      <a:pt x="371" y="954"/>
                    </a:lnTo>
                    <a:lnTo>
                      <a:pt x="310" y="926"/>
                    </a:lnTo>
                    <a:lnTo>
                      <a:pt x="254" y="896"/>
                    </a:lnTo>
                    <a:lnTo>
                      <a:pt x="203" y="865"/>
                    </a:lnTo>
                    <a:lnTo>
                      <a:pt x="157" y="833"/>
                    </a:lnTo>
                    <a:lnTo>
                      <a:pt x="116" y="800"/>
                    </a:lnTo>
                    <a:lnTo>
                      <a:pt x="82" y="766"/>
                    </a:lnTo>
                    <a:lnTo>
                      <a:pt x="53" y="731"/>
                    </a:lnTo>
                    <a:lnTo>
                      <a:pt x="30" y="695"/>
                    </a:lnTo>
                    <a:lnTo>
                      <a:pt x="13" y="658"/>
                    </a:lnTo>
                    <a:lnTo>
                      <a:pt x="3" y="620"/>
                    </a:lnTo>
                    <a:lnTo>
                      <a:pt x="0" y="582"/>
                    </a:lnTo>
                    <a:lnTo>
                      <a:pt x="3" y="544"/>
                    </a:lnTo>
                    <a:lnTo>
                      <a:pt x="13" y="506"/>
                    </a:lnTo>
                    <a:lnTo>
                      <a:pt x="30" y="469"/>
                    </a:lnTo>
                    <a:lnTo>
                      <a:pt x="53" y="433"/>
                    </a:lnTo>
                    <a:lnTo>
                      <a:pt x="82" y="398"/>
                    </a:lnTo>
                    <a:lnTo>
                      <a:pt x="116" y="364"/>
                    </a:lnTo>
                    <a:lnTo>
                      <a:pt x="157" y="331"/>
                    </a:lnTo>
                    <a:lnTo>
                      <a:pt x="203" y="299"/>
                    </a:lnTo>
                    <a:lnTo>
                      <a:pt x="254" y="268"/>
                    </a:lnTo>
                    <a:lnTo>
                      <a:pt x="310" y="238"/>
                    </a:lnTo>
                    <a:lnTo>
                      <a:pt x="371" y="210"/>
                    </a:lnTo>
                    <a:lnTo>
                      <a:pt x="436" y="183"/>
                    </a:lnTo>
                    <a:lnTo>
                      <a:pt x="506" y="158"/>
                    </a:lnTo>
                    <a:lnTo>
                      <a:pt x="580" y="135"/>
                    </a:lnTo>
                    <a:lnTo>
                      <a:pt x="658" y="112"/>
                    </a:lnTo>
                    <a:lnTo>
                      <a:pt x="739" y="92"/>
                    </a:lnTo>
                    <a:lnTo>
                      <a:pt x="824" y="74"/>
                    </a:lnTo>
                    <a:lnTo>
                      <a:pt x="912" y="57"/>
                    </a:lnTo>
                    <a:lnTo>
                      <a:pt x="1004" y="43"/>
                    </a:lnTo>
                    <a:lnTo>
                      <a:pt x="1098" y="30"/>
                    </a:lnTo>
                    <a:lnTo>
                      <a:pt x="1195" y="19"/>
                    </a:lnTo>
                    <a:lnTo>
                      <a:pt x="1295" y="11"/>
                    </a:lnTo>
                    <a:lnTo>
                      <a:pt x="1397" y="5"/>
                    </a:lnTo>
                    <a:lnTo>
                      <a:pt x="1500" y="2"/>
                    </a:lnTo>
                    <a:lnTo>
                      <a:pt x="16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62" name="Freeform 183">
                <a:extLst>
                  <a:ext uri="{FF2B5EF4-FFF2-40B4-BE49-F238E27FC236}">
                    <a16:creationId xmlns:a16="http://schemas.microsoft.com/office/drawing/2014/main" id="{CDD6A870-2689-450F-9851-7715D5C48F60}"/>
                  </a:ext>
                </a:extLst>
              </p:cNvPr>
              <p:cNvSpPr/>
              <p:nvPr/>
            </p:nvSpPr>
            <p:spPr bwMode="auto">
              <a:xfrm>
                <a:off x="10059988" y="2917825"/>
                <a:ext cx="463550" cy="93663"/>
              </a:xfrm>
              <a:custGeom>
                <a:avLst/>
                <a:gdLst>
                  <a:gd name="T0" fmla="*/ 87 w 3212"/>
                  <a:gd name="T1" fmla="*/ 40 h 648"/>
                  <a:gd name="T2" fmla="*/ 256 w 3212"/>
                  <a:gd name="T3" fmla="*/ 114 h 648"/>
                  <a:gd name="T4" fmla="*/ 442 w 3212"/>
                  <a:gd name="T5" fmla="*/ 179 h 648"/>
                  <a:gd name="T6" fmla="*/ 647 w 3212"/>
                  <a:gd name="T7" fmla="*/ 233 h 648"/>
                  <a:gd name="T8" fmla="*/ 869 w 3212"/>
                  <a:gd name="T9" fmla="*/ 277 h 648"/>
                  <a:gd name="T10" fmla="*/ 1103 w 3212"/>
                  <a:gd name="T11" fmla="*/ 310 h 648"/>
                  <a:gd name="T12" fmla="*/ 1349 w 3212"/>
                  <a:gd name="T13" fmla="*/ 330 h 648"/>
                  <a:gd name="T14" fmla="*/ 1606 w 3212"/>
                  <a:gd name="T15" fmla="*/ 338 h 648"/>
                  <a:gd name="T16" fmla="*/ 1862 w 3212"/>
                  <a:gd name="T17" fmla="*/ 330 h 648"/>
                  <a:gd name="T18" fmla="*/ 2109 w 3212"/>
                  <a:gd name="T19" fmla="*/ 310 h 648"/>
                  <a:gd name="T20" fmla="*/ 2343 w 3212"/>
                  <a:gd name="T21" fmla="*/ 277 h 648"/>
                  <a:gd name="T22" fmla="*/ 2564 w 3212"/>
                  <a:gd name="T23" fmla="*/ 233 h 648"/>
                  <a:gd name="T24" fmla="*/ 2769 w 3212"/>
                  <a:gd name="T25" fmla="*/ 179 h 648"/>
                  <a:gd name="T26" fmla="*/ 2957 w 3212"/>
                  <a:gd name="T27" fmla="*/ 114 h 648"/>
                  <a:gd name="T28" fmla="*/ 3125 w 3212"/>
                  <a:gd name="T29" fmla="*/ 40 h 648"/>
                  <a:gd name="T30" fmla="*/ 3209 w 3212"/>
                  <a:gd name="T31" fmla="*/ 33 h 648"/>
                  <a:gd name="T32" fmla="*/ 3209 w 3212"/>
                  <a:gd name="T33" fmla="*/ 104 h 648"/>
                  <a:gd name="T34" fmla="*/ 3182 w 3212"/>
                  <a:gd name="T35" fmla="*/ 179 h 648"/>
                  <a:gd name="T36" fmla="*/ 3130 w 3212"/>
                  <a:gd name="T37" fmla="*/ 250 h 648"/>
                  <a:gd name="T38" fmla="*/ 3055 w 3212"/>
                  <a:gd name="T39" fmla="*/ 317 h 648"/>
                  <a:gd name="T40" fmla="*/ 2958 w 3212"/>
                  <a:gd name="T41" fmla="*/ 381 h 648"/>
                  <a:gd name="T42" fmla="*/ 2841 w 3212"/>
                  <a:gd name="T43" fmla="*/ 439 h 648"/>
                  <a:gd name="T44" fmla="*/ 2706 w 3212"/>
                  <a:gd name="T45" fmla="*/ 491 h 648"/>
                  <a:gd name="T46" fmla="*/ 2554 w 3212"/>
                  <a:gd name="T47" fmla="*/ 536 h 648"/>
                  <a:gd name="T48" fmla="*/ 2388 w 3212"/>
                  <a:gd name="T49" fmla="*/ 575 h 648"/>
                  <a:gd name="T50" fmla="*/ 2208 w 3212"/>
                  <a:gd name="T51" fmla="*/ 606 h 648"/>
                  <a:gd name="T52" fmla="*/ 2016 w 3212"/>
                  <a:gd name="T53" fmla="*/ 629 h 648"/>
                  <a:gd name="T54" fmla="*/ 1815 w 3212"/>
                  <a:gd name="T55" fmla="*/ 644 h 648"/>
                  <a:gd name="T56" fmla="*/ 1606 w 3212"/>
                  <a:gd name="T57" fmla="*/ 648 h 648"/>
                  <a:gd name="T58" fmla="*/ 1397 w 3212"/>
                  <a:gd name="T59" fmla="*/ 644 h 648"/>
                  <a:gd name="T60" fmla="*/ 1195 w 3212"/>
                  <a:gd name="T61" fmla="*/ 629 h 648"/>
                  <a:gd name="T62" fmla="*/ 1004 w 3212"/>
                  <a:gd name="T63" fmla="*/ 606 h 648"/>
                  <a:gd name="T64" fmla="*/ 824 w 3212"/>
                  <a:gd name="T65" fmla="*/ 575 h 648"/>
                  <a:gd name="T66" fmla="*/ 658 w 3212"/>
                  <a:gd name="T67" fmla="*/ 536 h 648"/>
                  <a:gd name="T68" fmla="*/ 506 w 3212"/>
                  <a:gd name="T69" fmla="*/ 491 h 648"/>
                  <a:gd name="T70" fmla="*/ 371 w 3212"/>
                  <a:gd name="T71" fmla="*/ 439 h 648"/>
                  <a:gd name="T72" fmla="*/ 254 w 3212"/>
                  <a:gd name="T73" fmla="*/ 381 h 648"/>
                  <a:gd name="T74" fmla="*/ 157 w 3212"/>
                  <a:gd name="T75" fmla="*/ 317 h 648"/>
                  <a:gd name="T76" fmla="*/ 82 w 3212"/>
                  <a:gd name="T77" fmla="*/ 250 h 648"/>
                  <a:gd name="T78" fmla="*/ 30 w 3212"/>
                  <a:gd name="T79" fmla="*/ 179 h 648"/>
                  <a:gd name="T80" fmla="*/ 3 w 3212"/>
                  <a:gd name="T81" fmla="*/ 104 h 648"/>
                  <a:gd name="T82" fmla="*/ 3 w 3212"/>
                  <a:gd name="T83" fmla="*/ 33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8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9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6"/>
                    </a:lnTo>
                    <a:lnTo>
                      <a:pt x="1606" y="338"/>
                    </a:lnTo>
                    <a:lnTo>
                      <a:pt x="1735" y="336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9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9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50"/>
                    </a:lnTo>
                    <a:lnTo>
                      <a:pt x="2958" y="381"/>
                    </a:lnTo>
                    <a:lnTo>
                      <a:pt x="2902" y="410"/>
                    </a:lnTo>
                    <a:lnTo>
                      <a:pt x="2841" y="439"/>
                    </a:lnTo>
                    <a:lnTo>
                      <a:pt x="2775" y="465"/>
                    </a:lnTo>
                    <a:lnTo>
                      <a:pt x="2706" y="491"/>
                    </a:lnTo>
                    <a:lnTo>
                      <a:pt x="2632" y="514"/>
                    </a:lnTo>
                    <a:lnTo>
                      <a:pt x="2554" y="536"/>
                    </a:lnTo>
                    <a:lnTo>
                      <a:pt x="2472" y="557"/>
                    </a:lnTo>
                    <a:lnTo>
                      <a:pt x="2388" y="575"/>
                    </a:lnTo>
                    <a:lnTo>
                      <a:pt x="2299" y="592"/>
                    </a:lnTo>
                    <a:lnTo>
                      <a:pt x="2208" y="606"/>
                    </a:lnTo>
                    <a:lnTo>
                      <a:pt x="2114" y="619"/>
                    </a:lnTo>
                    <a:lnTo>
                      <a:pt x="2016" y="629"/>
                    </a:lnTo>
                    <a:lnTo>
                      <a:pt x="1917" y="638"/>
                    </a:lnTo>
                    <a:lnTo>
                      <a:pt x="1815" y="644"/>
                    </a:lnTo>
                    <a:lnTo>
                      <a:pt x="1712" y="647"/>
                    </a:lnTo>
                    <a:lnTo>
                      <a:pt x="1606" y="648"/>
                    </a:lnTo>
                    <a:lnTo>
                      <a:pt x="1500" y="647"/>
                    </a:lnTo>
                    <a:lnTo>
                      <a:pt x="1397" y="644"/>
                    </a:lnTo>
                    <a:lnTo>
                      <a:pt x="1295" y="638"/>
                    </a:lnTo>
                    <a:lnTo>
                      <a:pt x="1195" y="629"/>
                    </a:lnTo>
                    <a:lnTo>
                      <a:pt x="1098" y="619"/>
                    </a:lnTo>
                    <a:lnTo>
                      <a:pt x="1004" y="606"/>
                    </a:lnTo>
                    <a:lnTo>
                      <a:pt x="912" y="592"/>
                    </a:lnTo>
                    <a:lnTo>
                      <a:pt x="824" y="575"/>
                    </a:lnTo>
                    <a:lnTo>
                      <a:pt x="739" y="557"/>
                    </a:lnTo>
                    <a:lnTo>
                      <a:pt x="658" y="536"/>
                    </a:lnTo>
                    <a:lnTo>
                      <a:pt x="580" y="514"/>
                    </a:lnTo>
                    <a:lnTo>
                      <a:pt x="506" y="491"/>
                    </a:lnTo>
                    <a:lnTo>
                      <a:pt x="436" y="465"/>
                    </a:lnTo>
                    <a:lnTo>
                      <a:pt x="371" y="439"/>
                    </a:lnTo>
                    <a:lnTo>
                      <a:pt x="310" y="410"/>
                    </a:lnTo>
                    <a:lnTo>
                      <a:pt x="254" y="381"/>
                    </a:lnTo>
                    <a:lnTo>
                      <a:pt x="203" y="350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9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63" name="Freeform 184">
                <a:extLst>
                  <a:ext uri="{FF2B5EF4-FFF2-40B4-BE49-F238E27FC236}">
                    <a16:creationId xmlns:a16="http://schemas.microsoft.com/office/drawing/2014/main" id="{6B2EA3E5-42BA-4654-AADB-8572308687DA}"/>
                  </a:ext>
                </a:extLst>
              </p:cNvPr>
              <p:cNvSpPr/>
              <p:nvPr/>
            </p:nvSpPr>
            <p:spPr bwMode="auto">
              <a:xfrm>
                <a:off x="10059988" y="2990851"/>
                <a:ext cx="463550" cy="98426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4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4 h 647"/>
                  <a:gd name="T28" fmla="*/ 3125 w 3212"/>
                  <a:gd name="T29" fmla="*/ 40 h 647"/>
                  <a:gd name="T30" fmla="*/ 3209 w 3212"/>
                  <a:gd name="T31" fmla="*/ 33 h 647"/>
                  <a:gd name="T32" fmla="*/ 3209 w 3212"/>
                  <a:gd name="T33" fmla="*/ 104 h 647"/>
                  <a:gd name="T34" fmla="*/ 3182 w 3212"/>
                  <a:gd name="T35" fmla="*/ 178 h 647"/>
                  <a:gd name="T36" fmla="*/ 3130 w 3212"/>
                  <a:gd name="T37" fmla="*/ 250 h 647"/>
                  <a:gd name="T38" fmla="*/ 3055 w 3212"/>
                  <a:gd name="T39" fmla="*/ 317 h 647"/>
                  <a:gd name="T40" fmla="*/ 2958 w 3212"/>
                  <a:gd name="T41" fmla="*/ 380 h 647"/>
                  <a:gd name="T42" fmla="*/ 2841 w 3212"/>
                  <a:gd name="T43" fmla="*/ 438 h 647"/>
                  <a:gd name="T44" fmla="*/ 2706 w 3212"/>
                  <a:gd name="T45" fmla="*/ 490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3 h 647"/>
                  <a:gd name="T56" fmla="*/ 1606 w 3212"/>
                  <a:gd name="T57" fmla="*/ 647 h 647"/>
                  <a:gd name="T58" fmla="*/ 1397 w 3212"/>
                  <a:gd name="T59" fmla="*/ 643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90 h 647"/>
                  <a:gd name="T70" fmla="*/ 371 w 3212"/>
                  <a:gd name="T71" fmla="*/ 438 h 647"/>
                  <a:gd name="T72" fmla="*/ 254 w 3212"/>
                  <a:gd name="T73" fmla="*/ 380 h 647"/>
                  <a:gd name="T74" fmla="*/ 157 w 3212"/>
                  <a:gd name="T75" fmla="*/ 317 h 647"/>
                  <a:gd name="T76" fmla="*/ 82 w 3212"/>
                  <a:gd name="T77" fmla="*/ 250 h 647"/>
                  <a:gd name="T78" fmla="*/ 30 w 3212"/>
                  <a:gd name="T79" fmla="*/ 178 h 647"/>
                  <a:gd name="T80" fmla="*/ 3 w 3212"/>
                  <a:gd name="T81" fmla="*/ 104 h 647"/>
                  <a:gd name="T82" fmla="*/ 3 w 3212"/>
                  <a:gd name="T83" fmla="*/ 3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8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49"/>
                    </a:lnTo>
                    <a:lnTo>
                      <a:pt x="2958" y="380"/>
                    </a:lnTo>
                    <a:lnTo>
                      <a:pt x="2902" y="409"/>
                    </a:lnTo>
                    <a:lnTo>
                      <a:pt x="2841" y="438"/>
                    </a:lnTo>
                    <a:lnTo>
                      <a:pt x="2775" y="464"/>
                    </a:lnTo>
                    <a:lnTo>
                      <a:pt x="2706" y="490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6"/>
                    </a:lnTo>
                    <a:lnTo>
                      <a:pt x="2388" y="574"/>
                    </a:lnTo>
                    <a:lnTo>
                      <a:pt x="2299" y="591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7"/>
                    </a:lnTo>
                    <a:lnTo>
                      <a:pt x="1815" y="643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3"/>
                    </a:lnTo>
                    <a:lnTo>
                      <a:pt x="1295" y="637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1"/>
                    </a:lnTo>
                    <a:lnTo>
                      <a:pt x="824" y="574"/>
                    </a:lnTo>
                    <a:lnTo>
                      <a:pt x="739" y="556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90"/>
                    </a:lnTo>
                    <a:lnTo>
                      <a:pt x="436" y="464"/>
                    </a:lnTo>
                    <a:lnTo>
                      <a:pt x="371" y="438"/>
                    </a:lnTo>
                    <a:lnTo>
                      <a:pt x="310" y="409"/>
                    </a:lnTo>
                    <a:lnTo>
                      <a:pt x="254" y="380"/>
                    </a:lnTo>
                    <a:lnTo>
                      <a:pt x="203" y="349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8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64" name="Freeform 185">
                <a:extLst>
                  <a:ext uri="{FF2B5EF4-FFF2-40B4-BE49-F238E27FC236}">
                    <a16:creationId xmlns:a16="http://schemas.microsoft.com/office/drawing/2014/main" id="{6014CEDF-824F-4BB0-A348-B7A2BDD77E15}"/>
                  </a:ext>
                </a:extLst>
              </p:cNvPr>
              <p:cNvSpPr/>
              <p:nvPr/>
            </p:nvSpPr>
            <p:spPr bwMode="auto">
              <a:xfrm>
                <a:off x="10059988" y="3074988"/>
                <a:ext cx="463550" cy="92075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3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3 h 647"/>
                  <a:gd name="T28" fmla="*/ 3125 w 3212"/>
                  <a:gd name="T29" fmla="*/ 40 h 647"/>
                  <a:gd name="T30" fmla="*/ 3209 w 3212"/>
                  <a:gd name="T31" fmla="*/ 32 h 647"/>
                  <a:gd name="T32" fmla="*/ 3209 w 3212"/>
                  <a:gd name="T33" fmla="*/ 103 h 647"/>
                  <a:gd name="T34" fmla="*/ 3182 w 3212"/>
                  <a:gd name="T35" fmla="*/ 178 h 647"/>
                  <a:gd name="T36" fmla="*/ 3130 w 3212"/>
                  <a:gd name="T37" fmla="*/ 249 h 647"/>
                  <a:gd name="T38" fmla="*/ 3055 w 3212"/>
                  <a:gd name="T39" fmla="*/ 316 h 647"/>
                  <a:gd name="T40" fmla="*/ 2958 w 3212"/>
                  <a:gd name="T41" fmla="*/ 379 h 647"/>
                  <a:gd name="T42" fmla="*/ 2841 w 3212"/>
                  <a:gd name="T43" fmla="*/ 437 h 647"/>
                  <a:gd name="T44" fmla="*/ 2706 w 3212"/>
                  <a:gd name="T45" fmla="*/ 489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2 h 647"/>
                  <a:gd name="T56" fmla="*/ 1606 w 3212"/>
                  <a:gd name="T57" fmla="*/ 647 h 647"/>
                  <a:gd name="T58" fmla="*/ 1397 w 3212"/>
                  <a:gd name="T59" fmla="*/ 642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89 h 647"/>
                  <a:gd name="T70" fmla="*/ 371 w 3212"/>
                  <a:gd name="T71" fmla="*/ 437 h 647"/>
                  <a:gd name="T72" fmla="*/ 254 w 3212"/>
                  <a:gd name="T73" fmla="*/ 379 h 647"/>
                  <a:gd name="T74" fmla="*/ 157 w 3212"/>
                  <a:gd name="T75" fmla="*/ 316 h 647"/>
                  <a:gd name="T76" fmla="*/ 82 w 3212"/>
                  <a:gd name="T77" fmla="*/ 249 h 647"/>
                  <a:gd name="T78" fmla="*/ 30 w 3212"/>
                  <a:gd name="T79" fmla="*/ 178 h 647"/>
                  <a:gd name="T80" fmla="*/ 3 w 3212"/>
                  <a:gd name="T81" fmla="*/ 103 h 647"/>
                  <a:gd name="T82" fmla="*/ 3 w 3212"/>
                  <a:gd name="T83" fmla="*/ 3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3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3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2"/>
                    </a:lnTo>
                    <a:lnTo>
                      <a:pt x="3212" y="65"/>
                    </a:lnTo>
                    <a:lnTo>
                      <a:pt x="3209" y="103"/>
                    </a:lnTo>
                    <a:lnTo>
                      <a:pt x="3199" y="141"/>
                    </a:lnTo>
                    <a:lnTo>
                      <a:pt x="3182" y="178"/>
                    </a:lnTo>
                    <a:lnTo>
                      <a:pt x="3159" y="214"/>
                    </a:lnTo>
                    <a:lnTo>
                      <a:pt x="3130" y="249"/>
                    </a:lnTo>
                    <a:lnTo>
                      <a:pt x="3096" y="283"/>
                    </a:lnTo>
                    <a:lnTo>
                      <a:pt x="3055" y="316"/>
                    </a:lnTo>
                    <a:lnTo>
                      <a:pt x="3009" y="348"/>
                    </a:lnTo>
                    <a:lnTo>
                      <a:pt x="2958" y="379"/>
                    </a:lnTo>
                    <a:lnTo>
                      <a:pt x="2902" y="409"/>
                    </a:lnTo>
                    <a:lnTo>
                      <a:pt x="2841" y="437"/>
                    </a:lnTo>
                    <a:lnTo>
                      <a:pt x="2775" y="464"/>
                    </a:lnTo>
                    <a:lnTo>
                      <a:pt x="2706" y="489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5"/>
                    </a:lnTo>
                    <a:lnTo>
                      <a:pt x="2388" y="574"/>
                    </a:lnTo>
                    <a:lnTo>
                      <a:pt x="2299" y="590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6"/>
                    </a:lnTo>
                    <a:lnTo>
                      <a:pt x="1815" y="642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2"/>
                    </a:lnTo>
                    <a:lnTo>
                      <a:pt x="1295" y="636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0"/>
                    </a:lnTo>
                    <a:lnTo>
                      <a:pt x="824" y="574"/>
                    </a:lnTo>
                    <a:lnTo>
                      <a:pt x="739" y="555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89"/>
                    </a:lnTo>
                    <a:lnTo>
                      <a:pt x="436" y="464"/>
                    </a:lnTo>
                    <a:lnTo>
                      <a:pt x="371" y="437"/>
                    </a:lnTo>
                    <a:lnTo>
                      <a:pt x="310" y="409"/>
                    </a:lnTo>
                    <a:lnTo>
                      <a:pt x="254" y="379"/>
                    </a:lnTo>
                    <a:lnTo>
                      <a:pt x="203" y="348"/>
                    </a:lnTo>
                    <a:lnTo>
                      <a:pt x="157" y="316"/>
                    </a:lnTo>
                    <a:lnTo>
                      <a:pt x="116" y="283"/>
                    </a:lnTo>
                    <a:lnTo>
                      <a:pt x="82" y="249"/>
                    </a:lnTo>
                    <a:lnTo>
                      <a:pt x="53" y="214"/>
                    </a:lnTo>
                    <a:lnTo>
                      <a:pt x="30" y="178"/>
                    </a:lnTo>
                    <a:lnTo>
                      <a:pt x="13" y="141"/>
                    </a:lnTo>
                    <a:lnTo>
                      <a:pt x="3" y="103"/>
                    </a:lnTo>
                    <a:lnTo>
                      <a:pt x="0" y="65"/>
                    </a:lnTo>
                    <a:lnTo>
                      <a:pt x="3" y="3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32A07D7-6CE6-458B-A93B-1F2F7652E3CF}"/>
              </a:ext>
            </a:extLst>
          </p:cNvPr>
          <p:cNvGrpSpPr/>
          <p:nvPr/>
        </p:nvGrpSpPr>
        <p:grpSpPr>
          <a:xfrm>
            <a:off x="3864773" y="1831425"/>
            <a:ext cx="1756958" cy="3611281"/>
            <a:chOff x="3864773" y="1831425"/>
            <a:chExt cx="1756958" cy="3611281"/>
          </a:xfrm>
        </p:grpSpPr>
        <p:sp>
          <p:nvSpPr>
            <p:cNvPr id="68" name="泪滴形 67">
              <a:extLst>
                <a:ext uri="{FF2B5EF4-FFF2-40B4-BE49-F238E27FC236}">
                  <a16:creationId xmlns:a16="http://schemas.microsoft.com/office/drawing/2014/main" id="{B8462F4B-272F-474A-8910-FB896F06CDAB}"/>
                </a:ext>
              </a:extLst>
            </p:cNvPr>
            <p:cNvSpPr/>
            <p:nvPr/>
          </p:nvSpPr>
          <p:spPr>
            <a:xfrm rot="8115179">
              <a:off x="3994015" y="1831425"/>
              <a:ext cx="1474626" cy="147462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D59BD06C-4D7F-4781-AC1A-A3C8C14AFE7D}"/>
                </a:ext>
              </a:extLst>
            </p:cNvPr>
            <p:cNvGrpSpPr/>
            <p:nvPr/>
          </p:nvGrpSpPr>
          <p:grpSpPr>
            <a:xfrm>
              <a:off x="4413768" y="2337865"/>
              <a:ext cx="635120" cy="529618"/>
              <a:chOff x="10987088" y="1993900"/>
              <a:chExt cx="477837" cy="398463"/>
            </a:xfrm>
            <a:solidFill>
              <a:schemeClr val="bg1"/>
            </a:solidFill>
          </p:grpSpPr>
          <p:sp>
            <p:nvSpPr>
              <p:cNvPr id="73" name="Freeform 107">
                <a:extLst>
                  <a:ext uri="{FF2B5EF4-FFF2-40B4-BE49-F238E27FC236}">
                    <a16:creationId xmlns:a16="http://schemas.microsoft.com/office/drawing/2014/main" id="{EC6458B8-BE95-4818-B9D3-EBF79025C543}"/>
                  </a:ext>
                </a:extLst>
              </p:cNvPr>
              <p:cNvSpPr/>
              <p:nvPr/>
            </p:nvSpPr>
            <p:spPr bwMode="auto">
              <a:xfrm>
                <a:off x="10987088" y="1993900"/>
                <a:ext cx="396875" cy="398463"/>
              </a:xfrm>
              <a:custGeom>
                <a:avLst/>
                <a:gdLst>
                  <a:gd name="T0" fmla="*/ 0 w 2745"/>
                  <a:gd name="T1" fmla="*/ 0 h 2770"/>
                  <a:gd name="T2" fmla="*/ 371 w 2745"/>
                  <a:gd name="T3" fmla="*/ 0 h 2770"/>
                  <a:gd name="T4" fmla="*/ 371 w 2745"/>
                  <a:gd name="T5" fmla="*/ 2398 h 2770"/>
                  <a:gd name="T6" fmla="*/ 2745 w 2745"/>
                  <a:gd name="T7" fmla="*/ 2398 h 2770"/>
                  <a:gd name="T8" fmla="*/ 2745 w 2745"/>
                  <a:gd name="T9" fmla="*/ 2770 h 2770"/>
                  <a:gd name="T10" fmla="*/ 0 w 2745"/>
                  <a:gd name="T11" fmla="*/ 2770 h 2770"/>
                  <a:gd name="T12" fmla="*/ 0 w 2745"/>
                  <a:gd name="T13" fmla="*/ 0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5" h="2770">
                    <a:moveTo>
                      <a:pt x="0" y="0"/>
                    </a:moveTo>
                    <a:lnTo>
                      <a:pt x="371" y="0"/>
                    </a:lnTo>
                    <a:lnTo>
                      <a:pt x="371" y="2398"/>
                    </a:lnTo>
                    <a:lnTo>
                      <a:pt x="2745" y="2398"/>
                    </a:lnTo>
                    <a:lnTo>
                      <a:pt x="2745" y="2770"/>
                    </a:lnTo>
                    <a:lnTo>
                      <a:pt x="0" y="27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74" name="Freeform 108">
                <a:extLst>
                  <a:ext uri="{FF2B5EF4-FFF2-40B4-BE49-F238E27FC236}">
                    <a16:creationId xmlns:a16="http://schemas.microsoft.com/office/drawing/2014/main" id="{2028FEBC-8FEB-4F05-B1FB-F2361AB066BF}"/>
                  </a:ext>
                </a:extLst>
              </p:cNvPr>
              <p:cNvSpPr/>
              <p:nvPr/>
            </p:nvSpPr>
            <p:spPr bwMode="auto">
              <a:xfrm>
                <a:off x="11066463" y="2047875"/>
                <a:ext cx="398462" cy="249238"/>
              </a:xfrm>
              <a:custGeom>
                <a:avLst/>
                <a:gdLst>
                  <a:gd name="T0" fmla="*/ 2761 w 2761"/>
                  <a:gd name="T1" fmla="*/ 0 h 1725"/>
                  <a:gd name="T2" fmla="*/ 2559 w 2761"/>
                  <a:gd name="T3" fmla="*/ 1146 h 1725"/>
                  <a:gd name="T4" fmla="*/ 2274 w 2761"/>
                  <a:gd name="T5" fmla="*/ 861 h 1725"/>
                  <a:gd name="T6" fmla="*/ 1411 w 2761"/>
                  <a:gd name="T7" fmla="*/ 1725 h 1725"/>
                  <a:gd name="T8" fmla="*/ 864 w 2761"/>
                  <a:gd name="T9" fmla="*/ 1177 h 1725"/>
                  <a:gd name="T10" fmla="*/ 349 w 2761"/>
                  <a:gd name="T11" fmla="*/ 1693 h 1725"/>
                  <a:gd name="T12" fmla="*/ 0 w 2761"/>
                  <a:gd name="T13" fmla="*/ 1341 h 1725"/>
                  <a:gd name="T14" fmla="*/ 864 w 2761"/>
                  <a:gd name="T15" fmla="*/ 476 h 1725"/>
                  <a:gd name="T16" fmla="*/ 1411 w 2761"/>
                  <a:gd name="T17" fmla="*/ 1025 h 1725"/>
                  <a:gd name="T18" fmla="*/ 1924 w 2761"/>
                  <a:gd name="T19" fmla="*/ 509 h 1725"/>
                  <a:gd name="T20" fmla="*/ 1618 w 2761"/>
                  <a:gd name="T21" fmla="*/ 202 h 1725"/>
                  <a:gd name="T22" fmla="*/ 2761 w 2761"/>
                  <a:gd name="T23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1" h="1725">
                    <a:moveTo>
                      <a:pt x="2761" y="0"/>
                    </a:moveTo>
                    <a:lnTo>
                      <a:pt x="2559" y="1146"/>
                    </a:lnTo>
                    <a:lnTo>
                      <a:pt x="2274" y="861"/>
                    </a:lnTo>
                    <a:lnTo>
                      <a:pt x="1411" y="1725"/>
                    </a:lnTo>
                    <a:lnTo>
                      <a:pt x="864" y="1177"/>
                    </a:lnTo>
                    <a:lnTo>
                      <a:pt x="349" y="1693"/>
                    </a:lnTo>
                    <a:lnTo>
                      <a:pt x="0" y="1341"/>
                    </a:lnTo>
                    <a:lnTo>
                      <a:pt x="864" y="476"/>
                    </a:lnTo>
                    <a:lnTo>
                      <a:pt x="1411" y="1025"/>
                    </a:lnTo>
                    <a:lnTo>
                      <a:pt x="1924" y="509"/>
                    </a:lnTo>
                    <a:lnTo>
                      <a:pt x="1618" y="202"/>
                    </a:lnTo>
                    <a:lnTo>
                      <a:pt x="27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F55C029-20AA-484F-8C66-7E18FAE36279}"/>
                </a:ext>
              </a:extLst>
            </p:cNvPr>
            <p:cNvGrpSpPr/>
            <p:nvPr/>
          </p:nvGrpSpPr>
          <p:grpSpPr>
            <a:xfrm>
              <a:off x="3864773" y="4116689"/>
              <a:ext cx="1756958" cy="1326017"/>
              <a:chOff x="1489986" y="2896564"/>
              <a:chExt cx="1756958" cy="1326017"/>
            </a:xfrm>
          </p:grpSpPr>
          <p:sp>
            <p:nvSpPr>
              <p:cNvPr id="71" name="TextBox 41">
                <a:extLst>
                  <a:ext uri="{FF2B5EF4-FFF2-40B4-BE49-F238E27FC236}">
                    <a16:creationId xmlns:a16="http://schemas.microsoft.com/office/drawing/2014/main" id="{299FA381-609D-44D4-BE7E-195F23E9B857}"/>
                  </a:ext>
                </a:extLst>
              </p:cNvPr>
              <p:cNvSpPr txBox="1"/>
              <p:nvPr/>
            </p:nvSpPr>
            <p:spPr>
              <a:xfrm>
                <a:off x="1489986" y="2896564"/>
                <a:ext cx="1756958" cy="413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TextBox 88">
                <a:extLst>
                  <a:ext uri="{FF2B5EF4-FFF2-40B4-BE49-F238E27FC236}">
                    <a16:creationId xmlns:a16="http://schemas.microsoft.com/office/drawing/2014/main" id="{45F55DAD-A7BF-4933-915D-C1AC31E817C4}"/>
                  </a:ext>
                </a:extLst>
              </p:cNvPr>
              <p:cNvSpPr txBox="1"/>
              <p:nvPr/>
            </p:nvSpPr>
            <p:spPr>
              <a:xfrm>
                <a:off x="1564785" y="3404985"/>
                <a:ext cx="1583511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3B9C7FD-427B-4D73-8A19-E31DCBDC9197}"/>
              </a:ext>
            </a:extLst>
          </p:cNvPr>
          <p:cNvGrpSpPr/>
          <p:nvPr/>
        </p:nvGrpSpPr>
        <p:grpSpPr>
          <a:xfrm>
            <a:off x="6268368" y="1831425"/>
            <a:ext cx="1961232" cy="3611281"/>
            <a:chOff x="6268368" y="1831425"/>
            <a:chExt cx="1961232" cy="3611281"/>
          </a:xfrm>
        </p:grpSpPr>
        <p:sp>
          <p:nvSpPr>
            <p:cNvPr id="76" name="泪滴形 75">
              <a:extLst>
                <a:ext uri="{FF2B5EF4-FFF2-40B4-BE49-F238E27FC236}">
                  <a16:creationId xmlns:a16="http://schemas.microsoft.com/office/drawing/2014/main" id="{CCDB3330-D0E8-498C-9D0E-01EF280E6AA8}"/>
                </a:ext>
              </a:extLst>
            </p:cNvPr>
            <p:cNvSpPr/>
            <p:nvPr/>
          </p:nvSpPr>
          <p:spPr>
            <a:xfrm rot="8115179">
              <a:off x="6549915" y="1831425"/>
              <a:ext cx="1474626" cy="147462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D9BF28AA-64D9-4F14-8AE6-8D9A906335A8}"/>
                </a:ext>
              </a:extLst>
            </p:cNvPr>
            <p:cNvGrpSpPr/>
            <p:nvPr/>
          </p:nvGrpSpPr>
          <p:grpSpPr>
            <a:xfrm>
              <a:off x="6991824" y="2310435"/>
              <a:ext cx="590808" cy="584478"/>
              <a:chOff x="2587625" y="4291013"/>
              <a:chExt cx="444500" cy="439738"/>
            </a:xfrm>
            <a:solidFill>
              <a:schemeClr val="bg1"/>
            </a:solidFill>
          </p:grpSpPr>
          <p:sp>
            <p:nvSpPr>
              <p:cNvPr id="81" name="Freeform 290">
                <a:extLst>
                  <a:ext uri="{FF2B5EF4-FFF2-40B4-BE49-F238E27FC236}">
                    <a16:creationId xmlns:a16="http://schemas.microsoft.com/office/drawing/2014/main" id="{A5ECBD4A-7048-48C4-8CFA-DB88174CC8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0825" y="4491038"/>
                <a:ext cx="241300" cy="239713"/>
              </a:xfrm>
              <a:custGeom>
                <a:avLst/>
                <a:gdLst>
                  <a:gd name="T0" fmla="*/ 582 w 1676"/>
                  <a:gd name="T1" fmla="*/ 282 h 1813"/>
                  <a:gd name="T2" fmla="*/ 453 w 1676"/>
                  <a:gd name="T3" fmla="*/ 343 h 1813"/>
                  <a:gd name="T4" fmla="*/ 344 w 1676"/>
                  <a:gd name="T5" fmla="*/ 449 h 1813"/>
                  <a:gd name="T6" fmla="*/ 274 w 1676"/>
                  <a:gd name="T7" fmla="*/ 582 h 1813"/>
                  <a:gd name="T8" fmla="*/ 246 w 1676"/>
                  <a:gd name="T9" fmla="*/ 729 h 1813"/>
                  <a:gd name="T10" fmla="*/ 260 w 1676"/>
                  <a:gd name="T11" fmla="*/ 878 h 1813"/>
                  <a:gd name="T12" fmla="*/ 316 w 1676"/>
                  <a:gd name="T13" fmla="*/ 1018 h 1813"/>
                  <a:gd name="T14" fmla="*/ 414 w 1676"/>
                  <a:gd name="T15" fmla="*/ 1136 h 1813"/>
                  <a:gd name="T16" fmla="*/ 538 w 1676"/>
                  <a:gd name="T17" fmla="*/ 1212 h 1813"/>
                  <a:gd name="T18" fmla="*/ 673 w 1676"/>
                  <a:gd name="T19" fmla="*/ 1242 h 1813"/>
                  <a:gd name="T20" fmla="*/ 811 w 1676"/>
                  <a:gd name="T21" fmla="*/ 1227 h 1813"/>
                  <a:gd name="T22" fmla="*/ 941 w 1676"/>
                  <a:gd name="T23" fmla="*/ 1166 h 1813"/>
                  <a:gd name="T24" fmla="*/ 1049 w 1676"/>
                  <a:gd name="T25" fmla="*/ 1061 h 1813"/>
                  <a:gd name="T26" fmla="*/ 1119 w 1676"/>
                  <a:gd name="T27" fmla="*/ 927 h 1813"/>
                  <a:gd name="T28" fmla="*/ 1147 w 1676"/>
                  <a:gd name="T29" fmla="*/ 779 h 1813"/>
                  <a:gd name="T30" fmla="*/ 1133 w 1676"/>
                  <a:gd name="T31" fmla="*/ 630 h 1813"/>
                  <a:gd name="T32" fmla="*/ 1077 w 1676"/>
                  <a:gd name="T33" fmla="*/ 491 h 1813"/>
                  <a:gd name="T34" fmla="*/ 980 w 1676"/>
                  <a:gd name="T35" fmla="*/ 374 h 1813"/>
                  <a:gd name="T36" fmla="*/ 855 w 1676"/>
                  <a:gd name="T37" fmla="*/ 298 h 1813"/>
                  <a:gd name="T38" fmla="*/ 720 w 1676"/>
                  <a:gd name="T39" fmla="*/ 267 h 1813"/>
                  <a:gd name="T40" fmla="*/ 781 w 1676"/>
                  <a:gd name="T41" fmla="*/ 5 h 1813"/>
                  <a:gd name="T42" fmla="*/ 946 w 1676"/>
                  <a:gd name="T43" fmla="*/ 49 h 1813"/>
                  <a:gd name="T44" fmla="*/ 1099 w 1676"/>
                  <a:gd name="T45" fmla="*/ 137 h 1813"/>
                  <a:gd name="T46" fmla="*/ 1230 w 1676"/>
                  <a:gd name="T47" fmla="*/ 267 h 1813"/>
                  <a:gd name="T48" fmla="*/ 1324 w 1676"/>
                  <a:gd name="T49" fmla="*/ 424 h 1813"/>
                  <a:gd name="T50" fmla="*/ 1378 w 1676"/>
                  <a:gd name="T51" fmla="*/ 596 h 1813"/>
                  <a:gd name="T52" fmla="*/ 1393 w 1676"/>
                  <a:gd name="T53" fmla="*/ 775 h 1813"/>
                  <a:gd name="T54" fmla="*/ 1368 w 1676"/>
                  <a:gd name="T55" fmla="*/ 953 h 1813"/>
                  <a:gd name="T56" fmla="*/ 1603 w 1676"/>
                  <a:gd name="T57" fmla="*/ 1363 h 1813"/>
                  <a:gd name="T58" fmla="*/ 1656 w 1676"/>
                  <a:gd name="T59" fmla="*/ 1449 h 1813"/>
                  <a:gd name="T60" fmla="*/ 1676 w 1676"/>
                  <a:gd name="T61" fmla="*/ 1550 h 1813"/>
                  <a:gd name="T62" fmla="*/ 1656 w 1676"/>
                  <a:gd name="T63" fmla="*/ 1651 h 1813"/>
                  <a:gd name="T64" fmla="*/ 1603 w 1676"/>
                  <a:gd name="T65" fmla="*/ 1737 h 1813"/>
                  <a:gd name="T66" fmla="*/ 1515 w 1676"/>
                  <a:gd name="T67" fmla="*/ 1798 h 1813"/>
                  <a:gd name="T68" fmla="*/ 1414 w 1676"/>
                  <a:gd name="T69" fmla="*/ 1813 h 1813"/>
                  <a:gd name="T70" fmla="*/ 1316 w 1676"/>
                  <a:gd name="T71" fmla="*/ 1783 h 1813"/>
                  <a:gd name="T72" fmla="*/ 986 w 1676"/>
                  <a:gd name="T73" fmla="*/ 1441 h 1813"/>
                  <a:gd name="T74" fmla="*/ 826 w 1676"/>
                  <a:gd name="T75" fmla="*/ 1496 h 1813"/>
                  <a:gd name="T76" fmla="*/ 660 w 1676"/>
                  <a:gd name="T77" fmla="*/ 1508 h 1813"/>
                  <a:gd name="T78" fmla="*/ 496 w 1676"/>
                  <a:gd name="T79" fmla="*/ 1477 h 1813"/>
                  <a:gd name="T80" fmla="*/ 341 w 1676"/>
                  <a:gd name="T81" fmla="*/ 1404 h 1813"/>
                  <a:gd name="T82" fmla="*/ 204 w 1676"/>
                  <a:gd name="T83" fmla="*/ 1289 h 1813"/>
                  <a:gd name="T84" fmla="*/ 95 w 1676"/>
                  <a:gd name="T85" fmla="*/ 1137 h 1813"/>
                  <a:gd name="T86" fmla="*/ 27 w 1676"/>
                  <a:gd name="T87" fmla="*/ 966 h 1813"/>
                  <a:gd name="T88" fmla="*/ 0 w 1676"/>
                  <a:gd name="T89" fmla="*/ 785 h 1813"/>
                  <a:gd name="T90" fmla="*/ 13 w 1676"/>
                  <a:gd name="T91" fmla="*/ 602 h 1813"/>
                  <a:gd name="T92" fmla="*/ 67 w 1676"/>
                  <a:gd name="T93" fmla="*/ 427 h 1813"/>
                  <a:gd name="T94" fmla="*/ 162 w 1676"/>
                  <a:gd name="T95" fmla="*/ 268 h 1813"/>
                  <a:gd name="T96" fmla="*/ 294 w 1676"/>
                  <a:gd name="T97" fmla="*/ 137 h 1813"/>
                  <a:gd name="T98" fmla="*/ 447 w 1676"/>
                  <a:gd name="T99" fmla="*/ 49 h 1813"/>
                  <a:gd name="T100" fmla="*/ 612 w 1676"/>
                  <a:gd name="T101" fmla="*/ 5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6" h="1813">
                    <a:moveTo>
                      <a:pt x="673" y="267"/>
                    </a:moveTo>
                    <a:lnTo>
                      <a:pt x="627" y="272"/>
                    </a:lnTo>
                    <a:lnTo>
                      <a:pt x="582" y="282"/>
                    </a:lnTo>
                    <a:lnTo>
                      <a:pt x="538" y="298"/>
                    </a:lnTo>
                    <a:lnTo>
                      <a:pt x="495" y="317"/>
                    </a:lnTo>
                    <a:lnTo>
                      <a:pt x="453" y="343"/>
                    </a:lnTo>
                    <a:lnTo>
                      <a:pt x="414" y="374"/>
                    </a:lnTo>
                    <a:lnTo>
                      <a:pt x="377" y="409"/>
                    </a:lnTo>
                    <a:lnTo>
                      <a:pt x="344" y="449"/>
                    </a:lnTo>
                    <a:lnTo>
                      <a:pt x="316" y="491"/>
                    </a:lnTo>
                    <a:lnTo>
                      <a:pt x="293" y="536"/>
                    </a:lnTo>
                    <a:lnTo>
                      <a:pt x="274" y="582"/>
                    </a:lnTo>
                    <a:lnTo>
                      <a:pt x="260" y="630"/>
                    </a:lnTo>
                    <a:lnTo>
                      <a:pt x="251" y="679"/>
                    </a:lnTo>
                    <a:lnTo>
                      <a:pt x="246" y="729"/>
                    </a:lnTo>
                    <a:lnTo>
                      <a:pt x="246" y="779"/>
                    </a:lnTo>
                    <a:lnTo>
                      <a:pt x="251" y="829"/>
                    </a:lnTo>
                    <a:lnTo>
                      <a:pt x="260" y="878"/>
                    </a:lnTo>
                    <a:lnTo>
                      <a:pt x="274" y="927"/>
                    </a:lnTo>
                    <a:lnTo>
                      <a:pt x="293" y="974"/>
                    </a:lnTo>
                    <a:lnTo>
                      <a:pt x="316" y="1018"/>
                    </a:lnTo>
                    <a:lnTo>
                      <a:pt x="344" y="1061"/>
                    </a:lnTo>
                    <a:lnTo>
                      <a:pt x="377" y="1100"/>
                    </a:lnTo>
                    <a:lnTo>
                      <a:pt x="414" y="1136"/>
                    </a:lnTo>
                    <a:lnTo>
                      <a:pt x="453" y="1166"/>
                    </a:lnTo>
                    <a:lnTo>
                      <a:pt x="495" y="1191"/>
                    </a:lnTo>
                    <a:lnTo>
                      <a:pt x="538" y="1212"/>
                    </a:lnTo>
                    <a:lnTo>
                      <a:pt x="582" y="1227"/>
                    </a:lnTo>
                    <a:lnTo>
                      <a:pt x="627" y="1237"/>
                    </a:lnTo>
                    <a:lnTo>
                      <a:pt x="673" y="1242"/>
                    </a:lnTo>
                    <a:lnTo>
                      <a:pt x="720" y="1242"/>
                    </a:lnTo>
                    <a:lnTo>
                      <a:pt x="766" y="1237"/>
                    </a:lnTo>
                    <a:lnTo>
                      <a:pt x="811" y="1227"/>
                    </a:lnTo>
                    <a:lnTo>
                      <a:pt x="855" y="1212"/>
                    </a:lnTo>
                    <a:lnTo>
                      <a:pt x="898" y="1191"/>
                    </a:lnTo>
                    <a:lnTo>
                      <a:pt x="941" y="1166"/>
                    </a:lnTo>
                    <a:lnTo>
                      <a:pt x="980" y="1136"/>
                    </a:lnTo>
                    <a:lnTo>
                      <a:pt x="1016" y="1100"/>
                    </a:lnTo>
                    <a:lnTo>
                      <a:pt x="1049" y="1061"/>
                    </a:lnTo>
                    <a:lnTo>
                      <a:pt x="1077" y="1018"/>
                    </a:lnTo>
                    <a:lnTo>
                      <a:pt x="1100" y="974"/>
                    </a:lnTo>
                    <a:lnTo>
                      <a:pt x="1119" y="927"/>
                    </a:lnTo>
                    <a:lnTo>
                      <a:pt x="1133" y="878"/>
                    </a:lnTo>
                    <a:lnTo>
                      <a:pt x="1142" y="829"/>
                    </a:lnTo>
                    <a:lnTo>
                      <a:pt x="1147" y="779"/>
                    </a:lnTo>
                    <a:lnTo>
                      <a:pt x="1147" y="729"/>
                    </a:lnTo>
                    <a:lnTo>
                      <a:pt x="1142" y="679"/>
                    </a:lnTo>
                    <a:lnTo>
                      <a:pt x="1133" y="630"/>
                    </a:lnTo>
                    <a:lnTo>
                      <a:pt x="1119" y="582"/>
                    </a:lnTo>
                    <a:lnTo>
                      <a:pt x="1100" y="536"/>
                    </a:lnTo>
                    <a:lnTo>
                      <a:pt x="1077" y="491"/>
                    </a:lnTo>
                    <a:lnTo>
                      <a:pt x="1049" y="449"/>
                    </a:lnTo>
                    <a:lnTo>
                      <a:pt x="1016" y="409"/>
                    </a:lnTo>
                    <a:lnTo>
                      <a:pt x="980" y="374"/>
                    </a:lnTo>
                    <a:lnTo>
                      <a:pt x="941" y="343"/>
                    </a:lnTo>
                    <a:lnTo>
                      <a:pt x="898" y="317"/>
                    </a:lnTo>
                    <a:lnTo>
                      <a:pt x="855" y="298"/>
                    </a:lnTo>
                    <a:lnTo>
                      <a:pt x="811" y="282"/>
                    </a:lnTo>
                    <a:lnTo>
                      <a:pt x="766" y="272"/>
                    </a:lnTo>
                    <a:lnTo>
                      <a:pt x="720" y="267"/>
                    </a:lnTo>
                    <a:lnTo>
                      <a:pt x="673" y="267"/>
                    </a:lnTo>
                    <a:close/>
                    <a:moveTo>
                      <a:pt x="725" y="0"/>
                    </a:moveTo>
                    <a:lnTo>
                      <a:pt x="781" y="5"/>
                    </a:lnTo>
                    <a:lnTo>
                      <a:pt x="837" y="15"/>
                    </a:lnTo>
                    <a:lnTo>
                      <a:pt x="892" y="29"/>
                    </a:lnTo>
                    <a:lnTo>
                      <a:pt x="946" y="49"/>
                    </a:lnTo>
                    <a:lnTo>
                      <a:pt x="999" y="74"/>
                    </a:lnTo>
                    <a:lnTo>
                      <a:pt x="1050" y="103"/>
                    </a:lnTo>
                    <a:lnTo>
                      <a:pt x="1099" y="137"/>
                    </a:lnTo>
                    <a:lnTo>
                      <a:pt x="1145" y="176"/>
                    </a:lnTo>
                    <a:lnTo>
                      <a:pt x="1190" y="219"/>
                    </a:lnTo>
                    <a:lnTo>
                      <a:pt x="1230" y="267"/>
                    </a:lnTo>
                    <a:lnTo>
                      <a:pt x="1266" y="317"/>
                    </a:lnTo>
                    <a:lnTo>
                      <a:pt x="1297" y="369"/>
                    </a:lnTo>
                    <a:lnTo>
                      <a:pt x="1324" y="424"/>
                    </a:lnTo>
                    <a:lnTo>
                      <a:pt x="1346" y="479"/>
                    </a:lnTo>
                    <a:lnTo>
                      <a:pt x="1364" y="537"/>
                    </a:lnTo>
                    <a:lnTo>
                      <a:pt x="1378" y="596"/>
                    </a:lnTo>
                    <a:lnTo>
                      <a:pt x="1387" y="655"/>
                    </a:lnTo>
                    <a:lnTo>
                      <a:pt x="1392" y="715"/>
                    </a:lnTo>
                    <a:lnTo>
                      <a:pt x="1393" y="775"/>
                    </a:lnTo>
                    <a:lnTo>
                      <a:pt x="1389" y="835"/>
                    </a:lnTo>
                    <a:lnTo>
                      <a:pt x="1381" y="895"/>
                    </a:lnTo>
                    <a:lnTo>
                      <a:pt x="1368" y="953"/>
                    </a:lnTo>
                    <a:lnTo>
                      <a:pt x="1351" y="1011"/>
                    </a:lnTo>
                    <a:lnTo>
                      <a:pt x="1330" y="1067"/>
                    </a:lnTo>
                    <a:lnTo>
                      <a:pt x="1603" y="1363"/>
                    </a:lnTo>
                    <a:lnTo>
                      <a:pt x="1625" y="1389"/>
                    </a:lnTo>
                    <a:lnTo>
                      <a:pt x="1642" y="1419"/>
                    </a:lnTo>
                    <a:lnTo>
                      <a:pt x="1656" y="1449"/>
                    </a:lnTo>
                    <a:lnTo>
                      <a:pt x="1668" y="1482"/>
                    </a:lnTo>
                    <a:lnTo>
                      <a:pt x="1674" y="1515"/>
                    </a:lnTo>
                    <a:lnTo>
                      <a:pt x="1676" y="1550"/>
                    </a:lnTo>
                    <a:lnTo>
                      <a:pt x="1674" y="1585"/>
                    </a:lnTo>
                    <a:lnTo>
                      <a:pt x="1668" y="1619"/>
                    </a:lnTo>
                    <a:lnTo>
                      <a:pt x="1656" y="1651"/>
                    </a:lnTo>
                    <a:lnTo>
                      <a:pt x="1642" y="1682"/>
                    </a:lnTo>
                    <a:lnTo>
                      <a:pt x="1625" y="1711"/>
                    </a:lnTo>
                    <a:lnTo>
                      <a:pt x="1603" y="1737"/>
                    </a:lnTo>
                    <a:lnTo>
                      <a:pt x="1576" y="1762"/>
                    </a:lnTo>
                    <a:lnTo>
                      <a:pt x="1547" y="1783"/>
                    </a:lnTo>
                    <a:lnTo>
                      <a:pt x="1515" y="1798"/>
                    </a:lnTo>
                    <a:lnTo>
                      <a:pt x="1482" y="1809"/>
                    </a:lnTo>
                    <a:lnTo>
                      <a:pt x="1449" y="1813"/>
                    </a:lnTo>
                    <a:lnTo>
                      <a:pt x="1414" y="1813"/>
                    </a:lnTo>
                    <a:lnTo>
                      <a:pt x="1380" y="1809"/>
                    </a:lnTo>
                    <a:lnTo>
                      <a:pt x="1347" y="1798"/>
                    </a:lnTo>
                    <a:lnTo>
                      <a:pt x="1316" y="1783"/>
                    </a:lnTo>
                    <a:lnTo>
                      <a:pt x="1286" y="1762"/>
                    </a:lnTo>
                    <a:lnTo>
                      <a:pt x="1259" y="1737"/>
                    </a:lnTo>
                    <a:lnTo>
                      <a:pt x="986" y="1441"/>
                    </a:lnTo>
                    <a:lnTo>
                      <a:pt x="934" y="1464"/>
                    </a:lnTo>
                    <a:lnTo>
                      <a:pt x="880" y="1483"/>
                    </a:lnTo>
                    <a:lnTo>
                      <a:pt x="826" y="1496"/>
                    </a:lnTo>
                    <a:lnTo>
                      <a:pt x="771" y="1504"/>
                    </a:lnTo>
                    <a:lnTo>
                      <a:pt x="716" y="1509"/>
                    </a:lnTo>
                    <a:lnTo>
                      <a:pt x="660" y="1508"/>
                    </a:lnTo>
                    <a:lnTo>
                      <a:pt x="605" y="1503"/>
                    </a:lnTo>
                    <a:lnTo>
                      <a:pt x="550" y="1493"/>
                    </a:lnTo>
                    <a:lnTo>
                      <a:pt x="496" y="1477"/>
                    </a:lnTo>
                    <a:lnTo>
                      <a:pt x="443" y="1458"/>
                    </a:lnTo>
                    <a:lnTo>
                      <a:pt x="391" y="1434"/>
                    </a:lnTo>
                    <a:lnTo>
                      <a:pt x="341" y="1404"/>
                    </a:lnTo>
                    <a:lnTo>
                      <a:pt x="293" y="1371"/>
                    </a:lnTo>
                    <a:lnTo>
                      <a:pt x="247" y="1332"/>
                    </a:lnTo>
                    <a:lnTo>
                      <a:pt x="204" y="1289"/>
                    </a:lnTo>
                    <a:lnTo>
                      <a:pt x="162" y="1240"/>
                    </a:lnTo>
                    <a:lnTo>
                      <a:pt x="126" y="1190"/>
                    </a:lnTo>
                    <a:lnTo>
                      <a:pt x="95" y="1137"/>
                    </a:lnTo>
                    <a:lnTo>
                      <a:pt x="68" y="1082"/>
                    </a:lnTo>
                    <a:lnTo>
                      <a:pt x="45" y="1024"/>
                    </a:lnTo>
                    <a:lnTo>
                      <a:pt x="27" y="966"/>
                    </a:lnTo>
                    <a:lnTo>
                      <a:pt x="13" y="906"/>
                    </a:lnTo>
                    <a:lnTo>
                      <a:pt x="4" y="846"/>
                    </a:lnTo>
                    <a:lnTo>
                      <a:pt x="0" y="785"/>
                    </a:lnTo>
                    <a:lnTo>
                      <a:pt x="0" y="724"/>
                    </a:lnTo>
                    <a:lnTo>
                      <a:pt x="4" y="663"/>
                    </a:lnTo>
                    <a:lnTo>
                      <a:pt x="13" y="602"/>
                    </a:lnTo>
                    <a:lnTo>
                      <a:pt x="27" y="543"/>
                    </a:lnTo>
                    <a:lnTo>
                      <a:pt x="45" y="485"/>
                    </a:lnTo>
                    <a:lnTo>
                      <a:pt x="67" y="427"/>
                    </a:lnTo>
                    <a:lnTo>
                      <a:pt x="94" y="373"/>
                    </a:lnTo>
                    <a:lnTo>
                      <a:pt x="126" y="319"/>
                    </a:lnTo>
                    <a:lnTo>
                      <a:pt x="162" y="268"/>
                    </a:lnTo>
                    <a:lnTo>
                      <a:pt x="203" y="220"/>
                    </a:lnTo>
                    <a:lnTo>
                      <a:pt x="247" y="176"/>
                    </a:lnTo>
                    <a:lnTo>
                      <a:pt x="294" y="137"/>
                    </a:lnTo>
                    <a:lnTo>
                      <a:pt x="343" y="103"/>
                    </a:lnTo>
                    <a:lnTo>
                      <a:pt x="394" y="74"/>
                    </a:lnTo>
                    <a:lnTo>
                      <a:pt x="447" y="49"/>
                    </a:lnTo>
                    <a:lnTo>
                      <a:pt x="501" y="29"/>
                    </a:lnTo>
                    <a:lnTo>
                      <a:pt x="556" y="15"/>
                    </a:lnTo>
                    <a:lnTo>
                      <a:pt x="612" y="5"/>
                    </a:lnTo>
                    <a:lnTo>
                      <a:pt x="668" y="0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2" name="Freeform 291">
                <a:extLst>
                  <a:ext uri="{FF2B5EF4-FFF2-40B4-BE49-F238E27FC236}">
                    <a16:creationId xmlns:a16="http://schemas.microsoft.com/office/drawing/2014/main" id="{98952B17-9AEB-423B-857F-F6539CC3A735}"/>
                  </a:ext>
                </a:extLst>
              </p:cNvPr>
              <p:cNvSpPr/>
              <p:nvPr/>
            </p:nvSpPr>
            <p:spPr bwMode="auto">
              <a:xfrm>
                <a:off x="2811463" y="4335463"/>
                <a:ext cx="217488" cy="274638"/>
              </a:xfrm>
              <a:custGeom>
                <a:avLst/>
                <a:gdLst>
                  <a:gd name="T0" fmla="*/ 459 w 1508"/>
                  <a:gd name="T1" fmla="*/ 30 h 2083"/>
                  <a:gd name="T2" fmla="*/ 619 w 1508"/>
                  <a:gd name="T3" fmla="*/ 254 h 2083"/>
                  <a:gd name="T4" fmla="*/ 841 w 1508"/>
                  <a:gd name="T5" fmla="*/ 542 h 2083"/>
                  <a:gd name="T6" fmla="*/ 960 w 1508"/>
                  <a:gd name="T7" fmla="*/ 441 h 2083"/>
                  <a:gd name="T8" fmla="*/ 1249 w 1508"/>
                  <a:gd name="T9" fmla="*/ 400 h 2083"/>
                  <a:gd name="T10" fmla="*/ 1340 w 1508"/>
                  <a:gd name="T11" fmla="*/ 564 h 2083"/>
                  <a:gd name="T12" fmla="*/ 1411 w 1508"/>
                  <a:gd name="T13" fmla="*/ 741 h 2083"/>
                  <a:gd name="T14" fmla="*/ 1464 w 1508"/>
                  <a:gd name="T15" fmla="*/ 927 h 2083"/>
                  <a:gd name="T16" fmla="*/ 1497 w 1508"/>
                  <a:gd name="T17" fmla="*/ 1121 h 2083"/>
                  <a:gd name="T18" fmla="*/ 1508 w 1508"/>
                  <a:gd name="T19" fmla="*/ 1322 h 2083"/>
                  <a:gd name="T20" fmla="*/ 1497 w 1508"/>
                  <a:gd name="T21" fmla="*/ 1526 h 2083"/>
                  <a:gd name="T22" fmla="*/ 1463 w 1508"/>
                  <a:gd name="T23" fmla="*/ 1720 h 2083"/>
                  <a:gd name="T24" fmla="*/ 1409 w 1508"/>
                  <a:gd name="T25" fmla="*/ 1907 h 2083"/>
                  <a:gd name="T26" fmla="*/ 1337 w 1508"/>
                  <a:gd name="T27" fmla="*/ 2083 h 2083"/>
                  <a:gd name="T28" fmla="*/ 1349 w 1508"/>
                  <a:gd name="T29" fmla="*/ 1945 h 2083"/>
                  <a:gd name="T30" fmla="*/ 1341 w 1508"/>
                  <a:gd name="T31" fmla="*/ 1808 h 2083"/>
                  <a:gd name="T32" fmla="*/ 1313 w 1508"/>
                  <a:gd name="T33" fmla="*/ 1675 h 2083"/>
                  <a:gd name="T34" fmla="*/ 1266 w 1508"/>
                  <a:gd name="T35" fmla="*/ 1547 h 2083"/>
                  <a:gd name="T36" fmla="*/ 1201 w 1508"/>
                  <a:gd name="T37" fmla="*/ 1429 h 2083"/>
                  <a:gd name="T38" fmla="*/ 1117 w 1508"/>
                  <a:gd name="T39" fmla="*/ 1321 h 2083"/>
                  <a:gd name="T40" fmla="*/ 1021 w 1508"/>
                  <a:gd name="T41" fmla="*/ 1233 h 2083"/>
                  <a:gd name="T42" fmla="*/ 915 w 1508"/>
                  <a:gd name="T43" fmla="*/ 1162 h 2083"/>
                  <a:gd name="T44" fmla="*/ 801 w 1508"/>
                  <a:gd name="T45" fmla="*/ 1111 h 2083"/>
                  <a:gd name="T46" fmla="*/ 680 w 1508"/>
                  <a:gd name="T47" fmla="*/ 1080 h 2083"/>
                  <a:gd name="T48" fmla="*/ 554 w 1508"/>
                  <a:gd name="T49" fmla="*/ 1069 h 2083"/>
                  <a:gd name="T50" fmla="*/ 416 w 1508"/>
                  <a:gd name="T51" fmla="*/ 1082 h 2083"/>
                  <a:gd name="T52" fmla="*/ 283 w 1508"/>
                  <a:gd name="T53" fmla="*/ 1120 h 2083"/>
                  <a:gd name="T54" fmla="*/ 160 w 1508"/>
                  <a:gd name="T55" fmla="*/ 1182 h 2083"/>
                  <a:gd name="T56" fmla="*/ 591 w 1508"/>
                  <a:gd name="T57" fmla="*/ 812 h 2083"/>
                  <a:gd name="T58" fmla="*/ 751 w 1508"/>
                  <a:gd name="T59" fmla="*/ 755 h 2083"/>
                  <a:gd name="T60" fmla="*/ 500 w 1508"/>
                  <a:gd name="T61" fmla="*/ 407 h 2083"/>
                  <a:gd name="T62" fmla="*/ 338 w 1508"/>
                  <a:gd name="T63" fmla="*/ 367 h 2083"/>
                  <a:gd name="T64" fmla="*/ 175 w 1508"/>
                  <a:gd name="T65" fmla="*/ 519 h 2083"/>
                  <a:gd name="T66" fmla="*/ 0 w 1508"/>
                  <a:gd name="T67" fmla="*/ 375 h 2083"/>
                  <a:gd name="T68" fmla="*/ 166 w 1508"/>
                  <a:gd name="T69" fmla="*/ 151 h 2083"/>
                  <a:gd name="T70" fmla="*/ 287 w 1508"/>
                  <a:gd name="T71" fmla="*/ 289 h 2083"/>
                  <a:gd name="T72" fmla="*/ 445 w 1508"/>
                  <a:gd name="T73" fmla="*/ 351 h 2083"/>
                  <a:gd name="T74" fmla="*/ 453 w 1508"/>
                  <a:gd name="T75" fmla="*/ 220 h 2083"/>
                  <a:gd name="T76" fmla="*/ 316 w 1508"/>
                  <a:gd name="T77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08" h="2083">
                    <a:moveTo>
                      <a:pt x="316" y="0"/>
                    </a:moveTo>
                    <a:lnTo>
                      <a:pt x="459" y="30"/>
                    </a:lnTo>
                    <a:lnTo>
                      <a:pt x="582" y="149"/>
                    </a:lnTo>
                    <a:lnTo>
                      <a:pt x="619" y="254"/>
                    </a:lnTo>
                    <a:lnTo>
                      <a:pt x="647" y="352"/>
                    </a:lnTo>
                    <a:lnTo>
                      <a:pt x="841" y="542"/>
                    </a:lnTo>
                    <a:lnTo>
                      <a:pt x="891" y="559"/>
                    </a:lnTo>
                    <a:lnTo>
                      <a:pt x="960" y="441"/>
                    </a:lnTo>
                    <a:lnTo>
                      <a:pt x="1204" y="417"/>
                    </a:lnTo>
                    <a:lnTo>
                      <a:pt x="1249" y="400"/>
                    </a:lnTo>
                    <a:lnTo>
                      <a:pt x="1297" y="481"/>
                    </a:lnTo>
                    <a:lnTo>
                      <a:pt x="1340" y="564"/>
                    </a:lnTo>
                    <a:lnTo>
                      <a:pt x="1378" y="651"/>
                    </a:lnTo>
                    <a:lnTo>
                      <a:pt x="1411" y="741"/>
                    </a:lnTo>
                    <a:lnTo>
                      <a:pt x="1440" y="832"/>
                    </a:lnTo>
                    <a:lnTo>
                      <a:pt x="1464" y="927"/>
                    </a:lnTo>
                    <a:lnTo>
                      <a:pt x="1483" y="1022"/>
                    </a:lnTo>
                    <a:lnTo>
                      <a:pt x="1497" y="1121"/>
                    </a:lnTo>
                    <a:lnTo>
                      <a:pt x="1505" y="1221"/>
                    </a:lnTo>
                    <a:lnTo>
                      <a:pt x="1508" y="1322"/>
                    </a:lnTo>
                    <a:lnTo>
                      <a:pt x="1505" y="1425"/>
                    </a:lnTo>
                    <a:lnTo>
                      <a:pt x="1497" y="1526"/>
                    </a:lnTo>
                    <a:lnTo>
                      <a:pt x="1483" y="1623"/>
                    </a:lnTo>
                    <a:lnTo>
                      <a:pt x="1463" y="1720"/>
                    </a:lnTo>
                    <a:lnTo>
                      <a:pt x="1439" y="1815"/>
                    </a:lnTo>
                    <a:lnTo>
                      <a:pt x="1409" y="1907"/>
                    </a:lnTo>
                    <a:lnTo>
                      <a:pt x="1375" y="1996"/>
                    </a:lnTo>
                    <a:lnTo>
                      <a:pt x="1337" y="2083"/>
                    </a:lnTo>
                    <a:lnTo>
                      <a:pt x="1345" y="2015"/>
                    </a:lnTo>
                    <a:lnTo>
                      <a:pt x="1349" y="1945"/>
                    </a:lnTo>
                    <a:lnTo>
                      <a:pt x="1347" y="1877"/>
                    </a:lnTo>
                    <a:lnTo>
                      <a:pt x="1341" y="1808"/>
                    </a:lnTo>
                    <a:lnTo>
                      <a:pt x="1329" y="1741"/>
                    </a:lnTo>
                    <a:lnTo>
                      <a:pt x="1313" y="1675"/>
                    </a:lnTo>
                    <a:lnTo>
                      <a:pt x="1293" y="1610"/>
                    </a:lnTo>
                    <a:lnTo>
                      <a:pt x="1266" y="1547"/>
                    </a:lnTo>
                    <a:lnTo>
                      <a:pt x="1236" y="1486"/>
                    </a:lnTo>
                    <a:lnTo>
                      <a:pt x="1201" y="1429"/>
                    </a:lnTo>
                    <a:lnTo>
                      <a:pt x="1161" y="1373"/>
                    </a:lnTo>
                    <a:lnTo>
                      <a:pt x="1117" y="1321"/>
                    </a:lnTo>
                    <a:lnTo>
                      <a:pt x="1071" y="1276"/>
                    </a:lnTo>
                    <a:lnTo>
                      <a:pt x="1021" y="1233"/>
                    </a:lnTo>
                    <a:lnTo>
                      <a:pt x="969" y="1195"/>
                    </a:lnTo>
                    <a:lnTo>
                      <a:pt x="915" y="1162"/>
                    </a:lnTo>
                    <a:lnTo>
                      <a:pt x="859" y="1134"/>
                    </a:lnTo>
                    <a:lnTo>
                      <a:pt x="801" y="1111"/>
                    </a:lnTo>
                    <a:lnTo>
                      <a:pt x="741" y="1093"/>
                    </a:lnTo>
                    <a:lnTo>
                      <a:pt x="680" y="1080"/>
                    </a:lnTo>
                    <a:lnTo>
                      <a:pt x="617" y="1072"/>
                    </a:lnTo>
                    <a:lnTo>
                      <a:pt x="554" y="1069"/>
                    </a:lnTo>
                    <a:lnTo>
                      <a:pt x="484" y="1072"/>
                    </a:lnTo>
                    <a:lnTo>
                      <a:pt x="416" y="1082"/>
                    </a:lnTo>
                    <a:lnTo>
                      <a:pt x="349" y="1098"/>
                    </a:lnTo>
                    <a:lnTo>
                      <a:pt x="283" y="1120"/>
                    </a:lnTo>
                    <a:lnTo>
                      <a:pt x="220" y="1148"/>
                    </a:lnTo>
                    <a:lnTo>
                      <a:pt x="160" y="1182"/>
                    </a:lnTo>
                    <a:lnTo>
                      <a:pt x="338" y="952"/>
                    </a:lnTo>
                    <a:lnTo>
                      <a:pt x="591" y="812"/>
                    </a:lnTo>
                    <a:lnTo>
                      <a:pt x="738" y="833"/>
                    </a:lnTo>
                    <a:lnTo>
                      <a:pt x="751" y="755"/>
                    </a:lnTo>
                    <a:lnTo>
                      <a:pt x="570" y="556"/>
                    </a:lnTo>
                    <a:lnTo>
                      <a:pt x="500" y="407"/>
                    </a:lnTo>
                    <a:lnTo>
                      <a:pt x="400" y="407"/>
                    </a:lnTo>
                    <a:lnTo>
                      <a:pt x="338" y="367"/>
                    </a:lnTo>
                    <a:lnTo>
                      <a:pt x="203" y="345"/>
                    </a:lnTo>
                    <a:lnTo>
                      <a:pt x="175" y="519"/>
                    </a:lnTo>
                    <a:lnTo>
                      <a:pt x="12" y="484"/>
                    </a:lnTo>
                    <a:lnTo>
                      <a:pt x="0" y="375"/>
                    </a:lnTo>
                    <a:lnTo>
                      <a:pt x="125" y="345"/>
                    </a:lnTo>
                    <a:lnTo>
                      <a:pt x="166" y="151"/>
                    </a:lnTo>
                    <a:lnTo>
                      <a:pt x="291" y="207"/>
                    </a:lnTo>
                    <a:lnTo>
                      <a:pt x="287" y="289"/>
                    </a:lnTo>
                    <a:lnTo>
                      <a:pt x="382" y="332"/>
                    </a:lnTo>
                    <a:lnTo>
                      <a:pt x="445" y="351"/>
                    </a:lnTo>
                    <a:lnTo>
                      <a:pt x="522" y="308"/>
                    </a:lnTo>
                    <a:lnTo>
                      <a:pt x="453" y="220"/>
                    </a:lnTo>
                    <a:lnTo>
                      <a:pt x="313" y="71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3" name="Freeform 292">
                <a:extLst>
                  <a:ext uri="{FF2B5EF4-FFF2-40B4-BE49-F238E27FC236}">
                    <a16:creationId xmlns:a16="http://schemas.microsoft.com/office/drawing/2014/main" id="{4F4BC7A2-0108-4DF7-A9A5-5F41B897EDDA}"/>
                  </a:ext>
                </a:extLst>
              </p:cNvPr>
              <p:cNvSpPr/>
              <p:nvPr/>
            </p:nvSpPr>
            <p:spPr bwMode="auto">
              <a:xfrm>
                <a:off x="2786063" y="4497388"/>
                <a:ext cx="30163" cy="26988"/>
              </a:xfrm>
              <a:custGeom>
                <a:avLst/>
                <a:gdLst>
                  <a:gd name="T0" fmla="*/ 118 w 208"/>
                  <a:gd name="T1" fmla="*/ 0 h 197"/>
                  <a:gd name="T2" fmla="*/ 208 w 208"/>
                  <a:gd name="T3" fmla="*/ 45 h 197"/>
                  <a:gd name="T4" fmla="*/ 186 w 208"/>
                  <a:gd name="T5" fmla="*/ 66 h 197"/>
                  <a:gd name="T6" fmla="*/ 165 w 208"/>
                  <a:gd name="T7" fmla="*/ 89 h 197"/>
                  <a:gd name="T8" fmla="*/ 147 w 208"/>
                  <a:gd name="T9" fmla="*/ 109 h 197"/>
                  <a:gd name="T10" fmla="*/ 130 w 208"/>
                  <a:gd name="T11" fmla="*/ 131 h 197"/>
                  <a:gd name="T12" fmla="*/ 81 w 208"/>
                  <a:gd name="T13" fmla="*/ 132 h 197"/>
                  <a:gd name="T14" fmla="*/ 29 w 208"/>
                  <a:gd name="T15" fmla="*/ 197 h 197"/>
                  <a:gd name="T16" fmla="*/ 0 w 208"/>
                  <a:gd name="T17" fmla="*/ 61 h 197"/>
                  <a:gd name="T18" fmla="*/ 118 w 208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7">
                    <a:moveTo>
                      <a:pt x="118" y="0"/>
                    </a:moveTo>
                    <a:lnTo>
                      <a:pt x="208" y="45"/>
                    </a:lnTo>
                    <a:lnTo>
                      <a:pt x="186" y="66"/>
                    </a:lnTo>
                    <a:lnTo>
                      <a:pt x="165" y="89"/>
                    </a:lnTo>
                    <a:lnTo>
                      <a:pt x="147" y="109"/>
                    </a:lnTo>
                    <a:lnTo>
                      <a:pt x="130" y="131"/>
                    </a:lnTo>
                    <a:lnTo>
                      <a:pt x="81" y="132"/>
                    </a:lnTo>
                    <a:lnTo>
                      <a:pt x="29" y="197"/>
                    </a:lnTo>
                    <a:lnTo>
                      <a:pt x="0" y="61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4" name="Freeform 293">
                <a:extLst>
                  <a:ext uri="{FF2B5EF4-FFF2-40B4-BE49-F238E27FC236}">
                    <a16:creationId xmlns:a16="http://schemas.microsoft.com/office/drawing/2014/main" id="{F965E080-C64B-4E33-8711-C6A83CBB177D}"/>
                  </a:ext>
                </a:extLst>
              </p:cNvPr>
              <p:cNvSpPr/>
              <p:nvPr/>
            </p:nvSpPr>
            <p:spPr bwMode="auto">
              <a:xfrm>
                <a:off x="2860675" y="4702175"/>
                <a:ext cx="52388" cy="20638"/>
              </a:xfrm>
              <a:custGeom>
                <a:avLst/>
                <a:gdLst>
                  <a:gd name="T0" fmla="*/ 368 w 368"/>
                  <a:gd name="T1" fmla="*/ 0 h 153"/>
                  <a:gd name="T2" fmla="*/ 298 w 368"/>
                  <a:gd name="T3" fmla="*/ 38 h 153"/>
                  <a:gd name="T4" fmla="*/ 227 w 368"/>
                  <a:gd name="T5" fmla="*/ 73 h 153"/>
                  <a:gd name="T6" fmla="*/ 152 w 368"/>
                  <a:gd name="T7" fmla="*/ 105 h 153"/>
                  <a:gd name="T8" fmla="*/ 77 w 368"/>
                  <a:gd name="T9" fmla="*/ 131 h 153"/>
                  <a:gd name="T10" fmla="*/ 0 w 368"/>
                  <a:gd name="T11" fmla="*/ 153 h 153"/>
                  <a:gd name="T12" fmla="*/ 28 w 368"/>
                  <a:gd name="T13" fmla="*/ 44 h 153"/>
                  <a:gd name="T14" fmla="*/ 83 w 368"/>
                  <a:gd name="T15" fmla="*/ 5 h 153"/>
                  <a:gd name="T16" fmla="*/ 148 w 368"/>
                  <a:gd name="T17" fmla="*/ 13 h 153"/>
                  <a:gd name="T18" fmla="*/ 215 w 368"/>
                  <a:gd name="T19" fmla="*/ 16 h 153"/>
                  <a:gd name="T20" fmla="*/ 266 w 368"/>
                  <a:gd name="T21" fmla="*/ 14 h 153"/>
                  <a:gd name="T22" fmla="*/ 317 w 368"/>
                  <a:gd name="T23" fmla="*/ 9 h 153"/>
                  <a:gd name="T24" fmla="*/ 368 w 368"/>
                  <a:gd name="T2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8" h="153">
                    <a:moveTo>
                      <a:pt x="368" y="0"/>
                    </a:moveTo>
                    <a:lnTo>
                      <a:pt x="298" y="38"/>
                    </a:lnTo>
                    <a:lnTo>
                      <a:pt x="227" y="73"/>
                    </a:lnTo>
                    <a:lnTo>
                      <a:pt x="152" y="105"/>
                    </a:lnTo>
                    <a:lnTo>
                      <a:pt x="77" y="131"/>
                    </a:lnTo>
                    <a:lnTo>
                      <a:pt x="0" y="153"/>
                    </a:lnTo>
                    <a:lnTo>
                      <a:pt x="28" y="44"/>
                    </a:lnTo>
                    <a:lnTo>
                      <a:pt x="83" y="5"/>
                    </a:lnTo>
                    <a:lnTo>
                      <a:pt x="148" y="13"/>
                    </a:lnTo>
                    <a:lnTo>
                      <a:pt x="215" y="16"/>
                    </a:lnTo>
                    <a:lnTo>
                      <a:pt x="266" y="14"/>
                    </a:lnTo>
                    <a:lnTo>
                      <a:pt x="317" y="9"/>
                    </a:lnTo>
                    <a:lnTo>
                      <a:pt x="3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5" name="Freeform 294">
                <a:extLst>
                  <a:ext uri="{FF2B5EF4-FFF2-40B4-BE49-F238E27FC236}">
                    <a16:creationId xmlns:a16="http://schemas.microsoft.com/office/drawing/2014/main" id="{191E77A2-E6A1-4DC5-BA33-136E54F6F01F}"/>
                  </a:ext>
                </a:extLst>
              </p:cNvPr>
              <p:cNvSpPr/>
              <p:nvPr/>
            </p:nvSpPr>
            <p:spPr bwMode="auto">
              <a:xfrm>
                <a:off x="2587625" y="4395788"/>
                <a:ext cx="249238" cy="333375"/>
              </a:xfrm>
              <a:custGeom>
                <a:avLst/>
                <a:gdLst>
                  <a:gd name="T0" fmla="*/ 210 w 1723"/>
                  <a:gd name="T1" fmla="*/ 95 h 2519"/>
                  <a:gd name="T2" fmla="*/ 468 w 1723"/>
                  <a:gd name="T3" fmla="*/ 157 h 2519"/>
                  <a:gd name="T4" fmla="*/ 884 w 1723"/>
                  <a:gd name="T5" fmla="*/ 389 h 2519"/>
                  <a:gd name="T6" fmla="*/ 1103 w 1723"/>
                  <a:gd name="T7" fmla="*/ 976 h 2519"/>
                  <a:gd name="T8" fmla="*/ 1141 w 1723"/>
                  <a:gd name="T9" fmla="*/ 862 h 2519"/>
                  <a:gd name="T10" fmla="*/ 1389 w 1723"/>
                  <a:gd name="T11" fmla="*/ 1094 h 2519"/>
                  <a:gd name="T12" fmla="*/ 1344 w 1723"/>
                  <a:gd name="T13" fmla="*/ 1213 h 2519"/>
                  <a:gd name="T14" fmla="*/ 1316 w 1723"/>
                  <a:gd name="T15" fmla="*/ 1341 h 2519"/>
                  <a:gd name="T16" fmla="*/ 1307 w 1723"/>
                  <a:gd name="T17" fmla="*/ 1472 h 2519"/>
                  <a:gd name="T18" fmla="*/ 1317 w 1723"/>
                  <a:gd name="T19" fmla="*/ 1609 h 2519"/>
                  <a:gd name="T20" fmla="*/ 1346 w 1723"/>
                  <a:gd name="T21" fmla="*/ 1741 h 2519"/>
                  <a:gd name="T22" fmla="*/ 1394 w 1723"/>
                  <a:gd name="T23" fmla="*/ 1865 h 2519"/>
                  <a:gd name="T24" fmla="*/ 1459 w 1723"/>
                  <a:gd name="T25" fmla="*/ 1979 h 2519"/>
                  <a:gd name="T26" fmla="*/ 1541 w 1723"/>
                  <a:gd name="T27" fmla="*/ 2083 h 2519"/>
                  <a:gd name="T28" fmla="*/ 1628 w 1723"/>
                  <a:gd name="T29" fmla="*/ 2165 h 2519"/>
                  <a:gd name="T30" fmla="*/ 1723 w 1723"/>
                  <a:gd name="T31" fmla="*/ 2230 h 2519"/>
                  <a:gd name="T32" fmla="*/ 1714 w 1723"/>
                  <a:gd name="T33" fmla="*/ 2268 h 2519"/>
                  <a:gd name="T34" fmla="*/ 1708 w 1723"/>
                  <a:gd name="T35" fmla="*/ 2294 h 2519"/>
                  <a:gd name="T36" fmla="*/ 1706 w 1723"/>
                  <a:gd name="T37" fmla="*/ 2304 h 2519"/>
                  <a:gd name="T38" fmla="*/ 1659 w 1723"/>
                  <a:gd name="T39" fmla="*/ 2513 h 2519"/>
                  <a:gd name="T40" fmla="*/ 1530 w 1723"/>
                  <a:gd name="T41" fmla="*/ 2519 h 2519"/>
                  <a:gd name="T42" fmla="*/ 1338 w 1723"/>
                  <a:gd name="T43" fmla="*/ 2506 h 2519"/>
                  <a:gd name="T44" fmla="*/ 1154 w 1723"/>
                  <a:gd name="T45" fmla="*/ 2468 h 2519"/>
                  <a:gd name="T46" fmla="*/ 977 w 1723"/>
                  <a:gd name="T47" fmla="*/ 2407 h 2519"/>
                  <a:gd name="T48" fmla="*/ 810 w 1723"/>
                  <a:gd name="T49" fmla="*/ 2325 h 2519"/>
                  <a:gd name="T50" fmla="*/ 656 w 1723"/>
                  <a:gd name="T51" fmla="*/ 2222 h 2519"/>
                  <a:gd name="T52" fmla="*/ 514 w 1723"/>
                  <a:gd name="T53" fmla="*/ 2101 h 2519"/>
                  <a:gd name="T54" fmla="*/ 387 w 1723"/>
                  <a:gd name="T55" fmla="*/ 1963 h 2519"/>
                  <a:gd name="T56" fmla="*/ 274 w 1723"/>
                  <a:gd name="T57" fmla="*/ 1809 h 2519"/>
                  <a:gd name="T58" fmla="*/ 180 w 1723"/>
                  <a:gd name="T59" fmla="*/ 1641 h 2519"/>
                  <a:gd name="T60" fmla="*/ 103 w 1723"/>
                  <a:gd name="T61" fmla="*/ 1461 h 2519"/>
                  <a:gd name="T62" fmla="*/ 47 w 1723"/>
                  <a:gd name="T63" fmla="*/ 1270 h 2519"/>
                  <a:gd name="T64" fmla="*/ 12 w 1723"/>
                  <a:gd name="T65" fmla="*/ 1070 h 2519"/>
                  <a:gd name="T66" fmla="*/ 0 w 1723"/>
                  <a:gd name="T67" fmla="*/ 862 h 2519"/>
                  <a:gd name="T68" fmla="*/ 11 w 1723"/>
                  <a:gd name="T69" fmla="*/ 662 h 2519"/>
                  <a:gd name="T70" fmla="*/ 44 w 1723"/>
                  <a:gd name="T71" fmla="*/ 470 h 2519"/>
                  <a:gd name="T72" fmla="*/ 96 w 1723"/>
                  <a:gd name="T73" fmla="*/ 285 h 2519"/>
                  <a:gd name="T74" fmla="*/ 168 w 1723"/>
                  <a:gd name="T75" fmla="*/ 111 h 2519"/>
                  <a:gd name="T76" fmla="*/ 320 w 1723"/>
                  <a:gd name="T77" fmla="*/ 0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3" h="2519">
                    <a:moveTo>
                      <a:pt x="320" y="0"/>
                    </a:moveTo>
                    <a:lnTo>
                      <a:pt x="210" y="95"/>
                    </a:lnTo>
                    <a:lnTo>
                      <a:pt x="296" y="157"/>
                    </a:lnTo>
                    <a:lnTo>
                      <a:pt x="468" y="157"/>
                    </a:lnTo>
                    <a:lnTo>
                      <a:pt x="724" y="107"/>
                    </a:lnTo>
                    <a:lnTo>
                      <a:pt x="884" y="389"/>
                    </a:lnTo>
                    <a:lnTo>
                      <a:pt x="884" y="655"/>
                    </a:lnTo>
                    <a:lnTo>
                      <a:pt x="1103" y="976"/>
                    </a:lnTo>
                    <a:lnTo>
                      <a:pt x="1141" y="976"/>
                    </a:lnTo>
                    <a:lnTo>
                      <a:pt x="1141" y="862"/>
                    </a:lnTo>
                    <a:lnTo>
                      <a:pt x="1225" y="1054"/>
                    </a:lnTo>
                    <a:lnTo>
                      <a:pt x="1389" y="1094"/>
                    </a:lnTo>
                    <a:lnTo>
                      <a:pt x="1365" y="1153"/>
                    </a:lnTo>
                    <a:lnTo>
                      <a:pt x="1344" y="1213"/>
                    </a:lnTo>
                    <a:lnTo>
                      <a:pt x="1328" y="1277"/>
                    </a:lnTo>
                    <a:lnTo>
                      <a:pt x="1316" y="1341"/>
                    </a:lnTo>
                    <a:lnTo>
                      <a:pt x="1309" y="1406"/>
                    </a:lnTo>
                    <a:lnTo>
                      <a:pt x="1307" y="1472"/>
                    </a:lnTo>
                    <a:lnTo>
                      <a:pt x="1309" y="1542"/>
                    </a:lnTo>
                    <a:lnTo>
                      <a:pt x="1317" y="1609"/>
                    </a:lnTo>
                    <a:lnTo>
                      <a:pt x="1329" y="1676"/>
                    </a:lnTo>
                    <a:lnTo>
                      <a:pt x="1346" y="1741"/>
                    </a:lnTo>
                    <a:lnTo>
                      <a:pt x="1368" y="1803"/>
                    </a:lnTo>
                    <a:lnTo>
                      <a:pt x="1394" y="1865"/>
                    </a:lnTo>
                    <a:lnTo>
                      <a:pt x="1424" y="1923"/>
                    </a:lnTo>
                    <a:lnTo>
                      <a:pt x="1459" y="1979"/>
                    </a:lnTo>
                    <a:lnTo>
                      <a:pt x="1498" y="2032"/>
                    </a:lnTo>
                    <a:lnTo>
                      <a:pt x="1541" y="2083"/>
                    </a:lnTo>
                    <a:lnTo>
                      <a:pt x="1583" y="2126"/>
                    </a:lnTo>
                    <a:lnTo>
                      <a:pt x="1628" y="2165"/>
                    </a:lnTo>
                    <a:lnTo>
                      <a:pt x="1675" y="2200"/>
                    </a:lnTo>
                    <a:lnTo>
                      <a:pt x="1723" y="2230"/>
                    </a:lnTo>
                    <a:lnTo>
                      <a:pt x="1718" y="2251"/>
                    </a:lnTo>
                    <a:lnTo>
                      <a:pt x="1714" y="2268"/>
                    </a:lnTo>
                    <a:lnTo>
                      <a:pt x="1711" y="2283"/>
                    </a:lnTo>
                    <a:lnTo>
                      <a:pt x="1708" y="2294"/>
                    </a:lnTo>
                    <a:lnTo>
                      <a:pt x="1706" y="2302"/>
                    </a:lnTo>
                    <a:lnTo>
                      <a:pt x="1706" y="2304"/>
                    </a:lnTo>
                    <a:lnTo>
                      <a:pt x="1722" y="2505"/>
                    </a:lnTo>
                    <a:lnTo>
                      <a:pt x="1659" y="2513"/>
                    </a:lnTo>
                    <a:lnTo>
                      <a:pt x="1594" y="2517"/>
                    </a:lnTo>
                    <a:lnTo>
                      <a:pt x="1530" y="2519"/>
                    </a:lnTo>
                    <a:lnTo>
                      <a:pt x="1433" y="2516"/>
                    </a:lnTo>
                    <a:lnTo>
                      <a:pt x="1338" y="2506"/>
                    </a:lnTo>
                    <a:lnTo>
                      <a:pt x="1245" y="2490"/>
                    </a:lnTo>
                    <a:lnTo>
                      <a:pt x="1154" y="2468"/>
                    </a:lnTo>
                    <a:lnTo>
                      <a:pt x="1064" y="2441"/>
                    </a:lnTo>
                    <a:lnTo>
                      <a:pt x="977" y="2407"/>
                    </a:lnTo>
                    <a:lnTo>
                      <a:pt x="893" y="2369"/>
                    </a:lnTo>
                    <a:lnTo>
                      <a:pt x="810" y="2325"/>
                    </a:lnTo>
                    <a:lnTo>
                      <a:pt x="732" y="2276"/>
                    </a:lnTo>
                    <a:lnTo>
                      <a:pt x="656" y="2222"/>
                    </a:lnTo>
                    <a:lnTo>
                      <a:pt x="583" y="2164"/>
                    </a:lnTo>
                    <a:lnTo>
                      <a:pt x="514" y="2101"/>
                    </a:lnTo>
                    <a:lnTo>
                      <a:pt x="448" y="2034"/>
                    </a:lnTo>
                    <a:lnTo>
                      <a:pt x="387" y="1963"/>
                    </a:lnTo>
                    <a:lnTo>
                      <a:pt x="328" y="1888"/>
                    </a:lnTo>
                    <a:lnTo>
                      <a:pt x="274" y="1809"/>
                    </a:lnTo>
                    <a:lnTo>
                      <a:pt x="225" y="1727"/>
                    </a:lnTo>
                    <a:lnTo>
                      <a:pt x="180" y="1641"/>
                    </a:lnTo>
                    <a:lnTo>
                      <a:pt x="139" y="1553"/>
                    </a:lnTo>
                    <a:lnTo>
                      <a:pt x="103" y="1461"/>
                    </a:lnTo>
                    <a:lnTo>
                      <a:pt x="72" y="1367"/>
                    </a:lnTo>
                    <a:lnTo>
                      <a:pt x="47" y="1270"/>
                    </a:lnTo>
                    <a:lnTo>
                      <a:pt x="27" y="1171"/>
                    </a:lnTo>
                    <a:lnTo>
                      <a:pt x="12" y="1070"/>
                    </a:lnTo>
                    <a:lnTo>
                      <a:pt x="3" y="968"/>
                    </a:lnTo>
                    <a:lnTo>
                      <a:pt x="0" y="862"/>
                    </a:lnTo>
                    <a:lnTo>
                      <a:pt x="3" y="761"/>
                    </a:lnTo>
                    <a:lnTo>
                      <a:pt x="11" y="662"/>
                    </a:lnTo>
                    <a:lnTo>
                      <a:pt x="25" y="565"/>
                    </a:lnTo>
                    <a:lnTo>
                      <a:pt x="44" y="470"/>
                    </a:lnTo>
                    <a:lnTo>
                      <a:pt x="68" y="376"/>
                    </a:lnTo>
                    <a:lnTo>
                      <a:pt x="96" y="285"/>
                    </a:lnTo>
                    <a:lnTo>
                      <a:pt x="131" y="197"/>
                    </a:lnTo>
                    <a:lnTo>
                      <a:pt x="168" y="111"/>
                    </a:lnTo>
                    <a:lnTo>
                      <a:pt x="210" y="27"/>
                    </a:lnTo>
                    <a:lnTo>
                      <a:pt x="3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86" name="Freeform 295">
                <a:extLst>
                  <a:ext uri="{FF2B5EF4-FFF2-40B4-BE49-F238E27FC236}">
                    <a16:creationId xmlns:a16="http://schemas.microsoft.com/office/drawing/2014/main" id="{4964E44B-222D-426C-BC75-4EAFAAD83F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8425" y="4291013"/>
                <a:ext cx="263525" cy="79375"/>
              </a:xfrm>
              <a:custGeom>
                <a:avLst/>
                <a:gdLst>
                  <a:gd name="T0" fmla="*/ 782 w 1831"/>
                  <a:gd name="T1" fmla="*/ 179 h 603"/>
                  <a:gd name="T2" fmla="*/ 779 w 1831"/>
                  <a:gd name="T3" fmla="*/ 185 h 603"/>
                  <a:gd name="T4" fmla="*/ 773 w 1831"/>
                  <a:gd name="T5" fmla="*/ 194 h 603"/>
                  <a:gd name="T6" fmla="*/ 763 w 1831"/>
                  <a:gd name="T7" fmla="*/ 204 h 603"/>
                  <a:gd name="T8" fmla="*/ 750 w 1831"/>
                  <a:gd name="T9" fmla="*/ 214 h 603"/>
                  <a:gd name="T10" fmla="*/ 737 w 1831"/>
                  <a:gd name="T11" fmla="*/ 225 h 603"/>
                  <a:gd name="T12" fmla="*/ 724 w 1831"/>
                  <a:gd name="T13" fmla="*/ 235 h 603"/>
                  <a:gd name="T14" fmla="*/ 711 w 1831"/>
                  <a:gd name="T15" fmla="*/ 246 h 603"/>
                  <a:gd name="T16" fmla="*/ 699 w 1831"/>
                  <a:gd name="T17" fmla="*/ 254 h 603"/>
                  <a:gd name="T18" fmla="*/ 690 w 1831"/>
                  <a:gd name="T19" fmla="*/ 261 h 603"/>
                  <a:gd name="T20" fmla="*/ 683 w 1831"/>
                  <a:gd name="T21" fmla="*/ 266 h 603"/>
                  <a:gd name="T22" fmla="*/ 681 w 1831"/>
                  <a:gd name="T23" fmla="*/ 267 h 603"/>
                  <a:gd name="T24" fmla="*/ 782 w 1831"/>
                  <a:gd name="T25" fmla="*/ 331 h 603"/>
                  <a:gd name="T26" fmla="*/ 990 w 1831"/>
                  <a:gd name="T27" fmla="*/ 271 h 603"/>
                  <a:gd name="T28" fmla="*/ 941 w 1831"/>
                  <a:gd name="T29" fmla="*/ 179 h 603"/>
                  <a:gd name="T30" fmla="*/ 851 w 1831"/>
                  <a:gd name="T31" fmla="*/ 210 h 603"/>
                  <a:gd name="T32" fmla="*/ 782 w 1831"/>
                  <a:gd name="T33" fmla="*/ 179 h 603"/>
                  <a:gd name="T34" fmla="*/ 1401 w 1831"/>
                  <a:gd name="T35" fmla="*/ 72 h 603"/>
                  <a:gd name="T36" fmla="*/ 1244 w 1831"/>
                  <a:gd name="T37" fmla="*/ 166 h 603"/>
                  <a:gd name="T38" fmla="*/ 1155 w 1831"/>
                  <a:gd name="T39" fmla="*/ 226 h 603"/>
                  <a:gd name="T40" fmla="*/ 1217 w 1831"/>
                  <a:gd name="T41" fmla="*/ 270 h 603"/>
                  <a:gd name="T42" fmla="*/ 1356 w 1831"/>
                  <a:gd name="T43" fmla="*/ 255 h 603"/>
                  <a:gd name="T44" fmla="*/ 1502 w 1831"/>
                  <a:gd name="T45" fmla="*/ 135 h 603"/>
                  <a:gd name="T46" fmla="*/ 1401 w 1831"/>
                  <a:gd name="T47" fmla="*/ 72 h 603"/>
                  <a:gd name="T48" fmla="*/ 1180 w 1831"/>
                  <a:gd name="T49" fmla="*/ 0 h 603"/>
                  <a:gd name="T50" fmla="*/ 1180 w 1831"/>
                  <a:gd name="T51" fmla="*/ 0 h 603"/>
                  <a:gd name="T52" fmla="*/ 1267 w 1831"/>
                  <a:gd name="T53" fmla="*/ 4 h 603"/>
                  <a:gd name="T54" fmla="*/ 1352 w 1831"/>
                  <a:gd name="T55" fmla="*/ 11 h 603"/>
                  <a:gd name="T56" fmla="*/ 1436 w 1831"/>
                  <a:gd name="T57" fmla="*/ 24 h 603"/>
                  <a:gd name="T58" fmla="*/ 1519 w 1831"/>
                  <a:gd name="T59" fmla="*/ 43 h 603"/>
                  <a:gd name="T60" fmla="*/ 1600 w 1831"/>
                  <a:gd name="T61" fmla="*/ 66 h 603"/>
                  <a:gd name="T62" fmla="*/ 1679 w 1831"/>
                  <a:gd name="T63" fmla="*/ 93 h 603"/>
                  <a:gd name="T64" fmla="*/ 1756 w 1831"/>
                  <a:gd name="T65" fmla="*/ 124 h 603"/>
                  <a:gd name="T66" fmla="*/ 1831 w 1831"/>
                  <a:gd name="T67" fmla="*/ 160 h 603"/>
                  <a:gd name="T68" fmla="*/ 1776 w 1831"/>
                  <a:gd name="T69" fmla="*/ 169 h 603"/>
                  <a:gd name="T70" fmla="*/ 1626 w 1831"/>
                  <a:gd name="T71" fmla="*/ 145 h 603"/>
                  <a:gd name="T72" fmla="*/ 1521 w 1831"/>
                  <a:gd name="T73" fmla="*/ 221 h 603"/>
                  <a:gd name="T74" fmla="*/ 1445 w 1831"/>
                  <a:gd name="T75" fmla="*/ 311 h 603"/>
                  <a:gd name="T76" fmla="*/ 1171 w 1831"/>
                  <a:gd name="T77" fmla="*/ 338 h 603"/>
                  <a:gd name="T78" fmla="*/ 1059 w 1831"/>
                  <a:gd name="T79" fmla="*/ 319 h 603"/>
                  <a:gd name="T80" fmla="*/ 981 w 1831"/>
                  <a:gd name="T81" fmla="*/ 449 h 603"/>
                  <a:gd name="T82" fmla="*/ 757 w 1831"/>
                  <a:gd name="T83" fmla="*/ 463 h 603"/>
                  <a:gd name="T84" fmla="*/ 616 w 1831"/>
                  <a:gd name="T85" fmla="*/ 420 h 603"/>
                  <a:gd name="T86" fmla="*/ 490 w 1831"/>
                  <a:gd name="T87" fmla="*/ 494 h 603"/>
                  <a:gd name="T88" fmla="*/ 218 w 1831"/>
                  <a:gd name="T89" fmla="*/ 535 h 603"/>
                  <a:gd name="T90" fmla="*/ 0 w 1831"/>
                  <a:gd name="T91" fmla="*/ 603 h 603"/>
                  <a:gd name="T92" fmla="*/ 0 w 1831"/>
                  <a:gd name="T93" fmla="*/ 603 h 603"/>
                  <a:gd name="T94" fmla="*/ 58 w 1831"/>
                  <a:gd name="T95" fmla="*/ 531 h 603"/>
                  <a:gd name="T96" fmla="*/ 120 w 1831"/>
                  <a:gd name="T97" fmla="*/ 463 h 603"/>
                  <a:gd name="T98" fmla="*/ 185 w 1831"/>
                  <a:gd name="T99" fmla="*/ 399 h 603"/>
                  <a:gd name="T100" fmla="*/ 253 w 1831"/>
                  <a:gd name="T101" fmla="*/ 338 h 603"/>
                  <a:gd name="T102" fmla="*/ 325 w 1831"/>
                  <a:gd name="T103" fmla="*/ 283 h 603"/>
                  <a:gd name="T104" fmla="*/ 400 w 1831"/>
                  <a:gd name="T105" fmla="*/ 232 h 603"/>
                  <a:gd name="T106" fmla="*/ 477 w 1831"/>
                  <a:gd name="T107" fmla="*/ 185 h 603"/>
                  <a:gd name="T108" fmla="*/ 558 w 1831"/>
                  <a:gd name="T109" fmla="*/ 144 h 603"/>
                  <a:gd name="T110" fmla="*/ 640 w 1831"/>
                  <a:gd name="T111" fmla="*/ 107 h 603"/>
                  <a:gd name="T112" fmla="*/ 725 w 1831"/>
                  <a:gd name="T113" fmla="*/ 75 h 603"/>
                  <a:gd name="T114" fmla="*/ 813 w 1831"/>
                  <a:gd name="T115" fmla="*/ 49 h 603"/>
                  <a:gd name="T116" fmla="*/ 902 w 1831"/>
                  <a:gd name="T117" fmla="*/ 27 h 603"/>
                  <a:gd name="T118" fmla="*/ 992 w 1831"/>
                  <a:gd name="T119" fmla="*/ 13 h 603"/>
                  <a:gd name="T120" fmla="*/ 1086 w 1831"/>
                  <a:gd name="T121" fmla="*/ 4 h 603"/>
                  <a:gd name="T122" fmla="*/ 1180 w 1831"/>
                  <a:gd name="T12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31" h="603">
                    <a:moveTo>
                      <a:pt x="782" y="179"/>
                    </a:moveTo>
                    <a:lnTo>
                      <a:pt x="779" y="185"/>
                    </a:lnTo>
                    <a:lnTo>
                      <a:pt x="773" y="194"/>
                    </a:lnTo>
                    <a:lnTo>
                      <a:pt x="763" y="204"/>
                    </a:lnTo>
                    <a:lnTo>
                      <a:pt x="750" y="214"/>
                    </a:lnTo>
                    <a:lnTo>
                      <a:pt x="737" y="225"/>
                    </a:lnTo>
                    <a:lnTo>
                      <a:pt x="724" y="235"/>
                    </a:lnTo>
                    <a:lnTo>
                      <a:pt x="711" y="246"/>
                    </a:lnTo>
                    <a:lnTo>
                      <a:pt x="699" y="254"/>
                    </a:lnTo>
                    <a:lnTo>
                      <a:pt x="690" y="261"/>
                    </a:lnTo>
                    <a:lnTo>
                      <a:pt x="683" y="266"/>
                    </a:lnTo>
                    <a:lnTo>
                      <a:pt x="681" y="267"/>
                    </a:lnTo>
                    <a:lnTo>
                      <a:pt x="782" y="331"/>
                    </a:lnTo>
                    <a:lnTo>
                      <a:pt x="990" y="271"/>
                    </a:lnTo>
                    <a:lnTo>
                      <a:pt x="941" y="179"/>
                    </a:lnTo>
                    <a:lnTo>
                      <a:pt x="851" y="210"/>
                    </a:lnTo>
                    <a:lnTo>
                      <a:pt x="782" y="179"/>
                    </a:lnTo>
                    <a:close/>
                    <a:moveTo>
                      <a:pt x="1401" y="72"/>
                    </a:moveTo>
                    <a:lnTo>
                      <a:pt x="1244" y="166"/>
                    </a:lnTo>
                    <a:lnTo>
                      <a:pt x="1155" y="226"/>
                    </a:lnTo>
                    <a:lnTo>
                      <a:pt x="1217" y="270"/>
                    </a:lnTo>
                    <a:lnTo>
                      <a:pt x="1356" y="255"/>
                    </a:lnTo>
                    <a:lnTo>
                      <a:pt x="1502" y="135"/>
                    </a:lnTo>
                    <a:lnTo>
                      <a:pt x="1401" y="72"/>
                    </a:lnTo>
                    <a:close/>
                    <a:moveTo>
                      <a:pt x="1180" y="0"/>
                    </a:moveTo>
                    <a:lnTo>
                      <a:pt x="1180" y="0"/>
                    </a:lnTo>
                    <a:lnTo>
                      <a:pt x="1267" y="4"/>
                    </a:lnTo>
                    <a:lnTo>
                      <a:pt x="1352" y="11"/>
                    </a:lnTo>
                    <a:lnTo>
                      <a:pt x="1436" y="24"/>
                    </a:lnTo>
                    <a:lnTo>
                      <a:pt x="1519" y="43"/>
                    </a:lnTo>
                    <a:lnTo>
                      <a:pt x="1600" y="66"/>
                    </a:lnTo>
                    <a:lnTo>
                      <a:pt x="1679" y="93"/>
                    </a:lnTo>
                    <a:lnTo>
                      <a:pt x="1756" y="124"/>
                    </a:lnTo>
                    <a:lnTo>
                      <a:pt x="1831" y="160"/>
                    </a:lnTo>
                    <a:lnTo>
                      <a:pt x="1776" y="169"/>
                    </a:lnTo>
                    <a:lnTo>
                      <a:pt x="1626" y="145"/>
                    </a:lnTo>
                    <a:lnTo>
                      <a:pt x="1521" y="221"/>
                    </a:lnTo>
                    <a:lnTo>
                      <a:pt x="1445" y="311"/>
                    </a:lnTo>
                    <a:lnTo>
                      <a:pt x="1171" y="338"/>
                    </a:lnTo>
                    <a:lnTo>
                      <a:pt x="1059" y="319"/>
                    </a:lnTo>
                    <a:lnTo>
                      <a:pt x="981" y="449"/>
                    </a:lnTo>
                    <a:lnTo>
                      <a:pt x="757" y="463"/>
                    </a:lnTo>
                    <a:lnTo>
                      <a:pt x="616" y="420"/>
                    </a:lnTo>
                    <a:lnTo>
                      <a:pt x="490" y="494"/>
                    </a:lnTo>
                    <a:lnTo>
                      <a:pt x="218" y="535"/>
                    </a:lnTo>
                    <a:lnTo>
                      <a:pt x="0" y="603"/>
                    </a:lnTo>
                    <a:lnTo>
                      <a:pt x="0" y="603"/>
                    </a:lnTo>
                    <a:lnTo>
                      <a:pt x="58" y="531"/>
                    </a:lnTo>
                    <a:lnTo>
                      <a:pt x="120" y="463"/>
                    </a:lnTo>
                    <a:lnTo>
                      <a:pt x="185" y="399"/>
                    </a:lnTo>
                    <a:lnTo>
                      <a:pt x="253" y="338"/>
                    </a:lnTo>
                    <a:lnTo>
                      <a:pt x="325" y="283"/>
                    </a:lnTo>
                    <a:lnTo>
                      <a:pt x="400" y="232"/>
                    </a:lnTo>
                    <a:lnTo>
                      <a:pt x="477" y="185"/>
                    </a:lnTo>
                    <a:lnTo>
                      <a:pt x="558" y="144"/>
                    </a:lnTo>
                    <a:lnTo>
                      <a:pt x="640" y="107"/>
                    </a:lnTo>
                    <a:lnTo>
                      <a:pt x="725" y="75"/>
                    </a:lnTo>
                    <a:lnTo>
                      <a:pt x="813" y="49"/>
                    </a:lnTo>
                    <a:lnTo>
                      <a:pt x="902" y="27"/>
                    </a:lnTo>
                    <a:lnTo>
                      <a:pt x="992" y="13"/>
                    </a:lnTo>
                    <a:lnTo>
                      <a:pt x="1086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2FA5F30-FF6A-4711-9607-20C32252B7C8}"/>
                </a:ext>
              </a:extLst>
            </p:cNvPr>
            <p:cNvGrpSpPr/>
            <p:nvPr/>
          </p:nvGrpSpPr>
          <p:grpSpPr>
            <a:xfrm>
              <a:off x="6268368" y="4116689"/>
              <a:ext cx="1961232" cy="1326017"/>
              <a:chOff x="1337681" y="2896564"/>
              <a:chExt cx="1961232" cy="1326017"/>
            </a:xfrm>
          </p:grpSpPr>
          <p:sp>
            <p:nvSpPr>
              <p:cNvPr id="79" name="TextBox 41">
                <a:extLst>
                  <a:ext uri="{FF2B5EF4-FFF2-40B4-BE49-F238E27FC236}">
                    <a16:creationId xmlns:a16="http://schemas.microsoft.com/office/drawing/2014/main" id="{0087E3AD-6BCD-4DFA-91F7-3D8F244971F5}"/>
                  </a:ext>
                </a:extLst>
              </p:cNvPr>
              <p:cNvSpPr txBox="1"/>
              <p:nvPr/>
            </p:nvSpPr>
            <p:spPr>
              <a:xfrm>
                <a:off x="1337681" y="2896564"/>
                <a:ext cx="1961232" cy="413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TextBox 88">
                <a:extLst>
                  <a:ext uri="{FF2B5EF4-FFF2-40B4-BE49-F238E27FC236}">
                    <a16:creationId xmlns:a16="http://schemas.microsoft.com/office/drawing/2014/main" id="{C9E067F8-2468-4B62-BBC4-BCEE8687B85E}"/>
                  </a:ext>
                </a:extLst>
              </p:cNvPr>
              <p:cNvSpPr txBox="1"/>
              <p:nvPr/>
            </p:nvSpPr>
            <p:spPr>
              <a:xfrm>
                <a:off x="1564785" y="3404985"/>
                <a:ext cx="1583511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FAC6959-8382-417D-B4AF-15EC22ED7CA7}"/>
              </a:ext>
            </a:extLst>
          </p:cNvPr>
          <p:cNvGrpSpPr/>
          <p:nvPr/>
        </p:nvGrpSpPr>
        <p:grpSpPr>
          <a:xfrm>
            <a:off x="8876237" y="1831425"/>
            <a:ext cx="1961232" cy="3611281"/>
            <a:chOff x="8876237" y="1831425"/>
            <a:chExt cx="1961232" cy="3611281"/>
          </a:xfrm>
        </p:grpSpPr>
        <p:sp>
          <p:nvSpPr>
            <p:cNvPr id="88" name="泪滴形 87">
              <a:extLst>
                <a:ext uri="{FF2B5EF4-FFF2-40B4-BE49-F238E27FC236}">
                  <a16:creationId xmlns:a16="http://schemas.microsoft.com/office/drawing/2014/main" id="{872900AD-0A39-4B73-8595-2EC3990BD3E7}"/>
                </a:ext>
              </a:extLst>
            </p:cNvPr>
            <p:cNvSpPr/>
            <p:nvPr/>
          </p:nvSpPr>
          <p:spPr>
            <a:xfrm rot="8115179">
              <a:off x="9105815" y="1831425"/>
              <a:ext cx="1474626" cy="147462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66">
              <a:extLst>
                <a:ext uri="{FF2B5EF4-FFF2-40B4-BE49-F238E27FC236}">
                  <a16:creationId xmlns:a16="http://schemas.microsoft.com/office/drawing/2014/main" id="{A6D277F9-D443-432A-AB1D-D063DE399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9838" y="2280547"/>
              <a:ext cx="646580" cy="644254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DFAF39D3-60FB-4206-AE6B-57CCC40AB11E}"/>
                </a:ext>
              </a:extLst>
            </p:cNvPr>
            <p:cNvGrpSpPr/>
            <p:nvPr/>
          </p:nvGrpSpPr>
          <p:grpSpPr>
            <a:xfrm>
              <a:off x="8876237" y="4116689"/>
              <a:ext cx="1961232" cy="1326017"/>
              <a:chOff x="1389650" y="2896564"/>
              <a:chExt cx="1961232" cy="1326017"/>
            </a:xfrm>
          </p:grpSpPr>
          <p:sp>
            <p:nvSpPr>
              <p:cNvPr id="91" name="TextBox 41">
                <a:extLst>
                  <a:ext uri="{FF2B5EF4-FFF2-40B4-BE49-F238E27FC236}">
                    <a16:creationId xmlns:a16="http://schemas.microsoft.com/office/drawing/2014/main" id="{06A2581B-32B9-40D7-BC6C-530D7D750FBA}"/>
                  </a:ext>
                </a:extLst>
              </p:cNvPr>
              <p:cNvSpPr txBox="1"/>
              <p:nvPr/>
            </p:nvSpPr>
            <p:spPr>
              <a:xfrm>
                <a:off x="1389650" y="2896564"/>
                <a:ext cx="1961232" cy="413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TextBox 88">
                <a:extLst>
                  <a:ext uri="{FF2B5EF4-FFF2-40B4-BE49-F238E27FC236}">
                    <a16:creationId xmlns:a16="http://schemas.microsoft.com/office/drawing/2014/main" id="{9F56107A-97B4-4411-8A6A-AAB00633B8B8}"/>
                  </a:ext>
                </a:extLst>
              </p:cNvPr>
              <p:cNvSpPr txBox="1"/>
              <p:nvPr/>
            </p:nvSpPr>
            <p:spPr>
              <a:xfrm>
                <a:off x="1564785" y="3404985"/>
                <a:ext cx="1583511" cy="817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380444-60CD-4AA7-86B8-CD207C262096}"/>
              </a:ext>
            </a:extLst>
          </p:cNvPr>
          <p:cNvGrpSpPr/>
          <p:nvPr/>
        </p:nvGrpSpPr>
        <p:grpSpPr>
          <a:xfrm>
            <a:off x="1599222" y="2481356"/>
            <a:ext cx="5284785" cy="1417834"/>
            <a:chOff x="1599222" y="2481356"/>
            <a:chExt cx="5284785" cy="1417834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B94AC16-9D80-42C6-A4A7-A01C73802C10}"/>
                </a:ext>
              </a:extLst>
            </p:cNvPr>
            <p:cNvSpPr/>
            <p:nvPr/>
          </p:nvSpPr>
          <p:spPr>
            <a:xfrm rot="16200000" flipH="1" flipV="1">
              <a:off x="5563955" y="2579137"/>
              <a:ext cx="1417834" cy="12222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90862C-4409-4E89-AFCA-773CB5C57D52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4554047" y="3185347"/>
              <a:ext cx="1107690" cy="49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FE777C-F13A-4CA5-AC9E-E0E2D82D806A}"/>
                </a:ext>
              </a:extLst>
            </p:cNvPr>
            <p:cNvSpPr/>
            <p:nvPr/>
          </p:nvSpPr>
          <p:spPr>
            <a:xfrm>
              <a:off x="4449273" y="3135422"/>
              <a:ext cx="104775" cy="104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34B42D-822C-484D-BC1C-BFE6E6E13377}"/>
                </a:ext>
              </a:extLst>
            </p:cNvPr>
            <p:cNvGrpSpPr/>
            <p:nvPr/>
          </p:nvGrpSpPr>
          <p:grpSpPr>
            <a:xfrm>
              <a:off x="1599222" y="2817098"/>
              <a:ext cx="2708344" cy="756974"/>
              <a:chOff x="1160586" y="2187574"/>
              <a:chExt cx="2708344" cy="756974"/>
            </a:xfrm>
          </p:grpSpPr>
          <p:sp>
            <p:nvSpPr>
              <p:cNvPr id="12" name="TextBox 41">
                <a:extLst>
                  <a:ext uri="{FF2B5EF4-FFF2-40B4-BE49-F238E27FC236}">
                    <a16:creationId xmlns:a16="http://schemas.microsoft.com/office/drawing/2014/main" id="{84F89DF5-FF58-40AA-AC35-E5D87DD913D9}"/>
                  </a:ext>
                </a:extLst>
              </p:cNvPr>
              <p:cNvSpPr txBox="1"/>
              <p:nvPr/>
            </p:nvSpPr>
            <p:spPr>
              <a:xfrm>
                <a:off x="2497111" y="2187574"/>
                <a:ext cx="13718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defTabSz="1375467"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pPr algn="r"/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extBox 88">
                <a:extLst>
                  <a:ext uri="{FF2B5EF4-FFF2-40B4-BE49-F238E27FC236}">
                    <a16:creationId xmlns:a16="http://schemas.microsoft.com/office/drawing/2014/main" id="{055924CA-254A-435F-BCD3-A8D81A08F8B4}"/>
                  </a:ext>
                </a:extLst>
              </p:cNvPr>
              <p:cNvSpPr txBox="1"/>
              <p:nvPr/>
            </p:nvSpPr>
            <p:spPr>
              <a:xfrm>
                <a:off x="1160586" y="2483781"/>
                <a:ext cx="270834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C6812252-D348-4649-984F-E3893B63044F}"/>
                </a:ext>
              </a:extLst>
            </p:cNvPr>
            <p:cNvGrpSpPr/>
            <p:nvPr/>
          </p:nvGrpSpPr>
          <p:grpSpPr>
            <a:xfrm>
              <a:off x="5858557" y="2967967"/>
              <a:ext cx="444612" cy="444610"/>
              <a:chOff x="3692198" y="3649286"/>
              <a:chExt cx="570087" cy="570087"/>
            </a:xfrm>
            <a:solidFill>
              <a:schemeClr val="bg1"/>
            </a:solidFill>
          </p:grpSpPr>
          <p:sp>
            <p:nvSpPr>
              <p:cNvPr id="10" name="Freeform 244">
                <a:extLst>
                  <a:ext uri="{FF2B5EF4-FFF2-40B4-BE49-F238E27FC236}">
                    <a16:creationId xmlns:a16="http://schemas.microsoft.com/office/drawing/2014/main" id="{6330D1E9-F581-4B33-A453-6E9781372B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92198" y="3649286"/>
                <a:ext cx="570087" cy="570087"/>
              </a:xfrm>
              <a:custGeom>
                <a:avLst/>
                <a:gdLst>
                  <a:gd name="T0" fmla="*/ 950 w 2058"/>
                  <a:gd name="T1" fmla="*/ 279 h 2058"/>
                  <a:gd name="T2" fmla="*/ 789 w 2058"/>
                  <a:gd name="T3" fmla="*/ 378 h 2058"/>
                  <a:gd name="T4" fmla="*/ 571 w 2058"/>
                  <a:gd name="T5" fmla="*/ 455 h 2058"/>
                  <a:gd name="T6" fmla="*/ 453 w 2058"/>
                  <a:gd name="T7" fmla="*/ 350 h 2058"/>
                  <a:gd name="T8" fmla="*/ 353 w 2058"/>
                  <a:gd name="T9" fmla="*/ 465 h 2058"/>
                  <a:gd name="T10" fmla="*/ 422 w 2058"/>
                  <a:gd name="T11" fmla="*/ 688 h 2058"/>
                  <a:gd name="T12" fmla="*/ 315 w 2058"/>
                  <a:gd name="T13" fmla="*/ 938 h 2058"/>
                  <a:gd name="T14" fmla="*/ 142 w 2058"/>
                  <a:gd name="T15" fmla="*/ 957 h 2058"/>
                  <a:gd name="T16" fmla="*/ 153 w 2058"/>
                  <a:gd name="T17" fmla="*/ 1109 h 2058"/>
                  <a:gd name="T18" fmla="*/ 360 w 2058"/>
                  <a:gd name="T19" fmla="*/ 1219 h 2058"/>
                  <a:gd name="T20" fmla="*/ 461 w 2058"/>
                  <a:gd name="T21" fmla="*/ 1470 h 2058"/>
                  <a:gd name="T22" fmla="*/ 351 w 2058"/>
                  <a:gd name="T23" fmla="*/ 1605 h 2058"/>
                  <a:gd name="T24" fmla="*/ 463 w 2058"/>
                  <a:gd name="T25" fmla="*/ 1708 h 2058"/>
                  <a:gd name="T26" fmla="*/ 643 w 2058"/>
                  <a:gd name="T27" fmla="*/ 1607 h 2058"/>
                  <a:gd name="T28" fmla="*/ 928 w 2058"/>
                  <a:gd name="T29" fmla="*/ 1730 h 2058"/>
                  <a:gd name="T30" fmla="*/ 954 w 2058"/>
                  <a:gd name="T31" fmla="*/ 1916 h 2058"/>
                  <a:gd name="T32" fmla="*/ 1109 w 2058"/>
                  <a:gd name="T33" fmla="*/ 1911 h 2058"/>
                  <a:gd name="T34" fmla="*/ 1167 w 2058"/>
                  <a:gd name="T35" fmla="*/ 1713 h 2058"/>
                  <a:gd name="T36" fmla="*/ 1453 w 2058"/>
                  <a:gd name="T37" fmla="*/ 1597 h 2058"/>
                  <a:gd name="T38" fmla="*/ 1602 w 2058"/>
                  <a:gd name="T39" fmla="*/ 1710 h 2058"/>
                  <a:gd name="T40" fmla="*/ 1710 w 2058"/>
                  <a:gd name="T41" fmla="*/ 1602 h 2058"/>
                  <a:gd name="T42" fmla="*/ 1598 w 2058"/>
                  <a:gd name="T43" fmla="*/ 1454 h 2058"/>
                  <a:gd name="T44" fmla="*/ 1713 w 2058"/>
                  <a:gd name="T45" fmla="*/ 1167 h 2058"/>
                  <a:gd name="T46" fmla="*/ 1911 w 2058"/>
                  <a:gd name="T47" fmla="*/ 1110 h 2058"/>
                  <a:gd name="T48" fmla="*/ 1917 w 2058"/>
                  <a:gd name="T49" fmla="*/ 955 h 2058"/>
                  <a:gd name="T50" fmla="*/ 1731 w 2058"/>
                  <a:gd name="T51" fmla="*/ 928 h 2058"/>
                  <a:gd name="T52" fmla="*/ 1609 w 2058"/>
                  <a:gd name="T53" fmla="*/ 644 h 2058"/>
                  <a:gd name="T54" fmla="*/ 1708 w 2058"/>
                  <a:gd name="T55" fmla="*/ 464 h 2058"/>
                  <a:gd name="T56" fmla="*/ 1607 w 2058"/>
                  <a:gd name="T57" fmla="*/ 352 h 2058"/>
                  <a:gd name="T58" fmla="*/ 1490 w 2058"/>
                  <a:gd name="T59" fmla="*/ 455 h 2058"/>
                  <a:gd name="T60" fmla="*/ 1272 w 2058"/>
                  <a:gd name="T61" fmla="*/ 378 h 2058"/>
                  <a:gd name="T62" fmla="*/ 1110 w 2058"/>
                  <a:gd name="T63" fmla="*/ 279 h 2058"/>
                  <a:gd name="T64" fmla="*/ 962 w 2058"/>
                  <a:gd name="T65" fmla="*/ 141 h 2058"/>
                  <a:gd name="T66" fmla="*/ 1224 w 2058"/>
                  <a:gd name="T67" fmla="*/ 67 h 2058"/>
                  <a:gd name="T68" fmla="*/ 1398 w 2058"/>
                  <a:gd name="T69" fmla="*/ 279 h 2058"/>
                  <a:gd name="T70" fmla="*/ 1602 w 2058"/>
                  <a:gd name="T71" fmla="*/ 209 h 2058"/>
                  <a:gd name="T72" fmla="*/ 1834 w 2058"/>
                  <a:gd name="T73" fmla="*/ 388 h 2058"/>
                  <a:gd name="T74" fmla="*/ 1805 w 2058"/>
                  <a:gd name="T75" fmla="*/ 564 h 2058"/>
                  <a:gd name="T76" fmla="*/ 1937 w 2058"/>
                  <a:gd name="T77" fmla="*/ 812 h 2058"/>
                  <a:gd name="T78" fmla="*/ 2058 w 2058"/>
                  <a:gd name="T79" fmla="*/ 960 h 2058"/>
                  <a:gd name="T80" fmla="*/ 1966 w 2058"/>
                  <a:gd name="T81" fmla="*/ 1238 h 2058"/>
                  <a:gd name="T82" fmla="*/ 1756 w 2058"/>
                  <a:gd name="T83" fmla="*/ 1444 h 2058"/>
                  <a:gd name="T84" fmla="*/ 1848 w 2058"/>
                  <a:gd name="T85" fmla="*/ 1631 h 2058"/>
                  <a:gd name="T86" fmla="*/ 1648 w 2058"/>
                  <a:gd name="T87" fmla="*/ 1841 h 2058"/>
                  <a:gd name="T88" fmla="*/ 1445 w 2058"/>
                  <a:gd name="T89" fmla="*/ 1755 h 2058"/>
                  <a:gd name="T90" fmla="*/ 1238 w 2058"/>
                  <a:gd name="T91" fmla="*/ 1965 h 2058"/>
                  <a:gd name="T92" fmla="*/ 961 w 2058"/>
                  <a:gd name="T93" fmla="*/ 2058 h 2058"/>
                  <a:gd name="T94" fmla="*/ 812 w 2058"/>
                  <a:gd name="T95" fmla="*/ 1936 h 2058"/>
                  <a:gd name="T96" fmla="*/ 564 w 2058"/>
                  <a:gd name="T97" fmla="*/ 1805 h 2058"/>
                  <a:gd name="T98" fmla="*/ 400 w 2058"/>
                  <a:gd name="T99" fmla="*/ 1837 h 2058"/>
                  <a:gd name="T100" fmla="*/ 210 w 2058"/>
                  <a:gd name="T101" fmla="*/ 1614 h 2058"/>
                  <a:gd name="T102" fmla="*/ 278 w 2058"/>
                  <a:gd name="T103" fmla="*/ 1397 h 2058"/>
                  <a:gd name="T104" fmla="*/ 67 w 2058"/>
                  <a:gd name="T105" fmla="*/ 1223 h 2058"/>
                  <a:gd name="T106" fmla="*/ 3 w 2058"/>
                  <a:gd name="T107" fmla="*/ 930 h 2058"/>
                  <a:gd name="T108" fmla="*/ 152 w 2058"/>
                  <a:gd name="T109" fmla="*/ 809 h 2058"/>
                  <a:gd name="T110" fmla="*/ 236 w 2058"/>
                  <a:gd name="T111" fmla="*/ 543 h 2058"/>
                  <a:gd name="T112" fmla="*/ 236 w 2058"/>
                  <a:gd name="T113" fmla="*/ 371 h 2058"/>
                  <a:gd name="T114" fmla="*/ 458 w 2058"/>
                  <a:gd name="T115" fmla="*/ 209 h 2058"/>
                  <a:gd name="T116" fmla="*/ 709 w 2058"/>
                  <a:gd name="T117" fmla="*/ 256 h 2058"/>
                  <a:gd name="T118" fmla="*/ 853 w 2058"/>
                  <a:gd name="T119" fmla="*/ 45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58" h="2058">
                    <a:moveTo>
                      <a:pt x="962" y="141"/>
                    </a:moveTo>
                    <a:lnTo>
                      <a:pt x="958" y="143"/>
                    </a:lnTo>
                    <a:lnTo>
                      <a:pt x="954" y="145"/>
                    </a:lnTo>
                    <a:lnTo>
                      <a:pt x="952" y="147"/>
                    </a:lnTo>
                    <a:lnTo>
                      <a:pt x="951" y="150"/>
                    </a:lnTo>
                    <a:lnTo>
                      <a:pt x="950" y="153"/>
                    </a:lnTo>
                    <a:lnTo>
                      <a:pt x="950" y="279"/>
                    </a:lnTo>
                    <a:lnTo>
                      <a:pt x="947" y="299"/>
                    </a:lnTo>
                    <a:lnTo>
                      <a:pt x="940" y="315"/>
                    </a:lnTo>
                    <a:lnTo>
                      <a:pt x="928" y="330"/>
                    </a:lnTo>
                    <a:lnTo>
                      <a:pt x="912" y="342"/>
                    </a:lnTo>
                    <a:lnTo>
                      <a:pt x="893" y="348"/>
                    </a:lnTo>
                    <a:lnTo>
                      <a:pt x="840" y="361"/>
                    </a:lnTo>
                    <a:lnTo>
                      <a:pt x="789" y="378"/>
                    </a:lnTo>
                    <a:lnTo>
                      <a:pt x="738" y="398"/>
                    </a:lnTo>
                    <a:lnTo>
                      <a:pt x="690" y="423"/>
                    </a:lnTo>
                    <a:lnTo>
                      <a:pt x="643" y="451"/>
                    </a:lnTo>
                    <a:lnTo>
                      <a:pt x="625" y="460"/>
                    </a:lnTo>
                    <a:lnTo>
                      <a:pt x="607" y="464"/>
                    </a:lnTo>
                    <a:lnTo>
                      <a:pt x="588" y="462"/>
                    </a:lnTo>
                    <a:lnTo>
                      <a:pt x="571" y="455"/>
                    </a:lnTo>
                    <a:lnTo>
                      <a:pt x="555" y="443"/>
                    </a:lnTo>
                    <a:lnTo>
                      <a:pt x="466" y="352"/>
                    </a:lnTo>
                    <a:lnTo>
                      <a:pt x="463" y="350"/>
                    </a:lnTo>
                    <a:lnTo>
                      <a:pt x="461" y="349"/>
                    </a:lnTo>
                    <a:lnTo>
                      <a:pt x="458" y="349"/>
                    </a:lnTo>
                    <a:lnTo>
                      <a:pt x="456" y="349"/>
                    </a:lnTo>
                    <a:lnTo>
                      <a:pt x="453" y="350"/>
                    </a:lnTo>
                    <a:lnTo>
                      <a:pt x="450" y="352"/>
                    </a:lnTo>
                    <a:lnTo>
                      <a:pt x="353" y="449"/>
                    </a:lnTo>
                    <a:lnTo>
                      <a:pt x="351" y="452"/>
                    </a:lnTo>
                    <a:lnTo>
                      <a:pt x="350" y="456"/>
                    </a:lnTo>
                    <a:lnTo>
                      <a:pt x="350" y="459"/>
                    </a:lnTo>
                    <a:lnTo>
                      <a:pt x="351" y="462"/>
                    </a:lnTo>
                    <a:lnTo>
                      <a:pt x="353" y="465"/>
                    </a:lnTo>
                    <a:lnTo>
                      <a:pt x="443" y="554"/>
                    </a:lnTo>
                    <a:lnTo>
                      <a:pt x="455" y="569"/>
                    </a:lnTo>
                    <a:lnTo>
                      <a:pt x="461" y="587"/>
                    </a:lnTo>
                    <a:lnTo>
                      <a:pt x="463" y="606"/>
                    </a:lnTo>
                    <a:lnTo>
                      <a:pt x="460" y="625"/>
                    </a:lnTo>
                    <a:lnTo>
                      <a:pt x="451" y="642"/>
                    </a:lnTo>
                    <a:lnTo>
                      <a:pt x="422" y="688"/>
                    </a:lnTo>
                    <a:lnTo>
                      <a:pt x="398" y="737"/>
                    </a:lnTo>
                    <a:lnTo>
                      <a:pt x="376" y="788"/>
                    </a:lnTo>
                    <a:lnTo>
                      <a:pt x="360" y="839"/>
                    </a:lnTo>
                    <a:lnTo>
                      <a:pt x="347" y="892"/>
                    </a:lnTo>
                    <a:lnTo>
                      <a:pt x="341" y="911"/>
                    </a:lnTo>
                    <a:lnTo>
                      <a:pt x="330" y="927"/>
                    </a:lnTo>
                    <a:lnTo>
                      <a:pt x="315" y="938"/>
                    </a:lnTo>
                    <a:lnTo>
                      <a:pt x="297" y="947"/>
                    </a:lnTo>
                    <a:lnTo>
                      <a:pt x="278" y="949"/>
                    </a:lnTo>
                    <a:lnTo>
                      <a:pt x="153" y="949"/>
                    </a:lnTo>
                    <a:lnTo>
                      <a:pt x="149" y="950"/>
                    </a:lnTo>
                    <a:lnTo>
                      <a:pt x="146" y="951"/>
                    </a:lnTo>
                    <a:lnTo>
                      <a:pt x="143" y="954"/>
                    </a:lnTo>
                    <a:lnTo>
                      <a:pt x="142" y="957"/>
                    </a:lnTo>
                    <a:lnTo>
                      <a:pt x="141" y="960"/>
                    </a:lnTo>
                    <a:lnTo>
                      <a:pt x="141" y="1097"/>
                    </a:lnTo>
                    <a:lnTo>
                      <a:pt x="142" y="1101"/>
                    </a:lnTo>
                    <a:lnTo>
                      <a:pt x="143" y="1104"/>
                    </a:lnTo>
                    <a:lnTo>
                      <a:pt x="146" y="1107"/>
                    </a:lnTo>
                    <a:lnTo>
                      <a:pt x="149" y="1108"/>
                    </a:lnTo>
                    <a:lnTo>
                      <a:pt x="153" y="1109"/>
                    </a:lnTo>
                    <a:lnTo>
                      <a:pt x="278" y="1109"/>
                    </a:lnTo>
                    <a:lnTo>
                      <a:pt x="297" y="1111"/>
                    </a:lnTo>
                    <a:lnTo>
                      <a:pt x="315" y="1120"/>
                    </a:lnTo>
                    <a:lnTo>
                      <a:pt x="330" y="1131"/>
                    </a:lnTo>
                    <a:lnTo>
                      <a:pt x="341" y="1147"/>
                    </a:lnTo>
                    <a:lnTo>
                      <a:pt x="347" y="1166"/>
                    </a:lnTo>
                    <a:lnTo>
                      <a:pt x="360" y="1219"/>
                    </a:lnTo>
                    <a:lnTo>
                      <a:pt x="376" y="1270"/>
                    </a:lnTo>
                    <a:lnTo>
                      <a:pt x="398" y="1321"/>
                    </a:lnTo>
                    <a:lnTo>
                      <a:pt x="422" y="1368"/>
                    </a:lnTo>
                    <a:lnTo>
                      <a:pt x="451" y="1416"/>
                    </a:lnTo>
                    <a:lnTo>
                      <a:pt x="460" y="1433"/>
                    </a:lnTo>
                    <a:lnTo>
                      <a:pt x="463" y="1452"/>
                    </a:lnTo>
                    <a:lnTo>
                      <a:pt x="461" y="1470"/>
                    </a:lnTo>
                    <a:lnTo>
                      <a:pt x="455" y="1488"/>
                    </a:lnTo>
                    <a:lnTo>
                      <a:pt x="443" y="1504"/>
                    </a:lnTo>
                    <a:lnTo>
                      <a:pt x="353" y="1593"/>
                    </a:lnTo>
                    <a:lnTo>
                      <a:pt x="351" y="1596"/>
                    </a:lnTo>
                    <a:lnTo>
                      <a:pt x="350" y="1599"/>
                    </a:lnTo>
                    <a:lnTo>
                      <a:pt x="350" y="1602"/>
                    </a:lnTo>
                    <a:lnTo>
                      <a:pt x="351" y="1605"/>
                    </a:lnTo>
                    <a:lnTo>
                      <a:pt x="353" y="1609"/>
                    </a:lnTo>
                    <a:lnTo>
                      <a:pt x="450" y="1704"/>
                    </a:lnTo>
                    <a:lnTo>
                      <a:pt x="453" y="1708"/>
                    </a:lnTo>
                    <a:lnTo>
                      <a:pt x="456" y="1709"/>
                    </a:lnTo>
                    <a:lnTo>
                      <a:pt x="458" y="1709"/>
                    </a:lnTo>
                    <a:lnTo>
                      <a:pt x="461" y="1709"/>
                    </a:lnTo>
                    <a:lnTo>
                      <a:pt x="463" y="1708"/>
                    </a:lnTo>
                    <a:lnTo>
                      <a:pt x="466" y="1704"/>
                    </a:lnTo>
                    <a:lnTo>
                      <a:pt x="555" y="1616"/>
                    </a:lnTo>
                    <a:lnTo>
                      <a:pt x="569" y="1605"/>
                    </a:lnTo>
                    <a:lnTo>
                      <a:pt x="586" y="1598"/>
                    </a:lnTo>
                    <a:lnTo>
                      <a:pt x="604" y="1596"/>
                    </a:lnTo>
                    <a:lnTo>
                      <a:pt x="624" y="1599"/>
                    </a:lnTo>
                    <a:lnTo>
                      <a:pt x="643" y="1607"/>
                    </a:lnTo>
                    <a:lnTo>
                      <a:pt x="690" y="1636"/>
                    </a:lnTo>
                    <a:lnTo>
                      <a:pt x="738" y="1661"/>
                    </a:lnTo>
                    <a:lnTo>
                      <a:pt x="789" y="1682"/>
                    </a:lnTo>
                    <a:lnTo>
                      <a:pt x="840" y="1699"/>
                    </a:lnTo>
                    <a:lnTo>
                      <a:pt x="893" y="1713"/>
                    </a:lnTo>
                    <a:lnTo>
                      <a:pt x="912" y="1719"/>
                    </a:lnTo>
                    <a:lnTo>
                      <a:pt x="928" y="1730"/>
                    </a:lnTo>
                    <a:lnTo>
                      <a:pt x="940" y="1745"/>
                    </a:lnTo>
                    <a:lnTo>
                      <a:pt x="948" y="1762"/>
                    </a:lnTo>
                    <a:lnTo>
                      <a:pt x="950" y="1781"/>
                    </a:lnTo>
                    <a:lnTo>
                      <a:pt x="950" y="1907"/>
                    </a:lnTo>
                    <a:lnTo>
                      <a:pt x="951" y="1911"/>
                    </a:lnTo>
                    <a:lnTo>
                      <a:pt x="952" y="1914"/>
                    </a:lnTo>
                    <a:lnTo>
                      <a:pt x="954" y="1916"/>
                    </a:lnTo>
                    <a:lnTo>
                      <a:pt x="958" y="1918"/>
                    </a:lnTo>
                    <a:lnTo>
                      <a:pt x="962" y="1918"/>
                    </a:lnTo>
                    <a:lnTo>
                      <a:pt x="1099" y="1918"/>
                    </a:lnTo>
                    <a:lnTo>
                      <a:pt x="1102" y="1918"/>
                    </a:lnTo>
                    <a:lnTo>
                      <a:pt x="1105" y="1916"/>
                    </a:lnTo>
                    <a:lnTo>
                      <a:pt x="1108" y="1914"/>
                    </a:lnTo>
                    <a:lnTo>
                      <a:pt x="1109" y="1911"/>
                    </a:lnTo>
                    <a:lnTo>
                      <a:pt x="1110" y="1907"/>
                    </a:lnTo>
                    <a:lnTo>
                      <a:pt x="1110" y="1781"/>
                    </a:lnTo>
                    <a:lnTo>
                      <a:pt x="1113" y="1762"/>
                    </a:lnTo>
                    <a:lnTo>
                      <a:pt x="1121" y="1745"/>
                    </a:lnTo>
                    <a:lnTo>
                      <a:pt x="1133" y="1730"/>
                    </a:lnTo>
                    <a:lnTo>
                      <a:pt x="1148" y="1719"/>
                    </a:lnTo>
                    <a:lnTo>
                      <a:pt x="1167" y="1713"/>
                    </a:lnTo>
                    <a:lnTo>
                      <a:pt x="1220" y="1700"/>
                    </a:lnTo>
                    <a:lnTo>
                      <a:pt x="1272" y="1683"/>
                    </a:lnTo>
                    <a:lnTo>
                      <a:pt x="1321" y="1662"/>
                    </a:lnTo>
                    <a:lnTo>
                      <a:pt x="1370" y="1638"/>
                    </a:lnTo>
                    <a:lnTo>
                      <a:pt x="1417" y="1610"/>
                    </a:lnTo>
                    <a:lnTo>
                      <a:pt x="1434" y="1600"/>
                    </a:lnTo>
                    <a:lnTo>
                      <a:pt x="1453" y="1597"/>
                    </a:lnTo>
                    <a:lnTo>
                      <a:pt x="1472" y="1599"/>
                    </a:lnTo>
                    <a:lnTo>
                      <a:pt x="1490" y="1605"/>
                    </a:lnTo>
                    <a:lnTo>
                      <a:pt x="1506" y="1618"/>
                    </a:lnTo>
                    <a:lnTo>
                      <a:pt x="1594" y="1707"/>
                    </a:lnTo>
                    <a:lnTo>
                      <a:pt x="1598" y="1709"/>
                    </a:lnTo>
                    <a:lnTo>
                      <a:pt x="1600" y="1710"/>
                    </a:lnTo>
                    <a:lnTo>
                      <a:pt x="1602" y="1710"/>
                    </a:lnTo>
                    <a:lnTo>
                      <a:pt x="1605" y="1710"/>
                    </a:lnTo>
                    <a:lnTo>
                      <a:pt x="1607" y="1709"/>
                    </a:lnTo>
                    <a:lnTo>
                      <a:pt x="1610" y="1707"/>
                    </a:lnTo>
                    <a:lnTo>
                      <a:pt x="1706" y="1610"/>
                    </a:lnTo>
                    <a:lnTo>
                      <a:pt x="1708" y="1607"/>
                    </a:lnTo>
                    <a:lnTo>
                      <a:pt x="1709" y="1604"/>
                    </a:lnTo>
                    <a:lnTo>
                      <a:pt x="1710" y="1602"/>
                    </a:lnTo>
                    <a:lnTo>
                      <a:pt x="1709" y="1600"/>
                    </a:lnTo>
                    <a:lnTo>
                      <a:pt x="1708" y="1597"/>
                    </a:lnTo>
                    <a:lnTo>
                      <a:pt x="1706" y="1594"/>
                    </a:lnTo>
                    <a:lnTo>
                      <a:pt x="1618" y="1505"/>
                    </a:lnTo>
                    <a:lnTo>
                      <a:pt x="1606" y="1489"/>
                    </a:lnTo>
                    <a:lnTo>
                      <a:pt x="1600" y="1473"/>
                    </a:lnTo>
                    <a:lnTo>
                      <a:pt x="1598" y="1454"/>
                    </a:lnTo>
                    <a:lnTo>
                      <a:pt x="1601" y="1435"/>
                    </a:lnTo>
                    <a:lnTo>
                      <a:pt x="1609" y="1417"/>
                    </a:lnTo>
                    <a:lnTo>
                      <a:pt x="1638" y="1370"/>
                    </a:lnTo>
                    <a:lnTo>
                      <a:pt x="1663" y="1322"/>
                    </a:lnTo>
                    <a:lnTo>
                      <a:pt x="1683" y="1271"/>
                    </a:lnTo>
                    <a:lnTo>
                      <a:pt x="1700" y="1220"/>
                    </a:lnTo>
                    <a:lnTo>
                      <a:pt x="1713" y="1167"/>
                    </a:lnTo>
                    <a:lnTo>
                      <a:pt x="1719" y="1148"/>
                    </a:lnTo>
                    <a:lnTo>
                      <a:pt x="1731" y="1132"/>
                    </a:lnTo>
                    <a:lnTo>
                      <a:pt x="1745" y="1121"/>
                    </a:lnTo>
                    <a:lnTo>
                      <a:pt x="1762" y="1113"/>
                    </a:lnTo>
                    <a:lnTo>
                      <a:pt x="1782" y="1110"/>
                    </a:lnTo>
                    <a:lnTo>
                      <a:pt x="1908" y="1110"/>
                    </a:lnTo>
                    <a:lnTo>
                      <a:pt x="1911" y="1110"/>
                    </a:lnTo>
                    <a:lnTo>
                      <a:pt x="1914" y="1108"/>
                    </a:lnTo>
                    <a:lnTo>
                      <a:pt x="1917" y="1106"/>
                    </a:lnTo>
                    <a:lnTo>
                      <a:pt x="1918" y="1103"/>
                    </a:lnTo>
                    <a:lnTo>
                      <a:pt x="1919" y="1098"/>
                    </a:lnTo>
                    <a:lnTo>
                      <a:pt x="1919" y="961"/>
                    </a:lnTo>
                    <a:lnTo>
                      <a:pt x="1918" y="958"/>
                    </a:lnTo>
                    <a:lnTo>
                      <a:pt x="1917" y="955"/>
                    </a:lnTo>
                    <a:lnTo>
                      <a:pt x="1914" y="953"/>
                    </a:lnTo>
                    <a:lnTo>
                      <a:pt x="1911" y="951"/>
                    </a:lnTo>
                    <a:lnTo>
                      <a:pt x="1908" y="951"/>
                    </a:lnTo>
                    <a:lnTo>
                      <a:pt x="1782" y="951"/>
                    </a:lnTo>
                    <a:lnTo>
                      <a:pt x="1762" y="948"/>
                    </a:lnTo>
                    <a:lnTo>
                      <a:pt x="1745" y="940"/>
                    </a:lnTo>
                    <a:lnTo>
                      <a:pt x="1731" y="928"/>
                    </a:lnTo>
                    <a:lnTo>
                      <a:pt x="1719" y="912"/>
                    </a:lnTo>
                    <a:lnTo>
                      <a:pt x="1713" y="894"/>
                    </a:lnTo>
                    <a:lnTo>
                      <a:pt x="1700" y="840"/>
                    </a:lnTo>
                    <a:lnTo>
                      <a:pt x="1683" y="789"/>
                    </a:lnTo>
                    <a:lnTo>
                      <a:pt x="1663" y="739"/>
                    </a:lnTo>
                    <a:lnTo>
                      <a:pt x="1638" y="691"/>
                    </a:lnTo>
                    <a:lnTo>
                      <a:pt x="1609" y="644"/>
                    </a:lnTo>
                    <a:lnTo>
                      <a:pt x="1601" y="626"/>
                    </a:lnTo>
                    <a:lnTo>
                      <a:pt x="1598" y="607"/>
                    </a:lnTo>
                    <a:lnTo>
                      <a:pt x="1599" y="588"/>
                    </a:lnTo>
                    <a:lnTo>
                      <a:pt x="1606" y="570"/>
                    </a:lnTo>
                    <a:lnTo>
                      <a:pt x="1618" y="555"/>
                    </a:lnTo>
                    <a:lnTo>
                      <a:pt x="1706" y="466"/>
                    </a:lnTo>
                    <a:lnTo>
                      <a:pt x="1708" y="464"/>
                    </a:lnTo>
                    <a:lnTo>
                      <a:pt x="1709" y="461"/>
                    </a:lnTo>
                    <a:lnTo>
                      <a:pt x="1710" y="459"/>
                    </a:lnTo>
                    <a:lnTo>
                      <a:pt x="1709" y="457"/>
                    </a:lnTo>
                    <a:lnTo>
                      <a:pt x="1708" y="453"/>
                    </a:lnTo>
                    <a:lnTo>
                      <a:pt x="1706" y="450"/>
                    </a:lnTo>
                    <a:lnTo>
                      <a:pt x="1610" y="354"/>
                    </a:lnTo>
                    <a:lnTo>
                      <a:pt x="1607" y="352"/>
                    </a:lnTo>
                    <a:lnTo>
                      <a:pt x="1605" y="351"/>
                    </a:lnTo>
                    <a:lnTo>
                      <a:pt x="1602" y="350"/>
                    </a:lnTo>
                    <a:lnTo>
                      <a:pt x="1600" y="351"/>
                    </a:lnTo>
                    <a:lnTo>
                      <a:pt x="1598" y="352"/>
                    </a:lnTo>
                    <a:lnTo>
                      <a:pt x="1594" y="354"/>
                    </a:lnTo>
                    <a:lnTo>
                      <a:pt x="1506" y="443"/>
                    </a:lnTo>
                    <a:lnTo>
                      <a:pt x="1490" y="455"/>
                    </a:lnTo>
                    <a:lnTo>
                      <a:pt x="1472" y="462"/>
                    </a:lnTo>
                    <a:lnTo>
                      <a:pt x="1453" y="463"/>
                    </a:lnTo>
                    <a:lnTo>
                      <a:pt x="1434" y="460"/>
                    </a:lnTo>
                    <a:lnTo>
                      <a:pt x="1417" y="451"/>
                    </a:lnTo>
                    <a:lnTo>
                      <a:pt x="1370" y="423"/>
                    </a:lnTo>
                    <a:lnTo>
                      <a:pt x="1321" y="398"/>
                    </a:lnTo>
                    <a:lnTo>
                      <a:pt x="1272" y="378"/>
                    </a:lnTo>
                    <a:lnTo>
                      <a:pt x="1220" y="361"/>
                    </a:lnTo>
                    <a:lnTo>
                      <a:pt x="1167" y="348"/>
                    </a:lnTo>
                    <a:lnTo>
                      <a:pt x="1148" y="342"/>
                    </a:lnTo>
                    <a:lnTo>
                      <a:pt x="1133" y="330"/>
                    </a:lnTo>
                    <a:lnTo>
                      <a:pt x="1120" y="315"/>
                    </a:lnTo>
                    <a:lnTo>
                      <a:pt x="1113" y="299"/>
                    </a:lnTo>
                    <a:lnTo>
                      <a:pt x="1110" y="279"/>
                    </a:lnTo>
                    <a:lnTo>
                      <a:pt x="1110" y="153"/>
                    </a:lnTo>
                    <a:lnTo>
                      <a:pt x="1109" y="150"/>
                    </a:lnTo>
                    <a:lnTo>
                      <a:pt x="1108" y="147"/>
                    </a:lnTo>
                    <a:lnTo>
                      <a:pt x="1105" y="145"/>
                    </a:lnTo>
                    <a:lnTo>
                      <a:pt x="1102" y="143"/>
                    </a:lnTo>
                    <a:lnTo>
                      <a:pt x="1099" y="141"/>
                    </a:lnTo>
                    <a:lnTo>
                      <a:pt x="962" y="141"/>
                    </a:lnTo>
                    <a:close/>
                    <a:moveTo>
                      <a:pt x="961" y="0"/>
                    </a:moveTo>
                    <a:lnTo>
                      <a:pt x="1098" y="0"/>
                    </a:lnTo>
                    <a:lnTo>
                      <a:pt x="1128" y="3"/>
                    </a:lnTo>
                    <a:lnTo>
                      <a:pt x="1157" y="12"/>
                    </a:lnTo>
                    <a:lnTo>
                      <a:pt x="1183" y="26"/>
                    </a:lnTo>
                    <a:lnTo>
                      <a:pt x="1205" y="45"/>
                    </a:lnTo>
                    <a:lnTo>
                      <a:pt x="1224" y="67"/>
                    </a:lnTo>
                    <a:lnTo>
                      <a:pt x="1238" y="93"/>
                    </a:lnTo>
                    <a:lnTo>
                      <a:pt x="1246" y="121"/>
                    </a:lnTo>
                    <a:lnTo>
                      <a:pt x="1250" y="152"/>
                    </a:lnTo>
                    <a:lnTo>
                      <a:pt x="1250" y="223"/>
                    </a:lnTo>
                    <a:lnTo>
                      <a:pt x="1300" y="237"/>
                    </a:lnTo>
                    <a:lnTo>
                      <a:pt x="1350" y="256"/>
                    </a:lnTo>
                    <a:lnTo>
                      <a:pt x="1398" y="279"/>
                    </a:lnTo>
                    <a:lnTo>
                      <a:pt x="1445" y="303"/>
                    </a:lnTo>
                    <a:lnTo>
                      <a:pt x="1494" y="253"/>
                    </a:lnTo>
                    <a:lnTo>
                      <a:pt x="1512" y="237"/>
                    </a:lnTo>
                    <a:lnTo>
                      <a:pt x="1532" y="225"/>
                    </a:lnTo>
                    <a:lnTo>
                      <a:pt x="1554" y="216"/>
                    </a:lnTo>
                    <a:lnTo>
                      <a:pt x="1578" y="211"/>
                    </a:lnTo>
                    <a:lnTo>
                      <a:pt x="1602" y="209"/>
                    </a:lnTo>
                    <a:lnTo>
                      <a:pt x="1631" y="212"/>
                    </a:lnTo>
                    <a:lnTo>
                      <a:pt x="1660" y="221"/>
                    </a:lnTo>
                    <a:lnTo>
                      <a:pt x="1686" y="234"/>
                    </a:lnTo>
                    <a:lnTo>
                      <a:pt x="1708" y="253"/>
                    </a:lnTo>
                    <a:lnTo>
                      <a:pt x="1805" y="350"/>
                    </a:lnTo>
                    <a:lnTo>
                      <a:pt x="1821" y="368"/>
                    </a:lnTo>
                    <a:lnTo>
                      <a:pt x="1834" y="388"/>
                    </a:lnTo>
                    <a:lnTo>
                      <a:pt x="1842" y="410"/>
                    </a:lnTo>
                    <a:lnTo>
                      <a:pt x="1849" y="433"/>
                    </a:lnTo>
                    <a:lnTo>
                      <a:pt x="1850" y="457"/>
                    </a:lnTo>
                    <a:lnTo>
                      <a:pt x="1848" y="487"/>
                    </a:lnTo>
                    <a:lnTo>
                      <a:pt x="1838" y="516"/>
                    </a:lnTo>
                    <a:lnTo>
                      <a:pt x="1824" y="541"/>
                    </a:lnTo>
                    <a:lnTo>
                      <a:pt x="1805" y="564"/>
                    </a:lnTo>
                    <a:lnTo>
                      <a:pt x="1756" y="614"/>
                    </a:lnTo>
                    <a:lnTo>
                      <a:pt x="1781" y="661"/>
                    </a:lnTo>
                    <a:lnTo>
                      <a:pt x="1802" y="709"/>
                    </a:lnTo>
                    <a:lnTo>
                      <a:pt x="1821" y="758"/>
                    </a:lnTo>
                    <a:lnTo>
                      <a:pt x="1837" y="809"/>
                    </a:lnTo>
                    <a:lnTo>
                      <a:pt x="1907" y="809"/>
                    </a:lnTo>
                    <a:lnTo>
                      <a:pt x="1937" y="812"/>
                    </a:lnTo>
                    <a:lnTo>
                      <a:pt x="1966" y="820"/>
                    </a:lnTo>
                    <a:lnTo>
                      <a:pt x="1992" y="835"/>
                    </a:lnTo>
                    <a:lnTo>
                      <a:pt x="2014" y="853"/>
                    </a:lnTo>
                    <a:lnTo>
                      <a:pt x="2033" y="875"/>
                    </a:lnTo>
                    <a:lnTo>
                      <a:pt x="2047" y="901"/>
                    </a:lnTo>
                    <a:lnTo>
                      <a:pt x="2055" y="930"/>
                    </a:lnTo>
                    <a:lnTo>
                      <a:pt x="2058" y="960"/>
                    </a:lnTo>
                    <a:lnTo>
                      <a:pt x="2058" y="1097"/>
                    </a:lnTo>
                    <a:lnTo>
                      <a:pt x="2055" y="1128"/>
                    </a:lnTo>
                    <a:lnTo>
                      <a:pt x="2047" y="1156"/>
                    </a:lnTo>
                    <a:lnTo>
                      <a:pt x="2033" y="1182"/>
                    </a:lnTo>
                    <a:lnTo>
                      <a:pt x="2014" y="1205"/>
                    </a:lnTo>
                    <a:lnTo>
                      <a:pt x="1992" y="1223"/>
                    </a:lnTo>
                    <a:lnTo>
                      <a:pt x="1966" y="1238"/>
                    </a:lnTo>
                    <a:lnTo>
                      <a:pt x="1937" y="1246"/>
                    </a:lnTo>
                    <a:lnTo>
                      <a:pt x="1907" y="1249"/>
                    </a:lnTo>
                    <a:lnTo>
                      <a:pt x="1837" y="1249"/>
                    </a:lnTo>
                    <a:lnTo>
                      <a:pt x="1821" y="1300"/>
                    </a:lnTo>
                    <a:lnTo>
                      <a:pt x="1802" y="1349"/>
                    </a:lnTo>
                    <a:lnTo>
                      <a:pt x="1781" y="1397"/>
                    </a:lnTo>
                    <a:lnTo>
                      <a:pt x="1756" y="1444"/>
                    </a:lnTo>
                    <a:lnTo>
                      <a:pt x="1805" y="1494"/>
                    </a:lnTo>
                    <a:lnTo>
                      <a:pt x="1821" y="1512"/>
                    </a:lnTo>
                    <a:lnTo>
                      <a:pt x="1834" y="1532"/>
                    </a:lnTo>
                    <a:lnTo>
                      <a:pt x="1842" y="1554"/>
                    </a:lnTo>
                    <a:lnTo>
                      <a:pt x="1849" y="1577"/>
                    </a:lnTo>
                    <a:lnTo>
                      <a:pt x="1850" y="1600"/>
                    </a:lnTo>
                    <a:lnTo>
                      <a:pt x="1848" y="1631"/>
                    </a:lnTo>
                    <a:lnTo>
                      <a:pt x="1838" y="1659"/>
                    </a:lnTo>
                    <a:lnTo>
                      <a:pt x="1824" y="1684"/>
                    </a:lnTo>
                    <a:lnTo>
                      <a:pt x="1805" y="1708"/>
                    </a:lnTo>
                    <a:lnTo>
                      <a:pt x="1708" y="1805"/>
                    </a:lnTo>
                    <a:lnTo>
                      <a:pt x="1690" y="1820"/>
                    </a:lnTo>
                    <a:lnTo>
                      <a:pt x="1670" y="1833"/>
                    </a:lnTo>
                    <a:lnTo>
                      <a:pt x="1648" y="1841"/>
                    </a:lnTo>
                    <a:lnTo>
                      <a:pt x="1625" y="1847"/>
                    </a:lnTo>
                    <a:lnTo>
                      <a:pt x="1602" y="1849"/>
                    </a:lnTo>
                    <a:lnTo>
                      <a:pt x="1571" y="1846"/>
                    </a:lnTo>
                    <a:lnTo>
                      <a:pt x="1544" y="1837"/>
                    </a:lnTo>
                    <a:lnTo>
                      <a:pt x="1517" y="1824"/>
                    </a:lnTo>
                    <a:lnTo>
                      <a:pt x="1494" y="1805"/>
                    </a:lnTo>
                    <a:lnTo>
                      <a:pt x="1445" y="1755"/>
                    </a:lnTo>
                    <a:lnTo>
                      <a:pt x="1398" y="1779"/>
                    </a:lnTo>
                    <a:lnTo>
                      <a:pt x="1350" y="1801"/>
                    </a:lnTo>
                    <a:lnTo>
                      <a:pt x="1300" y="1820"/>
                    </a:lnTo>
                    <a:lnTo>
                      <a:pt x="1250" y="1835"/>
                    </a:lnTo>
                    <a:lnTo>
                      <a:pt x="1250" y="1906"/>
                    </a:lnTo>
                    <a:lnTo>
                      <a:pt x="1246" y="1936"/>
                    </a:lnTo>
                    <a:lnTo>
                      <a:pt x="1238" y="1965"/>
                    </a:lnTo>
                    <a:lnTo>
                      <a:pt x="1224" y="1991"/>
                    </a:lnTo>
                    <a:lnTo>
                      <a:pt x="1205" y="2013"/>
                    </a:lnTo>
                    <a:lnTo>
                      <a:pt x="1183" y="2032"/>
                    </a:lnTo>
                    <a:lnTo>
                      <a:pt x="1157" y="2046"/>
                    </a:lnTo>
                    <a:lnTo>
                      <a:pt x="1128" y="2054"/>
                    </a:lnTo>
                    <a:lnTo>
                      <a:pt x="1098" y="2058"/>
                    </a:lnTo>
                    <a:lnTo>
                      <a:pt x="961" y="2058"/>
                    </a:lnTo>
                    <a:lnTo>
                      <a:pt x="930" y="2054"/>
                    </a:lnTo>
                    <a:lnTo>
                      <a:pt x="903" y="2046"/>
                    </a:lnTo>
                    <a:lnTo>
                      <a:pt x="876" y="2032"/>
                    </a:lnTo>
                    <a:lnTo>
                      <a:pt x="854" y="2013"/>
                    </a:lnTo>
                    <a:lnTo>
                      <a:pt x="835" y="1991"/>
                    </a:lnTo>
                    <a:lnTo>
                      <a:pt x="821" y="1965"/>
                    </a:lnTo>
                    <a:lnTo>
                      <a:pt x="812" y="1936"/>
                    </a:lnTo>
                    <a:lnTo>
                      <a:pt x="809" y="1906"/>
                    </a:lnTo>
                    <a:lnTo>
                      <a:pt x="809" y="1835"/>
                    </a:lnTo>
                    <a:lnTo>
                      <a:pt x="758" y="1820"/>
                    </a:lnTo>
                    <a:lnTo>
                      <a:pt x="709" y="1801"/>
                    </a:lnTo>
                    <a:lnTo>
                      <a:pt x="661" y="1779"/>
                    </a:lnTo>
                    <a:lnTo>
                      <a:pt x="615" y="1755"/>
                    </a:lnTo>
                    <a:lnTo>
                      <a:pt x="564" y="1805"/>
                    </a:lnTo>
                    <a:lnTo>
                      <a:pt x="546" y="1820"/>
                    </a:lnTo>
                    <a:lnTo>
                      <a:pt x="526" y="1833"/>
                    </a:lnTo>
                    <a:lnTo>
                      <a:pt x="504" y="1841"/>
                    </a:lnTo>
                    <a:lnTo>
                      <a:pt x="481" y="1847"/>
                    </a:lnTo>
                    <a:lnTo>
                      <a:pt x="458" y="1849"/>
                    </a:lnTo>
                    <a:lnTo>
                      <a:pt x="427" y="1846"/>
                    </a:lnTo>
                    <a:lnTo>
                      <a:pt x="400" y="1837"/>
                    </a:lnTo>
                    <a:lnTo>
                      <a:pt x="373" y="1824"/>
                    </a:lnTo>
                    <a:lnTo>
                      <a:pt x="350" y="1805"/>
                    </a:lnTo>
                    <a:lnTo>
                      <a:pt x="253" y="1708"/>
                    </a:lnTo>
                    <a:lnTo>
                      <a:pt x="236" y="1687"/>
                    </a:lnTo>
                    <a:lnTo>
                      <a:pt x="223" y="1663"/>
                    </a:lnTo>
                    <a:lnTo>
                      <a:pt x="214" y="1639"/>
                    </a:lnTo>
                    <a:lnTo>
                      <a:pt x="210" y="1614"/>
                    </a:lnTo>
                    <a:lnTo>
                      <a:pt x="210" y="1587"/>
                    </a:lnTo>
                    <a:lnTo>
                      <a:pt x="214" y="1562"/>
                    </a:lnTo>
                    <a:lnTo>
                      <a:pt x="223" y="1538"/>
                    </a:lnTo>
                    <a:lnTo>
                      <a:pt x="236" y="1515"/>
                    </a:lnTo>
                    <a:lnTo>
                      <a:pt x="253" y="1494"/>
                    </a:lnTo>
                    <a:lnTo>
                      <a:pt x="304" y="1444"/>
                    </a:lnTo>
                    <a:lnTo>
                      <a:pt x="278" y="1397"/>
                    </a:lnTo>
                    <a:lnTo>
                      <a:pt x="256" y="1349"/>
                    </a:lnTo>
                    <a:lnTo>
                      <a:pt x="237" y="1300"/>
                    </a:lnTo>
                    <a:lnTo>
                      <a:pt x="223" y="1249"/>
                    </a:lnTo>
                    <a:lnTo>
                      <a:pt x="152" y="1249"/>
                    </a:lnTo>
                    <a:lnTo>
                      <a:pt x="121" y="1246"/>
                    </a:lnTo>
                    <a:lnTo>
                      <a:pt x="93" y="1238"/>
                    </a:lnTo>
                    <a:lnTo>
                      <a:pt x="67" y="1223"/>
                    </a:lnTo>
                    <a:lnTo>
                      <a:pt x="44" y="1205"/>
                    </a:lnTo>
                    <a:lnTo>
                      <a:pt x="26" y="1182"/>
                    </a:lnTo>
                    <a:lnTo>
                      <a:pt x="12" y="1156"/>
                    </a:lnTo>
                    <a:lnTo>
                      <a:pt x="3" y="1128"/>
                    </a:lnTo>
                    <a:lnTo>
                      <a:pt x="0" y="1097"/>
                    </a:lnTo>
                    <a:lnTo>
                      <a:pt x="0" y="960"/>
                    </a:lnTo>
                    <a:lnTo>
                      <a:pt x="3" y="930"/>
                    </a:lnTo>
                    <a:lnTo>
                      <a:pt x="12" y="901"/>
                    </a:lnTo>
                    <a:lnTo>
                      <a:pt x="26" y="875"/>
                    </a:lnTo>
                    <a:lnTo>
                      <a:pt x="44" y="853"/>
                    </a:lnTo>
                    <a:lnTo>
                      <a:pt x="67" y="835"/>
                    </a:lnTo>
                    <a:lnTo>
                      <a:pt x="93" y="820"/>
                    </a:lnTo>
                    <a:lnTo>
                      <a:pt x="121" y="812"/>
                    </a:lnTo>
                    <a:lnTo>
                      <a:pt x="152" y="809"/>
                    </a:lnTo>
                    <a:lnTo>
                      <a:pt x="223" y="809"/>
                    </a:lnTo>
                    <a:lnTo>
                      <a:pt x="237" y="758"/>
                    </a:lnTo>
                    <a:lnTo>
                      <a:pt x="256" y="709"/>
                    </a:lnTo>
                    <a:lnTo>
                      <a:pt x="278" y="661"/>
                    </a:lnTo>
                    <a:lnTo>
                      <a:pt x="304" y="614"/>
                    </a:lnTo>
                    <a:lnTo>
                      <a:pt x="253" y="564"/>
                    </a:lnTo>
                    <a:lnTo>
                      <a:pt x="236" y="543"/>
                    </a:lnTo>
                    <a:lnTo>
                      <a:pt x="223" y="520"/>
                    </a:lnTo>
                    <a:lnTo>
                      <a:pt x="214" y="496"/>
                    </a:lnTo>
                    <a:lnTo>
                      <a:pt x="210" y="470"/>
                    </a:lnTo>
                    <a:lnTo>
                      <a:pt x="210" y="444"/>
                    </a:lnTo>
                    <a:lnTo>
                      <a:pt x="214" y="419"/>
                    </a:lnTo>
                    <a:lnTo>
                      <a:pt x="223" y="394"/>
                    </a:lnTo>
                    <a:lnTo>
                      <a:pt x="236" y="371"/>
                    </a:lnTo>
                    <a:lnTo>
                      <a:pt x="253" y="350"/>
                    </a:lnTo>
                    <a:lnTo>
                      <a:pt x="350" y="253"/>
                    </a:lnTo>
                    <a:lnTo>
                      <a:pt x="368" y="237"/>
                    </a:lnTo>
                    <a:lnTo>
                      <a:pt x="388" y="225"/>
                    </a:lnTo>
                    <a:lnTo>
                      <a:pt x="410" y="216"/>
                    </a:lnTo>
                    <a:lnTo>
                      <a:pt x="433" y="211"/>
                    </a:lnTo>
                    <a:lnTo>
                      <a:pt x="458" y="209"/>
                    </a:lnTo>
                    <a:lnTo>
                      <a:pt x="487" y="212"/>
                    </a:lnTo>
                    <a:lnTo>
                      <a:pt x="516" y="221"/>
                    </a:lnTo>
                    <a:lnTo>
                      <a:pt x="542" y="234"/>
                    </a:lnTo>
                    <a:lnTo>
                      <a:pt x="564" y="253"/>
                    </a:lnTo>
                    <a:lnTo>
                      <a:pt x="615" y="303"/>
                    </a:lnTo>
                    <a:lnTo>
                      <a:pt x="661" y="279"/>
                    </a:lnTo>
                    <a:lnTo>
                      <a:pt x="709" y="256"/>
                    </a:lnTo>
                    <a:lnTo>
                      <a:pt x="758" y="237"/>
                    </a:lnTo>
                    <a:lnTo>
                      <a:pt x="809" y="223"/>
                    </a:lnTo>
                    <a:lnTo>
                      <a:pt x="809" y="152"/>
                    </a:lnTo>
                    <a:lnTo>
                      <a:pt x="812" y="121"/>
                    </a:lnTo>
                    <a:lnTo>
                      <a:pt x="820" y="93"/>
                    </a:lnTo>
                    <a:lnTo>
                      <a:pt x="835" y="67"/>
                    </a:lnTo>
                    <a:lnTo>
                      <a:pt x="853" y="45"/>
                    </a:lnTo>
                    <a:lnTo>
                      <a:pt x="876" y="26"/>
                    </a:lnTo>
                    <a:lnTo>
                      <a:pt x="902" y="12"/>
                    </a:lnTo>
                    <a:lnTo>
                      <a:pt x="930" y="3"/>
                    </a:lnTo>
                    <a:lnTo>
                      <a:pt x="9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Freeform 245">
                <a:extLst>
                  <a:ext uri="{FF2B5EF4-FFF2-40B4-BE49-F238E27FC236}">
                    <a16:creationId xmlns:a16="http://schemas.microsoft.com/office/drawing/2014/main" id="{3F885D90-521A-4CE0-87A1-7E3B4FE776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1011" y="3820866"/>
                <a:ext cx="232463" cy="229696"/>
              </a:xfrm>
              <a:custGeom>
                <a:avLst/>
                <a:gdLst>
                  <a:gd name="T0" fmla="*/ 376 w 834"/>
                  <a:gd name="T1" fmla="*/ 143 h 834"/>
                  <a:gd name="T2" fmla="*/ 300 w 834"/>
                  <a:gd name="T3" fmla="*/ 166 h 834"/>
                  <a:gd name="T4" fmla="*/ 235 w 834"/>
                  <a:gd name="T5" fmla="*/ 208 h 834"/>
                  <a:gd name="T6" fmla="*/ 184 w 834"/>
                  <a:gd name="T7" fmla="*/ 266 h 834"/>
                  <a:gd name="T8" fmla="*/ 152 w 834"/>
                  <a:gd name="T9" fmla="*/ 337 h 834"/>
                  <a:gd name="T10" fmla="*/ 140 w 834"/>
                  <a:gd name="T11" fmla="*/ 417 h 834"/>
                  <a:gd name="T12" fmla="*/ 152 w 834"/>
                  <a:gd name="T13" fmla="*/ 497 h 834"/>
                  <a:gd name="T14" fmla="*/ 184 w 834"/>
                  <a:gd name="T15" fmla="*/ 568 h 834"/>
                  <a:gd name="T16" fmla="*/ 235 w 834"/>
                  <a:gd name="T17" fmla="*/ 626 h 834"/>
                  <a:gd name="T18" fmla="*/ 300 w 834"/>
                  <a:gd name="T19" fmla="*/ 668 h 834"/>
                  <a:gd name="T20" fmla="*/ 376 w 834"/>
                  <a:gd name="T21" fmla="*/ 691 h 834"/>
                  <a:gd name="T22" fmla="*/ 457 w 834"/>
                  <a:gd name="T23" fmla="*/ 691 h 834"/>
                  <a:gd name="T24" fmla="*/ 533 w 834"/>
                  <a:gd name="T25" fmla="*/ 668 h 834"/>
                  <a:gd name="T26" fmla="*/ 599 w 834"/>
                  <a:gd name="T27" fmla="*/ 626 h 834"/>
                  <a:gd name="T28" fmla="*/ 649 w 834"/>
                  <a:gd name="T29" fmla="*/ 568 h 834"/>
                  <a:gd name="T30" fmla="*/ 682 w 834"/>
                  <a:gd name="T31" fmla="*/ 497 h 834"/>
                  <a:gd name="T32" fmla="*/ 694 w 834"/>
                  <a:gd name="T33" fmla="*/ 417 h 834"/>
                  <a:gd name="T34" fmla="*/ 682 w 834"/>
                  <a:gd name="T35" fmla="*/ 337 h 834"/>
                  <a:gd name="T36" fmla="*/ 649 w 834"/>
                  <a:gd name="T37" fmla="*/ 266 h 834"/>
                  <a:gd name="T38" fmla="*/ 599 w 834"/>
                  <a:gd name="T39" fmla="*/ 208 h 834"/>
                  <a:gd name="T40" fmla="*/ 533 w 834"/>
                  <a:gd name="T41" fmla="*/ 166 h 834"/>
                  <a:gd name="T42" fmla="*/ 457 w 834"/>
                  <a:gd name="T43" fmla="*/ 143 h 834"/>
                  <a:gd name="T44" fmla="*/ 416 w 834"/>
                  <a:gd name="T45" fmla="*/ 0 h 834"/>
                  <a:gd name="T46" fmla="*/ 519 w 834"/>
                  <a:gd name="T47" fmla="*/ 12 h 834"/>
                  <a:gd name="T48" fmla="*/ 612 w 834"/>
                  <a:gd name="T49" fmla="*/ 48 h 834"/>
                  <a:gd name="T50" fmla="*/ 694 w 834"/>
                  <a:gd name="T51" fmla="*/ 105 h 834"/>
                  <a:gd name="T52" fmla="*/ 759 w 834"/>
                  <a:gd name="T53" fmla="*/ 179 h 834"/>
                  <a:gd name="T54" fmla="*/ 805 w 834"/>
                  <a:gd name="T55" fmla="*/ 266 h 834"/>
                  <a:gd name="T56" fmla="*/ 831 w 834"/>
                  <a:gd name="T57" fmla="*/ 364 h 834"/>
                  <a:gd name="T58" fmla="*/ 831 w 834"/>
                  <a:gd name="T59" fmla="*/ 470 h 834"/>
                  <a:gd name="T60" fmla="*/ 805 w 834"/>
                  <a:gd name="T61" fmla="*/ 568 h 834"/>
                  <a:gd name="T62" fmla="*/ 759 w 834"/>
                  <a:gd name="T63" fmla="*/ 655 h 834"/>
                  <a:gd name="T64" fmla="*/ 694 w 834"/>
                  <a:gd name="T65" fmla="*/ 729 h 834"/>
                  <a:gd name="T66" fmla="*/ 612 w 834"/>
                  <a:gd name="T67" fmla="*/ 785 h 834"/>
                  <a:gd name="T68" fmla="*/ 520 w 834"/>
                  <a:gd name="T69" fmla="*/ 822 h 834"/>
                  <a:gd name="T70" fmla="*/ 417 w 834"/>
                  <a:gd name="T71" fmla="*/ 834 h 834"/>
                  <a:gd name="T72" fmla="*/ 314 w 834"/>
                  <a:gd name="T73" fmla="*/ 822 h 834"/>
                  <a:gd name="T74" fmla="*/ 221 w 834"/>
                  <a:gd name="T75" fmla="*/ 785 h 834"/>
                  <a:gd name="T76" fmla="*/ 140 w 834"/>
                  <a:gd name="T77" fmla="*/ 729 h 834"/>
                  <a:gd name="T78" fmla="*/ 75 w 834"/>
                  <a:gd name="T79" fmla="*/ 655 h 834"/>
                  <a:gd name="T80" fmla="*/ 27 w 834"/>
                  <a:gd name="T81" fmla="*/ 568 h 834"/>
                  <a:gd name="T82" fmla="*/ 3 w 834"/>
                  <a:gd name="T83" fmla="*/ 470 h 834"/>
                  <a:gd name="T84" fmla="*/ 3 w 834"/>
                  <a:gd name="T85" fmla="*/ 364 h 834"/>
                  <a:gd name="T86" fmla="*/ 27 w 834"/>
                  <a:gd name="T87" fmla="*/ 266 h 834"/>
                  <a:gd name="T88" fmla="*/ 74 w 834"/>
                  <a:gd name="T89" fmla="*/ 179 h 834"/>
                  <a:gd name="T90" fmla="*/ 139 w 834"/>
                  <a:gd name="T91" fmla="*/ 105 h 834"/>
                  <a:gd name="T92" fmla="*/ 220 w 834"/>
                  <a:gd name="T93" fmla="*/ 48 h 834"/>
                  <a:gd name="T94" fmla="*/ 314 w 834"/>
                  <a:gd name="T95" fmla="*/ 12 h 834"/>
                  <a:gd name="T96" fmla="*/ 416 w 834"/>
                  <a:gd name="T97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4" h="834">
                    <a:moveTo>
                      <a:pt x="417" y="140"/>
                    </a:moveTo>
                    <a:lnTo>
                      <a:pt x="376" y="143"/>
                    </a:lnTo>
                    <a:lnTo>
                      <a:pt x="337" y="151"/>
                    </a:lnTo>
                    <a:lnTo>
                      <a:pt x="300" y="166"/>
                    </a:lnTo>
                    <a:lnTo>
                      <a:pt x="266" y="185"/>
                    </a:lnTo>
                    <a:lnTo>
                      <a:pt x="235" y="208"/>
                    </a:lnTo>
                    <a:lnTo>
                      <a:pt x="207" y="236"/>
                    </a:lnTo>
                    <a:lnTo>
                      <a:pt x="184" y="266"/>
                    </a:lnTo>
                    <a:lnTo>
                      <a:pt x="165" y="300"/>
                    </a:lnTo>
                    <a:lnTo>
                      <a:pt x="152" y="337"/>
                    </a:lnTo>
                    <a:lnTo>
                      <a:pt x="143" y="376"/>
                    </a:lnTo>
                    <a:lnTo>
                      <a:pt x="140" y="417"/>
                    </a:lnTo>
                    <a:lnTo>
                      <a:pt x="143" y="458"/>
                    </a:lnTo>
                    <a:lnTo>
                      <a:pt x="152" y="497"/>
                    </a:lnTo>
                    <a:lnTo>
                      <a:pt x="165" y="533"/>
                    </a:lnTo>
                    <a:lnTo>
                      <a:pt x="184" y="568"/>
                    </a:lnTo>
                    <a:lnTo>
                      <a:pt x="207" y="598"/>
                    </a:lnTo>
                    <a:lnTo>
                      <a:pt x="235" y="626"/>
                    </a:lnTo>
                    <a:lnTo>
                      <a:pt x="266" y="649"/>
                    </a:lnTo>
                    <a:lnTo>
                      <a:pt x="300" y="668"/>
                    </a:lnTo>
                    <a:lnTo>
                      <a:pt x="337" y="681"/>
                    </a:lnTo>
                    <a:lnTo>
                      <a:pt x="376" y="691"/>
                    </a:lnTo>
                    <a:lnTo>
                      <a:pt x="417" y="694"/>
                    </a:lnTo>
                    <a:lnTo>
                      <a:pt x="457" y="691"/>
                    </a:lnTo>
                    <a:lnTo>
                      <a:pt x="496" y="681"/>
                    </a:lnTo>
                    <a:lnTo>
                      <a:pt x="533" y="668"/>
                    </a:lnTo>
                    <a:lnTo>
                      <a:pt x="567" y="649"/>
                    </a:lnTo>
                    <a:lnTo>
                      <a:pt x="599" y="626"/>
                    </a:lnTo>
                    <a:lnTo>
                      <a:pt x="626" y="598"/>
                    </a:lnTo>
                    <a:lnTo>
                      <a:pt x="649" y="568"/>
                    </a:lnTo>
                    <a:lnTo>
                      <a:pt x="668" y="534"/>
                    </a:lnTo>
                    <a:lnTo>
                      <a:pt x="682" y="497"/>
                    </a:lnTo>
                    <a:lnTo>
                      <a:pt x="690" y="458"/>
                    </a:lnTo>
                    <a:lnTo>
                      <a:pt x="694" y="417"/>
                    </a:lnTo>
                    <a:lnTo>
                      <a:pt x="690" y="376"/>
                    </a:lnTo>
                    <a:lnTo>
                      <a:pt x="682" y="337"/>
                    </a:lnTo>
                    <a:lnTo>
                      <a:pt x="668" y="300"/>
                    </a:lnTo>
                    <a:lnTo>
                      <a:pt x="649" y="266"/>
                    </a:lnTo>
                    <a:lnTo>
                      <a:pt x="626" y="236"/>
                    </a:lnTo>
                    <a:lnTo>
                      <a:pt x="599" y="208"/>
                    </a:lnTo>
                    <a:lnTo>
                      <a:pt x="567" y="185"/>
                    </a:lnTo>
                    <a:lnTo>
                      <a:pt x="533" y="166"/>
                    </a:lnTo>
                    <a:lnTo>
                      <a:pt x="496" y="151"/>
                    </a:lnTo>
                    <a:lnTo>
                      <a:pt x="457" y="143"/>
                    </a:lnTo>
                    <a:lnTo>
                      <a:pt x="417" y="140"/>
                    </a:lnTo>
                    <a:close/>
                    <a:moveTo>
                      <a:pt x="416" y="0"/>
                    </a:moveTo>
                    <a:lnTo>
                      <a:pt x="468" y="3"/>
                    </a:lnTo>
                    <a:lnTo>
                      <a:pt x="519" y="12"/>
                    </a:lnTo>
                    <a:lnTo>
                      <a:pt x="567" y="28"/>
                    </a:lnTo>
                    <a:lnTo>
                      <a:pt x="612" y="48"/>
                    </a:lnTo>
                    <a:lnTo>
                      <a:pt x="655" y="74"/>
                    </a:lnTo>
                    <a:lnTo>
                      <a:pt x="694" y="105"/>
                    </a:lnTo>
                    <a:lnTo>
                      <a:pt x="728" y="140"/>
                    </a:lnTo>
                    <a:lnTo>
                      <a:pt x="759" y="179"/>
                    </a:lnTo>
                    <a:lnTo>
                      <a:pt x="784" y="221"/>
                    </a:lnTo>
                    <a:lnTo>
                      <a:pt x="805" y="266"/>
                    </a:lnTo>
                    <a:lnTo>
                      <a:pt x="821" y="315"/>
                    </a:lnTo>
                    <a:lnTo>
                      <a:pt x="831" y="364"/>
                    </a:lnTo>
                    <a:lnTo>
                      <a:pt x="834" y="417"/>
                    </a:lnTo>
                    <a:lnTo>
                      <a:pt x="831" y="470"/>
                    </a:lnTo>
                    <a:lnTo>
                      <a:pt x="821" y="519"/>
                    </a:lnTo>
                    <a:lnTo>
                      <a:pt x="805" y="568"/>
                    </a:lnTo>
                    <a:lnTo>
                      <a:pt x="785" y="613"/>
                    </a:lnTo>
                    <a:lnTo>
                      <a:pt x="759" y="655"/>
                    </a:lnTo>
                    <a:lnTo>
                      <a:pt x="728" y="694"/>
                    </a:lnTo>
                    <a:lnTo>
                      <a:pt x="694" y="729"/>
                    </a:lnTo>
                    <a:lnTo>
                      <a:pt x="655" y="759"/>
                    </a:lnTo>
                    <a:lnTo>
                      <a:pt x="612" y="785"/>
                    </a:lnTo>
                    <a:lnTo>
                      <a:pt x="567" y="806"/>
                    </a:lnTo>
                    <a:lnTo>
                      <a:pt x="520" y="822"/>
                    </a:lnTo>
                    <a:lnTo>
                      <a:pt x="469" y="831"/>
                    </a:lnTo>
                    <a:lnTo>
                      <a:pt x="417" y="834"/>
                    </a:lnTo>
                    <a:lnTo>
                      <a:pt x="365" y="831"/>
                    </a:lnTo>
                    <a:lnTo>
                      <a:pt x="314" y="822"/>
                    </a:lnTo>
                    <a:lnTo>
                      <a:pt x="266" y="806"/>
                    </a:lnTo>
                    <a:lnTo>
                      <a:pt x="221" y="785"/>
                    </a:lnTo>
                    <a:lnTo>
                      <a:pt x="179" y="759"/>
                    </a:lnTo>
                    <a:lnTo>
                      <a:pt x="140" y="729"/>
                    </a:lnTo>
                    <a:lnTo>
                      <a:pt x="105" y="694"/>
                    </a:lnTo>
                    <a:lnTo>
                      <a:pt x="75" y="655"/>
                    </a:lnTo>
                    <a:lnTo>
                      <a:pt x="48" y="613"/>
                    </a:lnTo>
                    <a:lnTo>
                      <a:pt x="27" y="568"/>
                    </a:lnTo>
                    <a:lnTo>
                      <a:pt x="12" y="519"/>
                    </a:lnTo>
                    <a:lnTo>
                      <a:pt x="3" y="470"/>
                    </a:lnTo>
                    <a:lnTo>
                      <a:pt x="0" y="417"/>
                    </a:lnTo>
                    <a:lnTo>
                      <a:pt x="3" y="364"/>
                    </a:lnTo>
                    <a:lnTo>
                      <a:pt x="12" y="315"/>
                    </a:lnTo>
                    <a:lnTo>
                      <a:pt x="27" y="266"/>
                    </a:lnTo>
                    <a:lnTo>
                      <a:pt x="48" y="221"/>
                    </a:lnTo>
                    <a:lnTo>
                      <a:pt x="74" y="179"/>
                    </a:lnTo>
                    <a:lnTo>
                      <a:pt x="104" y="140"/>
                    </a:lnTo>
                    <a:lnTo>
                      <a:pt x="139" y="105"/>
                    </a:lnTo>
                    <a:lnTo>
                      <a:pt x="178" y="74"/>
                    </a:lnTo>
                    <a:lnTo>
                      <a:pt x="220" y="48"/>
                    </a:lnTo>
                    <a:lnTo>
                      <a:pt x="265" y="28"/>
                    </a:lnTo>
                    <a:lnTo>
                      <a:pt x="314" y="12"/>
                    </a:lnTo>
                    <a:lnTo>
                      <a:pt x="364" y="3"/>
                    </a:lnTo>
                    <a:lnTo>
                      <a:pt x="4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649ED7-3071-4D12-A950-8313136A70B2}"/>
              </a:ext>
            </a:extLst>
          </p:cNvPr>
          <p:cNvGrpSpPr/>
          <p:nvPr/>
        </p:nvGrpSpPr>
        <p:grpSpPr>
          <a:xfrm>
            <a:off x="5661736" y="3406595"/>
            <a:ext cx="5280310" cy="1417834"/>
            <a:chOff x="5661736" y="3406595"/>
            <a:chExt cx="5280310" cy="1417834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DE66B51F-C568-4AD8-A59D-44AE74662532}"/>
                </a:ext>
              </a:extLst>
            </p:cNvPr>
            <p:cNvSpPr/>
            <p:nvPr/>
          </p:nvSpPr>
          <p:spPr>
            <a:xfrm rot="16200000">
              <a:off x="5563955" y="3504376"/>
              <a:ext cx="1417834" cy="122227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E2628C-CE2B-4B92-B1BD-44AD99585616}"/>
                </a:ext>
              </a:extLst>
            </p:cNvPr>
            <p:cNvCxnSpPr>
              <a:cxnSpLocks/>
              <a:stCxn id="15" idx="3"/>
              <a:endCxn id="17" idx="2"/>
            </p:cNvCxnSpPr>
            <p:nvPr/>
          </p:nvCxnSpPr>
          <p:spPr>
            <a:xfrm>
              <a:off x="6884008" y="4115512"/>
              <a:ext cx="1107689" cy="24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E3E86EC-EFC4-416C-9C59-54316C864BBC}"/>
                </a:ext>
              </a:extLst>
            </p:cNvPr>
            <p:cNvSpPr/>
            <p:nvPr/>
          </p:nvSpPr>
          <p:spPr>
            <a:xfrm>
              <a:off x="7991697" y="4065587"/>
              <a:ext cx="104775" cy="104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D1622FF-D1E8-46F1-88A3-1A784808D1A6}"/>
                </a:ext>
              </a:extLst>
            </p:cNvPr>
            <p:cNvGrpSpPr/>
            <p:nvPr/>
          </p:nvGrpSpPr>
          <p:grpSpPr>
            <a:xfrm>
              <a:off x="8233702" y="3899190"/>
              <a:ext cx="2708344" cy="756974"/>
              <a:chOff x="7944757" y="2717661"/>
              <a:chExt cx="2708344" cy="756974"/>
            </a:xfrm>
          </p:grpSpPr>
          <p:sp>
            <p:nvSpPr>
              <p:cNvPr id="20" name="TextBox 41">
                <a:extLst>
                  <a:ext uri="{FF2B5EF4-FFF2-40B4-BE49-F238E27FC236}">
                    <a16:creationId xmlns:a16="http://schemas.microsoft.com/office/drawing/2014/main" id="{618C82C8-D98F-41C9-AF88-5F3B0146334D}"/>
                  </a:ext>
                </a:extLst>
              </p:cNvPr>
              <p:cNvSpPr txBox="1"/>
              <p:nvPr/>
            </p:nvSpPr>
            <p:spPr>
              <a:xfrm>
                <a:off x="7944757" y="2717661"/>
                <a:ext cx="13718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1375467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88">
                <a:extLst>
                  <a:ext uri="{FF2B5EF4-FFF2-40B4-BE49-F238E27FC236}">
                    <a16:creationId xmlns:a16="http://schemas.microsoft.com/office/drawing/2014/main" id="{79A4790C-A115-447B-B8F8-6650E277CF47}"/>
                  </a:ext>
                </a:extLst>
              </p:cNvPr>
              <p:cNvSpPr txBox="1"/>
              <p:nvPr/>
            </p:nvSpPr>
            <p:spPr>
              <a:xfrm>
                <a:off x="7944757" y="3013868"/>
                <a:ext cx="270834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244EAF03-DFAD-4954-825F-E91CB390C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5470" y="3941196"/>
              <a:ext cx="424054" cy="408429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E078C16-7747-4C4F-81D1-1026190E2B13}"/>
              </a:ext>
            </a:extLst>
          </p:cNvPr>
          <p:cNvGrpSpPr/>
          <p:nvPr/>
        </p:nvGrpSpPr>
        <p:grpSpPr>
          <a:xfrm>
            <a:off x="1599222" y="4331835"/>
            <a:ext cx="5284785" cy="1417834"/>
            <a:chOff x="1599222" y="4331835"/>
            <a:chExt cx="5284785" cy="1417834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E69EE296-5D66-4A9E-B4DE-DC1094E804E9}"/>
                </a:ext>
              </a:extLst>
            </p:cNvPr>
            <p:cNvSpPr/>
            <p:nvPr/>
          </p:nvSpPr>
          <p:spPr>
            <a:xfrm rot="16200000" flipH="1" flipV="1">
              <a:off x="5563955" y="4429616"/>
              <a:ext cx="1417834" cy="12222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D828E41-9FE9-4B08-8703-8E3A4D7DDD9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>
              <a:off x="4554046" y="5033362"/>
              <a:ext cx="1107691" cy="73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877C3DE-07EC-4A62-B98A-99B86C91AD99}"/>
                </a:ext>
              </a:extLst>
            </p:cNvPr>
            <p:cNvSpPr/>
            <p:nvPr/>
          </p:nvSpPr>
          <p:spPr>
            <a:xfrm>
              <a:off x="4449273" y="4983437"/>
              <a:ext cx="104775" cy="104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101AE9A-63D7-4188-85AD-DE97574ADB26}"/>
                </a:ext>
              </a:extLst>
            </p:cNvPr>
            <p:cNvGrpSpPr/>
            <p:nvPr/>
          </p:nvGrpSpPr>
          <p:grpSpPr>
            <a:xfrm>
              <a:off x="1599222" y="4699181"/>
              <a:ext cx="2708344" cy="756974"/>
              <a:chOff x="1160586" y="2187574"/>
              <a:chExt cx="2708344" cy="756974"/>
            </a:xfrm>
          </p:grpSpPr>
          <p:sp>
            <p:nvSpPr>
              <p:cNvPr id="28" name="TextBox 41">
                <a:extLst>
                  <a:ext uri="{FF2B5EF4-FFF2-40B4-BE49-F238E27FC236}">
                    <a16:creationId xmlns:a16="http://schemas.microsoft.com/office/drawing/2014/main" id="{D2BAB8DB-43D8-4AC4-AE50-4A143527B228}"/>
                  </a:ext>
                </a:extLst>
              </p:cNvPr>
              <p:cNvSpPr txBox="1"/>
              <p:nvPr/>
            </p:nvSpPr>
            <p:spPr>
              <a:xfrm>
                <a:off x="2497111" y="2187574"/>
                <a:ext cx="13718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zh-CN"/>
                </a:defPPr>
                <a:lvl1pPr defTabSz="1375467"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pPr algn="r"/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TextBox 88">
                <a:extLst>
                  <a:ext uri="{FF2B5EF4-FFF2-40B4-BE49-F238E27FC236}">
                    <a16:creationId xmlns:a16="http://schemas.microsoft.com/office/drawing/2014/main" id="{5429A566-CEFE-4D56-BE5F-CB6CC5BC4879}"/>
                  </a:ext>
                </a:extLst>
              </p:cNvPr>
              <p:cNvSpPr txBox="1"/>
              <p:nvPr/>
            </p:nvSpPr>
            <p:spPr>
              <a:xfrm>
                <a:off x="1160586" y="2483781"/>
                <a:ext cx="270834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0B278A84-A6FF-424B-A8C8-99A93CF85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3445" y="4815112"/>
              <a:ext cx="399427" cy="436500"/>
            </a:xfrm>
            <a:custGeom>
              <a:avLst/>
              <a:gdLst/>
              <a:ahLst/>
              <a:cxnLst>
                <a:cxn ang="0">
                  <a:pos x="109" y="98"/>
                </a:cxn>
                <a:cxn ang="0">
                  <a:pos x="115" y="93"/>
                </a:cxn>
                <a:cxn ang="0">
                  <a:pos x="107" y="84"/>
                </a:cxn>
                <a:cxn ang="0">
                  <a:pos x="114" y="57"/>
                </a:cxn>
                <a:cxn ang="0">
                  <a:pos x="57" y="0"/>
                </a:cxn>
                <a:cxn ang="0">
                  <a:pos x="0" y="57"/>
                </a:cxn>
                <a:cxn ang="0">
                  <a:pos x="57" y="113"/>
                </a:cxn>
                <a:cxn ang="0">
                  <a:pos x="76" y="110"/>
                </a:cxn>
                <a:cxn ang="0">
                  <a:pos x="84" y="119"/>
                </a:cxn>
                <a:cxn ang="0">
                  <a:pos x="91" y="113"/>
                </a:cxn>
                <a:cxn ang="0">
                  <a:pos x="129" y="158"/>
                </a:cxn>
                <a:cxn ang="0">
                  <a:pos x="147" y="143"/>
                </a:cxn>
                <a:cxn ang="0">
                  <a:pos x="109" y="98"/>
                </a:cxn>
                <a:cxn ang="0">
                  <a:pos x="24" y="57"/>
                </a:cxn>
                <a:cxn ang="0">
                  <a:pos x="57" y="24"/>
                </a:cxn>
                <a:cxn ang="0">
                  <a:pos x="90" y="57"/>
                </a:cxn>
                <a:cxn ang="0">
                  <a:pos x="57" y="90"/>
                </a:cxn>
                <a:cxn ang="0">
                  <a:pos x="24" y="57"/>
                </a:cxn>
              </a:cxnLst>
              <a:rect l="0" t="0" r="r" b="b"/>
              <a:pathLst>
                <a:path w="147" h="158">
                  <a:moveTo>
                    <a:pt x="109" y="98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11" y="76"/>
                    <a:pt x="114" y="67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64" y="113"/>
                    <a:pt x="70" y="112"/>
                    <a:pt x="76" y="110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47" y="143"/>
                    <a:pt x="147" y="143"/>
                    <a:pt x="147" y="143"/>
                  </a:cubicBezTo>
                  <a:lnTo>
                    <a:pt x="109" y="98"/>
                  </a:lnTo>
                  <a:close/>
                  <a:moveTo>
                    <a:pt x="24" y="57"/>
                  </a:moveTo>
                  <a:cubicBezTo>
                    <a:pt x="24" y="39"/>
                    <a:pt x="39" y="24"/>
                    <a:pt x="57" y="24"/>
                  </a:cubicBezTo>
                  <a:cubicBezTo>
                    <a:pt x="75" y="24"/>
                    <a:pt x="90" y="39"/>
                    <a:pt x="90" y="57"/>
                  </a:cubicBezTo>
                  <a:cubicBezTo>
                    <a:pt x="90" y="75"/>
                    <a:pt x="75" y="90"/>
                    <a:pt x="57" y="90"/>
                  </a:cubicBezTo>
                  <a:cubicBezTo>
                    <a:pt x="39" y="90"/>
                    <a:pt x="24" y="75"/>
                    <a:pt x="24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BF743B3-A120-4AE7-BD78-C20CA15C90B0}"/>
              </a:ext>
            </a:extLst>
          </p:cNvPr>
          <p:cNvGrpSpPr/>
          <p:nvPr/>
        </p:nvGrpSpPr>
        <p:grpSpPr>
          <a:xfrm>
            <a:off x="5661736" y="1556117"/>
            <a:ext cx="5280310" cy="1417834"/>
            <a:chOff x="5661736" y="1556117"/>
            <a:chExt cx="5280310" cy="141783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BC9D85C-2558-4725-BFF9-A7D5A3281383}"/>
                </a:ext>
              </a:extLst>
            </p:cNvPr>
            <p:cNvGrpSpPr/>
            <p:nvPr/>
          </p:nvGrpSpPr>
          <p:grpSpPr>
            <a:xfrm>
              <a:off x="8233702" y="2055098"/>
              <a:ext cx="2708344" cy="756974"/>
              <a:chOff x="7944757" y="2717661"/>
              <a:chExt cx="2708344" cy="756974"/>
            </a:xfrm>
          </p:grpSpPr>
          <p:sp>
            <p:nvSpPr>
              <p:cNvPr id="36" name="TextBox 41">
                <a:extLst>
                  <a:ext uri="{FF2B5EF4-FFF2-40B4-BE49-F238E27FC236}">
                    <a16:creationId xmlns:a16="http://schemas.microsoft.com/office/drawing/2014/main" id="{BA8B44BC-AF67-4C15-A5C5-8ECB736B14AD}"/>
                  </a:ext>
                </a:extLst>
              </p:cNvPr>
              <p:cNvSpPr txBox="1"/>
              <p:nvPr/>
            </p:nvSpPr>
            <p:spPr>
              <a:xfrm>
                <a:off x="7944757" y="2717661"/>
                <a:ext cx="13718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1375467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TextBox 88">
                <a:extLst>
                  <a:ext uri="{FF2B5EF4-FFF2-40B4-BE49-F238E27FC236}">
                    <a16:creationId xmlns:a16="http://schemas.microsoft.com/office/drawing/2014/main" id="{C4C8FD30-6008-488A-9802-DEFB9F488D7F}"/>
                  </a:ext>
                </a:extLst>
              </p:cNvPr>
              <p:cNvSpPr txBox="1"/>
              <p:nvPr/>
            </p:nvSpPr>
            <p:spPr>
              <a:xfrm>
                <a:off x="7944757" y="3013868"/>
                <a:ext cx="2708344" cy="460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375467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495B149A-56D0-43DC-954D-435D2EFE00DB}"/>
                </a:ext>
              </a:extLst>
            </p:cNvPr>
            <p:cNvSpPr/>
            <p:nvPr/>
          </p:nvSpPr>
          <p:spPr>
            <a:xfrm rot="16200000">
              <a:off x="5563955" y="1653898"/>
              <a:ext cx="1417834" cy="122227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295AF20-BD43-483C-83A8-C3297D94F712}"/>
                </a:ext>
              </a:extLst>
            </p:cNvPr>
            <p:cNvCxnSpPr>
              <a:cxnSpLocks/>
              <a:stCxn id="32" idx="3"/>
              <a:endCxn id="34" idx="2"/>
            </p:cNvCxnSpPr>
            <p:nvPr/>
          </p:nvCxnSpPr>
          <p:spPr>
            <a:xfrm>
              <a:off x="6884008" y="2265034"/>
              <a:ext cx="1107689" cy="11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90B1803-9B18-4072-A852-27B0A38151C8}"/>
                </a:ext>
              </a:extLst>
            </p:cNvPr>
            <p:cNvSpPr/>
            <p:nvPr/>
          </p:nvSpPr>
          <p:spPr>
            <a:xfrm>
              <a:off x="7991697" y="2213768"/>
              <a:ext cx="104775" cy="104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19">
              <a:extLst>
                <a:ext uri="{FF2B5EF4-FFF2-40B4-BE49-F238E27FC236}">
                  <a16:creationId xmlns:a16="http://schemas.microsoft.com/office/drawing/2014/main" id="{AB09006B-46E6-4724-A8C4-AC6E0061E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2872" y="2020555"/>
              <a:ext cx="426244" cy="467366"/>
            </a:xfrm>
            <a:custGeom>
              <a:avLst/>
              <a:gdLst/>
              <a:ahLst/>
              <a:cxnLst>
                <a:cxn ang="0">
                  <a:pos x="4" y="85"/>
                </a:cxn>
                <a:cxn ang="0">
                  <a:pos x="33" y="107"/>
                </a:cxn>
                <a:cxn ang="0">
                  <a:pos x="40" y="110"/>
                </a:cxn>
                <a:cxn ang="0">
                  <a:pos x="48" y="106"/>
                </a:cxn>
                <a:cxn ang="0">
                  <a:pos x="102" y="36"/>
                </a:cxn>
                <a:cxn ang="0">
                  <a:pos x="102" y="35"/>
                </a:cxn>
                <a:cxn ang="0">
                  <a:pos x="96" y="22"/>
                </a:cxn>
                <a:cxn ang="0">
                  <a:pos x="70" y="3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2" y="71"/>
                </a:cxn>
                <a:cxn ang="0">
                  <a:pos x="1" y="71"/>
                </a:cxn>
                <a:cxn ang="0">
                  <a:pos x="1" y="79"/>
                </a:cxn>
                <a:cxn ang="0">
                  <a:pos x="1" y="82"/>
                </a:cxn>
                <a:cxn ang="0">
                  <a:pos x="4" y="85"/>
                </a:cxn>
                <a:cxn ang="0">
                  <a:pos x="53" y="9"/>
                </a:cxn>
                <a:cxn ang="0">
                  <a:pos x="63" y="4"/>
                </a:cxn>
                <a:cxn ang="0">
                  <a:pos x="71" y="7"/>
                </a:cxn>
                <a:cxn ang="0">
                  <a:pos x="92" y="22"/>
                </a:cxn>
                <a:cxn ang="0">
                  <a:pos x="98" y="31"/>
                </a:cxn>
                <a:cxn ang="0">
                  <a:pos x="97" y="36"/>
                </a:cxn>
                <a:cxn ang="0">
                  <a:pos x="97" y="36"/>
                </a:cxn>
                <a:cxn ang="0">
                  <a:pos x="97" y="36"/>
                </a:cxn>
                <a:cxn ang="0">
                  <a:pos x="96" y="37"/>
                </a:cxn>
                <a:cxn ang="0">
                  <a:pos x="94" y="40"/>
                </a:cxn>
                <a:cxn ang="0">
                  <a:pos x="94" y="40"/>
                </a:cxn>
                <a:cxn ang="0">
                  <a:pos x="95" y="38"/>
                </a:cxn>
                <a:cxn ang="0">
                  <a:pos x="95" y="39"/>
                </a:cxn>
                <a:cxn ang="0">
                  <a:pos x="94" y="40"/>
                </a:cxn>
                <a:cxn ang="0">
                  <a:pos x="76" y="64"/>
                </a:cxn>
                <a:cxn ang="0">
                  <a:pos x="73" y="62"/>
                </a:cxn>
                <a:cxn ang="0">
                  <a:pos x="73" y="62"/>
                </a:cxn>
                <a:cxn ang="0">
                  <a:pos x="41" y="37"/>
                </a:cxn>
                <a:cxn ang="0">
                  <a:pos x="35" y="33"/>
                </a:cxn>
                <a:cxn ang="0">
                  <a:pos x="53" y="9"/>
                </a:cxn>
              </a:cxnLst>
              <a:rect l="0" t="0" r="r" b="b"/>
              <a:pathLst>
                <a:path w="102" h="110">
                  <a:moveTo>
                    <a:pt x="4" y="85"/>
                  </a:moveTo>
                  <a:cubicBezTo>
                    <a:pt x="33" y="107"/>
                    <a:pt x="33" y="107"/>
                    <a:pt x="33" y="107"/>
                  </a:cubicBezTo>
                  <a:cubicBezTo>
                    <a:pt x="35" y="109"/>
                    <a:pt x="37" y="110"/>
                    <a:pt x="40" y="110"/>
                  </a:cubicBezTo>
                  <a:cubicBezTo>
                    <a:pt x="43" y="110"/>
                    <a:pt x="46" y="108"/>
                    <a:pt x="48" y="10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1" y="31"/>
                    <a:pt x="100" y="25"/>
                    <a:pt x="96" y="2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8" y="0"/>
                    <a:pt x="56" y="1"/>
                    <a:pt x="54" y="2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1"/>
                    <a:pt x="2" y="71"/>
                    <a:pt x="1" y="71"/>
                  </a:cubicBezTo>
                  <a:cubicBezTo>
                    <a:pt x="1" y="73"/>
                    <a:pt x="0" y="75"/>
                    <a:pt x="1" y="79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2" y="83"/>
                    <a:pt x="3" y="84"/>
                    <a:pt x="4" y="85"/>
                  </a:cubicBezTo>
                  <a:close/>
                  <a:moveTo>
                    <a:pt x="53" y="9"/>
                  </a:moveTo>
                  <a:cubicBezTo>
                    <a:pt x="55" y="6"/>
                    <a:pt x="59" y="4"/>
                    <a:pt x="63" y="4"/>
                  </a:cubicBezTo>
                  <a:cubicBezTo>
                    <a:pt x="66" y="4"/>
                    <a:pt x="69" y="5"/>
                    <a:pt x="71" y="7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6" y="25"/>
                    <a:pt x="98" y="28"/>
                    <a:pt x="98" y="31"/>
                  </a:cubicBezTo>
                  <a:cubicBezTo>
                    <a:pt x="98" y="33"/>
                    <a:pt x="97" y="35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5" y="39"/>
                    <a:pt x="95" y="38"/>
                  </a:cubicBezTo>
                  <a:cubicBezTo>
                    <a:pt x="95" y="38"/>
                    <a:pt x="95" y="39"/>
                    <a:pt x="95" y="39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5" y="33"/>
                    <a:pt x="35" y="33"/>
                    <a:pt x="35" y="33"/>
                  </a:cubicBezTo>
                  <a:lnTo>
                    <a:pt x="53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DD94D18-466D-461D-B89B-2C5D849C8092}"/>
              </a:ext>
            </a:extLst>
          </p:cNvPr>
          <p:cNvCxnSpPr>
            <a:cxnSpLocks/>
          </p:cNvCxnSpPr>
          <p:nvPr/>
        </p:nvCxnSpPr>
        <p:spPr>
          <a:xfrm>
            <a:off x="666750" y="3642178"/>
            <a:ext cx="10858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D53987-A041-460C-BF6D-FCA18B46034B}"/>
              </a:ext>
            </a:extLst>
          </p:cNvPr>
          <p:cNvGrpSpPr/>
          <p:nvPr/>
        </p:nvGrpSpPr>
        <p:grpSpPr>
          <a:xfrm>
            <a:off x="1177037" y="1673113"/>
            <a:ext cx="1635796" cy="2474443"/>
            <a:chOff x="1177037" y="1673113"/>
            <a:chExt cx="1635796" cy="247444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603D38-5AFB-4744-A4E3-E78A75496B5B}"/>
                </a:ext>
              </a:extLst>
            </p:cNvPr>
            <p:cNvSpPr/>
            <p:nvPr/>
          </p:nvSpPr>
          <p:spPr>
            <a:xfrm>
              <a:off x="1544991" y="3247670"/>
              <a:ext cx="899886" cy="89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B327796-D73B-4833-8FB6-D5EF22511D02}"/>
                </a:ext>
              </a:extLst>
            </p:cNvPr>
            <p:cNvGrpSpPr/>
            <p:nvPr/>
          </p:nvGrpSpPr>
          <p:grpSpPr>
            <a:xfrm>
              <a:off x="1177037" y="1673113"/>
              <a:ext cx="1635796" cy="1196239"/>
              <a:chOff x="1129801" y="1270489"/>
              <a:chExt cx="1684550" cy="1196239"/>
            </a:xfrm>
          </p:grpSpPr>
          <p:sp>
            <p:nvSpPr>
              <p:cNvPr id="12" name="textcount">
                <a:extLst>
                  <a:ext uri="{FF2B5EF4-FFF2-40B4-BE49-F238E27FC236}">
                    <a16:creationId xmlns:a16="http://schemas.microsoft.com/office/drawing/2014/main" id="{62A738A4-371B-46FE-88B6-7FD6B54C04F9}"/>
                  </a:ext>
                </a:extLst>
              </p:cNvPr>
              <p:cNvSpPr txBox="1"/>
              <p:nvPr/>
            </p:nvSpPr>
            <p:spPr>
              <a:xfrm>
                <a:off x="1254904" y="1673562"/>
                <a:ext cx="1434345" cy="7931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count">
                <a:extLst>
                  <a:ext uri="{FF2B5EF4-FFF2-40B4-BE49-F238E27FC236}">
                    <a16:creationId xmlns:a16="http://schemas.microsoft.com/office/drawing/2014/main" id="{7C3053F3-8333-43EE-84AB-4C6C2BFF47E9}"/>
                  </a:ext>
                </a:extLst>
              </p:cNvPr>
              <p:cNvSpPr txBox="1"/>
              <p:nvPr/>
            </p:nvSpPr>
            <p:spPr>
              <a:xfrm>
                <a:off x="1129801" y="1270489"/>
                <a:ext cx="1684550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8C4D53-0496-463F-9A1D-84D153B0EEAF}"/>
                </a:ext>
              </a:extLst>
            </p:cNvPr>
            <p:cNvGrpSpPr/>
            <p:nvPr/>
          </p:nvGrpSpPr>
          <p:grpSpPr>
            <a:xfrm>
              <a:off x="1942114" y="2910303"/>
              <a:ext cx="105642" cy="337367"/>
              <a:chOff x="1942114" y="2830475"/>
              <a:chExt cx="105642" cy="337367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206A367-D110-4C5F-9EA9-D9AB44C44B43}"/>
                  </a:ext>
                </a:extLst>
              </p:cNvPr>
              <p:cNvCxnSpPr>
                <a:cxnSpLocks/>
                <a:stCxn id="6" idx="0"/>
                <a:endCxn id="11" idx="4"/>
              </p:cNvCxnSpPr>
              <p:nvPr/>
            </p:nvCxnSpPr>
            <p:spPr>
              <a:xfrm flipV="1">
                <a:off x="1994934" y="2936117"/>
                <a:ext cx="1" cy="2317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3A448CB-12E7-428C-816F-36817FC79E81}"/>
                  </a:ext>
                </a:extLst>
              </p:cNvPr>
              <p:cNvSpPr/>
              <p:nvPr/>
            </p:nvSpPr>
            <p:spPr>
              <a:xfrm>
                <a:off x="1942114" y="2830475"/>
                <a:ext cx="105642" cy="10564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B5A88A-E587-4163-8CAD-DE220A45D0B3}"/>
                </a:ext>
              </a:extLst>
            </p:cNvPr>
            <p:cNvSpPr txBox="1"/>
            <p:nvPr/>
          </p:nvSpPr>
          <p:spPr>
            <a:xfrm>
              <a:off x="1522690" y="3497558"/>
              <a:ext cx="944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20XX.4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1BE2EDE-6510-4B11-B43E-02151BDCD79E}"/>
              </a:ext>
            </a:extLst>
          </p:cNvPr>
          <p:cNvGrpSpPr/>
          <p:nvPr/>
        </p:nvGrpSpPr>
        <p:grpSpPr>
          <a:xfrm>
            <a:off x="3227570" y="3247670"/>
            <a:ext cx="1635796" cy="2595846"/>
            <a:chOff x="3227570" y="3247670"/>
            <a:chExt cx="1635796" cy="259584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05CA613-E417-4474-ADE6-181E1108AFE9}"/>
                </a:ext>
              </a:extLst>
            </p:cNvPr>
            <p:cNvGrpSpPr/>
            <p:nvPr/>
          </p:nvGrpSpPr>
          <p:grpSpPr>
            <a:xfrm>
              <a:off x="3227570" y="4647277"/>
              <a:ext cx="1635796" cy="1196239"/>
              <a:chOff x="1129801" y="1270489"/>
              <a:chExt cx="1684550" cy="1196239"/>
            </a:xfrm>
          </p:grpSpPr>
          <p:sp>
            <p:nvSpPr>
              <p:cNvPr id="21" name="textcount">
                <a:extLst>
                  <a:ext uri="{FF2B5EF4-FFF2-40B4-BE49-F238E27FC236}">
                    <a16:creationId xmlns:a16="http://schemas.microsoft.com/office/drawing/2014/main" id="{536C342F-EE38-4999-BEBC-1519269F837E}"/>
                  </a:ext>
                </a:extLst>
              </p:cNvPr>
              <p:cNvSpPr txBox="1"/>
              <p:nvPr/>
            </p:nvSpPr>
            <p:spPr>
              <a:xfrm>
                <a:off x="1254904" y="1673562"/>
                <a:ext cx="1434345" cy="7931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count">
                <a:extLst>
                  <a:ext uri="{FF2B5EF4-FFF2-40B4-BE49-F238E27FC236}">
                    <a16:creationId xmlns:a16="http://schemas.microsoft.com/office/drawing/2014/main" id="{28362198-AB5B-4FF7-9F26-73344A599648}"/>
                  </a:ext>
                </a:extLst>
              </p:cNvPr>
              <p:cNvSpPr txBox="1"/>
              <p:nvPr/>
            </p:nvSpPr>
            <p:spPr>
              <a:xfrm>
                <a:off x="1129801" y="1270489"/>
                <a:ext cx="1684550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ABCF243-A946-4BDD-9501-E4DBB167555F}"/>
                </a:ext>
              </a:extLst>
            </p:cNvPr>
            <p:cNvSpPr/>
            <p:nvPr/>
          </p:nvSpPr>
          <p:spPr>
            <a:xfrm>
              <a:off x="3595525" y="3247670"/>
              <a:ext cx="899886" cy="899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730089F-F0AC-4EEE-94A7-9AA735FCB1F2}"/>
                </a:ext>
              </a:extLst>
            </p:cNvPr>
            <p:cNvGrpSpPr/>
            <p:nvPr/>
          </p:nvGrpSpPr>
          <p:grpSpPr>
            <a:xfrm rot="10800000">
              <a:off x="3992648" y="4149081"/>
              <a:ext cx="105642" cy="337367"/>
              <a:chOff x="1942114" y="2830475"/>
              <a:chExt cx="105642" cy="337367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2314C1B-55B1-4925-96EF-211DFCEF59B4}"/>
                  </a:ext>
                </a:extLst>
              </p:cNvPr>
              <p:cNvCxnSpPr>
                <a:cxnSpLocks/>
                <a:endCxn id="20" idx="4"/>
              </p:cNvCxnSpPr>
              <p:nvPr/>
            </p:nvCxnSpPr>
            <p:spPr>
              <a:xfrm flipV="1">
                <a:off x="1994935" y="2936117"/>
                <a:ext cx="0" cy="2317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43F75FE-2477-47C9-B4EC-BD3E0D2F4B82}"/>
                  </a:ext>
                </a:extLst>
              </p:cNvPr>
              <p:cNvSpPr/>
              <p:nvPr/>
            </p:nvSpPr>
            <p:spPr>
              <a:xfrm>
                <a:off x="1942114" y="2830475"/>
                <a:ext cx="105642" cy="10564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5EAEC4-AE1F-4874-AA1E-7863ABD2FDD0}"/>
                </a:ext>
              </a:extLst>
            </p:cNvPr>
            <p:cNvSpPr txBox="1"/>
            <p:nvPr/>
          </p:nvSpPr>
          <p:spPr>
            <a:xfrm>
              <a:off x="3574825" y="3497558"/>
              <a:ext cx="94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20XX.6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66B835-E803-451F-B755-647C691AF32C}"/>
              </a:ext>
            </a:extLst>
          </p:cNvPr>
          <p:cNvGrpSpPr/>
          <p:nvPr/>
        </p:nvGrpSpPr>
        <p:grpSpPr>
          <a:xfrm>
            <a:off x="5278102" y="1673004"/>
            <a:ext cx="1635796" cy="2474552"/>
            <a:chOff x="5278102" y="1673004"/>
            <a:chExt cx="1635796" cy="247455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E22DD0E-F24F-4C2A-94B8-940C4F15883E}"/>
                </a:ext>
              </a:extLst>
            </p:cNvPr>
            <p:cNvSpPr/>
            <p:nvPr/>
          </p:nvSpPr>
          <p:spPr>
            <a:xfrm>
              <a:off x="5646058" y="3247670"/>
              <a:ext cx="899886" cy="8998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84054D1-CA4F-4E6B-A9BA-29CCF293C4C4}"/>
                </a:ext>
              </a:extLst>
            </p:cNvPr>
            <p:cNvGrpSpPr/>
            <p:nvPr/>
          </p:nvGrpSpPr>
          <p:grpSpPr>
            <a:xfrm>
              <a:off x="5278102" y="1673004"/>
              <a:ext cx="1635796" cy="1196239"/>
              <a:chOff x="1129801" y="1270489"/>
              <a:chExt cx="1684550" cy="1196239"/>
            </a:xfrm>
          </p:grpSpPr>
          <p:sp>
            <p:nvSpPr>
              <p:cNvPr id="30" name="textcount">
                <a:extLst>
                  <a:ext uri="{FF2B5EF4-FFF2-40B4-BE49-F238E27FC236}">
                    <a16:creationId xmlns:a16="http://schemas.microsoft.com/office/drawing/2014/main" id="{B642084A-C085-45CA-9B94-58FC5E79BC8E}"/>
                  </a:ext>
                </a:extLst>
              </p:cNvPr>
              <p:cNvSpPr txBox="1"/>
              <p:nvPr/>
            </p:nvSpPr>
            <p:spPr>
              <a:xfrm>
                <a:off x="1254904" y="1673562"/>
                <a:ext cx="1434345" cy="7931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textcount">
                <a:extLst>
                  <a:ext uri="{FF2B5EF4-FFF2-40B4-BE49-F238E27FC236}">
                    <a16:creationId xmlns:a16="http://schemas.microsoft.com/office/drawing/2014/main" id="{F77E5F05-3353-410F-A78E-82838C9EC7FF}"/>
                  </a:ext>
                </a:extLst>
              </p:cNvPr>
              <p:cNvSpPr txBox="1"/>
              <p:nvPr/>
            </p:nvSpPr>
            <p:spPr>
              <a:xfrm>
                <a:off x="1129801" y="1270489"/>
                <a:ext cx="1684550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095DDA5-CD2B-4751-A6D2-17C8BAC24F03}"/>
                </a:ext>
              </a:extLst>
            </p:cNvPr>
            <p:cNvGrpSpPr/>
            <p:nvPr/>
          </p:nvGrpSpPr>
          <p:grpSpPr>
            <a:xfrm>
              <a:off x="6043179" y="2910303"/>
              <a:ext cx="105642" cy="337367"/>
              <a:chOff x="1942114" y="2830475"/>
              <a:chExt cx="105642" cy="337367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58D15F0-AAB9-4122-AE2E-A16592F6E780}"/>
                  </a:ext>
                </a:extLst>
              </p:cNvPr>
              <p:cNvCxnSpPr>
                <a:cxnSpLocks/>
                <a:endCxn id="29" idx="4"/>
              </p:cNvCxnSpPr>
              <p:nvPr/>
            </p:nvCxnSpPr>
            <p:spPr>
              <a:xfrm flipV="1">
                <a:off x="1994935" y="2936117"/>
                <a:ext cx="0" cy="2317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D40E3EA-C126-49B6-B0E8-CD1A71F83771}"/>
                  </a:ext>
                </a:extLst>
              </p:cNvPr>
              <p:cNvSpPr/>
              <p:nvPr/>
            </p:nvSpPr>
            <p:spPr>
              <a:xfrm>
                <a:off x="1942114" y="2830475"/>
                <a:ext cx="105642" cy="10564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6F01681-B3CE-4A38-AB18-45FA9F8786C8}"/>
                </a:ext>
              </a:extLst>
            </p:cNvPr>
            <p:cNvSpPr txBox="1"/>
            <p:nvPr/>
          </p:nvSpPr>
          <p:spPr>
            <a:xfrm>
              <a:off x="5606923" y="3498586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20XX.11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702FFE-1B46-4710-9F28-C87CD592D10F}"/>
              </a:ext>
            </a:extLst>
          </p:cNvPr>
          <p:cNvGrpSpPr/>
          <p:nvPr/>
        </p:nvGrpSpPr>
        <p:grpSpPr>
          <a:xfrm>
            <a:off x="7275814" y="3247670"/>
            <a:ext cx="1635796" cy="2595846"/>
            <a:chOff x="7275814" y="3247670"/>
            <a:chExt cx="1635796" cy="259584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5B5BC9-B768-4309-8F94-96514A177064}"/>
                </a:ext>
              </a:extLst>
            </p:cNvPr>
            <p:cNvSpPr/>
            <p:nvPr/>
          </p:nvSpPr>
          <p:spPr>
            <a:xfrm>
              <a:off x="7696591" y="3247670"/>
              <a:ext cx="899886" cy="899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783F8D3-B64C-4499-B273-2CA315008EA8}"/>
                </a:ext>
              </a:extLst>
            </p:cNvPr>
            <p:cNvGrpSpPr/>
            <p:nvPr/>
          </p:nvGrpSpPr>
          <p:grpSpPr>
            <a:xfrm>
              <a:off x="7275814" y="4647277"/>
              <a:ext cx="1635796" cy="1196239"/>
              <a:chOff x="1129801" y="1270489"/>
              <a:chExt cx="1684550" cy="1196239"/>
            </a:xfrm>
          </p:grpSpPr>
          <p:sp>
            <p:nvSpPr>
              <p:cNvPr id="39" name="textcount">
                <a:extLst>
                  <a:ext uri="{FF2B5EF4-FFF2-40B4-BE49-F238E27FC236}">
                    <a16:creationId xmlns:a16="http://schemas.microsoft.com/office/drawing/2014/main" id="{3E0736EE-0BAA-485D-9363-609408E6EEB1}"/>
                  </a:ext>
                </a:extLst>
              </p:cNvPr>
              <p:cNvSpPr txBox="1"/>
              <p:nvPr/>
            </p:nvSpPr>
            <p:spPr>
              <a:xfrm>
                <a:off x="1254904" y="1673562"/>
                <a:ext cx="1434345" cy="7931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textcount">
                <a:extLst>
                  <a:ext uri="{FF2B5EF4-FFF2-40B4-BE49-F238E27FC236}">
                    <a16:creationId xmlns:a16="http://schemas.microsoft.com/office/drawing/2014/main" id="{1A5D05A5-7EBE-4D33-BB7A-EA109DC68B9F}"/>
                  </a:ext>
                </a:extLst>
              </p:cNvPr>
              <p:cNvSpPr txBox="1"/>
              <p:nvPr/>
            </p:nvSpPr>
            <p:spPr>
              <a:xfrm>
                <a:off x="1129801" y="1270489"/>
                <a:ext cx="1684550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7D98450-B011-45CB-BB87-1FF34A54C555}"/>
                </a:ext>
              </a:extLst>
            </p:cNvPr>
            <p:cNvGrpSpPr/>
            <p:nvPr/>
          </p:nvGrpSpPr>
          <p:grpSpPr>
            <a:xfrm rot="10800000">
              <a:off x="8093714" y="4149080"/>
              <a:ext cx="105642" cy="337367"/>
              <a:chOff x="1942114" y="2830475"/>
              <a:chExt cx="105642" cy="337367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CFFEFE4-C7E6-4D9A-8BA2-505E0BA7D117}"/>
                  </a:ext>
                </a:extLst>
              </p:cNvPr>
              <p:cNvCxnSpPr>
                <a:cxnSpLocks/>
                <a:endCxn id="38" idx="4"/>
              </p:cNvCxnSpPr>
              <p:nvPr/>
            </p:nvCxnSpPr>
            <p:spPr>
              <a:xfrm flipV="1">
                <a:off x="1994935" y="2936117"/>
                <a:ext cx="0" cy="2317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20BEEF6-91A6-4157-8B10-F66807F3CCEC}"/>
                  </a:ext>
                </a:extLst>
              </p:cNvPr>
              <p:cNvSpPr/>
              <p:nvPr/>
            </p:nvSpPr>
            <p:spPr>
              <a:xfrm>
                <a:off x="1942114" y="2830475"/>
                <a:ext cx="105642" cy="10564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8BB58FA-43C2-46D4-AD26-75BBF69EBFF5}"/>
                </a:ext>
              </a:extLst>
            </p:cNvPr>
            <p:cNvSpPr txBox="1"/>
            <p:nvPr/>
          </p:nvSpPr>
          <p:spPr>
            <a:xfrm>
              <a:off x="7677494" y="3497558"/>
              <a:ext cx="93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20XX.3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7E1CE8-B085-4344-8008-D710A8E92C31}"/>
              </a:ext>
            </a:extLst>
          </p:cNvPr>
          <p:cNvGrpSpPr/>
          <p:nvPr/>
        </p:nvGrpSpPr>
        <p:grpSpPr>
          <a:xfrm>
            <a:off x="9257685" y="1673004"/>
            <a:ext cx="1635796" cy="2474552"/>
            <a:chOff x="9257685" y="1673004"/>
            <a:chExt cx="1635796" cy="247455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6F74FF4-3BDA-4E76-853B-EB1EFEAF890C}"/>
                </a:ext>
              </a:extLst>
            </p:cNvPr>
            <p:cNvSpPr/>
            <p:nvPr/>
          </p:nvSpPr>
          <p:spPr>
            <a:xfrm>
              <a:off x="9747122" y="3247670"/>
              <a:ext cx="899886" cy="899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6BD1C75-22ED-4254-916B-C2224FAC177E}"/>
                </a:ext>
              </a:extLst>
            </p:cNvPr>
            <p:cNvGrpSpPr/>
            <p:nvPr/>
          </p:nvGrpSpPr>
          <p:grpSpPr>
            <a:xfrm>
              <a:off x="9257685" y="1673004"/>
              <a:ext cx="1635796" cy="1196239"/>
              <a:chOff x="1129801" y="1270489"/>
              <a:chExt cx="1684550" cy="1196239"/>
            </a:xfrm>
          </p:grpSpPr>
          <p:sp>
            <p:nvSpPr>
              <p:cNvPr id="48" name="textcount">
                <a:extLst>
                  <a:ext uri="{FF2B5EF4-FFF2-40B4-BE49-F238E27FC236}">
                    <a16:creationId xmlns:a16="http://schemas.microsoft.com/office/drawing/2014/main" id="{854E3B04-0C03-4532-AEA8-F17647DD142B}"/>
                  </a:ext>
                </a:extLst>
              </p:cNvPr>
              <p:cNvSpPr txBox="1"/>
              <p:nvPr/>
            </p:nvSpPr>
            <p:spPr>
              <a:xfrm>
                <a:off x="1254904" y="1673562"/>
                <a:ext cx="1434345" cy="79316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textcount">
                <a:extLst>
                  <a:ext uri="{FF2B5EF4-FFF2-40B4-BE49-F238E27FC236}">
                    <a16:creationId xmlns:a16="http://schemas.microsoft.com/office/drawing/2014/main" id="{BB11E7A4-DF0C-4634-8792-788354D49A84}"/>
                  </a:ext>
                </a:extLst>
              </p:cNvPr>
              <p:cNvSpPr txBox="1"/>
              <p:nvPr/>
            </p:nvSpPr>
            <p:spPr>
              <a:xfrm>
                <a:off x="1129801" y="1270489"/>
                <a:ext cx="1684550" cy="3693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阿里巴巴普惠体 B" panose="00020600040101010101" pitchFamily="18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CF98A26-1C99-467F-984B-003045E98E2A}"/>
                </a:ext>
              </a:extLst>
            </p:cNvPr>
            <p:cNvGrpSpPr/>
            <p:nvPr/>
          </p:nvGrpSpPr>
          <p:grpSpPr>
            <a:xfrm>
              <a:off x="10144243" y="2910303"/>
              <a:ext cx="105642" cy="337367"/>
              <a:chOff x="1942114" y="2830475"/>
              <a:chExt cx="105642" cy="337367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29B269F-594F-4907-A8E2-02333B64BCF3}"/>
                  </a:ext>
                </a:extLst>
              </p:cNvPr>
              <p:cNvCxnSpPr>
                <a:cxnSpLocks/>
                <a:endCxn id="47" idx="4"/>
              </p:cNvCxnSpPr>
              <p:nvPr/>
            </p:nvCxnSpPr>
            <p:spPr>
              <a:xfrm flipV="1">
                <a:off x="1994935" y="2936117"/>
                <a:ext cx="0" cy="2317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EC2BC1F-0F4D-4BE6-98CA-E6799F0EDCD4}"/>
                  </a:ext>
                </a:extLst>
              </p:cNvPr>
              <p:cNvSpPr/>
              <p:nvPr/>
            </p:nvSpPr>
            <p:spPr>
              <a:xfrm>
                <a:off x="1942114" y="2830475"/>
                <a:ext cx="105642" cy="10564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639A9D7-3B63-4DE3-A9B8-1C98FE01FEBB}"/>
                </a:ext>
              </a:extLst>
            </p:cNvPr>
            <p:cNvSpPr txBox="1"/>
            <p:nvPr/>
          </p:nvSpPr>
          <p:spPr>
            <a:xfrm>
              <a:off x="9726423" y="3496034"/>
              <a:ext cx="94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20XX.5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BA54CC-2F1B-4F45-B9EB-959AF8949286}"/>
              </a:ext>
            </a:extLst>
          </p:cNvPr>
          <p:cNvGrpSpPr/>
          <p:nvPr/>
        </p:nvGrpSpPr>
        <p:grpSpPr>
          <a:xfrm>
            <a:off x="6260981" y="1370131"/>
            <a:ext cx="4796155" cy="4516755"/>
            <a:chOff x="10818" y="2990"/>
            <a:chExt cx="7553" cy="7113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B615C428-7A89-4383-908F-B56C0559CF00}"/>
                </a:ext>
              </a:extLst>
            </p:cNvPr>
            <p:cNvGrpSpPr/>
            <p:nvPr/>
          </p:nvGrpSpPr>
          <p:grpSpPr>
            <a:xfrm>
              <a:off x="12480" y="2990"/>
              <a:ext cx="4193" cy="4175"/>
              <a:chOff x="7925094" y="1898711"/>
              <a:chExt cx="2662556" cy="2651370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B6FE5F31-EE27-49AC-98E9-68F74F8C42C5}"/>
                  </a:ext>
                </a:extLst>
              </p:cNvPr>
              <p:cNvSpPr/>
              <p:nvPr/>
            </p:nvSpPr>
            <p:spPr bwMode="auto">
              <a:xfrm>
                <a:off x="7925094" y="1898711"/>
                <a:ext cx="2662556" cy="2592636"/>
              </a:xfrm>
              <a:custGeom>
                <a:avLst/>
                <a:gdLst>
                  <a:gd name="T0" fmla="*/ 405 w 948"/>
                  <a:gd name="T1" fmla="*/ 893 h 923"/>
                  <a:gd name="T2" fmla="*/ 416 w 948"/>
                  <a:gd name="T3" fmla="*/ 910 h 923"/>
                  <a:gd name="T4" fmla="*/ 399 w 948"/>
                  <a:gd name="T5" fmla="*/ 921 h 923"/>
                  <a:gd name="T6" fmla="*/ 116 w 948"/>
                  <a:gd name="T7" fmla="*/ 709 h 923"/>
                  <a:gd name="T8" fmla="*/ 285 w 948"/>
                  <a:gd name="T9" fmla="*/ 117 h 923"/>
                  <a:gd name="T10" fmla="*/ 876 w 948"/>
                  <a:gd name="T11" fmla="*/ 286 h 923"/>
                  <a:gd name="T12" fmla="*/ 905 w 948"/>
                  <a:gd name="T13" fmla="*/ 646 h 923"/>
                  <a:gd name="T14" fmla="*/ 887 w 948"/>
                  <a:gd name="T15" fmla="*/ 654 h 923"/>
                  <a:gd name="T16" fmla="*/ 878 w 948"/>
                  <a:gd name="T17" fmla="*/ 636 h 923"/>
                  <a:gd name="T18" fmla="*/ 852 w 948"/>
                  <a:gd name="T19" fmla="*/ 299 h 923"/>
                  <a:gd name="T20" fmla="*/ 299 w 948"/>
                  <a:gd name="T21" fmla="*/ 142 h 923"/>
                  <a:gd name="T22" fmla="*/ 141 w 948"/>
                  <a:gd name="T23" fmla="*/ 695 h 923"/>
                  <a:gd name="T24" fmla="*/ 405 w 948"/>
                  <a:gd name="T25" fmla="*/ 89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8" h="923">
                    <a:moveTo>
                      <a:pt x="405" y="893"/>
                    </a:moveTo>
                    <a:cubicBezTo>
                      <a:pt x="413" y="895"/>
                      <a:pt x="418" y="903"/>
                      <a:pt x="416" y="910"/>
                    </a:cubicBezTo>
                    <a:cubicBezTo>
                      <a:pt x="414" y="918"/>
                      <a:pt x="406" y="923"/>
                      <a:pt x="399" y="921"/>
                    </a:cubicBezTo>
                    <a:cubicBezTo>
                      <a:pt x="279" y="893"/>
                      <a:pt x="176" y="816"/>
                      <a:pt x="116" y="709"/>
                    </a:cubicBezTo>
                    <a:cubicBezTo>
                      <a:pt x="0" y="499"/>
                      <a:pt x="75" y="234"/>
                      <a:pt x="285" y="117"/>
                    </a:cubicBezTo>
                    <a:cubicBezTo>
                      <a:pt x="495" y="0"/>
                      <a:pt x="760" y="76"/>
                      <a:pt x="876" y="286"/>
                    </a:cubicBezTo>
                    <a:cubicBezTo>
                      <a:pt x="938" y="396"/>
                      <a:pt x="948" y="527"/>
                      <a:pt x="905" y="646"/>
                    </a:cubicBezTo>
                    <a:cubicBezTo>
                      <a:pt x="902" y="653"/>
                      <a:pt x="894" y="657"/>
                      <a:pt x="887" y="654"/>
                    </a:cubicBezTo>
                    <a:cubicBezTo>
                      <a:pt x="879" y="652"/>
                      <a:pt x="876" y="643"/>
                      <a:pt x="878" y="636"/>
                    </a:cubicBezTo>
                    <a:cubicBezTo>
                      <a:pt x="919" y="525"/>
                      <a:pt x="909" y="402"/>
                      <a:pt x="852" y="299"/>
                    </a:cubicBezTo>
                    <a:cubicBezTo>
                      <a:pt x="742" y="103"/>
                      <a:pt x="495" y="33"/>
                      <a:pt x="299" y="142"/>
                    </a:cubicBezTo>
                    <a:cubicBezTo>
                      <a:pt x="103" y="251"/>
                      <a:pt x="32" y="499"/>
                      <a:pt x="141" y="695"/>
                    </a:cubicBezTo>
                    <a:cubicBezTo>
                      <a:pt x="197" y="795"/>
                      <a:pt x="293" y="867"/>
                      <a:pt x="405" y="8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4420AE3-47CC-4DCB-A7B9-8FD9C84AF7B8}"/>
                  </a:ext>
                </a:extLst>
              </p:cNvPr>
              <p:cNvSpPr/>
              <p:nvPr/>
            </p:nvSpPr>
            <p:spPr bwMode="auto">
              <a:xfrm>
                <a:off x="8945327" y="4348711"/>
                <a:ext cx="199972" cy="201370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35">
              <a:extLst>
                <a:ext uri="{FF2B5EF4-FFF2-40B4-BE49-F238E27FC236}">
                  <a16:creationId xmlns:a16="http://schemas.microsoft.com/office/drawing/2014/main" id="{9CC504E5-0358-44A4-8550-B61D9CC6A8F0}"/>
                </a:ext>
              </a:extLst>
            </p:cNvPr>
            <p:cNvGrpSpPr/>
            <p:nvPr/>
          </p:nvGrpSpPr>
          <p:grpSpPr>
            <a:xfrm>
              <a:off x="14565" y="5959"/>
              <a:ext cx="3806" cy="4118"/>
              <a:chOff x="9248780" y="3783756"/>
              <a:chExt cx="2417038" cy="2615011"/>
            </a:xfrm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744741C-8DDB-4E5A-B10C-33B3D2FD8B5C}"/>
                  </a:ext>
                </a:extLst>
              </p:cNvPr>
              <p:cNvSpPr/>
              <p:nvPr/>
            </p:nvSpPr>
            <p:spPr bwMode="auto">
              <a:xfrm>
                <a:off x="9317901" y="3783756"/>
                <a:ext cx="2347917" cy="2615011"/>
              </a:xfrm>
              <a:custGeom>
                <a:avLst/>
                <a:gdLst>
                  <a:gd name="T0" fmla="*/ 35 w 836"/>
                  <a:gd name="T1" fmla="*/ 204 h 931"/>
                  <a:gd name="T2" fmla="*/ 16 w 836"/>
                  <a:gd name="T3" fmla="*/ 206 h 931"/>
                  <a:gd name="T4" fmla="*/ 13 w 836"/>
                  <a:gd name="T5" fmla="*/ 186 h 931"/>
                  <a:gd name="T6" fmla="*/ 72 w 836"/>
                  <a:gd name="T7" fmla="*/ 126 h 931"/>
                  <a:gd name="T8" fmla="*/ 471 w 836"/>
                  <a:gd name="T9" fmla="*/ 40 h 931"/>
                  <a:gd name="T10" fmla="*/ 771 w 836"/>
                  <a:gd name="T11" fmla="*/ 577 h 931"/>
                  <a:gd name="T12" fmla="*/ 262 w 836"/>
                  <a:gd name="T13" fmla="*/ 884 h 931"/>
                  <a:gd name="T14" fmla="*/ 4 w 836"/>
                  <a:gd name="T15" fmla="*/ 719 h 931"/>
                  <a:gd name="T16" fmla="*/ 7 w 836"/>
                  <a:gd name="T17" fmla="*/ 699 h 931"/>
                  <a:gd name="T18" fmla="*/ 27 w 836"/>
                  <a:gd name="T19" fmla="*/ 702 h 931"/>
                  <a:gd name="T20" fmla="*/ 268 w 836"/>
                  <a:gd name="T21" fmla="*/ 856 h 931"/>
                  <a:gd name="T22" fmla="*/ 743 w 836"/>
                  <a:gd name="T23" fmla="*/ 570 h 931"/>
                  <a:gd name="T24" fmla="*/ 464 w 836"/>
                  <a:gd name="T25" fmla="*/ 67 h 931"/>
                  <a:gd name="T26" fmla="*/ 90 w 836"/>
                  <a:gd name="T27" fmla="*/ 148 h 931"/>
                  <a:gd name="T28" fmla="*/ 35 w 836"/>
                  <a:gd name="T29" fmla="*/ 204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6" h="931">
                    <a:moveTo>
                      <a:pt x="35" y="204"/>
                    </a:moveTo>
                    <a:cubicBezTo>
                      <a:pt x="31" y="210"/>
                      <a:pt x="22" y="211"/>
                      <a:pt x="16" y="206"/>
                    </a:cubicBezTo>
                    <a:cubicBezTo>
                      <a:pt x="9" y="201"/>
                      <a:pt x="9" y="192"/>
                      <a:pt x="13" y="186"/>
                    </a:cubicBezTo>
                    <a:cubicBezTo>
                      <a:pt x="31" y="164"/>
                      <a:pt x="51" y="144"/>
                      <a:pt x="72" y="126"/>
                    </a:cubicBezTo>
                    <a:cubicBezTo>
                      <a:pt x="182" y="33"/>
                      <a:pt x="332" y="0"/>
                      <a:pt x="471" y="40"/>
                    </a:cubicBezTo>
                    <a:cubicBezTo>
                      <a:pt x="702" y="106"/>
                      <a:pt x="836" y="347"/>
                      <a:pt x="771" y="577"/>
                    </a:cubicBezTo>
                    <a:cubicBezTo>
                      <a:pt x="708" y="798"/>
                      <a:pt x="485" y="931"/>
                      <a:pt x="262" y="884"/>
                    </a:cubicBezTo>
                    <a:cubicBezTo>
                      <a:pt x="162" y="862"/>
                      <a:pt x="70" y="806"/>
                      <a:pt x="4" y="719"/>
                    </a:cubicBezTo>
                    <a:cubicBezTo>
                      <a:pt x="0" y="713"/>
                      <a:pt x="1" y="704"/>
                      <a:pt x="7" y="699"/>
                    </a:cubicBezTo>
                    <a:cubicBezTo>
                      <a:pt x="13" y="695"/>
                      <a:pt x="22" y="696"/>
                      <a:pt x="27" y="702"/>
                    </a:cubicBezTo>
                    <a:cubicBezTo>
                      <a:pt x="88" y="783"/>
                      <a:pt x="174" y="836"/>
                      <a:pt x="268" y="856"/>
                    </a:cubicBezTo>
                    <a:cubicBezTo>
                      <a:pt x="477" y="900"/>
                      <a:pt x="685" y="776"/>
                      <a:pt x="743" y="570"/>
                    </a:cubicBezTo>
                    <a:cubicBezTo>
                      <a:pt x="805" y="354"/>
                      <a:pt x="680" y="129"/>
                      <a:pt x="464" y="67"/>
                    </a:cubicBezTo>
                    <a:cubicBezTo>
                      <a:pt x="333" y="30"/>
                      <a:pt x="193" y="61"/>
                      <a:pt x="90" y="148"/>
                    </a:cubicBezTo>
                    <a:cubicBezTo>
                      <a:pt x="70" y="164"/>
                      <a:pt x="52" y="183"/>
                      <a:pt x="35" y="2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9B39B188-A8F2-40B1-9857-DA38C6238741}"/>
                  </a:ext>
                </a:extLst>
              </p:cNvPr>
              <p:cNvSpPr/>
              <p:nvPr/>
            </p:nvSpPr>
            <p:spPr bwMode="auto">
              <a:xfrm>
                <a:off x="9248780" y="4229847"/>
                <a:ext cx="199972" cy="202769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id="{034EEEAF-EA22-4410-8308-C11FD30A28EA}"/>
                </a:ext>
              </a:extLst>
            </p:cNvPr>
            <p:cNvGrpSpPr/>
            <p:nvPr/>
          </p:nvGrpSpPr>
          <p:grpSpPr>
            <a:xfrm>
              <a:off x="10818" y="6060"/>
              <a:ext cx="4109" cy="4043"/>
              <a:chOff x="6869300" y="3848083"/>
              <a:chExt cx="2609417" cy="2567465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A7F01E88-9DA3-460E-8038-781BFA81DA89}"/>
                  </a:ext>
                </a:extLst>
              </p:cNvPr>
              <p:cNvSpPr/>
              <p:nvPr/>
            </p:nvSpPr>
            <p:spPr bwMode="auto">
              <a:xfrm>
                <a:off x="6869300" y="3848083"/>
                <a:ext cx="2609417" cy="2567465"/>
              </a:xfrm>
              <a:custGeom>
                <a:avLst/>
                <a:gdLst>
                  <a:gd name="T0" fmla="*/ 865 w 929"/>
                  <a:gd name="T1" fmla="*/ 292 h 914"/>
                  <a:gd name="T2" fmla="*/ 873 w 929"/>
                  <a:gd name="T3" fmla="*/ 274 h 914"/>
                  <a:gd name="T4" fmla="*/ 892 w 929"/>
                  <a:gd name="T5" fmla="*/ 282 h 914"/>
                  <a:gd name="T6" fmla="*/ 892 w 929"/>
                  <a:gd name="T7" fmla="*/ 584 h 914"/>
                  <a:gd name="T8" fmla="*/ 365 w 929"/>
                  <a:gd name="T9" fmla="*/ 852 h 914"/>
                  <a:gd name="T10" fmla="*/ 66 w 929"/>
                  <a:gd name="T11" fmla="*/ 314 h 914"/>
                  <a:gd name="T12" fmla="*/ 354 w 929"/>
                  <a:gd name="T13" fmla="*/ 19 h 914"/>
                  <a:gd name="T14" fmla="*/ 440 w 929"/>
                  <a:gd name="T15" fmla="*/ 1 h 914"/>
                  <a:gd name="T16" fmla="*/ 456 w 929"/>
                  <a:gd name="T17" fmla="*/ 14 h 914"/>
                  <a:gd name="T18" fmla="*/ 443 w 929"/>
                  <a:gd name="T19" fmla="*/ 29 h 914"/>
                  <a:gd name="T20" fmla="*/ 362 w 929"/>
                  <a:gd name="T21" fmla="*/ 46 h 914"/>
                  <a:gd name="T22" fmla="*/ 93 w 929"/>
                  <a:gd name="T23" fmla="*/ 322 h 914"/>
                  <a:gd name="T24" fmla="*/ 373 w 929"/>
                  <a:gd name="T25" fmla="*/ 824 h 914"/>
                  <a:gd name="T26" fmla="*/ 865 w 929"/>
                  <a:gd name="T27" fmla="*/ 574 h 914"/>
                  <a:gd name="T28" fmla="*/ 865 w 929"/>
                  <a:gd name="T29" fmla="*/ 292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9" h="914">
                    <a:moveTo>
                      <a:pt x="865" y="292"/>
                    </a:moveTo>
                    <a:cubicBezTo>
                      <a:pt x="862" y="285"/>
                      <a:pt x="866" y="277"/>
                      <a:pt x="873" y="274"/>
                    </a:cubicBezTo>
                    <a:cubicBezTo>
                      <a:pt x="881" y="271"/>
                      <a:pt x="889" y="275"/>
                      <a:pt x="892" y="282"/>
                    </a:cubicBezTo>
                    <a:cubicBezTo>
                      <a:pt x="929" y="383"/>
                      <a:pt x="927" y="490"/>
                      <a:pt x="892" y="584"/>
                    </a:cubicBezTo>
                    <a:cubicBezTo>
                      <a:pt x="813" y="797"/>
                      <a:pt x="583" y="914"/>
                      <a:pt x="365" y="852"/>
                    </a:cubicBezTo>
                    <a:cubicBezTo>
                      <a:pt x="134" y="786"/>
                      <a:pt x="0" y="545"/>
                      <a:pt x="66" y="314"/>
                    </a:cubicBezTo>
                    <a:cubicBezTo>
                      <a:pt x="106" y="173"/>
                      <a:pt x="215" y="62"/>
                      <a:pt x="354" y="19"/>
                    </a:cubicBezTo>
                    <a:cubicBezTo>
                      <a:pt x="382" y="10"/>
                      <a:pt x="411" y="4"/>
                      <a:pt x="440" y="1"/>
                    </a:cubicBezTo>
                    <a:cubicBezTo>
                      <a:pt x="448" y="0"/>
                      <a:pt x="455" y="6"/>
                      <a:pt x="456" y="14"/>
                    </a:cubicBezTo>
                    <a:cubicBezTo>
                      <a:pt x="456" y="21"/>
                      <a:pt x="451" y="28"/>
                      <a:pt x="443" y="29"/>
                    </a:cubicBezTo>
                    <a:cubicBezTo>
                      <a:pt x="415" y="32"/>
                      <a:pt x="388" y="37"/>
                      <a:pt x="362" y="46"/>
                    </a:cubicBezTo>
                    <a:cubicBezTo>
                      <a:pt x="232" y="86"/>
                      <a:pt x="131" y="190"/>
                      <a:pt x="93" y="322"/>
                    </a:cubicBezTo>
                    <a:cubicBezTo>
                      <a:pt x="31" y="538"/>
                      <a:pt x="157" y="763"/>
                      <a:pt x="373" y="824"/>
                    </a:cubicBezTo>
                    <a:cubicBezTo>
                      <a:pt x="577" y="883"/>
                      <a:pt x="792" y="773"/>
                      <a:pt x="865" y="574"/>
                    </a:cubicBezTo>
                    <a:cubicBezTo>
                      <a:pt x="898" y="486"/>
                      <a:pt x="900" y="386"/>
                      <a:pt x="865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AFEAA37B-F979-4A49-A505-1861F1541F83}"/>
                  </a:ext>
                </a:extLst>
              </p:cNvPr>
              <p:cNvSpPr/>
              <p:nvPr/>
            </p:nvSpPr>
            <p:spPr bwMode="auto">
              <a:xfrm>
                <a:off x="9195641" y="4575252"/>
                <a:ext cx="202769" cy="199972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36D850BF-DA9D-47B8-8062-3C2E111246CB}"/>
                </a:ext>
              </a:extLst>
            </p:cNvPr>
            <p:cNvSpPr/>
            <p:nvPr/>
          </p:nvSpPr>
          <p:spPr bwMode="auto">
            <a:xfrm>
              <a:off x="13126" y="3635"/>
              <a:ext cx="3092" cy="1548"/>
            </a:xfrm>
            <a:custGeom>
              <a:avLst/>
              <a:gdLst>
                <a:gd name="T0" fmla="*/ 350 w 699"/>
                <a:gd name="T1" fmla="*/ 350 h 350"/>
                <a:gd name="T2" fmla="*/ 0 w 699"/>
                <a:gd name="T3" fmla="*/ 350 h 350"/>
                <a:gd name="T4" fmla="*/ 350 w 699"/>
                <a:gd name="T5" fmla="*/ 0 h 350"/>
                <a:gd name="T6" fmla="*/ 699 w 699"/>
                <a:gd name="T7" fmla="*/ 350 h 350"/>
                <a:gd name="T8" fmla="*/ 350 w 699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350">
                  <a:moveTo>
                    <a:pt x="35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0" y="157"/>
                    <a:pt x="157" y="0"/>
                    <a:pt x="350" y="0"/>
                  </a:cubicBezTo>
                  <a:cubicBezTo>
                    <a:pt x="543" y="0"/>
                    <a:pt x="699" y="157"/>
                    <a:pt x="699" y="350"/>
                  </a:cubicBezTo>
                  <a:cubicBezTo>
                    <a:pt x="350" y="350"/>
                    <a:pt x="350" y="350"/>
                    <a:pt x="350" y="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67E1CFA-F177-4D82-8056-F24243E6FB30}"/>
                </a:ext>
              </a:extLst>
            </p:cNvPr>
            <p:cNvSpPr/>
            <p:nvPr/>
          </p:nvSpPr>
          <p:spPr bwMode="auto">
            <a:xfrm>
              <a:off x="11175" y="6652"/>
              <a:ext cx="2539" cy="3107"/>
            </a:xfrm>
            <a:custGeom>
              <a:avLst/>
              <a:gdLst>
                <a:gd name="T0" fmla="*/ 399 w 574"/>
                <a:gd name="T1" fmla="*/ 303 h 702"/>
                <a:gd name="T2" fmla="*/ 574 w 574"/>
                <a:gd name="T3" fmla="*/ 605 h 702"/>
                <a:gd name="T4" fmla="*/ 97 w 574"/>
                <a:gd name="T5" fmla="*/ 477 h 702"/>
                <a:gd name="T6" fmla="*/ 225 w 574"/>
                <a:gd name="T7" fmla="*/ 0 h 702"/>
                <a:gd name="T8" fmla="*/ 399 w 574"/>
                <a:gd name="T9" fmla="*/ 303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702">
                  <a:moveTo>
                    <a:pt x="399" y="303"/>
                  </a:moveTo>
                  <a:cubicBezTo>
                    <a:pt x="574" y="605"/>
                    <a:pt x="574" y="605"/>
                    <a:pt x="574" y="605"/>
                  </a:cubicBezTo>
                  <a:cubicBezTo>
                    <a:pt x="407" y="702"/>
                    <a:pt x="193" y="645"/>
                    <a:pt x="97" y="477"/>
                  </a:cubicBezTo>
                  <a:cubicBezTo>
                    <a:pt x="0" y="310"/>
                    <a:pt x="57" y="96"/>
                    <a:pt x="225" y="0"/>
                  </a:cubicBezTo>
                  <a:cubicBezTo>
                    <a:pt x="399" y="303"/>
                    <a:pt x="399" y="303"/>
                    <a:pt x="399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0E4078B-88EA-4049-99F5-FF2731E1E0D7}"/>
                </a:ext>
              </a:extLst>
            </p:cNvPr>
            <p:cNvSpPr/>
            <p:nvPr/>
          </p:nvSpPr>
          <p:spPr bwMode="auto">
            <a:xfrm>
              <a:off x="15458" y="6652"/>
              <a:ext cx="2539" cy="3107"/>
            </a:xfrm>
            <a:custGeom>
              <a:avLst/>
              <a:gdLst>
                <a:gd name="T0" fmla="*/ 175 w 574"/>
                <a:gd name="T1" fmla="*/ 303 h 702"/>
                <a:gd name="T2" fmla="*/ 0 w 574"/>
                <a:gd name="T3" fmla="*/ 605 h 702"/>
                <a:gd name="T4" fmla="*/ 478 w 574"/>
                <a:gd name="T5" fmla="*/ 477 h 702"/>
                <a:gd name="T6" fmla="*/ 350 w 574"/>
                <a:gd name="T7" fmla="*/ 0 h 702"/>
                <a:gd name="T8" fmla="*/ 175 w 574"/>
                <a:gd name="T9" fmla="*/ 303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702">
                  <a:moveTo>
                    <a:pt x="175" y="303"/>
                  </a:moveTo>
                  <a:cubicBezTo>
                    <a:pt x="0" y="605"/>
                    <a:pt x="0" y="605"/>
                    <a:pt x="0" y="605"/>
                  </a:cubicBezTo>
                  <a:cubicBezTo>
                    <a:pt x="168" y="702"/>
                    <a:pt x="381" y="645"/>
                    <a:pt x="478" y="477"/>
                  </a:cubicBezTo>
                  <a:cubicBezTo>
                    <a:pt x="574" y="310"/>
                    <a:pt x="517" y="96"/>
                    <a:pt x="350" y="0"/>
                  </a:cubicBezTo>
                  <a:cubicBezTo>
                    <a:pt x="175" y="303"/>
                    <a:pt x="175" y="303"/>
                    <a:pt x="175" y="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cs typeface="+mn-ea"/>
                <a:sym typeface="+mn-lt"/>
              </a:endParaRPr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BCEF18D7-33A6-4E37-B48A-47F0BBA022F8}"/>
                </a:ext>
              </a:extLst>
            </p:cNvPr>
            <p:cNvGrpSpPr/>
            <p:nvPr/>
          </p:nvGrpSpPr>
          <p:grpSpPr>
            <a:xfrm>
              <a:off x="14182" y="3945"/>
              <a:ext cx="918" cy="1050"/>
              <a:chOff x="6326188" y="3460750"/>
              <a:chExt cx="484188" cy="554038"/>
            </a:xfrm>
            <a:solidFill>
              <a:schemeClr val="bg1"/>
            </a:solidFill>
          </p:grpSpPr>
          <p:sp>
            <p:nvSpPr>
              <p:cNvPr id="22" name="Freeform 227">
                <a:extLst>
                  <a:ext uri="{FF2B5EF4-FFF2-40B4-BE49-F238E27FC236}">
                    <a16:creationId xmlns:a16="http://schemas.microsoft.com/office/drawing/2014/main" id="{F2C893B4-E5F7-4DC9-B4BD-904EC950A95B}"/>
                  </a:ext>
                </a:extLst>
              </p:cNvPr>
              <p:cNvSpPr/>
              <p:nvPr/>
            </p:nvSpPr>
            <p:spPr bwMode="auto">
              <a:xfrm>
                <a:off x="6326188" y="3460750"/>
                <a:ext cx="276225" cy="288925"/>
              </a:xfrm>
              <a:custGeom>
                <a:avLst/>
                <a:gdLst>
                  <a:gd name="T0" fmla="*/ 1475 w 1743"/>
                  <a:gd name="T1" fmla="*/ 2 h 1815"/>
                  <a:gd name="T2" fmla="*/ 1507 w 1743"/>
                  <a:gd name="T3" fmla="*/ 21 h 1815"/>
                  <a:gd name="T4" fmla="*/ 1733 w 1743"/>
                  <a:gd name="T5" fmla="*/ 252 h 1815"/>
                  <a:gd name="T6" fmla="*/ 1743 w 1743"/>
                  <a:gd name="T7" fmla="*/ 287 h 1815"/>
                  <a:gd name="T8" fmla="*/ 1733 w 1743"/>
                  <a:gd name="T9" fmla="*/ 320 h 1815"/>
                  <a:gd name="T10" fmla="*/ 1507 w 1743"/>
                  <a:gd name="T11" fmla="*/ 552 h 1815"/>
                  <a:gd name="T12" fmla="*/ 1475 w 1743"/>
                  <a:gd name="T13" fmla="*/ 570 h 1815"/>
                  <a:gd name="T14" fmla="*/ 1440 w 1743"/>
                  <a:gd name="T15" fmla="*/ 570 h 1815"/>
                  <a:gd name="T16" fmla="*/ 1408 w 1743"/>
                  <a:gd name="T17" fmla="*/ 552 h 1815"/>
                  <a:gd name="T18" fmla="*/ 1389 w 1743"/>
                  <a:gd name="T19" fmla="*/ 520 h 1815"/>
                  <a:gd name="T20" fmla="*/ 1389 w 1743"/>
                  <a:gd name="T21" fmla="*/ 484 h 1815"/>
                  <a:gd name="T22" fmla="*/ 1408 w 1743"/>
                  <a:gd name="T23" fmla="*/ 452 h 1815"/>
                  <a:gd name="T24" fmla="*/ 1410 w 1743"/>
                  <a:gd name="T25" fmla="*/ 361 h 1815"/>
                  <a:gd name="T26" fmla="*/ 1228 w 1743"/>
                  <a:gd name="T27" fmla="*/ 388 h 1815"/>
                  <a:gd name="T28" fmla="*/ 1056 w 1743"/>
                  <a:gd name="T29" fmla="*/ 438 h 1815"/>
                  <a:gd name="T30" fmla="*/ 893 w 1743"/>
                  <a:gd name="T31" fmla="*/ 510 h 1815"/>
                  <a:gd name="T32" fmla="*/ 741 w 1743"/>
                  <a:gd name="T33" fmla="*/ 602 h 1815"/>
                  <a:gd name="T34" fmla="*/ 602 w 1743"/>
                  <a:gd name="T35" fmla="*/ 710 h 1815"/>
                  <a:gd name="T36" fmla="*/ 480 w 1743"/>
                  <a:gd name="T37" fmla="*/ 835 h 1815"/>
                  <a:gd name="T38" fmla="*/ 373 w 1743"/>
                  <a:gd name="T39" fmla="*/ 975 h 1815"/>
                  <a:gd name="T40" fmla="*/ 284 w 1743"/>
                  <a:gd name="T41" fmla="*/ 1129 h 1815"/>
                  <a:gd name="T42" fmla="*/ 215 w 1743"/>
                  <a:gd name="T43" fmla="*/ 1293 h 1815"/>
                  <a:gd name="T44" fmla="*/ 167 w 1743"/>
                  <a:gd name="T45" fmla="*/ 1468 h 1815"/>
                  <a:gd name="T46" fmla="*/ 143 w 1743"/>
                  <a:gd name="T47" fmla="*/ 1650 h 1815"/>
                  <a:gd name="T48" fmla="*/ 138 w 1743"/>
                  <a:gd name="T49" fmla="*/ 1763 h 1815"/>
                  <a:gd name="T50" fmla="*/ 120 w 1743"/>
                  <a:gd name="T51" fmla="*/ 1794 h 1815"/>
                  <a:gd name="T52" fmla="*/ 89 w 1743"/>
                  <a:gd name="T53" fmla="*/ 1812 h 1815"/>
                  <a:gd name="T54" fmla="*/ 51 w 1743"/>
                  <a:gd name="T55" fmla="*/ 1812 h 1815"/>
                  <a:gd name="T56" fmla="*/ 20 w 1743"/>
                  <a:gd name="T57" fmla="*/ 1794 h 1815"/>
                  <a:gd name="T58" fmla="*/ 2 w 1743"/>
                  <a:gd name="T59" fmla="*/ 1763 h 1815"/>
                  <a:gd name="T60" fmla="*/ 3 w 1743"/>
                  <a:gd name="T61" fmla="*/ 1645 h 1815"/>
                  <a:gd name="T62" fmla="*/ 28 w 1743"/>
                  <a:gd name="T63" fmla="*/ 1451 h 1815"/>
                  <a:gd name="T64" fmla="*/ 76 w 1743"/>
                  <a:gd name="T65" fmla="*/ 1265 h 1815"/>
                  <a:gd name="T66" fmla="*/ 147 w 1743"/>
                  <a:gd name="T67" fmla="*/ 1090 h 1815"/>
                  <a:gd name="T68" fmla="*/ 237 w 1743"/>
                  <a:gd name="T69" fmla="*/ 926 h 1815"/>
                  <a:gd name="T70" fmla="*/ 346 w 1743"/>
                  <a:gd name="T71" fmla="*/ 774 h 1815"/>
                  <a:gd name="T72" fmla="*/ 473 w 1743"/>
                  <a:gd name="T73" fmla="*/ 639 h 1815"/>
                  <a:gd name="T74" fmla="*/ 615 w 1743"/>
                  <a:gd name="T75" fmla="*/ 519 h 1815"/>
                  <a:gd name="T76" fmla="*/ 772 w 1743"/>
                  <a:gd name="T77" fmla="*/ 416 h 1815"/>
                  <a:gd name="T78" fmla="*/ 940 w 1743"/>
                  <a:gd name="T79" fmla="*/ 333 h 1815"/>
                  <a:gd name="T80" fmla="*/ 1119 w 1743"/>
                  <a:gd name="T81" fmla="*/ 272 h 1815"/>
                  <a:gd name="T82" fmla="*/ 1308 w 1743"/>
                  <a:gd name="T83" fmla="*/ 232 h 1815"/>
                  <a:gd name="T84" fmla="*/ 1505 w 1743"/>
                  <a:gd name="T85" fmla="*/ 217 h 1815"/>
                  <a:gd name="T86" fmla="*/ 1397 w 1743"/>
                  <a:gd name="T87" fmla="*/ 105 h 1815"/>
                  <a:gd name="T88" fmla="*/ 1387 w 1743"/>
                  <a:gd name="T89" fmla="*/ 71 h 1815"/>
                  <a:gd name="T90" fmla="*/ 1397 w 1743"/>
                  <a:gd name="T91" fmla="*/ 36 h 1815"/>
                  <a:gd name="T92" fmla="*/ 1423 w 1743"/>
                  <a:gd name="T93" fmla="*/ 10 h 1815"/>
                  <a:gd name="T94" fmla="*/ 1457 w 1743"/>
                  <a:gd name="T95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3" h="1815">
                    <a:moveTo>
                      <a:pt x="1457" y="0"/>
                    </a:moveTo>
                    <a:lnTo>
                      <a:pt x="1475" y="2"/>
                    </a:lnTo>
                    <a:lnTo>
                      <a:pt x="1492" y="10"/>
                    </a:lnTo>
                    <a:lnTo>
                      <a:pt x="1507" y="21"/>
                    </a:lnTo>
                    <a:lnTo>
                      <a:pt x="1722" y="237"/>
                    </a:lnTo>
                    <a:lnTo>
                      <a:pt x="1733" y="252"/>
                    </a:lnTo>
                    <a:lnTo>
                      <a:pt x="1741" y="269"/>
                    </a:lnTo>
                    <a:lnTo>
                      <a:pt x="1743" y="287"/>
                    </a:lnTo>
                    <a:lnTo>
                      <a:pt x="1741" y="304"/>
                    </a:lnTo>
                    <a:lnTo>
                      <a:pt x="1733" y="320"/>
                    </a:lnTo>
                    <a:lnTo>
                      <a:pt x="1722" y="335"/>
                    </a:lnTo>
                    <a:lnTo>
                      <a:pt x="1507" y="552"/>
                    </a:lnTo>
                    <a:lnTo>
                      <a:pt x="1492" y="562"/>
                    </a:lnTo>
                    <a:lnTo>
                      <a:pt x="1475" y="570"/>
                    </a:lnTo>
                    <a:lnTo>
                      <a:pt x="1458" y="572"/>
                    </a:lnTo>
                    <a:lnTo>
                      <a:pt x="1440" y="570"/>
                    </a:lnTo>
                    <a:lnTo>
                      <a:pt x="1423" y="562"/>
                    </a:lnTo>
                    <a:lnTo>
                      <a:pt x="1408" y="552"/>
                    </a:lnTo>
                    <a:lnTo>
                      <a:pt x="1397" y="536"/>
                    </a:lnTo>
                    <a:lnTo>
                      <a:pt x="1389" y="520"/>
                    </a:lnTo>
                    <a:lnTo>
                      <a:pt x="1387" y="502"/>
                    </a:lnTo>
                    <a:lnTo>
                      <a:pt x="1389" y="484"/>
                    </a:lnTo>
                    <a:lnTo>
                      <a:pt x="1397" y="467"/>
                    </a:lnTo>
                    <a:lnTo>
                      <a:pt x="1408" y="452"/>
                    </a:lnTo>
                    <a:lnTo>
                      <a:pt x="1504" y="357"/>
                    </a:lnTo>
                    <a:lnTo>
                      <a:pt x="1410" y="361"/>
                    </a:lnTo>
                    <a:lnTo>
                      <a:pt x="1318" y="371"/>
                    </a:lnTo>
                    <a:lnTo>
                      <a:pt x="1228" y="388"/>
                    </a:lnTo>
                    <a:lnTo>
                      <a:pt x="1140" y="411"/>
                    </a:lnTo>
                    <a:lnTo>
                      <a:pt x="1056" y="438"/>
                    </a:lnTo>
                    <a:lnTo>
                      <a:pt x="972" y="472"/>
                    </a:lnTo>
                    <a:lnTo>
                      <a:pt x="893" y="510"/>
                    </a:lnTo>
                    <a:lnTo>
                      <a:pt x="815" y="553"/>
                    </a:lnTo>
                    <a:lnTo>
                      <a:pt x="741" y="602"/>
                    </a:lnTo>
                    <a:lnTo>
                      <a:pt x="670" y="654"/>
                    </a:lnTo>
                    <a:lnTo>
                      <a:pt x="602" y="710"/>
                    </a:lnTo>
                    <a:lnTo>
                      <a:pt x="539" y="771"/>
                    </a:lnTo>
                    <a:lnTo>
                      <a:pt x="480" y="835"/>
                    </a:lnTo>
                    <a:lnTo>
                      <a:pt x="424" y="904"/>
                    </a:lnTo>
                    <a:lnTo>
                      <a:pt x="373" y="975"/>
                    </a:lnTo>
                    <a:lnTo>
                      <a:pt x="326" y="1050"/>
                    </a:lnTo>
                    <a:lnTo>
                      <a:pt x="284" y="1129"/>
                    </a:lnTo>
                    <a:lnTo>
                      <a:pt x="247" y="1209"/>
                    </a:lnTo>
                    <a:lnTo>
                      <a:pt x="215" y="1293"/>
                    </a:lnTo>
                    <a:lnTo>
                      <a:pt x="188" y="1379"/>
                    </a:lnTo>
                    <a:lnTo>
                      <a:pt x="167" y="1468"/>
                    </a:lnTo>
                    <a:lnTo>
                      <a:pt x="152" y="1558"/>
                    </a:lnTo>
                    <a:lnTo>
                      <a:pt x="143" y="1650"/>
                    </a:lnTo>
                    <a:lnTo>
                      <a:pt x="140" y="1744"/>
                    </a:lnTo>
                    <a:lnTo>
                      <a:pt x="138" y="1763"/>
                    </a:lnTo>
                    <a:lnTo>
                      <a:pt x="130" y="1780"/>
                    </a:lnTo>
                    <a:lnTo>
                      <a:pt x="120" y="1794"/>
                    </a:lnTo>
                    <a:lnTo>
                      <a:pt x="105" y="1805"/>
                    </a:lnTo>
                    <a:lnTo>
                      <a:pt x="89" y="1812"/>
                    </a:lnTo>
                    <a:lnTo>
                      <a:pt x="70" y="1815"/>
                    </a:lnTo>
                    <a:lnTo>
                      <a:pt x="51" y="1812"/>
                    </a:lnTo>
                    <a:lnTo>
                      <a:pt x="34" y="1805"/>
                    </a:lnTo>
                    <a:lnTo>
                      <a:pt x="20" y="1794"/>
                    </a:lnTo>
                    <a:lnTo>
                      <a:pt x="10" y="1780"/>
                    </a:lnTo>
                    <a:lnTo>
                      <a:pt x="2" y="1763"/>
                    </a:lnTo>
                    <a:lnTo>
                      <a:pt x="0" y="1744"/>
                    </a:lnTo>
                    <a:lnTo>
                      <a:pt x="3" y="1645"/>
                    </a:lnTo>
                    <a:lnTo>
                      <a:pt x="13" y="1547"/>
                    </a:lnTo>
                    <a:lnTo>
                      <a:pt x="28" y="1451"/>
                    </a:lnTo>
                    <a:lnTo>
                      <a:pt x="50" y="1357"/>
                    </a:lnTo>
                    <a:lnTo>
                      <a:pt x="76" y="1265"/>
                    </a:lnTo>
                    <a:lnTo>
                      <a:pt x="109" y="1176"/>
                    </a:lnTo>
                    <a:lnTo>
                      <a:pt x="147" y="1090"/>
                    </a:lnTo>
                    <a:lnTo>
                      <a:pt x="190" y="1007"/>
                    </a:lnTo>
                    <a:lnTo>
                      <a:pt x="237" y="926"/>
                    </a:lnTo>
                    <a:lnTo>
                      <a:pt x="290" y="849"/>
                    </a:lnTo>
                    <a:lnTo>
                      <a:pt x="346" y="774"/>
                    </a:lnTo>
                    <a:lnTo>
                      <a:pt x="408" y="704"/>
                    </a:lnTo>
                    <a:lnTo>
                      <a:pt x="473" y="639"/>
                    </a:lnTo>
                    <a:lnTo>
                      <a:pt x="542" y="576"/>
                    </a:lnTo>
                    <a:lnTo>
                      <a:pt x="615" y="519"/>
                    </a:lnTo>
                    <a:lnTo>
                      <a:pt x="691" y="465"/>
                    </a:lnTo>
                    <a:lnTo>
                      <a:pt x="772" y="416"/>
                    </a:lnTo>
                    <a:lnTo>
                      <a:pt x="854" y="372"/>
                    </a:lnTo>
                    <a:lnTo>
                      <a:pt x="940" y="333"/>
                    </a:lnTo>
                    <a:lnTo>
                      <a:pt x="1028" y="299"/>
                    </a:lnTo>
                    <a:lnTo>
                      <a:pt x="1119" y="272"/>
                    </a:lnTo>
                    <a:lnTo>
                      <a:pt x="1212" y="248"/>
                    </a:lnTo>
                    <a:lnTo>
                      <a:pt x="1308" y="232"/>
                    </a:lnTo>
                    <a:lnTo>
                      <a:pt x="1405" y="221"/>
                    </a:lnTo>
                    <a:lnTo>
                      <a:pt x="1505" y="217"/>
                    </a:lnTo>
                    <a:lnTo>
                      <a:pt x="1408" y="120"/>
                    </a:lnTo>
                    <a:lnTo>
                      <a:pt x="1397" y="105"/>
                    </a:lnTo>
                    <a:lnTo>
                      <a:pt x="1389" y="88"/>
                    </a:lnTo>
                    <a:lnTo>
                      <a:pt x="1387" y="71"/>
                    </a:lnTo>
                    <a:lnTo>
                      <a:pt x="1389" y="53"/>
                    </a:lnTo>
                    <a:lnTo>
                      <a:pt x="1397" y="36"/>
                    </a:lnTo>
                    <a:lnTo>
                      <a:pt x="1408" y="21"/>
                    </a:lnTo>
                    <a:lnTo>
                      <a:pt x="1423" y="10"/>
                    </a:lnTo>
                    <a:lnTo>
                      <a:pt x="1440" y="2"/>
                    </a:lnTo>
                    <a:lnTo>
                      <a:pt x="14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3" name="Freeform 228">
                <a:extLst>
                  <a:ext uri="{FF2B5EF4-FFF2-40B4-BE49-F238E27FC236}">
                    <a16:creationId xmlns:a16="http://schemas.microsoft.com/office/drawing/2014/main" id="{3CDB5C53-4CC9-48F6-985B-7A820FF91714}"/>
                  </a:ext>
                </a:extLst>
              </p:cNvPr>
              <p:cNvSpPr/>
              <p:nvPr/>
            </p:nvSpPr>
            <p:spPr bwMode="auto">
              <a:xfrm>
                <a:off x="6534151" y="3727450"/>
                <a:ext cx="276225" cy="287338"/>
              </a:xfrm>
              <a:custGeom>
                <a:avLst/>
                <a:gdLst>
                  <a:gd name="T0" fmla="*/ 1691 w 1743"/>
                  <a:gd name="T1" fmla="*/ 3 h 1815"/>
                  <a:gd name="T2" fmla="*/ 1722 w 1743"/>
                  <a:gd name="T3" fmla="*/ 21 h 1815"/>
                  <a:gd name="T4" fmla="*/ 1740 w 1743"/>
                  <a:gd name="T5" fmla="*/ 52 h 1815"/>
                  <a:gd name="T6" fmla="*/ 1739 w 1743"/>
                  <a:gd name="T7" fmla="*/ 170 h 1815"/>
                  <a:gd name="T8" fmla="*/ 1714 w 1743"/>
                  <a:gd name="T9" fmla="*/ 364 h 1815"/>
                  <a:gd name="T10" fmla="*/ 1666 w 1743"/>
                  <a:gd name="T11" fmla="*/ 549 h 1815"/>
                  <a:gd name="T12" fmla="*/ 1595 w 1743"/>
                  <a:gd name="T13" fmla="*/ 724 h 1815"/>
                  <a:gd name="T14" fmla="*/ 1505 w 1743"/>
                  <a:gd name="T15" fmla="*/ 889 h 1815"/>
                  <a:gd name="T16" fmla="*/ 1395 w 1743"/>
                  <a:gd name="T17" fmla="*/ 1040 h 1815"/>
                  <a:gd name="T18" fmla="*/ 1269 w 1743"/>
                  <a:gd name="T19" fmla="*/ 1176 h 1815"/>
                  <a:gd name="T20" fmla="*/ 1126 w 1743"/>
                  <a:gd name="T21" fmla="*/ 1296 h 1815"/>
                  <a:gd name="T22" fmla="*/ 971 w 1743"/>
                  <a:gd name="T23" fmla="*/ 1399 h 1815"/>
                  <a:gd name="T24" fmla="*/ 802 w 1743"/>
                  <a:gd name="T25" fmla="*/ 1481 h 1815"/>
                  <a:gd name="T26" fmla="*/ 622 w 1743"/>
                  <a:gd name="T27" fmla="*/ 1543 h 1815"/>
                  <a:gd name="T28" fmla="*/ 434 w 1743"/>
                  <a:gd name="T29" fmla="*/ 1582 h 1815"/>
                  <a:gd name="T30" fmla="*/ 238 w 1743"/>
                  <a:gd name="T31" fmla="*/ 1598 h 1815"/>
                  <a:gd name="T32" fmla="*/ 346 w 1743"/>
                  <a:gd name="T33" fmla="*/ 1710 h 1815"/>
                  <a:gd name="T34" fmla="*/ 354 w 1743"/>
                  <a:gd name="T35" fmla="*/ 1743 h 1815"/>
                  <a:gd name="T36" fmla="*/ 346 w 1743"/>
                  <a:gd name="T37" fmla="*/ 1778 h 1815"/>
                  <a:gd name="T38" fmla="*/ 320 w 1743"/>
                  <a:gd name="T39" fmla="*/ 1805 h 1815"/>
                  <a:gd name="T40" fmla="*/ 285 w 1743"/>
                  <a:gd name="T41" fmla="*/ 1815 h 1815"/>
                  <a:gd name="T42" fmla="*/ 250 w 1743"/>
                  <a:gd name="T43" fmla="*/ 1805 h 1815"/>
                  <a:gd name="T44" fmla="*/ 20 w 1743"/>
                  <a:gd name="T45" fmla="*/ 1578 h 1815"/>
                  <a:gd name="T46" fmla="*/ 2 w 1743"/>
                  <a:gd name="T47" fmla="*/ 1546 h 1815"/>
                  <a:gd name="T48" fmla="*/ 2 w 1743"/>
                  <a:gd name="T49" fmla="*/ 1510 h 1815"/>
                  <a:gd name="T50" fmla="*/ 20 w 1743"/>
                  <a:gd name="T51" fmla="*/ 1479 h 1815"/>
                  <a:gd name="T52" fmla="*/ 251 w 1743"/>
                  <a:gd name="T53" fmla="*/ 1251 h 1815"/>
                  <a:gd name="T54" fmla="*/ 285 w 1743"/>
                  <a:gd name="T55" fmla="*/ 1243 h 1815"/>
                  <a:gd name="T56" fmla="*/ 320 w 1743"/>
                  <a:gd name="T57" fmla="*/ 1251 h 1815"/>
                  <a:gd name="T58" fmla="*/ 346 w 1743"/>
                  <a:gd name="T59" fmla="*/ 1279 h 1815"/>
                  <a:gd name="T60" fmla="*/ 354 w 1743"/>
                  <a:gd name="T61" fmla="*/ 1313 h 1815"/>
                  <a:gd name="T62" fmla="*/ 346 w 1743"/>
                  <a:gd name="T63" fmla="*/ 1348 h 1815"/>
                  <a:gd name="T64" fmla="*/ 239 w 1743"/>
                  <a:gd name="T65" fmla="*/ 1458 h 1815"/>
                  <a:gd name="T66" fmla="*/ 424 w 1743"/>
                  <a:gd name="T67" fmla="*/ 1443 h 1815"/>
                  <a:gd name="T68" fmla="*/ 601 w 1743"/>
                  <a:gd name="T69" fmla="*/ 1404 h 1815"/>
                  <a:gd name="T70" fmla="*/ 770 w 1743"/>
                  <a:gd name="T71" fmla="*/ 1343 h 1815"/>
                  <a:gd name="T72" fmla="*/ 927 w 1743"/>
                  <a:gd name="T73" fmla="*/ 1262 h 1815"/>
                  <a:gd name="T74" fmla="*/ 1072 w 1743"/>
                  <a:gd name="T75" fmla="*/ 1161 h 1815"/>
                  <a:gd name="T76" fmla="*/ 1204 w 1743"/>
                  <a:gd name="T77" fmla="*/ 1043 h 1815"/>
                  <a:gd name="T78" fmla="*/ 1318 w 1743"/>
                  <a:gd name="T79" fmla="*/ 911 h 1815"/>
                  <a:gd name="T80" fmla="*/ 1416 w 1743"/>
                  <a:gd name="T81" fmla="*/ 765 h 1815"/>
                  <a:gd name="T82" fmla="*/ 1495 w 1743"/>
                  <a:gd name="T83" fmla="*/ 605 h 1815"/>
                  <a:gd name="T84" fmla="*/ 1554 w 1743"/>
                  <a:gd name="T85" fmla="*/ 436 h 1815"/>
                  <a:gd name="T86" fmla="*/ 1590 w 1743"/>
                  <a:gd name="T87" fmla="*/ 256 h 1815"/>
                  <a:gd name="T88" fmla="*/ 1603 w 1743"/>
                  <a:gd name="T89" fmla="*/ 70 h 1815"/>
                  <a:gd name="T90" fmla="*/ 1612 w 1743"/>
                  <a:gd name="T91" fmla="*/ 35 h 1815"/>
                  <a:gd name="T92" fmla="*/ 1637 w 1743"/>
                  <a:gd name="T93" fmla="*/ 9 h 1815"/>
                  <a:gd name="T94" fmla="*/ 1673 w 1743"/>
                  <a:gd name="T95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3" h="1815">
                    <a:moveTo>
                      <a:pt x="1673" y="0"/>
                    </a:moveTo>
                    <a:lnTo>
                      <a:pt x="1691" y="3"/>
                    </a:lnTo>
                    <a:lnTo>
                      <a:pt x="1708" y="9"/>
                    </a:lnTo>
                    <a:lnTo>
                      <a:pt x="1722" y="21"/>
                    </a:lnTo>
                    <a:lnTo>
                      <a:pt x="1733" y="35"/>
                    </a:lnTo>
                    <a:lnTo>
                      <a:pt x="1740" y="52"/>
                    </a:lnTo>
                    <a:lnTo>
                      <a:pt x="1743" y="70"/>
                    </a:lnTo>
                    <a:lnTo>
                      <a:pt x="1739" y="170"/>
                    </a:lnTo>
                    <a:lnTo>
                      <a:pt x="1730" y="268"/>
                    </a:lnTo>
                    <a:lnTo>
                      <a:pt x="1714" y="364"/>
                    </a:lnTo>
                    <a:lnTo>
                      <a:pt x="1693" y="458"/>
                    </a:lnTo>
                    <a:lnTo>
                      <a:pt x="1666" y="549"/>
                    </a:lnTo>
                    <a:lnTo>
                      <a:pt x="1634" y="638"/>
                    </a:lnTo>
                    <a:lnTo>
                      <a:pt x="1595" y="724"/>
                    </a:lnTo>
                    <a:lnTo>
                      <a:pt x="1553" y="808"/>
                    </a:lnTo>
                    <a:lnTo>
                      <a:pt x="1505" y="889"/>
                    </a:lnTo>
                    <a:lnTo>
                      <a:pt x="1452" y="966"/>
                    </a:lnTo>
                    <a:lnTo>
                      <a:pt x="1395" y="1040"/>
                    </a:lnTo>
                    <a:lnTo>
                      <a:pt x="1334" y="1110"/>
                    </a:lnTo>
                    <a:lnTo>
                      <a:pt x="1269" y="1176"/>
                    </a:lnTo>
                    <a:lnTo>
                      <a:pt x="1199" y="1239"/>
                    </a:lnTo>
                    <a:lnTo>
                      <a:pt x="1126" y="1296"/>
                    </a:lnTo>
                    <a:lnTo>
                      <a:pt x="1050" y="1350"/>
                    </a:lnTo>
                    <a:lnTo>
                      <a:pt x="971" y="1399"/>
                    </a:lnTo>
                    <a:lnTo>
                      <a:pt x="888" y="1442"/>
                    </a:lnTo>
                    <a:lnTo>
                      <a:pt x="802" y="1481"/>
                    </a:lnTo>
                    <a:lnTo>
                      <a:pt x="713" y="1515"/>
                    </a:lnTo>
                    <a:lnTo>
                      <a:pt x="622" y="1543"/>
                    </a:lnTo>
                    <a:lnTo>
                      <a:pt x="529" y="1566"/>
                    </a:lnTo>
                    <a:lnTo>
                      <a:pt x="434" y="1582"/>
                    </a:lnTo>
                    <a:lnTo>
                      <a:pt x="338" y="1594"/>
                    </a:lnTo>
                    <a:lnTo>
                      <a:pt x="238" y="1598"/>
                    </a:lnTo>
                    <a:lnTo>
                      <a:pt x="334" y="1695"/>
                    </a:lnTo>
                    <a:lnTo>
                      <a:pt x="346" y="1710"/>
                    </a:lnTo>
                    <a:lnTo>
                      <a:pt x="352" y="1726"/>
                    </a:lnTo>
                    <a:lnTo>
                      <a:pt x="354" y="1743"/>
                    </a:lnTo>
                    <a:lnTo>
                      <a:pt x="352" y="1761"/>
                    </a:lnTo>
                    <a:lnTo>
                      <a:pt x="346" y="1778"/>
                    </a:lnTo>
                    <a:lnTo>
                      <a:pt x="334" y="1793"/>
                    </a:lnTo>
                    <a:lnTo>
                      <a:pt x="320" y="1805"/>
                    </a:lnTo>
                    <a:lnTo>
                      <a:pt x="303" y="1811"/>
                    </a:lnTo>
                    <a:lnTo>
                      <a:pt x="285" y="1815"/>
                    </a:lnTo>
                    <a:lnTo>
                      <a:pt x="267" y="1811"/>
                    </a:lnTo>
                    <a:lnTo>
                      <a:pt x="250" y="1805"/>
                    </a:lnTo>
                    <a:lnTo>
                      <a:pt x="235" y="1793"/>
                    </a:lnTo>
                    <a:lnTo>
                      <a:pt x="20" y="1578"/>
                    </a:lnTo>
                    <a:lnTo>
                      <a:pt x="9" y="1563"/>
                    </a:lnTo>
                    <a:lnTo>
                      <a:pt x="2" y="1546"/>
                    </a:lnTo>
                    <a:lnTo>
                      <a:pt x="0" y="1528"/>
                    </a:lnTo>
                    <a:lnTo>
                      <a:pt x="2" y="1510"/>
                    </a:lnTo>
                    <a:lnTo>
                      <a:pt x="9" y="1493"/>
                    </a:lnTo>
                    <a:lnTo>
                      <a:pt x="20" y="1479"/>
                    </a:lnTo>
                    <a:lnTo>
                      <a:pt x="235" y="1263"/>
                    </a:lnTo>
                    <a:lnTo>
                      <a:pt x="251" y="1251"/>
                    </a:lnTo>
                    <a:lnTo>
                      <a:pt x="267" y="1245"/>
                    </a:lnTo>
                    <a:lnTo>
                      <a:pt x="285" y="1243"/>
                    </a:lnTo>
                    <a:lnTo>
                      <a:pt x="303" y="1245"/>
                    </a:lnTo>
                    <a:lnTo>
                      <a:pt x="320" y="1251"/>
                    </a:lnTo>
                    <a:lnTo>
                      <a:pt x="334" y="1263"/>
                    </a:lnTo>
                    <a:lnTo>
                      <a:pt x="346" y="1279"/>
                    </a:lnTo>
                    <a:lnTo>
                      <a:pt x="352" y="1295"/>
                    </a:lnTo>
                    <a:lnTo>
                      <a:pt x="354" y="1313"/>
                    </a:lnTo>
                    <a:lnTo>
                      <a:pt x="352" y="1331"/>
                    </a:lnTo>
                    <a:lnTo>
                      <a:pt x="346" y="1348"/>
                    </a:lnTo>
                    <a:lnTo>
                      <a:pt x="334" y="1363"/>
                    </a:lnTo>
                    <a:lnTo>
                      <a:pt x="239" y="1458"/>
                    </a:lnTo>
                    <a:lnTo>
                      <a:pt x="332" y="1454"/>
                    </a:lnTo>
                    <a:lnTo>
                      <a:pt x="424" y="1443"/>
                    </a:lnTo>
                    <a:lnTo>
                      <a:pt x="513" y="1426"/>
                    </a:lnTo>
                    <a:lnTo>
                      <a:pt x="601" y="1404"/>
                    </a:lnTo>
                    <a:lnTo>
                      <a:pt x="687" y="1376"/>
                    </a:lnTo>
                    <a:lnTo>
                      <a:pt x="770" y="1343"/>
                    </a:lnTo>
                    <a:lnTo>
                      <a:pt x="850" y="1304"/>
                    </a:lnTo>
                    <a:lnTo>
                      <a:pt x="927" y="1262"/>
                    </a:lnTo>
                    <a:lnTo>
                      <a:pt x="1001" y="1213"/>
                    </a:lnTo>
                    <a:lnTo>
                      <a:pt x="1072" y="1161"/>
                    </a:lnTo>
                    <a:lnTo>
                      <a:pt x="1140" y="1105"/>
                    </a:lnTo>
                    <a:lnTo>
                      <a:pt x="1204" y="1043"/>
                    </a:lnTo>
                    <a:lnTo>
                      <a:pt x="1263" y="980"/>
                    </a:lnTo>
                    <a:lnTo>
                      <a:pt x="1318" y="911"/>
                    </a:lnTo>
                    <a:lnTo>
                      <a:pt x="1370" y="840"/>
                    </a:lnTo>
                    <a:lnTo>
                      <a:pt x="1416" y="765"/>
                    </a:lnTo>
                    <a:lnTo>
                      <a:pt x="1459" y="686"/>
                    </a:lnTo>
                    <a:lnTo>
                      <a:pt x="1495" y="605"/>
                    </a:lnTo>
                    <a:lnTo>
                      <a:pt x="1528" y="522"/>
                    </a:lnTo>
                    <a:lnTo>
                      <a:pt x="1554" y="436"/>
                    </a:lnTo>
                    <a:lnTo>
                      <a:pt x="1574" y="347"/>
                    </a:lnTo>
                    <a:lnTo>
                      <a:pt x="1590" y="256"/>
                    </a:lnTo>
                    <a:lnTo>
                      <a:pt x="1600" y="164"/>
                    </a:lnTo>
                    <a:lnTo>
                      <a:pt x="1603" y="70"/>
                    </a:lnTo>
                    <a:lnTo>
                      <a:pt x="1605" y="52"/>
                    </a:lnTo>
                    <a:lnTo>
                      <a:pt x="1612" y="35"/>
                    </a:lnTo>
                    <a:lnTo>
                      <a:pt x="1623" y="21"/>
                    </a:lnTo>
                    <a:lnTo>
                      <a:pt x="1637" y="9"/>
                    </a:lnTo>
                    <a:lnTo>
                      <a:pt x="1654" y="3"/>
                    </a:lnTo>
                    <a:lnTo>
                      <a:pt x="1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 229">
                <a:extLst>
                  <a:ext uri="{FF2B5EF4-FFF2-40B4-BE49-F238E27FC236}">
                    <a16:creationId xmlns:a16="http://schemas.microsoft.com/office/drawing/2014/main" id="{0BF4A82B-3BA2-447C-9F4B-2B416F39BC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7638" y="3667125"/>
                <a:ext cx="142875" cy="142875"/>
              </a:xfrm>
              <a:custGeom>
                <a:avLst/>
                <a:gdLst>
                  <a:gd name="T0" fmla="*/ 410 w 901"/>
                  <a:gd name="T1" fmla="*/ 143 h 905"/>
                  <a:gd name="T2" fmla="*/ 331 w 901"/>
                  <a:gd name="T3" fmla="*/ 164 h 905"/>
                  <a:gd name="T4" fmla="*/ 260 w 901"/>
                  <a:gd name="T5" fmla="*/ 206 h 905"/>
                  <a:gd name="T6" fmla="*/ 203 w 901"/>
                  <a:gd name="T7" fmla="*/ 262 h 905"/>
                  <a:gd name="T8" fmla="*/ 163 w 901"/>
                  <a:gd name="T9" fmla="*/ 333 h 905"/>
                  <a:gd name="T10" fmla="*/ 142 w 901"/>
                  <a:gd name="T11" fmla="*/ 413 h 905"/>
                  <a:gd name="T12" fmla="*/ 142 w 901"/>
                  <a:gd name="T13" fmla="*/ 493 h 905"/>
                  <a:gd name="T14" fmla="*/ 163 w 901"/>
                  <a:gd name="T15" fmla="*/ 572 h 905"/>
                  <a:gd name="T16" fmla="*/ 204 w 901"/>
                  <a:gd name="T17" fmla="*/ 644 h 905"/>
                  <a:gd name="T18" fmla="*/ 260 w 901"/>
                  <a:gd name="T19" fmla="*/ 701 h 905"/>
                  <a:gd name="T20" fmla="*/ 330 w 901"/>
                  <a:gd name="T21" fmla="*/ 741 h 905"/>
                  <a:gd name="T22" fmla="*/ 408 w 901"/>
                  <a:gd name="T23" fmla="*/ 763 h 905"/>
                  <a:gd name="T24" fmla="*/ 491 w 901"/>
                  <a:gd name="T25" fmla="*/ 763 h 905"/>
                  <a:gd name="T26" fmla="*/ 569 w 901"/>
                  <a:gd name="T27" fmla="*/ 741 h 905"/>
                  <a:gd name="T28" fmla="*/ 640 w 901"/>
                  <a:gd name="T29" fmla="*/ 700 h 905"/>
                  <a:gd name="T30" fmla="*/ 696 w 901"/>
                  <a:gd name="T31" fmla="*/ 643 h 905"/>
                  <a:gd name="T32" fmla="*/ 738 w 901"/>
                  <a:gd name="T33" fmla="*/ 572 h 905"/>
                  <a:gd name="T34" fmla="*/ 759 w 901"/>
                  <a:gd name="T35" fmla="*/ 493 h 905"/>
                  <a:gd name="T36" fmla="*/ 759 w 901"/>
                  <a:gd name="T37" fmla="*/ 413 h 905"/>
                  <a:gd name="T38" fmla="*/ 738 w 901"/>
                  <a:gd name="T39" fmla="*/ 333 h 905"/>
                  <a:gd name="T40" fmla="*/ 696 w 901"/>
                  <a:gd name="T41" fmla="*/ 262 h 905"/>
                  <a:gd name="T42" fmla="*/ 639 w 901"/>
                  <a:gd name="T43" fmla="*/ 205 h 905"/>
                  <a:gd name="T44" fmla="*/ 569 w 901"/>
                  <a:gd name="T45" fmla="*/ 164 h 905"/>
                  <a:gd name="T46" fmla="*/ 491 w 901"/>
                  <a:gd name="T47" fmla="*/ 143 h 905"/>
                  <a:gd name="T48" fmla="*/ 450 w 901"/>
                  <a:gd name="T49" fmla="*/ 0 h 905"/>
                  <a:gd name="T50" fmla="*/ 547 w 901"/>
                  <a:gd name="T51" fmla="*/ 11 h 905"/>
                  <a:gd name="T52" fmla="*/ 638 w 901"/>
                  <a:gd name="T53" fmla="*/ 41 h 905"/>
                  <a:gd name="T54" fmla="*/ 721 w 901"/>
                  <a:gd name="T55" fmla="*/ 90 h 905"/>
                  <a:gd name="T56" fmla="*/ 791 w 901"/>
                  <a:gd name="T57" fmla="*/ 155 h 905"/>
                  <a:gd name="T58" fmla="*/ 846 w 901"/>
                  <a:gd name="T59" fmla="*/ 234 h 905"/>
                  <a:gd name="T60" fmla="*/ 884 w 901"/>
                  <a:gd name="T61" fmla="*/ 328 h 905"/>
                  <a:gd name="T62" fmla="*/ 901 w 901"/>
                  <a:gd name="T63" fmla="*/ 427 h 905"/>
                  <a:gd name="T64" fmla="*/ 896 w 901"/>
                  <a:gd name="T65" fmla="*/ 527 h 905"/>
                  <a:gd name="T66" fmla="*/ 867 w 901"/>
                  <a:gd name="T67" fmla="*/ 626 h 905"/>
                  <a:gd name="T68" fmla="*/ 818 w 901"/>
                  <a:gd name="T69" fmla="*/ 715 h 905"/>
                  <a:gd name="T70" fmla="*/ 752 w 901"/>
                  <a:gd name="T71" fmla="*/ 789 h 905"/>
                  <a:gd name="T72" fmla="*/ 669 w 901"/>
                  <a:gd name="T73" fmla="*/ 847 h 905"/>
                  <a:gd name="T74" fmla="*/ 581 w 901"/>
                  <a:gd name="T75" fmla="*/ 886 h 905"/>
                  <a:gd name="T76" fmla="*/ 494 w 901"/>
                  <a:gd name="T77" fmla="*/ 903 h 905"/>
                  <a:gd name="T78" fmla="*/ 401 w 901"/>
                  <a:gd name="T79" fmla="*/ 902 h 905"/>
                  <a:gd name="T80" fmla="*/ 306 w 901"/>
                  <a:gd name="T81" fmla="*/ 881 h 905"/>
                  <a:gd name="T82" fmla="*/ 219 w 901"/>
                  <a:gd name="T83" fmla="*/ 841 h 905"/>
                  <a:gd name="T84" fmla="*/ 143 w 901"/>
                  <a:gd name="T85" fmla="*/ 784 h 905"/>
                  <a:gd name="T86" fmla="*/ 80 w 901"/>
                  <a:gd name="T87" fmla="*/ 712 h 905"/>
                  <a:gd name="T88" fmla="*/ 34 w 901"/>
                  <a:gd name="T89" fmla="*/ 626 h 905"/>
                  <a:gd name="T90" fmla="*/ 5 w 901"/>
                  <a:gd name="T91" fmla="*/ 527 h 905"/>
                  <a:gd name="T92" fmla="*/ 0 w 901"/>
                  <a:gd name="T93" fmla="*/ 427 h 905"/>
                  <a:gd name="T94" fmla="*/ 17 w 901"/>
                  <a:gd name="T95" fmla="*/ 328 h 905"/>
                  <a:gd name="T96" fmla="*/ 56 w 901"/>
                  <a:gd name="T97" fmla="*/ 233 h 905"/>
                  <a:gd name="T98" fmla="*/ 114 w 901"/>
                  <a:gd name="T99" fmla="*/ 151 h 905"/>
                  <a:gd name="T100" fmla="*/ 188 w 901"/>
                  <a:gd name="T101" fmla="*/ 84 h 905"/>
                  <a:gd name="T102" fmla="*/ 277 w 901"/>
                  <a:gd name="T103" fmla="*/ 35 h 905"/>
                  <a:gd name="T104" fmla="*/ 362 w 901"/>
                  <a:gd name="T105" fmla="*/ 8 h 905"/>
                  <a:gd name="T106" fmla="*/ 450 w 901"/>
                  <a:gd name="T107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1" h="905">
                    <a:moveTo>
                      <a:pt x="450" y="140"/>
                    </a:moveTo>
                    <a:lnTo>
                      <a:pt x="410" y="143"/>
                    </a:lnTo>
                    <a:lnTo>
                      <a:pt x="370" y="152"/>
                    </a:lnTo>
                    <a:lnTo>
                      <a:pt x="331" y="164"/>
                    </a:lnTo>
                    <a:lnTo>
                      <a:pt x="294" y="182"/>
                    </a:lnTo>
                    <a:lnTo>
                      <a:pt x="260" y="206"/>
                    </a:lnTo>
                    <a:lnTo>
                      <a:pt x="230" y="232"/>
                    </a:lnTo>
                    <a:lnTo>
                      <a:pt x="203" y="262"/>
                    </a:lnTo>
                    <a:lnTo>
                      <a:pt x="181" y="296"/>
                    </a:lnTo>
                    <a:lnTo>
                      <a:pt x="163" y="333"/>
                    </a:lnTo>
                    <a:lnTo>
                      <a:pt x="149" y="372"/>
                    </a:lnTo>
                    <a:lnTo>
                      <a:pt x="142" y="413"/>
                    </a:lnTo>
                    <a:lnTo>
                      <a:pt x="138" y="453"/>
                    </a:lnTo>
                    <a:lnTo>
                      <a:pt x="142" y="493"/>
                    </a:lnTo>
                    <a:lnTo>
                      <a:pt x="149" y="533"/>
                    </a:lnTo>
                    <a:lnTo>
                      <a:pt x="163" y="572"/>
                    </a:lnTo>
                    <a:lnTo>
                      <a:pt x="181" y="610"/>
                    </a:lnTo>
                    <a:lnTo>
                      <a:pt x="204" y="644"/>
                    </a:lnTo>
                    <a:lnTo>
                      <a:pt x="231" y="675"/>
                    </a:lnTo>
                    <a:lnTo>
                      <a:pt x="260" y="701"/>
                    </a:lnTo>
                    <a:lnTo>
                      <a:pt x="294" y="723"/>
                    </a:lnTo>
                    <a:lnTo>
                      <a:pt x="330" y="741"/>
                    </a:lnTo>
                    <a:lnTo>
                      <a:pt x="368" y="754"/>
                    </a:lnTo>
                    <a:lnTo>
                      <a:pt x="408" y="763"/>
                    </a:lnTo>
                    <a:lnTo>
                      <a:pt x="450" y="765"/>
                    </a:lnTo>
                    <a:lnTo>
                      <a:pt x="491" y="763"/>
                    </a:lnTo>
                    <a:lnTo>
                      <a:pt x="530" y="754"/>
                    </a:lnTo>
                    <a:lnTo>
                      <a:pt x="569" y="741"/>
                    </a:lnTo>
                    <a:lnTo>
                      <a:pt x="606" y="722"/>
                    </a:lnTo>
                    <a:lnTo>
                      <a:pt x="640" y="700"/>
                    </a:lnTo>
                    <a:lnTo>
                      <a:pt x="670" y="673"/>
                    </a:lnTo>
                    <a:lnTo>
                      <a:pt x="696" y="643"/>
                    </a:lnTo>
                    <a:lnTo>
                      <a:pt x="720" y="609"/>
                    </a:lnTo>
                    <a:lnTo>
                      <a:pt x="738" y="572"/>
                    </a:lnTo>
                    <a:lnTo>
                      <a:pt x="750" y="533"/>
                    </a:lnTo>
                    <a:lnTo>
                      <a:pt x="759" y="493"/>
                    </a:lnTo>
                    <a:lnTo>
                      <a:pt x="761" y="453"/>
                    </a:lnTo>
                    <a:lnTo>
                      <a:pt x="759" y="413"/>
                    </a:lnTo>
                    <a:lnTo>
                      <a:pt x="750" y="372"/>
                    </a:lnTo>
                    <a:lnTo>
                      <a:pt x="738" y="333"/>
                    </a:lnTo>
                    <a:lnTo>
                      <a:pt x="719" y="296"/>
                    </a:lnTo>
                    <a:lnTo>
                      <a:pt x="696" y="262"/>
                    </a:lnTo>
                    <a:lnTo>
                      <a:pt x="670" y="231"/>
                    </a:lnTo>
                    <a:lnTo>
                      <a:pt x="639" y="205"/>
                    </a:lnTo>
                    <a:lnTo>
                      <a:pt x="605" y="182"/>
                    </a:lnTo>
                    <a:lnTo>
                      <a:pt x="569" y="164"/>
                    </a:lnTo>
                    <a:lnTo>
                      <a:pt x="531" y="152"/>
                    </a:lnTo>
                    <a:lnTo>
                      <a:pt x="491" y="143"/>
                    </a:lnTo>
                    <a:lnTo>
                      <a:pt x="450" y="140"/>
                    </a:lnTo>
                    <a:close/>
                    <a:moveTo>
                      <a:pt x="450" y="0"/>
                    </a:moveTo>
                    <a:lnTo>
                      <a:pt x="500" y="3"/>
                    </a:lnTo>
                    <a:lnTo>
                      <a:pt x="547" y="11"/>
                    </a:lnTo>
                    <a:lnTo>
                      <a:pt x="594" y="23"/>
                    </a:lnTo>
                    <a:lnTo>
                      <a:pt x="638" y="41"/>
                    </a:lnTo>
                    <a:lnTo>
                      <a:pt x="681" y="64"/>
                    </a:lnTo>
                    <a:lnTo>
                      <a:pt x="721" y="90"/>
                    </a:lnTo>
                    <a:lnTo>
                      <a:pt x="757" y="121"/>
                    </a:lnTo>
                    <a:lnTo>
                      <a:pt x="791" y="155"/>
                    </a:lnTo>
                    <a:lnTo>
                      <a:pt x="820" y="193"/>
                    </a:lnTo>
                    <a:lnTo>
                      <a:pt x="846" y="234"/>
                    </a:lnTo>
                    <a:lnTo>
                      <a:pt x="867" y="279"/>
                    </a:lnTo>
                    <a:lnTo>
                      <a:pt x="884" y="328"/>
                    </a:lnTo>
                    <a:lnTo>
                      <a:pt x="896" y="378"/>
                    </a:lnTo>
                    <a:lnTo>
                      <a:pt x="901" y="427"/>
                    </a:lnTo>
                    <a:lnTo>
                      <a:pt x="901" y="477"/>
                    </a:lnTo>
                    <a:lnTo>
                      <a:pt x="896" y="527"/>
                    </a:lnTo>
                    <a:lnTo>
                      <a:pt x="884" y="577"/>
                    </a:lnTo>
                    <a:lnTo>
                      <a:pt x="867" y="626"/>
                    </a:lnTo>
                    <a:lnTo>
                      <a:pt x="845" y="671"/>
                    </a:lnTo>
                    <a:lnTo>
                      <a:pt x="818" y="715"/>
                    </a:lnTo>
                    <a:lnTo>
                      <a:pt x="786" y="754"/>
                    </a:lnTo>
                    <a:lnTo>
                      <a:pt x="752" y="789"/>
                    </a:lnTo>
                    <a:lnTo>
                      <a:pt x="711" y="821"/>
                    </a:lnTo>
                    <a:lnTo>
                      <a:pt x="669" y="847"/>
                    </a:lnTo>
                    <a:lnTo>
                      <a:pt x="622" y="870"/>
                    </a:lnTo>
                    <a:lnTo>
                      <a:pt x="581" y="886"/>
                    </a:lnTo>
                    <a:lnTo>
                      <a:pt x="538" y="896"/>
                    </a:lnTo>
                    <a:lnTo>
                      <a:pt x="494" y="903"/>
                    </a:lnTo>
                    <a:lnTo>
                      <a:pt x="450" y="905"/>
                    </a:lnTo>
                    <a:lnTo>
                      <a:pt x="401" y="902"/>
                    </a:lnTo>
                    <a:lnTo>
                      <a:pt x="352" y="894"/>
                    </a:lnTo>
                    <a:lnTo>
                      <a:pt x="306" y="881"/>
                    </a:lnTo>
                    <a:lnTo>
                      <a:pt x="261" y="863"/>
                    </a:lnTo>
                    <a:lnTo>
                      <a:pt x="219" y="841"/>
                    </a:lnTo>
                    <a:lnTo>
                      <a:pt x="180" y="815"/>
                    </a:lnTo>
                    <a:lnTo>
                      <a:pt x="143" y="784"/>
                    </a:lnTo>
                    <a:lnTo>
                      <a:pt x="110" y="750"/>
                    </a:lnTo>
                    <a:lnTo>
                      <a:pt x="80" y="712"/>
                    </a:lnTo>
                    <a:lnTo>
                      <a:pt x="55" y="670"/>
                    </a:lnTo>
                    <a:lnTo>
                      <a:pt x="34" y="626"/>
                    </a:lnTo>
                    <a:lnTo>
                      <a:pt x="17" y="577"/>
                    </a:lnTo>
                    <a:lnTo>
                      <a:pt x="5" y="527"/>
                    </a:lnTo>
                    <a:lnTo>
                      <a:pt x="0" y="477"/>
                    </a:lnTo>
                    <a:lnTo>
                      <a:pt x="0" y="427"/>
                    </a:lnTo>
                    <a:lnTo>
                      <a:pt x="5" y="378"/>
                    </a:lnTo>
                    <a:lnTo>
                      <a:pt x="17" y="328"/>
                    </a:lnTo>
                    <a:lnTo>
                      <a:pt x="34" y="279"/>
                    </a:lnTo>
                    <a:lnTo>
                      <a:pt x="56" y="233"/>
                    </a:lnTo>
                    <a:lnTo>
                      <a:pt x="82" y="190"/>
                    </a:lnTo>
                    <a:lnTo>
                      <a:pt x="114" y="151"/>
                    </a:lnTo>
                    <a:lnTo>
                      <a:pt x="149" y="116"/>
                    </a:lnTo>
                    <a:lnTo>
                      <a:pt x="188" y="84"/>
                    </a:lnTo>
                    <a:lnTo>
                      <a:pt x="232" y="57"/>
                    </a:lnTo>
                    <a:lnTo>
                      <a:pt x="277" y="35"/>
                    </a:lnTo>
                    <a:lnTo>
                      <a:pt x="320" y="20"/>
                    </a:lnTo>
                    <a:lnTo>
                      <a:pt x="362" y="8"/>
                    </a:lnTo>
                    <a:lnTo>
                      <a:pt x="405" y="2"/>
                    </a:lnTo>
                    <a:lnTo>
                      <a:pt x="4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230">
                <a:extLst>
                  <a:ext uri="{FF2B5EF4-FFF2-40B4-BE49-F238E27FC236}">
                    <a16:creationId xmlns:a16="http://schemas.microsoft.com/office/drawing/2014/main" id="{4582ADF5-4BF1-4205-8FBE-EA801FDA27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5563" y="3575050"/>
                <a:ext cx="327025" cy="327025"/>
              </a:xfrm>
              <a:custGeom>
                <a:avLst/>
                <a:gdLst>
                  <a:gd name="T0" fmla="*/ 599 w 2059"/>
                  <a:gd name="T1" fmla="*/ 201 h 2062"/>
                  <a:gd name="T2" fmla="*/ 653 w 2059"/>
                  <a:gd name="T3" fmla="*/ 375 h 2062"/>
                  <a:gd name="T4" fmla="*/ 421 w 2059"/>
                  <a:gd name="T5" fmla="*/ 624 h 2062"/>
                  <a:gd name="T6" fmla="*/ 211 w 2059"/>
                  <a:gd name="T7" fmla="*/ 598 h 2062"/>
                  <a:gd name="T8" fmla="*/ 139 w 2059"/>
                  <a:gd name="T9" fmla="*/ 743 h 2062"/>
                  <a:gd name="T10" fmla="*/ 287 w 2059"/>
                  <a:gd name="T11" fmla="*/ 819 h 2062"/>
                  <a:gd name="T12" fmla="*/ 312 w 2059"/>
                  <a:gd name="T13" fmla="*/ 1172 h 2062"/>
                  <a:gd name="T14" fmla="*/ 144 w 2059"/>
                  <a:gd name="T15" fmla="*/ 1304 h 2062"/>
                  <a:gd name="T16" fmla="*/ 197 w 2059"/>
                  <a:gd name="T17" fmla="*/ 1457 h 2062"/>
                  <a:gd name="T18" fmla="*/ 336 w 2059"/>
                  <a:gd name="T19" fmla="*/ 1411 h 2062"/>
                  <a:gd name="T20" fmla="*/ 532 w 2059"/>
                  <a:gd name="T21" fmla="*/ 1567 h 2062"/>
                  <a:gd name="T22" fmla="*/ 598 w 2059"/>
                  <a:gd name="T23" fmla="*/ 1845 h 2062"/>
                  <a:gd name="T24" fmla="*/ 749 w 2059"/>
                  <a:gd name="T25" fmla="*/ 1920 h 2062"/>
                  <a:gd name="T26" fmla="*/ 867 w 2059"/>
                  <a:gd name="T27" fmla="*/ 1747 h 2062"/>
                  <a:gd name="T28" fmla="*/ 1184 w 2059"/>
                  <a:gd name="T29" fmla="*/ 1747 h 2062"/>
                  <a:gd name="T30" fmla="*/ 1303 w 2059"/>
                  <a:gd name="T31" fmla="*/ 1919 h 2062"/>
                  <a:gd name="T32" fmla="*/ 1457 w 2059"/>
                  <a:gd name="T33" fmla="*/ 1861 h 2062"/>
                  <a:gd name="T34" fmla="*/ 1405 w 2059"/>
                  <a:gd name="T35" fmla="*/ 1705 h 2062"/>
                  <a:gd name="T36" fmla="*/ 1603 w 2059"/>
                  <a:gd name="T37" fmla="*/ 1484 h 2062"/>
                  <a:gd name="T38" fmla="*/ 1845 w 2059"/>
                  <a:gd name="T39" fmla="*/ 1462 h 2062"/>
                  <a:gd name="T40" fmla="*/ 1917 w 2059"/>
                  <a:gd name="T41" fmla="*/ 1322 h 2062"/>
                  <a:gd name="T42" fmla="*/ 1788 w 2059"/>
                  <a:gd name="T43" fmla="*/ 1252 h 2062"/>
                  <a:gd name="T44" fmla="*/ 1756 w 2059"/>
                  <a:gd name="T45" fmla="*/ 960 h 2062"/>
                  <a:gd name="T46" fmla="*/ 1915 w 2059"/>
                  <a:gd name="T47" fmla="*/ 755 h 2062"/>
                  <a:gd name="T48" fmla="*/ 1848 w 2059"/>
                  <a:gd name="T49" fmla="*/ 598 h 2062"/>
                  <a:gd name="T50" fmla="*/ 1637 w 2059"/>
                  <a:gd name="T51" fmla="*/ 624 h 2062"/>
                  <a:gd name="T52" fmla="*/ 1406 w 2059"/>
                  <a:gd name="T53" fmla="*/ 375 h 2062"/>
                  <a:gd name="T54" fmla="*/ 1458 w 2059"/>
                  <a:gd name="T55" fmla="*/ 200 h 2062"/>
                  <a:gd name="T56" fmla="*/ 1305 w 2059"/>
                  <a:gd name="T57" fmla="*/ 143 h 2062"/>
                  <a:gd name="T58" fmla="*/ 1172 w 2059"/>
                  <a:gd name="T59" fmla="*/ 313 h 2062"/>
                  <a:gd name="T60" fmla="*/ 819 w 2059"/>
                  <a:gd name="T61" fmla="*/ 287 h 2062"/>
                  <a:gd name="T62" fmla="*/ 1315 w 2059"/>
                  <a:gd name="T63" fmla="*/ 0 h 2062"/>
                  <a:gd name="T64" fmla="*/ 1590 w 2059"/>
                  <a:gd name="T65" fmla="*/ 151 h 2062"/>
                  <a:gd name="T66" fmla="*/ 1684 w 2059"/>
                  <a:gd name="T67" fmla="*/ 455 h 2062"/>
                  <a:gd name="T68" fmla="*/ 1946 w 2059"/>
                  <a:gd name="T69" fmla="*/ 492 h 2062"/>
                  <a:gd name="T70" fmla="*/ 2047 w 2059"/>
                  <a:gd name="T71" fmla="*/ 805 h 2062"/>
                  <a:gd name="T72" fmla="*/ 1900 w 2059"/>
                  <a:gd name="T73" fmla="*/ 1068 h 2062"/>
                  <a:gd name="T74" fmla="*/ 2056 w 2059"/>
                  <a:gd name="T75" fmla="*/ 1286 h 2062"/>
                  <a:gd name="T76" fmla="*/ 1925 w 2059"/>
                  <a:gd name="T77" fmla="*/ 1584 h 2062"/>
                  <a:gd name="T78" fmla="*/ 1646 w 2059"/>
                  <a:gd name="T79" fmla="*/ 1647 h 2062"/>
                  <a:gd name="T80" fmla="*/ 1579 w 2059"/>
                  <a:gd name="T81" fmla="*/ 1933 h 2062"/>
                  <a:gd name="T82" fmla="*/ 1288 w 2059"/>
                  <a:gd name="T83" fmla="*/ 2060 h 2062"/>
                  <a:gd name="T84" fmla="*/ 1067 w 2059"/>
                  <a:gd name="T85" fmla="*/ 1903 h 2062"/>
                  <a:gd name="T86" fmla="*/ 797 w 2059"/>
                  <a:gd name="T87" fmla="*/ 2053 h 2062"/>
                  <a:gd name="T88" fmla="*/ 489 w 2059"/>
                  <a:gd name="T89" fmla="*/ 1946 h 2062"/>
                  <a:gd name="T90" fmla="*/ 454 w 2059"/>
                  <a:gd name="T91" fmla="*/ 1687 h 2062"/>
                  <a:gd name="T92" fmla="*/ 157 w 2059"/>
                  <a:gd name="T93" fmla="*/ 1596 h 2062"/>
                  <a:gd name="T94" fmla="*/ 0 w 2059"/>
                  <a:gd name="T95" fmla="*/ 1317 h 2062"/>
                  <a:gd name="T96" fmla="*/ 166 w 2059"/>
                  <a:gd name="T97" fmla="*/ 1144 h 2062"/>
                  <a:gd name="T98" fmla="*/ 23 w 2059"/>
                  <a:gd name="T99" fmla="*/ 828 h 2062"/>
                  <a:gd name="T100" fmla="*/ 94 w 2059"/>
                  <a:gd name="T101" fmla="*/ 510 h 2062"/>
                  <a:gd name="T102" fmla="*/ 339 w 2059"/>
                  <a:gd name="T103" fmla="*/ 499 h 2062"/>
                  <a:gd name="T104" fmla="*/ 460 w 2059"/>
                  <a:gd name="T105" fmla="*/ 181 h 2062"/>
                  <a:gd name="T106" fmla="*/ 714 w 2059"/>
                  <a:gd name="T107" fmla="*/ 4 h 2062"/>
                  <a:gd name="T108" fmla="*/ 888 w 2059"/>
                  <a:gd name="T109" fmla="*/ 96 h 2062"/>
                  <a:gd name="T110" fmla="*/ 1217 w 2059"/>
                  <a:gd name="T111" fmla="*/ 34 h 2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9" h="2062">
                    <a:moveTo>
                      <a:pt x="745" y="140"/>
                    </a:moveTo>
                    <a:lnTo>
                      <a:pt x="743" y="140"/>
                    </a:lnTo>
                    <a:lnTo>
                      <a:pt x="741" y="140"/>
                    </a:lnTo>
                    <a:lnTo>
                      <a:pt x="739" y="141"/>
                    </a:lnTo>
                    <a:lnTo>
                      <a:pt x="606" y="196"/>
                    </a:lnTo>
                    <a:lnTo>
                      <a:pt x="603" y="197"/>
                    </a:lnTo>
                    <a:lnTo>
                      <a:pt x="601" y="199"/>
                    </a:lnTo>
                    <a:lnTo>
                      <a:pt x="599" y="201"/>
                    </a:lnTo>
                    <a:lnTo>
                      <a:pt x="598" y="205"/>
                    </a:lnTo>
                    <a:lnTo>
                      <a:pt x="597" y="206"/>
                    </a:lnTo>
                    <a:lnTo>
                      <a:pt x="597" y="209"/>
                    </a:lnTo>
                    <a:lnTo>
                      <a:pt x="597" y="212"/>
                    </a:lnTo>
                    <a:lnTo>
                      <a:pt x="598" y="215"/>
                    </a:lnTo>
                    <a:lnTo>
                      <a:pt x="649" y="337"/>
                    </a:lnTo>
                    <a:lnTo>
                      <a:pt x="653" y="356"/>
                    </a:lnTo>
                    <a:lnTo>
                      <a:pt x="653" y="375"/>
                    </a:lnTo>
                    <a:lnTo>
                      <a:pt x="647" y="393"/>
                    </a:lnTo>
                    <a:lnTo>
                      <a:pt x="637" y="409"/>
                    </a:lnTo>
                    <a:lnTo>
                      <a:pt x="622" y="422"/>
                    </a:lnTo>
                    <a:lnTo>
                      <a:pt x="576" y="456"/>
                    </a:lnTo>
                    <a:lnTo>
                      <a:pt x="532" y="493"/>
                    </a:lnTo>
                    <a:lnTo>
                      <a:pt x="492" y="533"/>
                    </a:lnTo>
                    <a:lnTo>
                      <a:pt x="455" y="577"/>
                    </a:lnTo>
                    <a:lnTo>
                      <a:pt x="421" y="624"/>
                    </a:lnTo>
                    <a:lnTo>
                      <a:pt x="408" y="638"/>
                    </a:lnTo>
                    <a:lnTo>
                      <a:pt x="392" y="648"/>
                    </a:lnTo>
                    <a:lnTo>
                      <a:pt x="374" y="653"/>
                    </a:lnTo>
                    <a:lnTo>
                      <a:pt x="355" y="654"/>
                    </a:lnTo>
                    <a:lnTo>
                      <a:pt x="336" y="649"/>
                    </a:lnTo>
                    <a:lnTo>
                      <a:pt x="215" y="599"/>
                    </a:lnTo>
                    <a:lnTo>
                      <a:pt x="212" y="598"/>
                    </a:lnTo>
                    <a:lnTo>
                      <a:pt x="211" y="598"/>
                    </a:lnTo>
                    <a:lnTo>
                      <a:pt x="209" y="597"/>
                    </a:lnTo>
                    <a:lnTo>
                      <a:pt x="206" y="598"/>
                    </a:lnTo>
                    <a:lnTo>
                      <a:pt x="203" y="599"/>
                    </a:lnTo>
                    <a:lnTo>
                      <a:pt x="200" y="600"/>
                    </a:lnTo>
                    <a:lnTo>
                      <a:pt x="197" y="603"/>
                    </a:lnTo>
                    <a:lnTo>
                      <a:pt x="194" y="607"/>
                    </a:lnTo>
                    <a:lnTo>
                      <a:pt x="140" y="739"/>
                    </a:lnTo>
                    <a:lnTo>
                      <a:pt x="139" y="743"/>
                    </a:lnTo>
                    <a:lnTo>
                      <a:pt x="139" y="748"/>
                    </a:lnTo>
                    <a:lnTo>
                      <a:pt x="140" y="751"/>
                    </a:lnTo>
                    <a:lnTo>
                      <a:pt x="141" y="753"/>
                    </a:lnTo>
                    <a:lnTo>
                      <a:pt x="143" y="755"/>
                    </a:lnTo>
                    <a:lnTo>
                      <a:pt x="145" y="756"/>
                    </a:lnTo>
                    <a:lnTo>
                      <a:pt x="148" y="758"/>
                    </a:lnTo>
                    <a:lnTo>
                      <a:pt x="270" y="809"/>
                    </a:lnTo>
                    <a:lnTo>
                      <a:pt x="287" y="819"/>
                    </a:lnTo>
                    <a:lnTo>
                      <a:pt x="299" y="832"/>
                    </a:lnTo>
                    <a:lnTo>
                      <a:pt x="309" y="849"/>
                    </a:lnTo>
                    <a:lnTo>
                      <a:pt x="313" y="867"/>
                    </a:lnTo>
                    <a:lnTo>
                      <a:pt x="312" y="888"/>
                    </a:lnTo>
                    <a:lnTo>
                      <a:pt x="301" y="959"/>
                    </a:lnTo>
                    <a:lnTo>
                      <a:pt x="297" y="1030"/>
                    </a:lnTo>
                    <a:lnTo>
                      <a:pt x="301" y="1102"/>
                    </a:lnTo>
                    <a:lnTo>
                      <a:pt x="312" y="1172"/>
                    </a:lnTo>
                    <a:lnTo>
                      <a:pt x="313" y="1192"/>
                    </a:lnTo>
                    <a:lnTo>
                      <a:pt x="309" y="1211"/>
                    </a:lnTo>
                    <a:lnTo>
                      <a:pt x="299" y="1227"/>
                    </a:lnTo>
                    <a:lnTo>
                      <a:pt x="287" y="1241"/>
                    </a:lnTo>
                    <a:lnTo>
                      <a:pt x="270" y="1251"/>
                    </a:lnTo>
                    <a:lnTo>
                      <a:pt x="148" y="1301"/>
                    </a:lnTo>
                    <a:lnTo>
                      <a:pt x="146" y="1302"/>
                    </a:lnTo>
                    <a:lnTo>
                      <a:pt x="144" y="1304"/>
                    </a:lnTo>
                    <a:lnTo>
                      <a:pt x="141" y="1307"/>
                    </a:lnTo>
                    <a:lnTo>
                      <a:pt x="140" y="1309"/>
                    </a:lnTo>
                    <a:lnTo>
                      <a:pt x="139" y="1311"/>
                    </a:lnTo>
                    <a:lnTo>
                      <a:pt x="139" y="1314"/>
                    </a:lnTo>
                    <a:lnTo>
                      <a:pt x="139" y="1317"/>
                    </a:lnTo>
                    <a:lnTo>
                      <a:pt x="140" y="1320"/>
                    </a:lnTo>
                    <a:lnTo>
                      <a:pt x="194" y="1453"/>
                    </a:lnTo>
                    <a:lnTo>
                      <a:pt x="197" y="1457"/>
                    </a:lnTo>
                    <a:lnTo>
                      <a:pt x="200" y="1459"/>
                    </a:lnTo>
                    <a:lnTo>
                      <a:pt x="203" y="1461"/>
                    </a:lnTo>
                    <a:lnTo>
                      <a:pt x="206" y="1462"/>
                    </a:lnTo>
                    <a:lnTo>
                      <a:pt x="209" y="1462"/>
                    </a:lnTo>
                    <a:lnTo>
                      <a:pt x="211" y="1462"/>
                    </a:lnTo>
                    <a:lnTo>
                      <a:pt x="212" y="1461"/>
                    </a:lnTo>
                    <a:lnTo>
                      <a:pt x="215" y="1461"/>
                    </a:lnTo>
                    <a:lnTo>
                      <a:pt x="336" y="1411"/>
                    </a:lnTo>
                    <a:lnTo>
                      <a:pt x="355" y="1406"/>
                    </a:lnTo>
                    <a:lnTo>
                      <a:pt x="374" y="1406"/>
                    </a:lnTo>
                    <a:lnTo>
                      <a:pt x="392" y="1412"/>
                    </a:lnTo>
                    <a:lnTo>
                      <a:pt x="408" y="1422"/>
                    </a:lnTo>
                    <a:lnTo>
                      <a:pt x="421" y="1437"/>
                    </a:lnTo>
                    <a:lnTo>
                      <a:pt x="455" y="1484"/>
                    </a:lnTo>
                    <a:lnTo>
                      <a:pt x="492" y="1527"/>
                    </a:lnTo>
                    <a:lnTo>
                      <a:pt x="532" y="1567"/>
                    </a:lnTo>
                    <a:lnTo>
                      <a:pt x="576" y="1605"/>
                    </a:lnTo>
                    <a:lnTo>
                      <a:pt x="622" y="1639"/>
                    </a:lnTo>
                    <a:lnTo>
                      <a:pt x="637" y="1651"/>
                    </a:lnTo>
                    <a:lnTo>
                      <a:pt x="647" y="1667"/>
                    </a:lnTo>
                    <a:lnTo>
                      <a:pt x="652" y="1685"/>
                    </a:lnTo>
                    <a:lnTo>
                      <a:pt x="653" y="1704"/>
                    </a:lnTo>
                    <a:lnTo>
                      <a:pt x="648" y="1723"/>
                    </a:lnTo>
                    <a:lnTo>
                      <a:pt x="598" y="1845"/>
                    </a:lnTo>
                    <a:lnTo>
                      <a:pt x="596" y="1853"/>
                    </a:lnTo>
                    <a:lnTo>
                      <a:pt x="599" y="1860"/>
                    </a:lnTo>
                    <a:lnTo>
                      <a:pt x="605" y="1864"/>
                    </a:lnTo>
                    <a:lnTo>
                      <a:pt x="738" y="1920"/>
                    </a:lnTo>
                    <a:lnTo>
                      <a:pt x="741" y="1921"/>
                    </a:lnTo>
                    <a:lnTo>
                      <a:pt x="743" y="1921"/>
                    </a:lnTo>
                    <a:lnTo>
                      <a:pt x="746" y="1921"/>
                    </a:lnTo>
                    <a:lnTo>
                      <a:pt x="749" y="1920"/>
                    </a:lnTo>
                    <a:lnTo>
                      <a:pt x="752" y="1919"/>
                    </a:lnTo>
                    <a:lnTo>
                      <a:pt x="756" y="1915"/>
                    </a:lnTo>
                    <a:lnTo>
                      <a:pt x="758" y="1912"/>
                    </a:lnTo>
                    <a:lnTo>
                      <a:pt x="807" y="1790"/>
                    </a:lnTo>
                    <a:lnTo>
                      <a:pt x="818" y="1773"/>
                    </a:lnTo>
                    <a:lnTo>
                      <a:pt x="832" y="1761"/>
                    </a:lnTo>
                    <a:lnTo>
                      <a:pt x="848" y="1751"/>
                    </a:lnTo>
                    <a:lnTo>
                      <a:pt x="867" y="1747"/>
                    </a:lnTo>
                    <a:lnTo>
                      <a:pt x="886" y="1748"/>
                    </a:lnTo>
                    <a:lnTo>
                      <a:pt x="957" y="1758"/>
                    </a:lnTo>
                    <a:lnTo>
                      <a:pt x="1029" y="1762"/>
                    </a:lnTo>
                    <a:lnTo>
                      <a:pt x="1100" y="1758"/>
                    </a:lnTo>
                    <a:lnTo>
                      <a:pt x="1171" y="1748"/>
                    </a:lnTo>
                    <a:lnTo>
                      <a:pt x="1175" y="1748"/>
                    </a:lnTo>
                    <a:lnTo>
                      <a:pt x="1180" y="1747"/>
                    </a:lnTo>
                    <a:lnTo>
                      <a:pt x="1184" y="1747"/>
                    </a:lnTo>
                    <a:lnTo>
                      <a:pt x="1200" y="1749"/>
                    </a:lnTo>
                    <a:lnTo>
                      <a:pt x="1215" y="1754"/>
                    </a:lnTo>
                    <a:lnTo>
                      <a:pt x="1229" y="1763"/>
                    </a:lnTo>
                    <a:lnTo>
                      <a:pt x="1241" y="1775"/>
                    </a:lnTo>
                    <a:lnTo>
                      <a:pt x="1249" y="1790"/>
                    </a:lnTo>
                    <a:lnTo>
                      <a:pt x="1299" y="1912"/>
                    </a:lnTo>
                    <a:lnTo>
                      <a:pt x="1301" y="1915"/>
                    </a:lnTo>
                    <a:lnTo>
                      <a:pt x="1303" y="1919"/>
                    </a:lnTo>
                    <a:lnTo>
                      <a:pt x="1306" y="1920"/>
                    </a:lnTo>
                    <a:lnTo>
                      <a:pt x="1309" y="1921"/>
                    </a:lnTo>
                    <a:lnTo>
                      <a:pt x="1313" y="1921"/>
                    </a:lnTo>
                    <a:lnTo>
                      <a:pt x="1316" y="1921"/>
                    </a:lnTo>
                    <a:lnTo>
                      <a:pt x="1319" y="1920"/>
                    </a:lnTo>
                    <a:lnTo>
                      <a:pt x="1451" y="1864"/>
                    </a:lnTo>
                    <a:lnTo>
                      <a:pt x="1454" y="1863"/>
                    </a:lnTo>
                    <a:lnTo>
                      <a:pt x="1457" y="1861"/>
                    </a:lnTo>
                    <a:lnTo>
                      <a:pt x="1459" y="1859"/>
                    </a:lnTo>
                    <a:lnTo>
                      <a:pt x="1460" y="1857"/>
                    </a:lnTo>
                    <a:lnTo>
                      <a:pt x="1461" y="1855"/>
                    </a:lnTo>
                    <a:lnTo>
                      <a:pt x="1461" y="1853"/>
                    </a:lnTo>
                    <a:lnTo>
                      <a:pt x="1461" y="1850"/>
                    </a:lnTo>
                    <a:lnTo>
                      <a:pt x="1460" y="1845"/>
                    </a:lnTo>
                    <a:lnTo>
                      <a:pt x="1409" y="1723"/>
                    </a:lnTo>
                    <a:lnTo>
                      <a:pt x="1405" y="1705"/>
                    </a:lnTo>
                    <a:lnTo>
                      <a:pt x="1405" y="1686"/>
                    </a:lnTo>
                    <a:lnTo>
                      <a:pt x="1411" y="1668"/>
                    </a:lnTo>
                    <a:lnTo>
                      <a:pt x="1421" y="1652"/>
                    </a:lnTo>
                    <a:lnTo>
                      <a:pt x="1435" y="1639"/>
                    </a:lnTo>
                    <a:lnTo>
                      <a:pt x="1482" y="1606"/>
                    </a:lnTo>
                    <a:lnTo>
                      <a:pt x="1525" y="1569"/>
                    </a:lnTo>
                    <a:lnTo>
                      <a:pt x="1566" y="1527"/>
                    </a:lnTo>
                    <a:lnTo>
                      <a:pt x="1603" y="1484"/>
                    </a:lnTo>
                    <a:lnTo>
                      <a:pt x="1637" y="1437"/>
                    </a:lnTo>
                    <a:lnTo>
                      <a:pt x="1649" y="1423"/>
                    </a:lnTo>
                    <a:lnTo>
                      <a:pt x="1665" y="1413"/>
                    </a:lnTo>
                    <a:lnTo>
                      <a:pt x="1683" y="1407"/>
                    </a:lnTo>
                    <a:lnTo>
                      <a:pt x="1702" y="1407"/>
                    </a:lnTo>
                    <a:lnTo>
                      <a:pt x="1721" y="1412"/>
                    </a:lnTo>
                    <a:lnTo>
                      <a:pt x="1843" y="1462"/>
                    </a:lnTo>
                    <a:lnTo>
                      <a:pt x="1845" y="1462"/>
                    </a:lnTo>
                    <a:lnTo>
                      <a:pt x="1846" y="1464"/>
                    </a:lnTo>
                    <a:lnTo>
                      <a:pt x="1848" y="1464"/>
                    </a:lnTo>
                    <a:lnTo>
                      <a:pt x="1851" y="1464"/>
                    </a:lnTo>
                    <a:lnTo>
                      <a:pt x="1855" y="1462"/>
                    </a:lnTo>
                    <a:lnTo>
                      <a:pt x="1858" y="1460"/>
                    </a:lnTo>
                    <a:lnTo>
                      <a:pt x="1861" y="1458"/>
                    </a:lnTo>
                    <a:lnTo>
                      <a:pt x="1863" y="1454"/>
                    </a:lnTo>
                    <a:lnTo>
                      <a:pt x="1917" y="1322"/>
                    </a:lnTo>
                    <a:lnTo>
                      <a:pt x="1918" y="1318"/>
                    </a:lnTo>
                    <a:lnTo>
                      <a:pt x="1918" y="1314"/>
                    </a:lnTo>
                    <a:lnTo>
                      <a:pt x="1917" y="1311"/>
                    </a:lnTo>
                    <a:lnTo>
                      <a:pt x="1916" y="1309"/>
                    </a:lnTo>
                    <a:lnTo>
                      <a:pt x="1915" y="1307"/>
                    </a:lnTo>
                    <a:lnTo>
                      <a:pt x="1913" y="1304"/>
                    </a:lnTo>
                    <a:lnTo>
                      <a:pt x="1910" y="1302"/>
                    </a:lnTo>
                    <a:lnTo>
                      <a:pt x="1788" y="1252"/>
                    </a:lnTo>
                    <a:lnTo>
                      <a:pt x="1771" y="1243"/>
                    </a:lnTo>
                    <a:lnTo>
                      <a:pt x="1758" y="1229"/>
                    </a:lnTo>
                    <a:lnTo>
                      <a:pt x="1749" y="1212"/>
                    </a:lnTo>
                    <a:lnTo>
                      <a:pt x="1745" y="1193"/>
                    </a:lnTo>
                    <a:lnTo>
                      <a:pt x="1746" y="1174"/>
                    </a:lnTo>
                    <a:lnTo>
                      <a:pt x="1756" y="1103"/>
                    </a:lnTo>
                    <a:lnTo>
                      <a:pt x="1760" y="1031"/>
                    </a:lnTo>
                    <a:lnTo>
                      <a:pt x="1756" y="960"/>
                    </a:lnTo>
                    <a:lnTo>
                      <a:pt x="1746" y="889"/>
                    </a:lnTo>
                    <a:lnTo>
                      <a:pt x="1745" y="870"/>
                    </a:lnTo>
                    <a:lnTo>
                      <a:pt x="1749" y="851"/>
                    </a:lnTo>
                    <a:lnTo>
                      <a:pt x="1757" y="834"/>
                    </a:lnTo>
                    <a:lnTo>
                      <a:pt x="1771" y="820"/>
                    </a:lnTo>
                    <a:lnTo>
                      <a:pt x="1788" y="810"/>
                    </a:lnTo>
                    <a:lnTo>
                      <a:pt x="1910" y="760"/>
                    </a:lnTo>
                    <a:lnTo>
                      <a:pt x="1915" y="755"/>
                    </a:lnTo>
                    <a:lnTo>
                      <a:pt x="1918" y="748"/>
                    </a:lnTo>
                    <a:lnTo>
                      <a:pt x="1917" y="740"/>
                    </a:lnTo>
                    <a:lnTo>
                      <a:pt x="1863" y="608"/>
                    </a:lnTo>
                    <a:lnTo>
                      <a:pt x="1861" y="603"/>
                    </a:lnTo>
                    <a:lnTo>
                      <a:pt x="1858" y="601"/>
                    </a:lnTo>
                    <a:lnTo>
                      <a:pt x="1855" y="599"/>
                    </a:lnTo>
                    <a:lnTo>
                      <a:pt x="1851" y="598"/>
                    </a:lnTo>
                    <a:lnTo>
                      <a:pt x="1848" y="598"/>
                    </a:lnTo>
                    <a:lnTo>
                      <a:pt x="1846" y="599"/>
                    </a:lnTo>
                    <a:lnTo>
                      <a:pt x="1843" y="599"/>
                    </a:lnTo>
                    <a:lnTo>
                      <a:pt x="1721" y="650"/>
                    </a:lnTo>
                    <a:lnTo>
                      <a:pt x="1702" y="654"/>
                    </a:lnTo>
                    <a:lnTo>
                      <a:pt x="1683" y="654"/>
                    </a:lnTo>
                    <a:lnTo>
                      <a:pt x="1665" y="649"/>
                    </a:lnTo>
                    <a:lnTo>
                      <a:pt x="1649" y="638"/>
                    </a:lnTo>
                    <a:lnTo>
                      <a:pt x="1637" y="624"/>
                    </a:lnTo>
                    <a:lnTo>
                      <a:pt x="1603" y="577"/>
                    </a:lnTo>
                    <a:lnTo>
                      <a:pt x="1566" y="533"/>
                    </a:lnTo>
                    <a:lnTo>
                      <a:pt x="1525" y="493"/>
                    </a:lnTo>
                    <a:lnTo>
                      <a:pt x="1482" y="456"/>
                    </a:lnTo>
                    <a:lnTo>
                      <a:pt x="1435" y="422"/>
                    </a:lnTo>
                    <a:lnTo>
                      <a:pt x="1421" y="409"/>
                    </a:lnTo>
                    <a:lnTo>
                      <a:pt x="1411" y="393"/>
                    </a:lnTo>
                    <a:lnTo>
                      <a:pt x="1406" y="375"/>
                    </a:lnTo>
                    <a:lnTo>
                      <a:pt x="1405" y="356"/>
                    </a:lnTo>
                    <a:lnTo>
                      <a:pt x="1410" y="337"/>
                    </a:lnTo>
                    <a:lnTo>
                      <a:pt x="1460" y="215"/>
                    </a:lnTo>
                    <a:lnTo>
                      <a:pt x="1462" y="211"/>
                    </a:lnTo>
                    <a:lnTo>
                      <a:pt x="1461" y="208"/>
                    </a:lnTo>
                    <a:lnTo>
                      <a:pt x="1460" y="205"/>
                    </a:lnTo>
                    <a:lnTo>
                      <a:pt x="1460" y="202"/>
                    </a:lnTo>
                    <a:lnTo>
                      <a:pt x="1458" y="200"/>
                    </a:lnTo>
                    <a:lnTo>
                      <a:pt x="1455" y="198"/>
                    </a:lnTo>
                    <a:lnTo>
                      <a:pt x="1452" y="196"/>
                    </a:lnTo>
                    <a:lnTo>
                      <a:pt x="1320" y="142"/>
                    </a:lnTo>
                    <a:lnTo>
                      <a:pt x="1317" y="141"/>
                    </a:lnTo>
                    <a:lnTo>
                      <a:pt x="1315" y="140"/>
                    </a:lnTo>
                    <a:lnTo>
                      <a:pt x="1311" y="141"/>
                    </a:lnTo>
                    <a:lnTo>
                      <a:pt x="1308" y="142"/>
                    </a:lnTo>
                    <a:lnTo>
                      <a:pt x="1305" y="143"/>
                    </a:lnTo>
                    <a:lnTo>
                      <a:pt x="1302" y="146"/>
                    </a:lnTo>
                    <a:lnTo>
                      <a:pt x="1300" y="149"/>
                    </a:lnTo>
                    <a:lnTo>
                      <a:pt x="1250" y="271"/>
                    </a:lnTo>
                    <a:lnTo>
                      <a:pt x="1239" y="288"/>
                    </a:lnTo>
                    <a:lnTo>
                      <a:pt x="1226" y="301"/>
                    </a:lnTo>
                    <a:lnTo>
                      <a:pt x="1210" y="310"/>
                    </a:lnTo>
                    <a:lnTo>
                      <a:pt x="1191" y="314"/>
                    </a:lnTo>
                    <a:lnTo>
                      <a:pt x="1172" y="313"/>
                    </a:lnTo>
                    <a:lnTo>
                      <a:pt x="1101" y="302"/>
                    </a:lnTo>
                    <a:lnTo>
                      <a:pt x="1030" y="299"/>
                    </a:lnTo>
                    <a:lnTo>
                      <a:pt x="958" y="302"/>
                    </a:lnTo>
                    <a:lnTo>
                      <a:pt x="888" y="313"/>
                    </a:lnTo>
                    <a:lnTo>
                      <a:pt x="868" y="314"/>
                    </a:lnTo>
                    <a:lnTo>
                      <a:pt x="850" y="310"/>
                    </a:lnTo>
                    <a:lnTo>
                      <a:pt x="833" y="301"/>
                    </a:lnTo>
                    <a:lnTo>
                      <a:pt x="819" y="287"/>
                    </a:lnTo>
                    <a:lnTo>
                      <a:pt x="809" y="270"/>
                    </a:lnTo>
                    <a:lnTo>
                      <a:pt x="759" y="148"/>
                    </a:lnTo>
                    <a:lnTo>
                      <a:pt x="757" y="145"/>
                    </a:lnTo>
                    <a:lnTo>
                      <a:pt x="755" y="142"/>
                    </a:lnTo>
                    <a:lnTo>
                      <a:pt x="751" y="141"/>
                    </a:lnTo>
                    <a:lnTo>
                      <a:pt x="748" y="140"/>
                    </a:lnTo>
                    <a:lnTo>
                      <a:pt x="745" y="140"/>
                    </a:lnTo>
                    <a:close/>
                    <a:moveTo>
                      <a:pt x="1315" y="0"/>
                    </a:moveTo>
                    <a:lnTo>
                      <a:pt x="1344" y="3"/>
                    </a:lnTo>
                    <a:lnTo>
                      <a:pt x="1374" y="12"/>
                    </a:lnTo>
                    <a:lnTo>
                      <a:pt x="1506" y="67"/>
                    </a:lnTo>
                    <a:lnTo>
                      <a:pt x="1529" y="78"/>
                    </a:lnTo>
                    <a:lnTo>
                      <a:pt x="1548" y="92"/>
                    </a:lnTo>
                    <a:lnTo>
                      <a:pt x="1565" y="109"/>
                    </a:lnTo>
                    <a:lnTo>
                      <a:pt x="1579" y="129"/>
                    </a:lnTo>
                    <a:lnTo>
                      <a:pt x="1590" y="151"/>
                    </a:lnTo>
                    <a:lnTo>
                      <a:pt x="1599" y="180"/>
                    </a:lnTo>
                    <a:lnTo>
                      <a:pt x="1602" y="211"/>
                    </a:lnTo>
                    <a:lnTo>
                      <a:pt x="1599" y="241"/>
                    </a:lnTo>
                    <a:lnTo>
                      <a:pt x="1590" y="270"/>
                    </a:lnTo>
                    <a:lnTo>
                      <a:pt x="1561" y="340"/>
                    </a:lnTo>
                    <a:lnTo>
                      <a:pt x="1605" y="375"/>
                    </a:lnTo>
                    <a:lnTo>
                      <a:pt x="1646" y="415"/>
                    </a:lnTo>
                    <a:lnTo>
                      <a:pt x="1684" y="455"/>
                    </a:lnTo>
                    <a:lnTo>
                      <a:pt x="1720" y="499"/>
                    </a:lnTo>
                    <a:lnTo>
                      <a:pt x="1790" y="470"/>
                    </a:lnTo>
                    <a:lnTo>
                      <a:pt x="1819" y="461"/>
                    </a:lnTo>
                    <a:lnTo>
                      <a:pt x="1849" y="458"/>
                    </a:lnTo>
                    <a:lnTo>
                      <a:pt x="1876" y="460"/>
                    </a:lnTo>
                    <a:lnTo>
                      <a:pt x="1901" y="467"/>
                    </a:lnTo>
                    <a:lnTo>
                      <a:pt x="1925" y="477"/>
                    </a:lnTo>
                    <a:lnTo>
                      <a:pt x="1946" y="492"/>
                    </a:lnTo>
                    <a:lnTo>
                      <a:pt x="1965" y="509"/>
                    </a:lnTo>
                    <a:lnTo>
                      <a:pt x="1981" y="530"/>
                    </a:lnTo>
                    <a:lnTo>
                      <a:pt x="1993" y="554"/>
                    </a:lnTo>
                    <a:lnTo>
                      <a:pt x="2047" y="686"/>
                    </a:lnTo>
                    <a:lnTo>
                      <a:pt x="2056" y="716"/>
                    </a:lnTo>
                    <a:lnTo>
                      <a:pt x="2059" y="746"/>
                    </a:lnTo>
                    <a:lnTo>
                      <a:pt x="2056" y="776"/>
                    </a:lnTo>
                    <a:lnTo>
                      <a:pt x="2047" y="805"/>
                    </a:lnTo>
                    <a:lnTo>
                      <a:pt x="2036" y="827"/>
                    </a:lnTo>
                    <a:lnTo>
                      <a:pt x="2022" y="847"/>
                    </a:lnTo>
                    <a:lnTo>
                      <a:pt x="2005" y="864"/>
                    </a:lnTo>
                    <a:lnTo>
                      <a:pt x="1985" y="878"/>
                    </a:lnTo>
                    <a:lnTo>
                      <a:pt x="1964" y="890"/>
                    </a:lnTo>
                    <a:lnTo>
                      <a:pt x="1893" y="918"/>
                    </a:lnTo>
                    <a:lnTo>
                      <a:pt x="1900" y="994"/>
                    </a:lnTo>
                    <a:lnTo>
                      <a:pt x="1900" y="1068"/>
                    </a:lnTo>
                    <a:lnTo>
                      <a:pt x="1893" y="1143"/>
                    </a:lnTo>
                    <a:lnTo>
                      <a:pt x="1964" y="1172"/>
                    </a:lnTo>
                    <a:lnTo>
                      <a:pt x="1985" y="1184"/>
                    </a:lnTo>
                    <a:lnTo>
                      <a:pt x="2005" y="1198"/>
                    </a:lnTo>
                    <a:lnTo>
                      <a:pt x="2022" y="1215"/>
                    </a:lnTo>
                    <a:lnTo>
                      <a:pt x="2037" y="1234"/>
                    </a:lnTo>
                    <a:lnTo>
                      <a:pt x="2047" y="1257"/>
                    </a:lnTo>
                    <a:lnTo>
                      <a:pt x="2056" y="1286"/>
                    </a:lnTo>
                    <a:lnTo>
                      <a:pt x="2059" y="1316"/>
                    </a:lnTo>
                    <a:lnTo>
                      <a:pt x="2056" y="1347"/>
                    </a:lnTo>
                    <a:lnTo>
                      <a:pt x="2047" y="1376"/>
                    </a:lnTo>
                    <a:lnTo>
                      <a:pt x="1993" y="1508"/>
                    </a:lnTo>
                    <a:lnTo>
                      <a:pt x="1981" y="1532"/>
                    </a:lnTo>
                    <a:lnTo>
                      <a:pt x="1965" y="1553"/>
                    </a:lnTo>
                    <a:lnTo>
                      <a:pt x="1946" y="1571"/>
                    </a:lnTo>
                    <a:lnTo>
                      <a:pt x="1925" y="1584"/>
                    </a:lnTo>
                    <a:lnTo>
                      <a:pt x="1901" y="1595"/>
                    </a:lnTo>
                    <a:lnTo>
                      <a:pt x="1876" y="1601"/>
                    </a:lnTo>
                    <a:lnTo>
                      <a:pt x="1849" y="1605"/>
                    </a:lnTo>
                    <a:lnTo>
                      <a:pt x="1819" y="1601"/>
                    </a:lnTo>
                    <a:lnTo>
                      <a:pt x="1790" y="1592"/>
                    </a:lnTo>
                    <a:lnTo>
                      <a:pt x="1720" y="1563"/>
                    </a:lnTo>
                    <a:lnTo>
                      <a:pt x="1684" y="1607"/>
                    </a:lnTo>
                    <a:lnTo>
                      <a:pt x="1646" y="1647"/>
                    </a:lnTo>
                    <a:lnTo>
                      <a:pt x="1605" y="1686"/>
                    </a:lnTo>
                    <a:lnTo>
                      <a:pt x="1561" y="1721"/>
                    </a:lnTo>
                    <a:lnTo>
                      <a:pt x="1590" y="1792"/>
                    </a:lnTo>
                    <a:lnTo>
                      <a:pt x="1599" y="1821"/>
                    </a:lnTo>
                    <a:lnTo>
                      <a:pt x="1602" y="1852"/>
                    </a:lnTo>
                    <a:lnTo>
                      <a:pt x="1599" y="1881"/>
                    </a:lnTo>
                    <a:lnTo>
                      <a:pt x="1590" y="1911"/>
                    </a:lnTo>
                    <a:lnTo>
                      <a:pt x="1579" y="1933"/>
                    </a:lnTo>
                    <a:lnTo>
                      <a:pt x="1565" y="1952"/>
                    </a:lnTo>
                    <a:lnTo>
                      <a:pt x="1548" y="1971"/>
                    </a:lnTo>
                    <a:lnTo>
                      <a:pt x="1527" y="1984"/>
                    </a:lnTo>
                    <a:lnTo>
                      <a:pt x="1506" y="1995"/>
                    </a:lnTo>
                    <a:lnTo>
                      <a:pt x="1374" y="2050"/>
                    </a:lnTo>
                    <a:lnTo>
                      <a:pt x="1344" y="2059"/>
                    </a:lnTo>
                    <a:lnTo>
                      <a:pt x="1315" y="2062"/>
                    </a:lnTo>
                    <a:lnTo>
                      <a:pt x="1288" y="2060"/>
                    </a:lnTo>
                    <a:lnTo>
                      <a:pt x="1263" y="2053"/>
                    </a:lnTo>
                    <a:lnTo>
                      <a:pt x="1238" y="2043"/>
                    </a:lnTo>
                    <a:lnTo>
                      <a:pt x="1217" y="2029"/>
                    </a:lnTo>
                    <a:lnTo>
                      <a:pt x="1198" y="2011"/>
                    </a:lnTo>
                    <a:lnTo>
                      <a:pt x="1183" y="1990"/>
                    </a:lnTo>
                    <a:lnTo>
                      <a:pt x="1171" y="1966"/>
                    </a:lnTo>
                    <a:lnTo>
                      <a:pt x="1142" y="1896"/>
                    </a:lnTo>
                    <a:lnTo>
                      <a:pt x="1067" y="1903"/>
                    </a:lnTo>
                    <a:lnTo>
                      <a:pt x="992" y="1903"/>
                    </a:lnTo>
                    <a:lnTo>
                      <a:pt x="918" y="1896"/>
                    </a:lnTo>
                    <a:lnTo>
                      <a:pt x="888" y="1966"/>
                    </a:lnTo>
                    <a:lnTo>
                      <a:pt x="876" y="1990"/>
                    </a:lnTo>
                    <a:lnTo>
                      <a:pt x="860" y="2011"/>
                    </a:lnTo>
                    <a:lnTo>
                      <a:pt x="841" y="2029"/>
                    </a:lnTo>
                    <a:lnTo>
                      <a:pt x="820" y="2043"/>
                    </a:lnTo>
                    <a:lnTo>
                      <a:pt x="797" y="2053"/>
                    </a:lnTo>
                    <a:lnTo>
                      <a:pt x="771" y="2060"/>
                    </a:lnTo>
                    <a:lnTo>
                      <a:pt x="745" y="2062"/>
                    </a:lnTo>
                    <a:lnTo>
                      <a:pt x="714" y="2059"/>
                    </a:lnTo>
                    <a:lnTo>
                      <a:pt x="686" y="2050"/>
                    </a:lnTo>
                    <a:lnTo>
                      <a:pt x="553" y="1995"/>
                    </a:lnTo>
                    <a:lnTo>
                      <a:pt x="528" y="1982"/>
                    </a:lnTo>
                    <a:lnTo>
                      <a:pt x="507" y="1966"/>
                    </a:lnTo>
                    <a:lnTo>
                      <a:pt x="489" y="1946"/>
                    </a:lnTo>
                    <a:lnTo>
                      <a:pt x="474" y="1924"/>
                    </a:lnTo>
                    <a:lnTo>
                      <a:pt x="464" y="1899"/>
                    </a:lnTo>
                    <a:lnTo>
                      <a:pt x="458" y="1873"/>
                    </a:lnTo>
                    <a:lnTo>
                      <a:pt x="457" y="1846"/>
                    </a:lnTo>
                    <a:lnTo>
                      <a:pt x="460" y="1820"/>
                    </a:lnTo>
                    <a:lnTo>
                      <a:pt x="469" y="1792"/>
                    </a:lnTo>
                    <a:lnTo>
                      <a:pt x="497" y="1722"/>
                    </a:lnTo>
                    <a:lnTo>
                      <a:pt x="454" y="1687"/>
                    </a:lnTo>
                    <a:lnTo>
                      <a:pt x="414" y="1648"/>
                    </a:lnTo>
                    <a:lnTo>
                      <a:pt x="375" y="1607"/>
                    </a:lnTo>
                    <a:lnTo>
                      <a:pt x="339" y="1563"/>
                    </a:lnTo>
                    <a:lnTo>
                      <a:pt x="270" y="1593"/>
                    </a:lnTo>
                    <a:lnTo>
                      <a:pt x="240" y="1601"/>
                    </a:lnTo>
                    <a:lnTo>
                      <a:pt x="209" y="1605"/>
                    </a:lnTo>
                    <a:lnTo>
                      <a:pt x="183" y="1602"/>
                    </a:lnTo>
                    <a:lnTo>
                      <a:pt x="157" y="1596"/>
                    </a:lnTo>
                    <a:lnTo>
                      <a:pt x="134" y="1586"/>
                    </a:lnTo>
                    <a:lnTo>
                      <a:pt x="113" y="1571"/>
                    </a:lnTo>
                    <a:lnTo>
                      <a:pt x="94" y="1554"/>
                    </a:lnTo>
                    <a:lnTo>
                      <a:pt x="78" y="1532"/>
                    </a:lnTo>
                    <a:lnTo>
                      <a:pt x="66" y="1509"/>
                    </a:lnTo>
                    <a:lnTo>
                      <a:pt x="11" y="1377"/>
                    </a:lnTo>
                    <a:lnTo>
                      <a:pt x="3" y="1347"/>
                    </a:lnTo>
                    <a:lnTo>
                      <a:pt x="0" y="1317"/>
                    </a:lnTo>
                    <a:lnTo>
                      <a:pt x="3" y="1286"/>
                    </a:lnTo>
                    <a:lnTo>
                      <a:pt x="11" y="1258"/>
                    </a:lnTo>
                    <a:lnTo>
                      <a:pt x="23" y="1236"/>
                    </a:lnTo>
                    <a:lnTo>
                      <a:pt x="37" y="1215"/>
                    </a:lnTo>
                    <a:lnTo>
                      <a:pt x="55" y="1198"/>
                    </a:lnTo>
                    <a:lnTo>
                      <a:pt x="74" y="1185"/>
                    </a:lnTo>
                    <a:lnTo>
                      <a:pt x="96" y="1173"/>
                    </a:lnTo>
                    <a:lnTo>
                      <a:pt x="166" y="1144"/>
                    </a:lnTo>
                    <a:lnTo>
                      <a:pt x="159" y="1069"/>
                    </a:lnTo>
                    <a:lnTo>
                      <a:pt x="159" y="995"/>
                    </a:lnTo>
                    <a:lnTo>
                      <a:pt x="166" y="919"/>
                    </a:lnTo>
                    <a:lnTo>
                      <a:pt x="96" y="890"/>
                    </a:lnTo>
                    <a:lnTo>
                      <a:pt x="74" y="879"/>
                    </a:lnTo>
                    <a:lnTo>
                      <a:pt x="54" y="864"/>
                    </a:lnTo>
                    <a:lnTo>
                      <a:pt x="37" y="847"/>
                    </a:lnTo>
                    <a:lnTo>
                      <a:pt x="23" y="828"/>
                    </a:lnTo>
                    <a:lnTo>
                      <a:pt x="11" y="806"/>
                    </a:lnTo>
                    <a:lnTo>
                      <a:pt x="3" y="776"/>
                    </a:lnTo>
                    <a:lnTo>
                      <a:pt x="0" y="747"/>
                    </a:lnTo>
                    <a:lnTo>
                      <a:pt x="3" y="716"/>
                    </a:lnTo>
                    <a:lnTo>
                      <a:pt x="11" y="687"/>
                    </a:lnTo>
                    <a:lnTo>
                      <a:pt x="66" y="555"/>
                    </a:lnTo>
                    <a:lnTo>
                      <a:pt x="78" y="530"/>
                    </a:lnTo>
                    <a:lnTo>
                      <a:pt x="94" y="510"/>
                    </a:lnTo>
                    <a:lnTo>
                      <a:pt x="113" y="492"/>
                    </a:lnTo>
                    <a:lnTo>
                      <a:pt x="134" y="478"/>
                    </a:lnTo>
                    <a:lnTo>
                      <a:pt x="157" y="468"/>
                    </a:lnTo>
                    <a:lnTo>
                      <a:pt x="183" y="461"/>
                    </a:lnTo>
                    <a:lnTo>
                      <a:pt x="209" y="458"/>
                    </a:lnTo>
                    <a:lnTo>
                      <a:pt x="240" y="461"/>
                    </a:lnTo>
                    <a:lnTo>
                      <a:pt x="270" y="471"/>
                    </a:lnTo>
                    <a:lnTo>
                      <a:pt x="339" y="499"/>
                    </a:lnTo>
                    <a:lnTo>
                      <a:pt x="374" y="456"/>
                    </a:lnTo>
                    <a:lnTo>
                      <a:pt x="414" y="416"/>
                    </a:lnTo>
                    <a:lnTo>
                      <a:pt x="454" y="376"/>
                    </a:lnTo>
                    <a:lnTo>
                      <a:pt x="497" y="340"/>
                    </a:lnTo>
                    <a:lnTo>
                      <a:pt x="469" y="270"/>
                    </a:lnTo>
                    <a:lnTo>
                      <a:pt x="460" y="242"/>
                    </a:lnTo>
                    <a:lnTo>
                      <a:pt x="457" y="211"/>
                    </a:lnTo>
                    <a:lnTo>
                      <a:pt x="460" y="181"/>
                    </a:lnTo>
                    <a:lnTo>
                      <a:pt x="469" y="152"/>
                    </a:lnTo>
                    <a:lnTo>
                      <a:pt x="480" y="129"/>
                    </a:lnTo>
                    <a:lnTo>
                      <a:pt x="494" y="110"/>
                    </a:lnTo>
                    <a:lnTo>
                      <a:pt x="511" y="92"/>
                    </a:lnTo>
                    <a:lnTo>
                      <a:pt x="531" y="78"/>
                    </a:lnTo>
                    <a:lnTo>
                      <a:pt x="553" y="68"/>
                    </a:lnTo>
                    <a:lnTo>
                      <a:pt x="686" y="13"/>
                    </a:lnTo>
                    <a:lnTo>
                      <a:pt x="714" y="4"/>
                    </a:lnTo>
                    <a:lnTo>
                      <a:pt x="745" y="1"/>
                    </a:lnTo>
                    <a:lnTo>
                      <a:pt x="771" y="3"/>
                    </a:lnTo>
                    <a:lnTo>
                      <a:pt x="797" y="9"/>
                    </a:lnTo>
                    <a:lnTo>
                      <a:pt x="820" y="20"/>
                    </a:lnTo>
                    <a:lnTo>
                      <a:pt x="841" y="34"/>
                    </a:lnTo>
                    <a:lnTo>
                      <a:pt x="860" y="52"/>
                    </a:lnTo>
                    <a:lnTo>
                      <a:pt x="876" y="73"/>
                    </a:lnTo>
                    <a:lnTo>
                      <a:pt x="888" y="96"/>
                    </a:lnTo>
                    <a:lnTo>
                      <a:pt x="918" y="166"/>
                    </a:lnTo>
                    <a:lnTo>
                      <a:pt x="992" y="160"/>
                    </a:lnTo>
                    <a:lnTo>
                      <a:pt x="1067" y="160"/>
                    </a:lnTo>
                    <a:lnTo>
                      <a:pt x="1142" y="166"/>
                    </a:lnTo>
                    <a:lnTo>
                      <a:pt x="1171" y="96"/>
                    </a:lnTo>
                    <a:lnTo>
                      <a:pt x="1183" y="72"/>
                    </a:lnTo>
                    <a:lnTo>
                      <a:pt x="1198" y="52"/>
                    </a:lnTo>
                    <a:lnTo>
                      <a:pt x="1217" y="34"/>
                    </a:lnTo>
                    <a:lnTo>
                      <a:pt x="1238" y="19"/>
                    </a:lnTo>
                    <a:lnTo>
                      <a:pt x="1263" y="8"/>
                    </a:lnTo>
                    <a:lnTo>
                      <a:pt x="1288" y="2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5D50736D-BA05-430E-80FD-096459F57FB6}"/>
                </a:ext>
              </a:extLst>
            </p:cNvPr>
            <p:cNvGrpSpPr/>
            <p:nvPr/>
          </p:nvGrpSpPr>
          <p:grpSpPr>
            <a:xfrm>
              <a:off x="16507" y="7683"/>
              <a:ext cx="834" cy="1076"/>
              <a:chOff x="10990263" y="4235450"/>
              <a:chExt cx="427037" cy="550863"/>
            </a:xfrm>
            <a:solidFill>
              <a:schemeClr val="bg1"/>
            </a:solidFill>
          </p:grpSpPr>
          <p:sp>
            <p:nvSpPr>
              <p:cNvPr id="19" name="Freeform 279">
                <a:extLst>
                  <a:ext uri="{FF2B5EF4-FFF2-40B4-BE49-F238E27FC236}">
                    <a16:creationId xmlns:a16="http://schemas.microsoft.com/office/drawing/2014/main" id="{90A745C5-9432-49F4-B5A5-29E298183FE6}"/>
                  </a:ext>
                </a:extLst>
              </p:cNvPr>
              <p:cNvSpPr/>
              <p:nvPr/>
            </p:nvSpPr>
            <p:spPr bwMode="auto">
              <a:xfrm>
                <a:off x="10990263" y="4386263"/>
                <a:ext cx="427037" cy="400050"/>
              </a:xfrm>
              <a:custGeom>
                <a:avLst/>
                <a:gdLst>
                  <a:gd name="T0" fmla="*/ 2176 w 2687"/>
                  <a:gd name="T1" fmla="*/ 67 h 2526"/>
                  <a:gd name="T2" fmla="*/ 2177 w 2687"/>
                  <a:gd name="T3" fmla="*/ 221 h 2526"/>
                  <a:gd name="T4" fmla="*/ 2129 w 2687"/>
                  <a:gd name="T5" fmla="*/ 463 h 2526"/>
                  <a:gd name="T6" fmla="*/ 2420 w 2687"/>
                  <a:gd name="T7" fmla="*/ 834 h 2526"/>
                  <a:gd name="T8" fmla="*/ 2617 w 2687"/>
                  <a:gd name="T9" fmla="*/ 951 h 2526"/>
                  <a:gd name="T10" fmla="*/ 2687 w 2687"/>
                  <a:gd name="T11" fmla="*/ 1406 h 2526"/>
                  <a:gd name="T12" fmla="*/ 2590 w 2687"/>
                  <a:gd name="T13" fmla="*/ 1575 h 2526"/>
                  <a:gd name="T14" fmla="*/ 2424 w 2687"/>
                  <a:gd name="T15" fmla="*/ 1663 h 2526"/>
                  <a:gd name="T16" fmla="*/ 2302 w 2687"/>
                  <a:gd name="T17" fmla="*/ 1854 h 2526"/>
                  <a:gd name="T18" fmla="*/ 2191 w 2687"/>
                  <a:gd name="T19" fmla="*/ 1997 h 2526"/>
                  <a:gd name="T20" fmla="*/ 2151 w 2687"/>
                  <a:gd name="T21" fmla="*/ 2041 h 2526"/>
                  <a:gd name="T22" fmla="*/ 2037 w 2687"/>
                  <a:gd name="T23" fmla="*/ 2200 h 2526"/>
                  <a:gd name="T24" fmla="*/ 2018 w 2687"/>
                  <a:gd name="T25" fmla="*/ 2388 h 2526"/>
                  <a:gd name="T26" fmla="*/ 1934 w 2687"/>
                  <a:gd name="T27" fmla="*/ 2514 h 2526"/>
                  <a:gd name="T28" fmla="*/ 1392 w 2687"/>
                  <a:gd name="T29" fmla="*/ 2501 h 2526"/>
                  <a:gd name="T30" fmla="*/ 1331 w 2687"/>
                  <a:gd name="T31" fmla="*/ 2367 h 2526"/>
                  <a:gd name="T32" fmla="*/ 1122 w 2687"/>
                  <a:gd name="T33" fmla="*/ 2464 h 2526"/>
                  <a:gd name="T34" fmla="*/ 596 w 2687"/>
                  <a:gd name="T35" fmla="*/ 2526 h 2526"/>
                  <a:gd name="T36" fmla="*/ 473 w 2687"/>
                  <a:gd name="T37" fmla="*/ 2447 h 2526"/>
                  <a:gd name="T38" fmla="*/ 459 w 2687"/>
                  <a:gd name="T39" fmla="*/ 2358 h 2526"/>
                  <a:gd name="T40" fmla="*/ 419 w 2687"/>
                  <a:gd name="T41" fmla="*/ 2183 h 2526"/>
                  <a:gd name="T42" fmla="*/ 231 w 2687"/>
                  <a:gd name="T43" fmla="*/ 1926 h 2526"/>
                  <a:gd name="T44" fmla="*/ 29 w 2687"/>
                  <a:gd name="T45" fmla="*/ 1496 h 2526"/>
                  <a:gd name="T46" fmla="*/ 1 w 2687"/>
                  <a:gd name="T47" fmla="*/ 1305 h 2526"/>
                  <a:gd name="T48" fmla="*/ 14 w 2687"/>
                  <a:gd name="T49" fmla="*/ 1098 h 2526"/>
                  <a:gd name="T50" fmla="*/ 94 w 2687"/>
                  <a:gd name="T51" fmla="*/ 1041 h 2526"/>
                  <a:gd name="T52" fmla="*/ 153 w 2687"/>
                  <a:gd name="T53" fmla="*/ 1122 h 2526"/>
                  <a:gd name="T54" fmla="*/ 141 w 2687"/>
                  <a:gd name="T55" fmla="*/ 1295 h 2526"/>
                  <a:gd name="T56" fmla="*/ 163 w 2687"/>
                  <a:gd name="T57" fmla="*/ 1457 h 2526"/>
                  <a:gd name="T58" fmla="*/ 239 w 2687"/>
                  <a:gd name="T59" fmla="*/ 1657 h 2526"/>
                  <a:gd name="T60" fmla="*/ 425 w 2687"/>
                  <a:gd name="T61" fmla="*/ 1940 h 2526"/>
                  <a:gd name="T62" fmla="*/ 573 w 2687"/>
                  <a:gd name="T63" fmla="*/ 2197 h 2526"/>
                  <a:gd name="T64" fmla="*/ 600 w 2687"/>
                  <a:gd name="T65" fmla="*/ 2385 h 2526"/>
                  <a:gd name="T66" fmla="*/ 1029 w 2687"/>
                  <a:gd name="T67" fmla="*/ 2234 h 2526"/>
                  <a:gd name="T68" fmla="*/ 1238 w 2687"/>
                  <a:gd name="T69" fmla="*/ 2227 h 2526"/>
                  <a:gd name="T70" fmla="*/ 1462 w 2687"/>
                  <a:gd name="T71" fmla="*/ 2254 h 2526"/>
                  <a:gd name="T72" fmla="*/ 1879 w 2687"/>
                  <a:gd name="T73" fmla="*/ 2272 h 2526"/>
                  <a:gd name="T74" fmla="*/ 1927 w 2687"/>
                  <a:gd name="T75" fmla="*/ 2099 h 2526"/>
                  <a:gd name="T76" fmla="*/ 2072 w 2687"/>
                  <a:gd name="T77" fmla="*/ 1920 h 2526"/>
                  <a:gd name="T78" fmla="*/ 2207 w 2687"/>
                  <a:gd name="T79" fmla="*/ 1744 h 2526"/>
                  <a:gd name="T80" fmla="*/ 2328 w 2687"/>
                  <a:gd name="T81" fmla="*/ 1540 h 2526"/>
                  <a:gd name="T82" fmla="*/ 2406 w 2687"/>
                  <a:gd name="T83" fmla="*/ 1461 h 2526"/>
                  <a:gd name="T84" fmla="*/ 2546 w 2687"/>
                  <a:gd name="T85" fmla="*/ 1407 h 2526"/>
                  <a:gd name="T86" fmla="*/ 2492 w 2687"/>
                  <a:gd name="T87" fmla="*/ 1047 h 2526"/>
                  <a:gd name="T88" fmla="*/ 2334 w 2687"/>
                  <a:gd name="T89" fmla="*/ 998 h 2526"/>
                  <a:gd name="T90" fmla="*/ 2125 w 2687"/>
                  <a:gd name="T91" fmla="*/ 652 h 2526"/>
                  <a:gd name="T92" fmla="*/ 1993 w 2687"/>
                  <a:gd name="T93" fmla="*/ 503 h 2526"/>
                  <a:gd name="T94" fmla="*/ 2028 w 2687"/>
                  <a:gd name="T95" fmla="*/ 198 h 2526"/>
                  <a:gd name="T96" fmla="*/ 2054 w 2687"/>
                  <a:gd name="T97" fmla="*/ 141 h 2526"/>
                  <a:gd name="T98" fmla="*/ 1850 w 2687"/>
                  <a:gd name="T99" fmla="*/ 207 h 2526"/>
                  <a:gd name="T100" fmla="*/ 1721 w 2687"/>
                  <a:gd name="T101" fmla="*/ 327 h 2526"/>
                  <a:gd name="T102" fmla="*/ 1566 w 2687"/>
                  <a:gd name="T103" fmla="*/ 334 h 2526"/>
                  <a:gd name="T104" fmla="*/ 1356 w 2687"/>
                  <a:gd name="T105" fmla="*/ 264 h 2526"/>
                  <a:gd name="T106" fmla="*/ 1392 w 2687"/>
                  <a:gd name="T107" fmla="*/ 171 h 2526"/>
                  <a:gd name="T108" fmla="*/ 1656 w 2687"/>
                  <a:gd name="T109" fmla="*/ 182 h 2526"/>
                  <a:gd name="T110" fmla="*/ 1843 w 2687"/>
                  <a:gd name="T111" fmla="*/ 52 h 2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7" h="2526">
                    <a:moveTo>
                      <a:pt x="2063" y="0"/>
                    </a:moveTo>
                    <a:lnTo>
                      <a:pt x="2090" y="5"/>
                    </a:lnTo>
                    <a:lnTo>
                      <a:pt x="2115" y="13"/>
                    </a:lnTo>
                    <a:lnTo>
                      <a:pt x="2139" y="27"/>
                    </a:lnTo>
                    <a:lnTo>
                      <a:pt x="2159" y="45"/>
                    </a:lnTo>
                    <a:lnTo>
                      <a:pt x="2176" y="67"/>
                    </a:lnTo>
                    <a:lnTo>
                      <a:pt x="2188" y="91"/>
                    </a:lnTo>
                    <a:lnTo>
                      <a:pt x="2196" y="118"/>
                    </a:lnTo>
                    <a:lnTo>
                      <a:pt x="2199" y="144"/>
                    </a:lnTo>
                    <a:lnTo>
                      <a:pt x="2196" y="171"/>
                    </a:lnTo>
                    <a:lnTo>
                      <a:pt x="2188" y="197"/>
                    </a:lnTo>
                    <a:lnTo>
                      <a:pt x="2177" y="221"/>
                    </a:lnTo>
                    <a:lnTo>
                      <a:pt x="2153" y="264"/>
                    </a:lnTo>
                    <a:lnTo>
                      <a:pt x="2135" y="305"/>
                    </a:lnTo>
                    <a:lnTo>
                      <a:pt x="2125" y="345"/>
                    </a:lnTo>
                    <a:lnTo>
                      <a:pt x="2119" y="385"/>
                    </a:lnTo>
                    <a:lnTo>
                      <a:pt x="2122" y="425"/>
                    </a:lnTo>
                    <a:lnTo>
                      <a:pt x="2129" y="463"/>
                    </a:lnTo>
                    <a:lnTo>
                      <a:pt x="2189" y="517"/>
                    </a:lnTo>
                    <a:lnTo>
                      <a:pt x="2246" y="575"/>
                    </a:lnTo>
                    <a:lnTo>
                      <a:pt x="2297" y="636"/>
                    </a:lnTo>
                    <a:lnTo>
                      <a:pt x="2342" y="700"/>
                    </a:lnTo>
                    <a:lnTo>
                      <a:pt x="2384" y="765"/>
                    </a:lnTo>
                    <a:lnTo>
                      <a:pt x="2420" y="834"/>
                    </a:lnTo>
                    <a:lnTo>
                      <a:pt x="2450" y="906"/>
                    </a:lnTo>
                    <a:lnTo>
                      <a:pt x="2492" y="906"/>
                    </a:lnTo>
                    <a:lnTo>
                      <a:pt x="2527" y="909"/>
                    </a:lnTo>
                    <a:lnTo>
                      <a:pt x="2560" y="918"/>
                    </a:lnTo>
                    <a:lnTo>
                      <a:pt x="2590" y="932"/>
                    </a:lnTo>
                    <a:lnTo>
                      <a:pt x="2617" y="951"/>
                    </a:lnTo>
                    <a:lnTo>
                      <a:pt x="2641" y="975"/>
                    </a:lnTo>
                    <a:lnTo>
                      <a:pt x="2660" y="1002"/>
                    </a:lnTo>
                    <a:lnTo>
                      <a:pt x="2674" y="1032"/>
                    </a:lnTo>
                    <a:lnTo>
                      <a:pt x="2684" y="1065"/>
                    </a:lnTo>
                    <a:lnTo>
                      <a:pt x="2687" y="1100"/>
                    </a:lnTo>
                    <a:lnTo>
                      <a:pt x="2687" y="1406"/>
                    </a:lnTo>
                    <a:lnTo>
                      <a:pt x="2684" y="1441"/>
                    </a:lnTo>
                    <a:lnTo>
                      <a:pt x="2674" y="1474"/>
                    </a:lnTo>
                    <a:lnTo>
                      <a:pt x="2660" y="1505"/>
                    </a:lnTo>
                    <a:lnTo>
                      <a:pt x="2641" y="1531"/>
                    </a:lnTo>
                    <a:lnTo>
                      <a:pt x="2617" y="1556"/>
                    </a:lnTo>
                    <a:lnTo>
                      <a:pt x="2590" y="1575"/>
                    </a:lnTo>
                    <a:lnTo>
                      <a:pt x="2560" y="1588"/>
                    </a:lnTo>
                    <a:lnTo>
                      <a:pt x="2527" y="1598"/>
                    </a:lnTo>
                    <a:lnTo>
                      <a:pt x="2492" y="1601"/>
                    </a:lnTo>
                    <a:lnTo>
                      <a:pt x="2455" y="1601"/>
                    </a:lnTo>
                    <a:lnTo>
                      <a:pt x="2440" y="1632"/>
                    </a:lnTo>
                    <a:lnTo>
                      <a:pt x="2424" y="1663"/>
                    </a:lnTo>
                    <a:lnTo>
                      <a:pt x="2406" y="1696"/>
                    </a:lnTo>
                    <a:lnTo>
                      <a:pt x="2387" y="1728"/>
                    </a:lnTo>
                    <a:lnTo>
                      <a:pt x="2365" y="1761"/>
                    </a:lnTo>
                    <a:lnTo>
                      <a:pt x="2344" y="1792"/>
                    </a:lnTo>
                    <a:lnTo>
                      <a:pt x="2323" y="1823"/>
                    </a:lnTo>
                    <a:lnTo>
                      <a:pt x="2302" y="1854"/>
                    </a:lnTo>
                    <a:lnTo>
                      <a:pt x="2281" y="1882"/>
                    </a:lnTo>
                    <a:lnTo>
                      <a:pt x="2259" y="1910"/>
                    </a:lnTo>
                    <a:lnTo>
                      <a:pt x="2240" y="1934"/>
                    </a:lnTo>
                    <a:lnTo>
                      <a:pt x="2222" y="1958"/>
                    </a:lnTo>
                    <a:lnTo>
                      <a:pt x="2205" y="1979"/>
                    </a:lnTo>
                    <a:lnTo>
                      <a:pt x="2191" y="1997"/>
                    </a:lnTo>
                    <a:lnTo>
                      <a:pt x="2178" y="2011"/>
                    </a:lnTo>
                    <a:lnTo>
                      <a:pt x="2168" y="2022"/>
                    </a:lnTo>
                    <a:lnTo>
                      <a:pt x="2162" y="2030"/>
                    </a:lnTo>
                    <a:lnTo>
                      <a:pt x="2159" y="2034"/>
                    </a:lnTo>
                    <a:lnTo>
                      <a:pt x="2156" y="2038"/>
                    </a:lnTo>
                    <a:lnTo>
                      <a:pt x="2151" y="2041"/>
                    </a:lnTo>
                    <a:lnTo>
                      <a:pt x="2134" y="2057"/>
                    </a:lnTo>
                    <a:lnTo>
                      <a:pt x="2105" y="2086"/>
                    </a:lnTo>
                    <a:lnTo>
                      <a:pt x="2081" y="2115"/>
                    </a:lnTo>
                    <a:lnTo>
                      <a:pt x="2062" y="2145"/>
                    </a:lnTo>
                    <a:lnTo>
                      <a:pt x="2047" y="2173"/>
                    </a:lnTo>
                    <a:lnTo>
                      <a:pt x="2037" y="2200"/>
                    </a:lnTo>
                    <a:lnTo>
                      <a:pt x="2028" y="2224"/>
                    </a:lnTo>
                    <a:lnTo>
                      <a:pt x="2023" y="2246"/>
                    </a:lnTo>
                    <a:lnTo>
                      <a:pt x="2021" y="2264"/>
                    </a:lnTo>
                    <a:lnTo>
                      <a:pt x="2019" y="2278"/>
                    </a:lnTo>
                    <a:lnTo>
                      <a:pt x="2018" y="2288"/>
                    </a:lnTo>
                    <a:lnTo>
                      <a:pt x="2018" y="2388"/>
                    </a:lnTo>
                    <a:lnTo>
                      <a:pt x="2016" y="2416"/>
                    </a:lnTo>
                    <a:lnTo>
                      <a:pt x="2007" y="2441"/>
                    </a:lnTo>
                    <a:lnTo>
                      <a:pt x="1994" y="2464"/>
                    </a:lnTo>
                    <a:lnTo>
                      <a:pt x="1977" y="2485"/>
                    </a:lnTo>
                    <a:lnTo>
                      <a:pt x="1957" y="2501"/>
                    </a:lnTo>
                    <a:lnTo>
                      <a:pt x="1934" y="2514"/>
                    </a:lnTo>
                    <a:lnTo>
                      <a:pt x="1907" y="2522"/>
                    </a:lnTo>
                    <a:lnTo>
                      <a:pt x="1880" y="2526"/>
                    </a:lnTo>
                    <a:lnTo>
                      <a:pt x="1468" y="2526"/>
                    </a:lnTo>
                    <a:lnTo>
                      <a:pt x="1441" y="2522"/>
                    </a:lnTo>
                    <a:lnTo>
                      <a:pt x="1415" y="2514"/>
                    </a:lnTo>
                    <a:lnTo>
                      <a:pt x="1392" y="2501"/>
                    </a:lnTo>
                    <a:lnTo>
                      <a:pt x="1371" y="2485"/>
                    </a:lnTo>
                    <a:lnTo>
                      <a:pt x="1355" y="2464"/>
                    </a:lnTo>
                    <a:lnTo>
                      <a:pt x="1342" y="2441"/>
                    </a:lnTo>
                    <a:lnTo>
                      <a:pt x="1334" y="2416"/>
                    </a:lnTo>
                    <a:lnTo>
                      <a:pt x="1331" y="2388"/>
                    </a:lnTo>
                    <a:lnTo>
                      <a:pt x="1331" y="2367"/>
                    </a:lnTo>
                    <a:lnTo>
                      <a:pt x="1238" y="2369"/>
                    </a:lnTo>
                    <a:lnTo>
                      <a:pt x="1145" y="2365"/>
                    </a:lnTo>
                    <a:lnTo>
                      <a:pt x="1145" y="2388"/>
                    </a:lnTo>
                    <a:lnTo>
                      <a:pt x="1143" y="2416"/>
                    </a:lnTo>
                    <a:lnTo>
                      <a:pt x="1134" y="2441"/>
                    </a:lnTo>
                    <a:lnTo>
                      <a:pt x="1122" y="2464"/>
                    </a:lnTo>
                    <a:lnTo>
                      <a:pt x="1105" y="2485"/>
                    </a:lnTo>
                    <a:lnTo>
                      <a:pt x="1085" y="2501"/>
                    </a:lnTo>
                    <a:lnTo>
                      <a:pt x="1061" y="2514"/>
                    </a:lnTo>
                    <a:lnTo>
                      <a:pt x="1036" y="2522"/>
                    </a:lnTo>
                    <a:lnTo>
                      <a:pt x="1007" y="2526"/>
                    </a:lnTo>
                    <a:lnTo>
                      <a:pt x="596" y="2526"/>
                    </a:lnTo>
                    <a:lnTo>
                      <a:pt x="570" y="2522"/>
                    </a:lnTo>
                    <a:lnTo>
                      <a:pt x="545" y="2515"/>
                    </a:lnTo>
                    <a:lnTo>
                      <a:pt x="523" y="2503"/>
                    </a:lnTo>
                    <a:lnTo>
                      <a:pt x="503" y="2488"/>
                    </a:lnTo>
                    <a:lnTo>
                      <a:pt x="486" y="2468"/>
                    </a:lnTo>
                    <a:lnTo>
                      <a:pt x="473" y="2447"/>
                    </a:lnTo>
                    <a:lnTo>
                      <a:pt x="463" y="2423"/>
                    </a:lnTo>
                    <a:lnTo>
                      <a:pt x="459" y="2397"/>
                    </a:lnTo>
                    <a:lnTo>
                      <a:pt x="459" y="2393"/>
                    </a:lnTo>
                    <a:lnTo>
                      <a:pt x="459" y="2390"/>
                    </a:lnTo>
                    <a:lnTo>
                      <a:pt x="459" y="2388"/>
                    </a:lnTo>
                    <a:lnTo>
                      <a:pt x="459" y="2358"/>
                    </a:lnTo>
                    <a:lnTo>
                      <a:pt x="457" y="2338"/>
                    </a:lnTo>
                    <a:lnTo>
                      <a:pt x="454" y="2313"/>
                    </a:lnTo>
                    <a:lnTo>
                      <a:pt x="450" y="2284"/>
                    </a:lnTo>
                    <a:lnTo>
                      <a:pt x="442" y="2253"/>
                    </a:lnTo>
                    <a:lnTo>
                      <a:pt x="433" y="2219"/>
                    </a:lnTo>
                    <a:lnTo>
                      <a:pt x="419" y="2183"/>
                    </a:lnTo>
                    <a:lnTo>
                      <a:pt x="402" y="2146"/>
                    </a:lnTo>
                    <a:lnTo>
                      <a:pt x="381" y="2109"/>
                    </a:lnTo>
                    <a:lnTo>
                      <a:pt x="355" y="2073"/>
                    </a:lnTo>
                    <a:lnTo>
                      <a:pt x="323" y="2037"/>
                    </a:lnTo>
                    <a:lnTo>
                      <a:pt x="277" y="1984"/>
                    </a:lnTo>
                    <a:lnTo>
                      <a:pt x="231" y="1926"/>
                    </a:lnTo>
                    <a:lnTo>
                      <a:pt x="189" y="1862"/>
                    </a:lnTo>
                    <a:lnTo>
                      <a:pt x="149" y="1792"/>
                    </a:lnTo>
                    <a:lnTo>
                      <a:pt x="112" y="1717"/>
                    </a:lnTo>
                    <a:lnTo>
                      <a:pt x="78" y="1645"/>
                    </a:lnTo>
                    <a:lnTo>
                      <a:pt x="51" y="1572"/>
                    </a:lnTo>
                    <a:lnTo>
                      <a:pt x="29" y="1496"/>
                    </a:lnTo>
                    <a:lnTo>
                      <a:pt x="20" y="1462"/>
                    </a:lnTo>
                    <a:lnTo>
                      <a:pt x="13" y="1427"/>
                    </a:lnTo>
                    <a:lnTo>
                      <a:pt x="7" y="1393"/>
                    </a:lnTo>
                    <a:lnTo>
                      <a:pt x="4" y="1361"/>
                    </a:lnTo>
                    <a:lnTo>
                      <a:pt x="2" y="1331"/>
                    </a:lnTo>
                    <a:lnTo>
                      <a:pt x="1" y="1305"/>
                    </a:lnTo>
                    <a:lnTo>
                      <a:pt x="0" y="1285"/>
                    </a:lnTo>
                    <a:lnTo>
                      <a:pt x="0" y="1269"/>
                    </a:lnTo>
                    <a:lnTo>
                      <a:pt x="0" y="1260"/>
                    </a:lnTo>
                    <a:lnTo>
                      <a:pt x="2" y="1206"/>
                    </a:lnTo>
                    <a:lnTo>
                      <a:pt x="6" y="1151"/>
                    </a:lnTo>
                    <a:lnTo>
                      <a:pt x="14" y="1098"/>
                    </a:lnTo>
                    <a:lnTo>
                      <a:pt x="19" y="1081"/>
                    </a:lnTo>
                    <a:lnTo>
                      <a:pt x="30" y="1065"/>
                    </a:lnTo>
                    <a:lnTo>
                      <a:pt x="42" y="1053"/>
                    </a:lnTo>
                    <a:lnTo>
                      <a:pt x="58" y="1045"/>
                    </a:lnTo>
                    <a:lnTo>
                      <a:pt x="76" y="1040"/>
                    </a:lnTo>
                    <a:lnTo>
                      <a:pt x="94" y="1041"/>
                    </a:lnTo>
                    <a:lnTo>
                      <a:pt x="112" y="1047"/>
                    </a:lnTo>
                    <a:lnTo>
                      <a:pt x="128" y="1056"/>
                    </a:lnTo>
                    <a:lnTo>
                      <a:pt x="140" y="1069"/>
                    </a:lnTo>
                    <a:lnTo>
                      <a:pt x="148" y="1085"/>
                    </a:lnTo>
                    <a:lnTo>
                      <a:pt x="153" y="1103"/>
                    </a:lnTo>
                    <a:lnTo>
                      <a:pt x="153" y="1122"/>
                    </a:lnTo>
                    <a:lnTo>
                      <a:pt x="144" y="1192"/>
                    </a:lnTo>
                    <a:lnTo>
                      <a:pt x="141" y="1262"/>
                    </a:lnTo>
                    <a:lnTo>
                      <a:pt x="141" y="1265"/>
                    </a:lnTo>
                    <a:lnTo>
                      <a:pt x="141" y="1268"/>
                    </a:lnTo>
                    <a:lnTo>
                      <a:pt x="141" y="1279"/>
                    </a:lnTo>
                    <a:lnTo>
                      <a:pt x="141" y="1295"/>
                    </a:lnTo>
                    <a:lnTo>
                      <a:pt x="142" y="1316"/>
                    </a:lnTo>
                    <a:lnTo>
                      <a:pt x="144" y="1342"/>
                    </a:lnTo>
                    <a:lnTo>
                      <a:pt x="146" y="1369"/>
                    </a:lnTo>
                    <a:lnTo>
                      <a:pt x="151" y="1399"/>
                    </a:lnTo>
                    <a:lnTo>
                      <a:pt x="156" y="1427"/>
                    </a:lnTo>
                    <a:lnTo>
                      <a:pt x="163" y="1457"/>
                    </a:lnTo>
                    <a:lnTo>
                      <a:pt x="164" y="1459"/>
                    </a:lnTo>
                    <a:lnTo>
                      <a:pt x="165" y="1462"/>
                    </a:lnTo>
                    <a:lnTo>
                      <a:pt x="184" y="1529"/>
                    </a:lnTo>
                    <a:lnTo>
                      <a:pt x="208" y="1594"/>
                    </a:lnTo>
                    <a:lnTo>
                      <a:pt x="237" y="1655"/>
                    </a:lnTo>
                    <a:lnTo>
                      <a:pt x="239" y="1657"/>
                    </a:lnTo>
                    <a:lnTo>
                      <a:pt x="239" y="1658"/>
                    </a:lnTo>
                    <a:lnTo>
                      <a:pt x="272" y="1725"/>
                    </a:lnTo>
                    <a:lnTo>
                      <a:pt x="307" y="1786"/>
                    </a:lnTo>
                    <a:lnTo>
                      <a:pt x="346" y="1843"/>
                    </a:lnTo>
                    <a:lnTo>
                      <a:pt x="384" y="1894"/>
                    </a:lnTo>
                    <a:lnTo>
                      <a:pt x="425" y="1940"/>
                    </a:lnTo>
                    <a:lnTo>
                      <a:pt x="462" y="1982"/>
                    </a:lnTo>
                    <a:lnTo>
                      <a:pt x="494" y="2025"/>
                    </a:lnTo>
                    <a:lnTo>
                      <a:pt x="521" y="2069"/>
                    </a:lnTo>
                    <a:lnTo>
                      <a:pt x="542" y="2113"/>
                    </a:lnTo>
                    <a:lnTo>
                      <a:pt x="560" y="2155"/>
                    </a:lnTo>
                    <a:lnTo>
                      <a:pt x="573" y="2197"/>
                    </a:lnTo>
                    <a:lnTo>
                      <a:pt x="583" y="2235"/>
                    </a:lnTo>
                    <a:lnTo>
                      <a:pt x="591" y="2271"/>
                    </a:lnTo>
                    <a:lnTo>
                      <a:pt x="596" y="2303"/>
                    </a:lnTo>
                    <a:lnTo>
                      <a:pt x="598" y="2331"/>
                    </a:lnTo>
                    <a:lnTo>
                      <a:pt x="600" y="2354"/>
                    </a:lnTo>
                    <a:lnTo>
                      <a:pt x="600" y="2385"/>
                    </a:lnTo>
                    <a:lnTo>
                      <a:pt x="1005" y="2385"/>
                    </a:lnTo>
                    <a:lnTo>
                      <a:pt x="1005" y="2287"/>
                    </a:lnTo>
                    <a:lnTo>
                      <a:pt x="1007" y="2272"/>
                    </a:lnTo>
                    <a:lnTo>
                      <a:pt x="1011" y="2257"/>
                    </a:lnTo>
                    <a:lnTo>
                      <a:pt x="1019" y="2244"/>
                    </a:lnTo>
                    <a:lnTo>
                      <a:pt x="1029" y="2234"/>
                    </a:lnTo>
                    <a:lnTo>
                      <a:pt x="1042" y="2224"/>
                    </a:lnTo>
                    <a:lnTo>
                      <a:pt x="1056" y="2219"/>
                    </a:lnTo>
                    <a:lnTo>
                      <a:pt x="1070" y="2216"/>
                    </a:lnTo>
                    <a:lnTo>
                      <a:pt x="1086" y="2216"/>
                    </a:lnTo>
                    <a:lnTo>
                      <a:pt x="1161" y="2224"/>
                    </a:lnTo>
                    <a:lnTo>
                      <a:pt x="1238" y="2227"/>
                    </a:lnTo>
                    <a:lnTo>
                      <a:pt x="1317" y="2226"/>
                    </a:lnTo>
                    <a:lnTo>
                      <a:pt x="1394" y="2221"/>
                    </a:lnTo>
                    <a:lnTo>
                      <a:pt x="1414" y="2221"/>
                    </a:lnTo>
                    <a:lnTo>
                      <a:pt x="1432" y="2227"/>
                    </a:lnTo>
                    <a:lnTo>
                      <a:pt x="1449" y="2238"/>
                    </a:lnTo>
                    <a:lnTo>
                      <a:pt x="1462" y="2254"/>
                    </a:lnTo>
                    <a:lnTo>
                      <a:pt x="1470" y="2271"/>
                    </a:lnTo>
                    <a:lnTo>
                      <a:pt x="1473" y="2291"/>
                    </a:lnTo>
                    <a:lnTo>
                      <a:pt x="1473" y="2386"/>
                    </a:lnTo>
                    <a:lnTo>
                      <a:pt x="1878" y="2386"/>
                    </a:lnTo>
                    <a:lnTo>
                      <a:pt x="1878" y="2287"/>
                    </a:lnTo>
                    <a:lnTo>
                      <a:pt x="1879" y="2272"/>
                    </a:lnTo>
                    <a:lnTo>
                      <a:pt x="1881" y="2252"/>
                    </a:lnTo>
                    <a:lnTo>
                      <a:pt x="1884" y="2227"/>
                    </a:lnTo>
                    <a:lnTo>
                      <a:pt x="1890" y="2199"/>
                    </a:lnTo>
                    <a:lnTo>
                      <a:pt x="1899" y="2168"/>
                    </a:lnTo>
                    <a:lnTo>
                      <a:pt x="1911" y="2134"/>
                    </a:lnTo>
                    <a:lnTo>
                      <a:pt x="1927" y="2099"/>
                    </a:lnTo>
                    <a:lnTo>
                      <a:pt x="1948" y="2063"/>
                    </a:lnTo>
                    <a:lnTo>
                      <a:pt x="1972" y="2026"/>
                    </a:lnTo>
                    <a:lnTo>
                      <a:pt x="2003" y="1989"/>
                    </a:lnTo>
                    <a:lnTo>
                      <a:pt x="2040" y="1952"/>
                    </a:lnTo>
                    <a:lnTo>
                      <a:pt x="2056" y="1940"/>
                    </a:lnTo>
                    <a:lnTo>
                      <a:pt x="2072" y="1920"/>
                    </a:lnTo>
                    <a:lnTo>
                      <a:pt x="2091" y="1897"/>
                    </a:lnTo>
                    <a:lnTo>
                      <a:pt x="2112" y="1871"/>
                    </a:lnTo>
                    <a:lnTo>
                      <a:pt x="2134" y="1842"/>
                    </a:lnTo>
                    <a:lnTo>
                      <a:pt x="2159" y="1812"/>
                    </a:lnTo>
                    <a:lnTo>
                      <a:pt x="2183" y="1779"/>
                    </a:lnTo>
                    <a:lnTo>
                      <a:pt x="2207" y="1744"/>
                    </a:lnTo>
                    <a:lnTo>
                      <a:pt x="2232" y="1709"/>
                    </a:lnTo>
                    <a:lnTo>
                      <a:pt x="2255" y="1674"/>
                    </a:lnTo>
                    <a:lnTo>
                      <a:pt x="2276" y="1639"/>
                    </a:lnTo>
                    <a:lnTo>
                      <a:pt x="2297" y="1604"/>
                    </a:lnTo>
                    <a:lnTo>
                      <a:pt x="2314" y="1571"/>
                    </a:lnTo>
                    <a:lnTo>
                      <a:pt x="2328" y="1540"/>
                    </a:lnTo>
                    <a:lnTo>
                      <a:pt x="2338" y="1511"/>
                    </a:lnTo>
                    <a:lnTo>
                      <a:pt x="2346" y="1494"/>
                    </a:lnTo>
                    <a:lnTo>
                      <a:pt x="2357" y="1480"/>
                    </a:lnTo>
                    <a:lnTo>
                      <a:pt x="2372" y="1470"/>
                    </a:lnTo>
                    <a:lnTo>
                      <a:pt x="2388" y="1463"/>
                    </a:lnTo>
                    <a:lnTo>
                      <a:pt x="2406" y="1461"/>
                    </a:lnTo>
                    <a:lnTo>
                      <a:pt x="2492" y="1461"/>
                    </a:lnTo>
                    <a:lnTo>
                      <a:pt x="2509" y="1458"/>
                    </a:lnTo>
                    <a:lnTo>
                      <a:pt x="2523" y="1451"/>
                    </a:lnTo>
                    <a:lnTo>
                      <a:pt x="2535" y="1439"/>
                    </a:lnTo>
                    <a:lnTo>
                      <a:pt x="2544" y="1424"/>
                    </a:lnTo>
                    <a:lnTo>
                      <a:pt x="2546" y="1407"/>
                    </a:lnTo>
                    <a:lnTo>
                      <a:pt x="2546" y="1101"/>
                    </a:lnTo>
                    <a:lnTo>
                      <a:pt x="2544" y="1084"/>
                    </a:lnTo>
                    <a:lnTo>
                      <a:pt x="2535" y="1069"/>
                    </a:lnTo>
                    <a:lnTo>
                      <a:pt x="2523" y="1057"/>
                    </a:lnTo>
                    <a:lnTo>
                      <a:pt x="2509" y="1049"/>
                    </a:lnTo>
                    <a:lnTo>
                      <a:pt x="2492" y="1047"/>
                    </a:lnTo>
                    <a:lnTo>
                      <a:pt x="2400" y="1047"/>
                    </a:lnTo>
                    <a:lnTo>
                      <a:pt x="2384" y="1045"/>
                    </a:lnTo>
                    <a:lnTo>
                      <a:pt x="2368" y="1038"/>
                    </a:lnTo>
                    <a:lnTo>
                      <a:pt x="2353" y="1028"/>
                    </a:lnTo>
                    <a:lnTo>
                      <a:pt x="2342" y="1015"/>
                    </a:lnTo>
                    <a:lnTo>
                      <a:pt x="2334" y="998"/>
                    </a:lnTo>
                    <a:lnTo>
                      <a:pt x="2311" y="936"/>
                    </a:lnTo>
                    <a:lnTo>
                      <a:pt x="2283" y="874"/>
                    </a:lnTo>
                    <a:lnTo>
                      <a:pt x="2250" y="815"/>
                    </a:lnTo>
                    <a:lnTo>
                      <a:pt x="2213" y="759"/>
                    </a:lnTo>
                    <a:lnTo>
                      <a:pt x="2170" y="704"/>
                    </a:lnTo>
                    <a:lnTo>
                      <a:pt x="2125" y="652"/>
                    </a:lnTo>
                    <a:lnTo>
                      <a:pt x="2074" y="602"/>
                    </a:lnTo>
                    <a:lnTo>
                      <a:pt x="2020" y="556"/>
                    </a:lnTo>
                    <a:lnTo>
                      <a:pt x="2009" y="544"/>
                    </a:lnTo>
                    <a:lnTo>
                      <a:pt x="2001" y="533"/>
                    </a:lnTo>
                    <a:lnTo>
                      <a:pt x="1995" y="518"/>
                    </a:lnTo>
                    <a:lnTo>
                      <a:pt x="1993" y="503"/>
                    </a:lnTo>
                    <a:lnTo>
                      <a:pt x="1983" y="453"/>
                    </a:lnTo>
                    <a:lnTo>
                      <a:pt x="1980" y="402"/>
                    </a:lnTo>
                    <a:lnTo>
                      <a:pt x="1982" y="352"/>
                    </a:lnTo>
                    <a:lnTo>
                      <a:pt x="1991" y="301"/>
                    </a:lnTo>
                    <a:lnTo>
                      <a:pt x="2006" y="249"/>
                    </a:lnTo>
                    <a:lnTo>
                      <a:pt x="2028" y="198"/>
                    </a:lnTo>
                    <a:lnTo>
                      <a:pt x="2057" y="147"/>
                    </a:lnTo>
                    <a:lnTo>
                      <a:pt x="2058" y="146"/>
                    </a:lnTo>
                    <a:lnTo>
                      <a:pt x="2058" y="145"/>
                    </a:lnTo>
                    <a:lnTo>
                      <a:pt x="2057" y="143"/>
                    </a:lnTo>
                    <a:lnTo>
                      <a:pt x="2056" y="142"/>
                    </a:lnTo>
                    <a:lnTo>
                      <a:pt x="2054" y="141"/>
                    </a:lnTo>
                    <a:lnTo>
                      <a:pt x="2053" y="141"/>
                    </a:lnTo>
                    <a:lnTo>
                      <a:pt x="2004" y="150"/>
                    </a:lnTo>
                    <a:lnTo>
                      <a:pt x="1959" y="160"/>
                    </a:lnTo>
                    <a:lnTo>
                      <a:pt x="1919" y="174"/>
                    </a:lnTo>
                    <a:lnTo>
                      <a:pt x="1883" y="190"/>
                    </a:lnTo>
                    <a:lnTo>
                      <a:pt x="1850" y="207"/>
                    </a:lnTo>
                    <a:lnTo>
                      <a:pt x="1822" y="226"/>
                    </a:lnTo>
                    <a:lnTo>
                      <a:pt x="1795" y="246"/>
                    </a:lnTo>
                    <a:lnTo>
                      <a:pt x="1773" y="266"/>
                    </a:lnTo>
                    <a:lnTo>
                      <a:pt x="1753" y="287"/>
                    </a:lnTo>
                    <a:lnTo>
                      <a:pt x="1736" y="307"/>
                    </a:lnTo>
                    <a:lnTo>
                      <a:pt x="1721" y="327"/>
                    </a:lnTo>
                    <a:lnTo>
                      <a:pt x="1709" y="341"/>
                    </a:lnTo>
                    <a:lnTo>
                      <a:pt x="1694" y="351"/>
                    </a:lnTo>
                    <a:lnTo>
                      <a:pt x="1677" y="356"/>
                    </a:lnTo>
                    <a:lnTo>
                      <a:pt x="1659" y="358"/>
                    </a:lnTo>
                    <a:lnTo>
                      <a:pt x="1641" y="355"/>
                    </a:lnTo>
                    <a:lnTo>
                      <a:pt x="1566" y="334"/>
                    </a:lnTo>
                    <a:lnTo>
                      <a:pt x="1490" y="317"/>
                    </a:lnTo>
                    <a:lnTo>
                      <a:pt x="1412" y="305"/>
                    </a:lnTo>
                    <a:lnTo>
                      <a:pt x="1393" y="301"/>
                    </a:lnTo>
                    <a:lnTo>
                      <a:pt x="1377" y="291"/>
                    </a:lnTo>
                    <a:lnTo>
                      <a:pt x="1365" y="279"/>
                    </a:lnTo>
                    <a:lnTo>
                      <a:pt x="1356" y="264"/>
                    </a:lnTo>
                    <a:lnTo>
                      <a:pt x="1351" y="246"/>
                    </a:lnTo>
                    <a:lnTo>
                      <a:pt x="1350" y="227"/>
                    </a:lnTo>
                    <a:lnTo>
                      <a:pt x="1355" y="209"/>
                    </a:lnTo>
                    <a:lnTo>
                      <a:pt x="1363" y="193"/>
                    </a:lnTo>
                    <a:lnTo>
                      <a:pt x="1376" y="180"/>
                    </a:lnTo>
                    <a:lnTo>
                      <a:pt x="1392" y="171"/>
                    </a:lnTo>
                    <a:lnTo>
                      <a:pt x="1409" y="165"/>
                    </a:lnTo>
                    <a:lnTo>
                      <a:pt x="1428" y="165"/>
                    </a:lnTo>
                    <a:lnTo>
                      <a:pt x="1498" y="175"/>
                    </a:lnTo>
                    <a:lnTo>
                      <a:pt x="1568" y="189"/>
                    </a:lnTo>
                    <a:lnTo>
                      <a:pt x="1636" y="206"/>
                    </a:lnTo>
                    <a:lnTo>
                      <a:pt x="1656" y="182"/>
                    </a:lnTo>
                    <a:lnTo>
                      <a:pt x="1681" y="158"/>
                    </a:lnTo>
                    <a:lnTo>
                      <a:pt x="1707" y="135"/>
                    </a:lnTo>
                    <a:lnTo>
                      <a:pt x="1736" y="113"/>
                    </a:lnTo>
                    <a:lnTo>
                      <a:pt x="1769" y="91"/>
                    </a:lnTo>
                    <a:lnTo>
                      <a:pt x="1804" y="70"/>
                    </a:lnTo>
                    <a:lnTo>
                      <a:pt x="1843" y="52"/>
                    </a:lnTo>
                    <a:lnTo>
                      <a:pt x="1885" y="35"/>
                    </a:lnTo>
                    <a:lnTo>
                      <a:pt x="1932" y="22"/>
                    </a:lnTo>
                    <a:lnTo>
                      <a:pt x="1982" y="10"/>
                    </a:lnTo>
                    <a:lnTo>
                      <a:pt x="2036" y="1"/>
                    </a:lnTo>
                    <a:lnTo>
                      <a:pt x="20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 280">
                <a:extLst>
                  <a:ext uri="{FF2B5EF4-FFF2-40B4-BE49-F238E27FC236}">
                    <a16:creationId xmlns:a16="http://schemas.microsoft.com/office/drawing/2014/main" id="{9BA4989C-61BF-4B64-9650-CFFFCC691B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1850" y="4359275"/>
                <a:ext cx="182562" cy="182562"/>
              </a:xfrm>
              <a:custGeom>
                <a:avLst/>
                <a:gdLst>
                  <a:gd name="T0" fmla="*/ 528 w 1158"/>
                  <a:gd name="T1" fmla="*/ 144 h 1155"/>
                  <a:gd name="T2" fmla="*/ 432 w 1158"/>
                  <a:gd name="T3" fmla="*/ 166 h 1155"/>
                  <a:gd name="T4" fmla="*/ 344 w 1158"/>
                  <a:gd name="T5" fmla="*/ 208 h 1155"/>
                  <a:gd name="T6" fmla="*/ 270 w 1158"/>
                  <a:gd name="T7" fmla="*/ 269 h 1155"/>
                  <a:gd name="T8" fmla="*/ 209 w 1158"/>
                  <a:gd name="T9" fmla="*/ 344 h 1155"/>
                  <a:gd name="T10" fmla="*/ 167 w 1158"/>
                  <a:gd name="T11" fmla="*/ 431 h 1155"/>
                  <a:gd name="T12" fmla="*/ 143 w 1158"/>
                  <a:gd name="T13" fmla="*/ 527 h 1155"/>
                  <a:gd name="T14" fmla="*/ 143 w 1158"/>
                  <a:gd name="T15" fmla="*/ 628 h 1155"/>
                  <a:gd name="T16" fmla="*/ 167 w 1158"/>
                  <a:gd name="T17" fmla="*/ 725 h 1155"/>
                  <a:gd name="T18" fmla="*/ 209 w 1158"/>
                  <a:gd name="T19" fmla="*/ 813 h 1155"/>
                  <a:gd name="T20" fmla="*/ 270 w 1158"/>
                  <a:gd name="T21" fmla="*/ 887 h 1155"/>
                  <a:gd name="T22" fmla="*/ 344 w 1158"/>
                  <a:gd name="T23" fmla="*/ 947 h 1155"/>
                  <a:gd name="T24" fmla="*/ 432 w 1158"/>
                  <a:gd name="T25" fmla="*/ 989 h 1155"/>
                  <a:gd name="T26" fmla="*/ 528 w 1158"/>
                  <a:gd name="T27" fmla="*/ 1012 h 1155"/>
                  <a:gd name="T28" fmla="*/ 630 w 1158"/>
                  <a:gd name="T29" fmla="*/ 1012 h 1155"/>
                  <a:gd name="T30" fmla="*/ 727 w 1158"/>
                  <a:gd name="T31" fmla="*/ 989 h 1155"/>
                  <a:gd name="T32" fmla="*/ 814 w 1158"/>
                  <a:gd name="T33" fmla="*/ 947 h 1155"/>
                  <a:gd name="T34" fmla="*/ 889 w 1158"/>
                  <a:gd name="T35" fmla="*/ 887 h 1155"/>
                  <a:gd name="T36" fmla="*/ 949 w 1158"/>
                  <a:gd name="T37" fmla="*/ 813 h 1155"/>
                  <a:gd name="T38" fmla="*/ 992 w 1158"/>
                  <a:gd name="T39" fmla="*/ 725 h 1155"/>
                  <a:gd name="T40" fmla="*/ 1014 w 1158"/>
                  <a:gd name="T41" fmla="*/ 628 h 1155"/>
                  <a:gd name="T42" fmla="*/ 1014 w 1158"/>
                  <a:gd name="T43" fmla="*/ 527 h 1155"/>
                  <a:gd name="T44" fmla="*/ 992 w 1158"/>
                  <a:gd name="T45" fmla="*/ 431 h 1155"/>
                  <a:gd name="T46" fmla="*/ 949 w 1158"/>
                  <a:gd name="T47" fmla="*/ 344 h 1155"/>
                  <a:gd name="T48" fmla="*/ 889 w 1158"/>
                  <a:gd name="T49" fmla="*/ 269 h 1155"/>
                  <a:gd name="T50" fmla="*/ 814 w 1158"/>
                  <a:gd name="T51" fmla="*/ 208 h 1155"/>
                  <a:gd name="T52" fmla="*/ 727 w 1158"/>
                  <a:gd name="T53" fmla="*/ 166 h 1155"/>
                  <a:gd name="T54" fmla="*/ 630 w 1158"/>
                  <a:gd name="T55" fmla="*/ 144 h 1155"/>
                  <a:gd name="T56" fmla="*/ 579 w 1158"/>
                  <a:gd name="T57" fmla="*/ 0 h 1155"/>
                  <a:gd name="T58" fmla="*/ 696 w 1158"/>
                  <a:gd name="T59" fmla="*/ 12 h 1155"/>
                  <a:gd name="T60" fmla="*/ 804 w 1158"/>
                  <a:gd name="T61" fmla="*/ 46 h 1155"/>
                  <a:gd name="T62" fmla="*/ 903 w 1158"/>
                  <a:gd name="T63" fmla="*/ 100 h 1155"/>
                  <a:gd name="T64" fmla="*/ 989 w 1158"/>
                  <a:gd name="T65" fmla="*/ 169 h 1155"/>
                  <a:gd name="T66" fmla="*/ 1060 w 1158"/>
                  <a:gd name="T67" fmla="*/ 255 h 1155"/>
                  <a:gd name="T68" fmla="*/ 1113 w 1158"/>
                  <a:gd name="T69" fmla="*/ 353 h 1155"/>
                  <a:gd name="T70" fmla="*/ 1146 w 1158"/>
                  <a:gd name="T71" fmla="*/ 461 h 1155"/>
                  <a:gd name="T72" fmla="*/ 1158 w 1158"/>
                  <a:gd name="T73" fmla="*/ 578 h 1155"/>
                  <a:gd name="T74" fmla="*/ 1146 w 1158"/>
                  <a:gd name="T75" fmla="*/ 694 h 1155"/>
                  <a:gd name="T76" fmla="*/ 1113 w 1158"/>
                  <a:gd name="T77" fmla="*/ 803 h 1155"/>
                  <a:gd name="T78" fmla="*/ 1058 w 1158"/>
                  <a:gd name="T79" fmla="*/ 900 h 1155"/>
                  <a:gd name="T80" fmla="*/ 989 w 1158"/>
                  <a:gd name="T81" fmla="*/ 986 h 1155"/>
                  <a:gd name="T82" fmla="*/ 903 w 1158"/>
                  <a:gd name="T83" fmla="*/ 1057 h 1155"/>
                  <a:gd name="T84" fmla="*/ 804 w 1158"/>
                  <a:gd name="T85" fmla="*/ 1110 h 1155"/>
                  <a:gd name="T86" fmla="*/ 696 w 1158"/>
                  <a:gd name="T87" fmla="*/ 1144 h 1155"/>
                  <a:gd name="T88" fmla="*/ 579 w 1158"/>
                  <a:gd name="T89" fmla="*/ 1155 h 1155"/>
                  <a:gd name="T90" fmla="*/ 463 w 1158"/>
                  <a:gd name="T91" fmla="*/ 1144 h 1155"/>
                  <a:gd name="T92" fmla="*/ 353 w 1158"/>
                  <a:gd name="T93" fmla="*/ 1110 h 1155"/>
                  <a:gd name="T94" fmla="*/ 256 w 1158"/>
                  <a:gd name="T95" fmla="*/ 1057 h 1155"/>
                  <a:gd name="T96" fmla="*/ 170 w 1158"/>
                  <a:gd name="T97" fmla="*/ 986 h 1155"/>
                  <a:gd name="T98" fmla="*/ 99 w 1158"/>
                  <a:gd name="T99" fmla="*/ 900 h 1155"/>
                  <a:gd name="T100" fmla="*/ 46 w 1158"/>
                  <a:gd name="T101" fmla="*/ 802 h 1155"/>
                  <a:gd name="T102" fmla="*/ 12 w 1158"/>
                  <a:gd name="T103" fmla="*/ 694 h 1155"/>
                  <a:gd name="T104" fmla="*/ 0 w 1158"/>
                  <a:gd name="T105" fmla="*/ 578 h 1155"/>
                  <a:gd name="T106" fmla="*/ 12 w 1158"/>
                  <a:gd name="T107" fmla="*/ 461 h 1155"/>
                  <a:gd name="T108" fmla="*/ 46 w 1158"/>
                  <a:gd name="T109" fmla="*/ 353 h 1155"/>
                  <a:gd name="T110" fmla="*/ 99 w 1158"/>
                  <a:gd name="T111" fmla="*/ 255 h 1155"/>
                  <a:gd name="T112" fmla="*/ 170 w 1158"/>
                  <a:gd name="T113" fmla="*/ 169 h 1155"/>
                  <a:gd name="T114" fmla="*/ 256 w 1158"/>
                  <a:gd name="T115" fmla="*/ 98 h 1155"/>
                  <a:gd name="T116" fmla="*/ 354 w 1158"/>
                  <a:gd name="T117" fmla="*/ 46 h 1155"/>
                  <a:gd name="T118" fmla="*/ 463 w 1158"/>
                  <a:gd name="T119" fmla="*/ 12 h 1155"/>
                  <a:gd name="T120" fmla="*/ 579 w 1158"/>
                  <a:gd name="T12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58" h="1155">
                    <a:moveTo>
                      <a:pt x="579" y="141"/>
                    </a:moveTo>
                    <a:lnTo>
                      <a:pt x="528" y="144"/>
                    </a:lnTo>
                    <a:lnTo>
                      <a:pt x="479" y="152"/>
                    </a:lnTo>
                    <a:lnTo>
                      <a:pt x="432" y="166"/>
                    </a:lnTo>
                    <a:lnTo>
                      <a:pt x="386" y="185"/>
                    </a:lnTo>
                    <a:lnTo>
                      <a:pt x="344" y="208"/>
                    </a:lnTo>
                    <a:lnTo>
                      <a:pt x="305" y="237"/>
                    </a:lnTo>
                    <a:lnTo>
                      <a:pt x="270" y="269"/>
                    </a:lnTo>
                    <a:lnTo>
                      <a:pt x="237" y="305"/>
                    </a:lnTo>
                    <a:lnTo>
                      <a:pt x="209" y="344"/>
                    </a:lnTo>
                    <a:lnTo>
                      <a:pt x="185" y="386"/>
                    </a:lnTo>
                    <a:lnTo>
                      <a:pt x="167" y="431"/>
                    </a:lnTo>
                    <a:lnTo>
                      <a:pt x="152" y="478"/>
                    </a:lnTo>
                    <a:lnTo>
                      <a:pt x="143" y="527"/>
                    </a:lnTo>
                    <a:lnTo>
                      <a:pt x="140" y="578"/>
                    </a:lnTo>
                    <a:lnTo>
                      <a:pt x="143" y="628"/>
                    </a:lnTo>
                    <a:lnTo>
                      <a:pt x="152" y="678"/>
                    </a:lnTo>
                    <a:lnTo>
                      <a:pt x="167" y="725"/>
                    </a:lnTo>
                    <a:lnTo>
                      <a:pt x="185" y="770"/>
                    </a:lnTo>
                    <a:lnTo>
                      <a:pt x="209" y="813"/>
                    </a:lnTo>
                    <a:lnTo>
                      <a:pt x="237" y="852"/>
                    </a:lnTo>
                    <a:lnTo>
                      <a:pt x="270" y="887"/>
                    </a:lnTo>
                    <a:lnTo>
                      <a:pt x="305" y="919"/>
                    </a:lnTo>
                    <a:lnTo>
                      <a:pt x="344" y="947"/>
                    </a:lnTo>
                    <a:lnTo>
                      <a:pt x="386" y="970"/>
                    </a:lnTo>
                    <a:lnTo>
                      <a:pt x="432" y="989"/>
                    </a:lnTo>
                    <a:lnTo>
                      <a:pt x="479" y="1004"/>
                    </a:lnTo>
                    <a:lnTo>
                      <a:pt x="528" y="1012"/>
                    </a:lnTo>
                    <a:lnTo>
                      <a:pt x="579" y="1016"/>
                    </a:lnTo>
                    <a:lnTo>
                      <a:pt x="630" y="1012"/>
                    </a:lnTo>
                    <a:lnTo>
                      <a:pt x="679" y="1004"/>
                    </a:lnTo>
                    <a:lnTo>
                      <a:pt x="727" y="989"/>
                    </a:lnTo>
                    <a:lnTo>
                      <a:pt x="771" y="970"/>
                    </a:lnTo>
                    <a:lnTo>
                      <a:pt x="814" y="947"/>
                    </a:lnTo>
                    <a:lnTo>
                      <a:pt x="853" y="919"/>
                    </a:lnTo>
                    <a:lnTo>
                      <a:pt x="889" y="887"/>
                    </a:lnTo>
                    <a:lnTo>
                      <a:pt x="921" y="852"/>
                    </a:lnTo>
                    <a:lnTo>
                      <a:pt x="949" y="813"/>
                    </a:lnTo>
                    <a:lnTo>
                      <a:pt x="973" y="770"/>
                    </a:lnTo>
                    <a:lnTo>
                      <a:pt x="992" y="725"/>
                    </a:lnTo>
                    <a:lnTo>
                      <a:pt x="1005" y="678"/>
                    </a:lnTo>
                    <a:lnTo>
                      <a:pt x="1014" y="628"/>
                    </a:lnTo>
                    <a:lnTo>
                      <a:pt x="1017" y="578"/>
                    </a:lnTo>
                    <a:lnTo>
                      <a:pt x="1014" y="527"/>
                    </a:lnTo>
                    <a:lnTo>
                      <a:pt x="1005" y="478"/>
                    </a:lnTo>
                    <a:lnTo>
                      <a:pt x="992" y="431"/>
                    </a:lnTo>
                    <a:lnTo>
                      <a:pt x="973" y="386"/>
                    </a:lnTo>
                    <a:lnTo>
                      <a:pt x="949" y="344"/>
                    </a:lnTo>
                    <a:lnTo>
                      <a:pt x="921" y="305"/>
                    </a:lnTo>
                    <a:lnTo>
                      <a:pt x="889" y="269"/>
                    </a:lnTo>
                    <a:lnTo>
                      <a:pt x="853" y="237"/>
                    </a:lnTo>
                    <a:lnTo>
                      <a:pt x="814" y="208"/>
                    </a:lnTo>
                    <a:lnTo>
                      <a:pt x="771" y="185"/>
                    </a:lnTo>
                    <a:lnTo>
                      <a:pt x="727" y="166"/>
                    </a:lnTo>
                    <a:lnTo>
                      <a:pt x="679" y="152"/>
                    </a:lnTo>
                    <a:lnTo>
                      <a:pt x="630" y="144"/>
                    </a:lnTo>
                    <a:lnTo>
                      <a:pt x="579" y="141"/>
                    </a:lnTo>
                    <a:close/>
                    <a:moveTo>
                      <a:pt x="579" y="0"/>
                    </a:moveTo>
                    <a:lnTo>
                      <a:pt x="639" y="3"/>
                    </a:lnTo>
                    <a:lnTo>
                      <a:pt x="696" y="12"/>
                    </a:lnTo>
                    <a:lnTo>
                      <a:pt x="751" y="27"/>
                    </a:lnTo>
                    <a:lnTo>
                      <a:pt x="804" y="46"/>
                    </a:lnTo>
                    <a:lnTo>
                      <a:pt x="855" y="70"/>
                    </a:lnTo>
                    <a:lnTo>
                      <a:pt x="903" y="100"/>
                    </a:lnTo>
                    <a:lnTo>
                      <a:pt x="947" y="132"/>
                    </a:lnTo>
                    <a:lnTo>
                      <a:pt x="989" y="169"/>
                    </a:lnTo>
                    <a:lnTo>
                      <a:pt x="1026" y="211"/>
                    </a:lnTo>
                    <a:lnTo>
                      <a:pt x="1060" y="255"/>
                    </a:lnTo>
                    <a:lnTo>
                      <a:pt x="1088" y="303"/>
                    </a:lnTo>
                    <a:lnTo>
                      <a:pt x="1113" y="353"/>
                    </a:lnTo>
                    <a:lnTo>
                      <a:pt x="1132" y="406"/>
                    </a:lnTo>
                    <a:lnTo>
                      <a:pt x="1146" y="461"/>
                    </a:lnTo>
                    <a:lnTo>
                      <a:pt x="1155" y="518"/>
                    </a:lnTo>
                    <a:lnTo>
                      <a:pt x="1158" y="578"/>
                    </a:lnTo>
                    <a:lnTo>
                      <a:pt x="1155" y="637"/>
                    </a:lnTo>
                    <a:lnTo>
                      <a:pt x="1146" y="694"/>
                    </a:lnTo>
                    <a:lnTo>
                      <a:pt x="1132" y="750"/>
                    </a:lnTo>
                    <a:lnTo>
                      <a:pt x="1113" y="803"/>
                    </a:lnTo>
                    <a:lnTo>
                      <a:pt x="1088" y="853"/>
                    </a:lnTo>
                    <a:lnTo>
                      <a:pt x="1058" y="900"/>
                    </a:lnTo>
                    <a:lnTo>
                      <a:pt x="1026" y="946"/>
                    </a:lnTo>
                    <a:lnTo>
                      <a:pt x="989" y="986"/>
                    </a:lnTo>
                    <a:lnTo>
                      <a:pt x="947" y="1024"/>
                    </a:lnTo>
                    <a:lnTo>
                      <a:pt x="903" y="1057"/>
                    </a:lnTo>
                    <a:lnTo>
                      <a:pt x="855" y="1085"/>
                    </a:lnTo>
                    <a:lnTo>
                      <a:pt x="804" y="1110"/>
                    </a:lnTo>
                    <a:lnTo>
                      <a:pt x="751" y="1130"/>
                    </a:lnTo>
                    <a:lnTo>
                      <a:pt x="696" y="1144"/>
                    </a:lnTo>
                    <a:lnTo>
                      <a:pt x="639" y="1152"/>
                    </a:lnTo>
                    <a:lnTo>
                      <a:pt x="579" y="1155"/>
                    </a:lnTo>
                    <a:lnTo>
                      <a:pt x="520" y="1152"/>
                    </a:lnTo>
                    <a:lnTo>
                      <a:pt x="463" y="1144"/>
                    </a:lnTo>
                    <a:lnTo>
                      <a:pt x="406" y="1130"/>
                    </a:lnTo>
                    <a:lnTo>
                      <a:pt x="353" y="1110"/>
                    </a:lnTo>
                    <a:lnTo>
                      <a:pt x="304" y="1085"/>
                    </a:lnTo>
                    <a:lnTo>
                      <a:pt x="256" y="1057"/>
                    </a:lnTo>
                    <a:lnTo>
                      <a:pt x="210" y="1023"/>
                    </a:lnTo>
                    <a:lnTo>
                      <a:pt x="170" y="986"/>
                    </a:lnTo>
                    <a:lnTo>
                      <a:pt x="132" y="945"/>
                    </a:lnTo>
                    <a:lnTo>
                      <a:pt x="99" y="900"/>
                    </a:lnTo>
                    <a:lnTo>
                      <a:pt x="70" y="853"/>
                    </a:lnTo>
                    <a:lnTo>
                      <a:pt x="46" y="802"/>
                    </a:lnTo>
                    <a:lnTo>
                      <a:pt x="26" y="749"/>
                    </a:lnTo>
                    <a:lnTo>
                      <a:pt x="12" y="694"/>
                    </a:lnTo>
                    <a:lnTo>
                      <a:pt x="3" y="637"/>
                    </a:lnTo>
                    <a:lnTo>
                      <a:pt x="0" y="578"/>
                    </a:lnTo>
                    <a:lnTo>
                      <a:pt x="3" y="518"/>
                    </a:lnTo>
                    <a:lnTo>
                      <a:pt x="12" y="461"/>
                    </a:lnTo>
                    <a:lnTo>
                      <a:pt x="26" y="406"/>
                    </a:lnTo>
                    <a:lnTo>
                      <a:pt x="46" y="353"/>
                    </a:lnTo>
                    <a:lnTo>
                      <a:pt x="70" y="303"/>
                    </a:lnTo>
                    <a:lnTo>
                      <a:pt x="99" y="255"/>
                    </a:lnTo>
                    <a:lnTo>
                      <a:pt x="133" y="211"/>
                    </a:lnTo>
                    <a:lnTo>
                      <a:pt x="170" y="169"/>
                    </a:lnTo>
                    <a:lnTo>
                      <a:pt x="211" y="132"/>
                    </a:lnTo>
                    <a:lnTo>
                      <a:pt x="256" y="98"/>
                    </a:lnTo>
                    <a:lnTo>
                      <a:pt x="304" y="70"/>
                    </a:lnTo>
                    <a:lnTo>
                      <a:pt x="354" y="46"/>
                    </a:lnTo>
                    <a:lnTo>
                      <a:pt x="407" y="27"/>
                    </a:lnTo>
                    <a:lnTo>
                      <a:pt x="463" y="12"/>
                    </a:lnTo>
                    <a:lnTo>
                      <a:pt x="520" y="3"/>
                    </a:lnTo>
                    <a:lnTo>
                      <a:pt x="5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 281">
                <a:extLst>
                  <a:ext uri="{FF2B5EF4-FFF2-40B4-BE49-F238E27FC236}">
                    <a16:creationId xmlns:a16="http://schemas.microsoft.com/office/drawing/2014/main" id="{B59E6670-11A3-4C3E-A99A-FE6B978179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23613" y="4235450"/>
                <a:ext cx="128587" cy="127000"/>
              </a:xfrm>
              <a:custGeom>
                <a:avLst/>
                <a:gdLst>
                  <a:gd name="T0" fmla="*/ 364 w 807"/>
                  <a:gd name="T1" fmla="*/ 143 h 806"/>
                  <a:gd name="T2" fmla="*/ 293 w 807"/>
                  <a:gd name="T3" fmla="*/ 164 h 806"/>
                  <a:gd name="T4" fmla="*/ 230 w 807"/>
                  <a:gd name="T5" fmla="*/ 205 h 806"/>
                  <a:gd name="T6" fmla="*/ 182 w 807"/>
                  <a:gd name="T7" fmla="*/ 260 h 806"/>
                  <a:gd name="T8" fmla="*/ 152 w 807"/>
                  <a:gd name="T9" fmla="*/ 327 h 806"/>
                  <a:gd name="T10" fmla="*/ 140 w 807"/>
                  <a:gd name="T11" fmla="*/ 402 h 806"/>
                  <a:gd name="T12" fmla="*/ 152 w 807"/>
                  <a:gd name="T13" fmla="*/ 479 h 806"/>
                  <a:gd name="T14" fmla="*/ 182 w 807"/>
                  <a:gd name="T15" fmla="*/ 545 h 806"/>
                  <a:gd name="T16" fmla="*/ 230 w 807"/>
                  <a:gd name="T17" fmla="*/ 600 h 806"/>
                  <a:gd name="T18" fmla="*/ 293 w 807"/>
                  <a:gd name="T19" fmla="*/ 640 h 806"/>
                  <a:gd name="T20" fmla="*/ 364 w 807"/>
                  <a:gd name="T21" fmla="*/ 663 h 806"/>
                  <a:gd name="T22" fmla="*/ 442 w 807"/>
                  <a:gd name="T23" fmla="*/ 663 h 806"/>
                  <a:gd name="T24" fmla="*/ 513 w 807"/>
                  <a:gd name="T25" fmla="*/ 640 h 806"/>
                  <a:gd name="T26" fmla="*/ 576 w 807"/>
                  <a:gd name="T27" fmla="*/ 600 h 806"/>
                  <a:gd name="T28" fmla="*/ 623 w 807"/>
                  <a:gd name="T29" fmla="*/ 545 h 806"/>
                  <a:gd name="T30" fmla="*/ 654 w 807"/>
                  <a:gd name="T31" fmla="*/ 479 h 806"/>
                  <a:gd name="T32" fmla="*/ 666 w 807"/>
                  <a:gd name="T33" fmla="*/ 402 h 806"/>
                  <a:gd name="T34" fmla="*/ 654 w 807"/>
                  <a:gd name="T35" fmla="*/ 327 h 806"/>
                  <a:gd name="T36" fmla="*/ 623 w 807"/>
                  <a:gd name="T37" fmla="*/ 260 h 806"/>
                  <a:gd name="T38" fmla="*/ 576 w 807"/>
                  <a:gd name="T39" fmla="*/ 205 h 806"/>
                  <a:gd name="T40" fmla="*/ 513 w 807"/>
                  <a:gd name="T41" fmla="*/ 164 h 806"/>
                  <a:gd name="T42" fmla="*/ 442 w 807"/>
                  <a:gd name="T43" fmla="*/ 143 h 806"/>
                  <a:gd name="T44" fmla="*/ 404 w 807"/>
                  <a:gd name="T45" fmla="*/ 0 h 806"/>
                  <a:gd name="T46" fmla="*/ 502 w 807"/>
                  <a:gd name="T47" fmla="*/ 12 h 806"/>
                  <a:gd name="T48" fmla="*/ 593 w 807"/>
                  <a:gd name="T49" fmla="*/ 47 h 806"/>
                  <a:gd name="T50" fmla="*/ 671 w 807"/>
                  <a:gd name="T51" fmla="*/ 102 h 806"/>
                  <a:gd name="T52" fmla="*/ 735 w 807"/>
                  <a:gd name="T53" fmla="*/ 173 h 806"/>
                  <a:gd name="T54" fmla="*/ 780 w 807"/>
                  <a:gd name="T55" fmla="*/ 258 h 806"/>
                  <a:gd name="T56" fmla="*/ 804 w 807"/>
                  <a:gd name="T57" fmla="*/ 353 h 806"/>
                  <a:gd name="T58" fmla="*/ 804 w 807"/>
                  <a:gd name="T59" fmla="*/ 453 h 806"/>
                  <a:gd name="T60" fmla="*/ 780 w 807"/>
                  <a:gd name="T61" fmla="*/ 548 h 806"/>
                  <a:gd name="T62" fmla="*/ 735 w 807"/>
                  <a:gd name="T63" fmla="*/ 633 h 806"/>
                  <a:gd name="T64" fmla="*/ 671 w 807"/>
                  <a:gd name="T65" fmla="*/ 704 h 806"/>
                  <a:gd name="T66" fmla="*/ 593 w 807"/>
                  <a:gd name="T67" fmla="*/ 758 h 806"/>
                  <a:gd name="T68" fmla="*/ 502 w 807"/>
                  <a:gd name="T69" fmla="*/ 793 h 806"/>
                  <a:gd name="T70" fmla="*/ 404 w 807"/>
                  <a:gd name="T71" fmla="*/ 806 h 806"/>
                  <a:gd name="T72" fmla="*/ 304 w 807"/>
                  <a:gd name="T73" fmla="*/ 793 h 806"/>
                  <a:gd name="T74" fmla="*/ 214 w 807"/>
                  <a:gd name="T75" fmla="*/ 758 h 806"/>
                  <a:gd name="T76" fmla="*/ 136 w 807"/>
                  <a:gd name="T77" fmla="*/ 704 h 806"/>
                  <a:gd name="T78" fmla="*/ 72 w 807"/>
                  <a:gd name="T79" fmla="*/ 633 h 806"/>
                  <a:gd name="T80" fmla="*/ 27 w 807"/>
                  <a:gd name="T81" fmla="*/ 548 h 806"/>
                  <a:gd name="T82" fmla="*/ 3 w 807"/>
                  <a:gd name="T83" fmla="*/ 453 h 806"/>
                  <a:gd name="T84" fmla="*/ 3 w 807"/>
                  <a:gd name="T85" fmla="*/ 353 h 806"/>
                  <a:gd name="T86" fmla="*/ 27 w 807"/>
                  <a:gd name="T87" fmla="*/ 258 h 806"/>
                  <a:gd name="T88" fmla="*/ 72 w 807"/>
                  <a:gd name="T89" fmla="*/ 173 h 806"/>
                  <a:gd name="T90" fmla="*/ 136 w 807"/>
                  <a:gd name="T91" fmla="*/ 102 h 806"/>
                  <a:gd name="T92" fmla="*/ 214 w 807"/>
                  <a:gd name="T93" fmla="*/ 47 h 806"/>
                  <a:gd name="T94" fmla="*/ 304 w 807"/>
                  <a:gd name="T95" fmla="*/ 12 h 806"/>
                  <a:gd name="T96" fmla="*/ 404 w 807"/>
                  <a:gd name="T97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7" h="806">
                    <a:moveTo>
                      <a:pt x="403" y="140"/>
                    </a:moveTo>
                    <a:lnTo>
                      <a:pt x="364" y="143"/>
                    </a:lnTo>
                    <a:lnTo>
                      <a:pt x="326" y="152"/>
                    </a:lnTo>
                    <a:lnTo>
                      <a:pt x="293" y="164"/>
                    </a:lnTo>
                    <a:lnTo>
                      <a:pt x="260" y="182"/>
                    </a:lnTo>
                    <a:lnTo>
                      <a:pt x="230" y="205"/>
                    </a:lnTo>
                    <a:lnTo>
                      <a:pt x="205" y="231"/>
                    </a:lnTo>
                    <a:lnTo>
                      <a:pt x="182" y="260"/>
                    </a:lnTo>
                    <a:lnTo>
                      <a:pt x="164" y="292"/>
                    </a:lnTo>
                    <a:lnTo>
                      <a:pt x="152" y="327"/>
                    </a:lnTo>
                    <a:lnTo>
                      <a:pt x="143" y="364"/>
                    </a:lnTo>
                    <a:lnTo>
                      <a:pt x="140" y="402"/>
                    </a:lnTo>
                    <a:lnTo>
                      <a:pt x="143" y="442"/>
                    </a:lnTo>
                    <a:lnTo>
                      <a:pt x="152" y="479"/>
                    </a:lnTo>
                    <a:lnTo>
                      <a:pt x="164" y="514"/>
                    </a:lnTo>
                    <a:lnTo>
                      <a:pt x="182" y="545"/>
                    </a:lnTo>
                    <a:lnTo>
                      <a:pt x="205" y="575"/>
                    </a:lnTo>
                    <a:lnTo>
                      <a:pt x="230" y="600"/>
                    </a:lnTo>
                    <a:lnTo>
                      <a:pt x="260" y="623"/>
                    </a:lnTo>
                    <a:lnTo>
                      <a:pt x="293" y="640"/>
                    </a:lnTo>
                    <a:lnTo>
                      <a:pt x="326" y="654"/>
                    </a:lnTo>
                    <a:lnTo>
                      <a:pt x="364" y="663"/>
                    </a:lnTo>
                    <a:lnTo>
                      <a:pt x="403" y="665"/>
                    </a:lnTo>
                    <a:lnTo>
                      <a:pt x="442" y="663"/>
                    </a:lnTo>
                    <a:lnTo>
                      <a:pt x="478" y="654"/>
                    </a:lnTo>
                    <a:lnTo>
                      <a:pt x="513" y="640"/>
                    </a:lnTo>
                    <a:lnTo>
                      <a:pt x="546" y="623"/>
                    </a:lnTo>
                    <a:lnTo>
                      <a:pt x="576" y="600"/>
                    </a:lnTo>
                    <a:lnTo>
                      <a:pt x="601" y="575"/>
                    </a:lnTo>
                    <a:lnTo>
                      <a:pt x="623" y="545"/>
                    </a:lnTo>
                    <a:lnTo>
                      <a:pt x="641" y="514"/>
                    </a:lnTo>
                    <a:lnTo>
                      <a:pt x="654" y="479"/>
                    </a:lnTo>
                    <a:lnTo>
                      <a:pt x="663" y="442"/>
                    </a:lnTo>
                    <a:lnTo>
                      <a:pt x="666" y="402"/>
                    </a:lnTo>
                    <a:lnTo>
                      <a:pt x="663" y="364"/>
                    </a:lnTo>
                    <a:lnTo>
                      <a:pt x="654" y="327"/>
                    </a:lnTo>
                    <a:lnTo>
                      <a:pt x="641" y="292"/>
                    </a:lnTo>
                    <a:lnTo>
                      <a:pt x="623" y="260"/>
                    </a:lnTo>
                    <a:lnTo>
                      <a:pt x="601" y="231"/>
                    </a:lnTo>
                    <a:lnTo>
                      <a:pt x="576" y="205"/>
                    </a:lnTo>
                    <a:lnTo>
                      <a:pt x="546" y="182"/>
                    </a:lnTo>
                    <a:lnTo>
                      <a:pt x="513" y="164"/>
                    </a:lnTo>
                    <a:lnTo>
                      <a:pt x="478" y="152"/>
                    </a:lnTo>
                    <a:lnTo>
                      <a:pt x="442" y="143"/>
                    </a:lnTo>
                    <a:lnTo>
                      <a:pt x="403" y="140"/>
                    </a:lnTo>
                    <a:close/>
                    <a:moveTo>
                      <a:pt x="404" y="0"/>
                    </a:moveTo>
                    <a:lnTo>
                      <a:pt x="454" y="4"/>
                    </a:lnTo>
                    <a:lnTo>
                      <a:pt x="502" y="12"/>
                    </a:lnTo>
                    <a:lnTo>
                      <a:pt x="549" y="27"/>
                    </a:lnTo>
                    <a:lnTo>
                      <a:pt x="593" y="47"/>
                    </a:lnTo>
                    <a:lnTo>
                      <a:pt x="634" y="72"/>
                    </a:lnTo>
                    <a:lnTo>
                      <a:pt x="671" y="102"/>
                    </a:lnTo>
                    <a:lnTo>
                      <a:pt x="705" y="136"/>
                    </a:lnTo>
                    <a:lnTo>
                      <a:pt x="735" y="173"/>
                    </a:lnTo>
                    <a:lnTo>
                      <a:pt x="760" y="214"/>
                    </a:lnTo>
                    <a:lnTo>
                      <a:pt x="780" y="258"/>
                    </a:lnTo>
                    <a:lnTo>
                      <a:pt x="795" y="304"/>
                    </a:lnTo>
                    <a:lnTo>
                      <a:pt x="804" y="353"/>
                    </a:lnTo>
                    <a:lnTo>
                      <a:pt x="807" y="402"/>
                    </a:lnTo>
                    <a:lnTo>
                      <a:pt x="804" y="453"/>
                    </a:lnTo>
                    <a:lnTo>
                      <a:pt x="795" y="502"/>
                    </a:lnTo>
                    <a:lnTo>
                      <a:pt x="780" y="548"/>
                    </a:lnTo>
                    <a:lnTo>
                      <a:pt x="760" y="592"/>
                    </a:lnTo>
                    <a:lnTo>
                      <a:pt x="735" y="633"/>
                    </a:lnTo>
                    <a:lnTo>
                      <a:pt x="705" y="670"/>
                    </a:lnTo>
                    <a:lnTo>
                      <a:pt x="671" y="704"/>
                    </a:lnTo>
                    <a:lnTo>
                      <a:pt x="634" y="734"/>
                    </a:lnTo>
                    <a:lnTo>
                      <a:pt x="593" y="758"/>
                    </a:lnTo>
                    <a:lnTo>
                      <a:pt x="549" y="778"/>
                    </a:lnTo>
                    <a:lnTo>
                      <a:pt x="502" y="793"/>
                    </a:lnTo>
                    <a:lnTo>
                      <a:pt x="454" y="802"/>
                    </a:lnTo>
                    <a:lnTo>
                      <a:pt x="404" y="806"/>
                    </a:lnTo>
                    <a:lnTo>
                      <a:pt x="353" y="802"/>
                    </a:lnTo>
                    <a:lnTo>
                      <a:pt x="304" y="793"/>
                    </a:lnTo>
                    <a:lnTo>
                      <a:pt x="258" y="778"/>
                    </a:lnTo>
                    <a:lnTo>
                      <a:pt x="214" y="758"/>
                    </a:lnTo>
                    <a:lnTo>
                      <a:pt x="173" y="734"/>
                    </a:lnTo>
                    <a:lnTo>
                      <a:pt x="136" y="704"/>
                    </a:lnTo>
                    <a:lnTo>
                      <a:pt x="102" y="670"/>
                    </a:lnTo>
                    <a:lnTo>
                      <a:pt x="72" y="633"/>
                    </a:lnTo>
                    <a:lnTo>
                      <a:pt x="48" y="592"/>
                    </a:lnTo>
                    <a:lnTo>
                      <a:pt x="27" y="548"/>
                    </a:lnTo>
                    <a:lnTo>
                      <a:pt x="13" y="502"/>
                    </a:lnTo>
                    <a:lnTo>
                      <a:pt x="3" y="453"/>
                    </a:lnTo>
                    <a:lnTo>
                      <a:pt x="0" y="402"/>
                    </a:lnTo>
                    <a:lnTo>
                      <a:pt x="3" y="353"/>
                    </a:lnTo>
                    <a:lnTo>
                      <a:pt x="13" y="304"/>
                    </a:lnTo>
                    <a:lnTo>
                      <a:pt x="27" y="258"/>
                    </a:lnTo>
                    <a:lnTo>
                      <a:pt x="48" y="214"/>
                    </a:lnTo>
                    <a:lnTo>
                      <a:pt x="72" y="173"/>
                    </a:lnTo>
                    <a:lnTo>
                      <a:pt x="102" y="136"/>
                    </a:lnTo>
                    <a:lnTo>
                      <a:pt x="136" y="102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8" y="27"/>
                    </a:lnTo>
                    <a:lnTo>
                      <a:pt x="304" y="12"/>
                    </a:lnTo>
                    <a:lnTo>
                      <a:pt x="353" y="4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C9CE1B29-931B-43B2-AB7D-A7FD7E6415BA}"/>
                </a:ext>
              </a:extLst>
            </p:cNvPr>
            <p:cNvGrpSpPr/>
            <p:nvPr/>
          </p:nvGrpSpPr>
          <p:grpSpPr>
            <a:xfrm>
              <a:off x="11866" y="7824"/>
              <a:ext cx="919" cy="859"/>
              <a:chOff x="3521075" y="5022850"/>
              <a:chExt cx="555625" cy="519113"/>
            </a:xfrm>
            <a:solidFill>
              <a:schemeClr val="bg1"/>
            </a:solidFill>
          </p:grpSpPr>
          <p:sp>
            <p:nvSpPr>
              <p:cNvPr id="17" name="Freeform 454">
                <a:extLst>
                  <a:ext uri="{FF2B5EF4-FFF2-40B4-BE49-F238E27FC236}">
                    <a16:creationId xmlns:a16="http://schemas.microsoft.com/office/drawing/2014/main" id="{C2BCE56B-2ADF-4FB4-8254-D5323F7AF4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1075" y="5022850"/>
                <a:ext cx="498475" cy="481013"/>
              </a:xfrm>
              <a:custGeom>
                <a:avLst/>
                <a:gdLst>
                  <a:gd name="T0" fmla="*/ 151 w 3145"/>
                  <a:gd name="T1" fmla="*/ 1322 h 3028"/>
                  <a:gd name="T2" fmla="*/ 143 w 3145"/>
                  <a:gd name="T3" fmla="*/ 2772 h 3028"/>
                  <a:gd name="T4" fmla="*/ 189 w 3145"/>
                  <a:gd name="T5" fmla="*/ 2805 h 3028"/>
                  <a:gd name="T6" fmla="*/ 660 w 3145"/>
                  <a:gd name="T7" fmla="*/ 2786 h 3028"/>
                  <a:gd name="T8" fmla="*/ 667 w 3145"/>
                  <a:gd name="T9" fmla="*/ 1335 h 3028"/>
                  <a:gd name="T10" fmla="*/ 623 w 3145"/>
                  <a:gd name="T11" fmla="*/ 1302 h 3028"/>
                  <a:gd name="T12" fmla="*/ 1662 w 3145"/>
                  <a:gd name="T13" fmla="*/ 6 h 3028"/>
                  <a:gd name="T14" fmla="*/ 1812 w 3145"/>
                  <a:gd name="T15" fmla="*/ 57 h 3028"/>
                  <a:gd name="T16" fmla="*/ 1937 w 3145"/>
                  <a:gd name="T17" fmla="*/ 174 h 3028"/>
                  <a:gd name="T18" fmla="*/ 2008 w 3145"/>
                  <a:gd name="T19" fmla="*/ 348 h 3028"/>
                  <a:gd name="T20" fmla="*/ 2024 w 3145"/>
                  <a:gd name="T21" fmla="*/ 1013 h 3028"/>
                  <a:gd name="T22" fmla="*/ 2870 w 3145"/>
                  <a:gd name="T23" fmla="*/ 1043 h 3028"/>
                  <a:gd name="T24" fmla="*/ 3036 w 3145"/>
                  <a:gd name="T25" fmla="*/ 1158 h 3028"/>
                  <a:gd name="T26" fmla="*/ 3132 w 3145"/>
                  <a:gd name="T27" fmla="*/ 1338 h 3028"/>
                  <a:gd name="T28" fmla="*/ 3145 w 3145"/>
                  <a:gd name="T29" fmla="*/ 1463 h 3028"/>
                  <a:gd name="T30" fmla="*/ 3116 w 3145"/>
                  <a:gd name="T31" fmla="*/ 1576 h 3028"/>
                  <a:gd name="T32" fmla="*/ 3058 w 3145"/>
                  <a:gd name="T33" fmla="*/ 1599 h 3028"/>
                  <a:gd name="T34" fmla="*/ 3006 w 3145"/>
                  <a:gd name="T35" fmla="*/ 1570 h 3028"/>
                  <a:gd name="T36" fmla="*/ 3004 w 3145"/>
                  <a:gd name="T37" fmla="*/ 1453 h 3028"/>
                  <a:gd name="T38" fmla="*/ 2977 w 3145"/>
                  <a:gd name="T39" fmla="*/ 1322 h 3028"/>
                  <a:gd name="T40" fmla="*/ 2872 w 3145"/>
                  <a:gd name="T41" fmla="*/ 1202 h 3028"/>
                  <a:gd name="T42" fmla="*/ 2714 w 3145"/>
                  <a:gd name="T43" fmla="*/ 1155 h 3028"/>
                  <a:gd name="T44" fmla="*/ 1904 w 3145"/>
                  <a:gd name="T45" fmla="*/ 1134 h 3028"/>
                  <a:gd name="T46" fmla="*/ 1884 w 3145"/>
                  <a:gd name="T47" fmla="*/ 517 h 3028"/>
                  <a:gd name="T48" fmla="*/ 1853 w 3145"/>
                  <a:gd name="T49" fmla="*/ 318 h 3028"/>
                  <a:gd name="T50" fmla="*/ 1764 w 3145"/>
                  <a:gd name="T51" fmla="*/ 193 h 3028"/>
                  <a:gd name="T52" fmla="*/ 1635 w 3145"/>
                  <a:gd name="T53" fmla="*/ 144 h 3028"/>
                  <a:gd name="T54" fmla="*/ 1511 w 3145"/>
                  <a:gd name="T55" fmla="*/ 145 h 3028"/>
                  <a:gd name="T56" fmla="*/ 1477 w 3145"/>
                  <a:gd name="T57" fmla="*/ 754 h 3028"/>
                  <a:gd name="T58" fmla="*/ 1404 w 3145"/>
                  <a:gd name="T59" fmla="*/ 948 h 3028"/>
                  <a:gd name="T60" fmla="*/ 1283 w 3145"/>
                  <a:gd name="T61" fmla="*/ 1104 h 3028"/>
                  <a:gd name="T62" fmla="*/ 1135 w 3145"/>
                  <a:gd name="T63" fmla="*/ 1226 h 3028"/>
                  <a:gd name="T64" fmla="*/ 986 w 3145"/>
                  <a:gd name="T65" fmla="*/ 1315 h 3028"/>
                  <a:gd name="T66" fmla="*/ 858 w 3145"/>
                  <a:gd name="T67" fmla="*/ 1373 h 3028"/>
                  <a:gd name="T68" fmla="*/ 814 w 3145"/>
                  <a:gd name="T69" fmla="*/ 2640 h 3028"/>
                  <a:gd name="T70" fmla="*/ 882 w 3145"/>
                  <a:gd name="T71" fmla="*/ 2788 h 3028"/>
                  <a:gd name="T72" fmla="*/ 1017 w 3145"/>
                  <a:gd name="T73" fmla="*/ 2875 h 3028"/>
                  <a:gd name="T74" fmla="*/ 1982 w 3145"/>
                  <a:gd name="T75" fmla="*/ 2889 h 3028"/>
                  <a:gd name="T76" fmla="*/ 2032 w 3145"/>
                  <a:gd name="T77" fmla="*/ 2939 h 3028"/>
                  <a:gd name="T78" fmla="*/ 2014 w 3145"/>
                  <a:gd name="T79" fmla="*/ 3007 h 3028"/>
                  <a:gd name="T80" fmla="*/ 1101 w 3145"/>
                  <a:gd name="T81" fmla="*/ 3028 h 3028"/>
                  <a:gd name="T82" fmla="*/ 916 w 3145"/>
                  <a:gd name="T83" fmla="*/ 2986 h 3028"/>
                  <a:gd name="T84" fmla="*/ 770 w 3145"/>
                  <a:gd name="T85" fmla="*/ 2874 h 3028"/>
                  <a:gd name="T86" fmla="*/ 680 w 3145"/>
                  <a:gd name="T87" fmla="*/ 2936 h 3028"/>
                  <a:gd name="T88" fmla="*/ 155 w 3145"/>
                  <a:gd name="T89" fmla="*/ 2942 h 3028"/>
                  <a:gd name="T90" fmla="*/ 44 w 3145"/>
                  <a:gd name="T91" fmla="*/ 2879 h 3028"/>
                  <a:gd name="T92" fmla="*/ 0 w 3145"/>
                  <a:gd name="T93" fmla="*/ 2757 h 3028"/>
                  <a:gd name="T94" fmla="*/ 25 w 3145"/>
                  <a:gd name="T95" fmla="*/ 1255 h 3028"/>
                  <a:gd name="T96" fmla="*/ 123 w 3145"/>
                  <a:gd name="T97" fmla="*/ 1174 h 3028"/>
                  <a:gd name="T98" fmla="*/ 656 w 3145"/>
                  <a:gd name="T99" fmla="*/ 1165 h 3028"/>
                  <a:gd name="T100" fmla="*/ 764 w 3145"/>
                  <a:gd name="T101" fmla="*/ 1226 h 3028"/>
                  <a:gd name="T102" fmla="*/ 864 w 3145"/>
                  <a:gd name="T103" fmla="*/ 1217 h 3028"/>
                  <a:gd name="T104" fmla="*/ 998 w 3145"/>
                  <a:gd name="T105" fmla="*/ 1146 h 3028"/>
                  <a:gd name="T106" fmla="*/ 1140 w 3145"/>
                  <a:gd name="T107" fmla="*/ 1043 h 3028"/>
                  <a:gd name="T108" fmla="*/ 1261 w 3145"/>
                  <a:gd name="T109" fmla="*/ 907 h 3028"/>
                  <a:gd name="T110" fmla="*/ 1336 w 3145"/>
                  <a:gd name="T111" fmla="*/ 739 h 3028"/>
                  <a:gd name="T112" fmla="*/ 1348 w 3145"/>
                  <a:gd name="T113" fmla="*/ 74 h 3028"/>
                  <a:gd name="T114" fmla="*/ 1395 w 3145"/>
                  <a:gd name="T115" fmla="*/ 26 h 3028"/>
                  <a:gd name="T116" fmla="*/ 1444 w 3145"/>
                  <a:gd name="T117" fmla="*/ 14 h 3028"/>
                  <a:gd name="T118" fmla="*/ 1555 w 3145"/>
                  <a:gd name="T119" fmla="*/ 0 h 3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45" h="3028">
                    <a:moveTo>
                      <a:pt x="189" y="1302"/>
                    </a:moveTo>
                    <a:lnTo>
                      <a:pt x="174" y="1304"/>
                    </a:lnTo>
                    <a:lnTo>
                      <a:pt x="160" y="1312"/>
                    </a:lnTo>
                    <a:lnTo>
                      <a:pt x="151" y="1322"/>
                    </a:lnTo>
                    <a:lnTo>
                      <a:pt x="143" y="1335"/>
                    </a:lnTo>
                    <a:lnTo>
                      <a:pt x="141" y="1350"/>
                    </a:lnTo>
                    <a:lnTo>
                      <a:pt x="141" y="2757"/>
                    </a:lnTo>
                    <a:lnTo>
                      <a:pt x="143" y="2772"/>
                    </a:lnTo>
                    <a:lnTo>
                      <a:pt x="151" y="2786"/>
                    </a:lnTo>
                    <a:lnTo>
                      <a:pt x="160" y="2795"/>
                    </a:lnTo>
                    <a:lnTo>
                      <a:pt x="174" y="2803"/>
                    </a:lnTo>
                    <a:lnTo>
                      <a:pt x="189" y="2805"/>
                    </a:lnTo>
                    <a:lnTo>
                      <a:pt x="622" y="2805"/>
                    </a:lnTo>
                    <a:lnTo>
                      <a:pt x="636" y="2803"/>
                    </a:lnTo>
                    <a:lnTo>
                      <a:pt x="650" y="2795"/>
                    </a:lnTo>
                    <a:lnTo>
                      <a:pt x="660" y="2786"/>
                    </a:lnTo>
                    <a:lnTo>
                      <a:pt x="667" y="2772"/>
                    </a:lnTo>
                    <a:lnTo>
                      <a:pt x="669" y="2757"/>
                    </a:lnTo>
                    <a:lnTo>
                      <a:pt x="669" y="1350"/>
                    </a:lnTo>
                    <a:lnTo>
                      <a:pt x="667" y="1335"/>
                    </a:lnTo>
                    <a:lnTo>
                      <a:pt x="660" y="1322"/>
                    </a:lnTo>
                    <a:lnTo>
                      <a:pt x="650" y="1312"/>
                    </a:lnTo>
                    <a:lnTo>
                      <a:pt x="638" y="1304"/>
                    </a:lnTo>
                    <a:lnTo>
                      <a:pt x="623" y="1302"/>
                    </a:lnTo>
                    <a:lnTo>
                      <a:pt x="189" y="1302"/>
                    </a:lnTo>
                    <a:close/>
                    <a:moveTo>
                      <a:pt x="1589" y="0"/>
                    </a:moveTo>
                    <a:lnTo>
                      <a:pt x="1625" y="2"/>
                    </a:lnTo>
                    <a:lnTo>
                      <a:pt x="1662" y="6"/>
                    </a:lnTo>
                    <a:lnTo>
                      <a:pt x="1700" y="14"/>
                    </a:lnTo>
                    <a:lnTo>
                      <a:pt x="1738" y="24"/>
                    </a:lnTo>
                    <a:lnTo>
                      <a:pt x="1775" y="38"/>
                    </a:lnTo>
                    <a:lnTo>
                      <a:pt x="1812" y="57"/>
                    </a:lnTo>
                    <a:lnTo>
                      <a:pt x="1847" y="81"/>
                    </a:lnTo>
                    <a:lnTo>
                      <a:pt x="1881" y="108"/>
                    </a:lnTo>
                    <a:lnTo>
                      <a:pt x="1911" y="139"/>
                    </a:lnTo>
                    <a:lnTo>
                      <a:pt x="1937" y="174"/>
                    </a:lnTo>
                    <a:lnTo>
                      <a:pt x="1961" y="212"/>
                    </a:lnTo>
                    <a:lnTo>
                      <a:pt x="1980" y="254"/>
                    </a:lnTo>
                    <a:lnTo>
                      <a:pt x="1996" y="300"/>
                    </a:lnTo>
                    <a:lnTo>
                      <a:pt x="2008" y="348"/>
                    </a:lnTo>
                    <a:lnTo>
                      <a:pt x="2018" y="401"/>
                    </a:lnTo>
                    <a:lnTo>
                      <a:pt x="2023" y="457"/>
                    </a:lnTo>
                    <a:lnTo>
                      <a:pt x="2024" y="517"/>
                    </a:lnTo>
                    <a:lnTo>
                      <a:pt x="2024" y="1013"/>
                    </a:lnTo>
                    <a:lnTo>
                      <a:pt x="2714" y="1013"/>
                    </a:lnTo>
                    <a:lnTo>
                      <a:pt x="2768" y="1018"/>
                    </a:lnTo>
                    <a:lnTo>
                      <a:pt x="2820" y="1027"/>
                    </a:lnTo>
                    <a:lnTo>
                      <a:pt x="2870" y="1043"/>
                    </a:lnTo>
                    <a:lnTo>
                      <a:pt x="2916" y="1064"/>
                    </a:lnTo>
                    <a:lnTo>
                      <a:pt x="2960" y="1091"/>
                    </a:lnTo>
                    <a:lnTo>
                      <a:pt x="3000" y="1122"/>
                    </a:lnTo>
                    <a:lnTo>
                      <a:pt x="3036" y="1158"/>
                    </a:lnTo>
                    <a:lnTo>
                      <a:pt x="3067" y="1199"/>
                    </a:lnTo>
                    <a:lnTo>
                      <a:pt x="3095" y="1242"/>
                    </a:lnTo>
                    <a:lnTo>
                      <a:pt x="3116" y="1289"/>
                    </a:lnTo>
                    <a:lnTo>
                      <a:pt x="3132" y="1338"/>
                    </a:lnTo>
                    <a:lnTo>
                      <a:pt x="3141" y="1390"/>
                    </a:lnTo>
                    <a:lnTo>
                      <a:pt x="3145" y="1444"/>
                    </a:lnTo>
                    <a:lnTo>
                      <a:pt x="3145" y="1458"/>
                    </a:lnTo>
                    <a:lnTo>
                      <a:pt x="3145" y="1463"/>
                    </a:lnTo>
                    <a:lnTo>
                      <a:pt x="3145" y="1470"/>
                    </a:lnTo>
                    <a:lnTo>
                      <a:pt x="3133" y="1541"/>
                    </a:lnTo>
                    <a:lnTo>
                      <a:pt x="3126" y="1560"/>
                    </a:lnTo>
                    <a:lnTo>
                      <a:pt x="3116" y="1576"/>
                    </a:lnTo>
                    <a:lnTo>
                      <a:pt x="3101" y="1588"/>
                    </a:lnTo>
                    <a:lnTo>
                      <a:pt x="3083" y="1596"/>
                    </a:lnTo>
                    <a:lnTo>
                      <a:pt x="3063" y="1599"/>
                    </a:lnTo>
                    <a:lnTo>
                      <a:pt x="3058" y="1599"/>
                    </a:lnTo>
                    <a:lnTo>
                      <a:pt x="3052" y="1598"/>
                    </a:lnTo>
                    <a:lnTo>
                      <a:pt x="3033" y="1594"/>
                    </a:lnTo>
                    <a:lnTo>
                      <a:pt x="3018" y="1584"/>
                    </a:lnTo>
                    <a:lnTo>
                      <a:pt x="3006" y="1570"/>
                    </a:lnTo>
                    <a:lnTo>
                      <a:pt x="2997" y="1554"/>
                    </a:lnTo>
                    <a:lnTo>
                      <a:pt x="2993" y="1537"/>
                    </a:lnTo>
                    <a:lnTo>
                      <a:pt x="2994" y="1518"/>
                    </a:lnTo>
                    <a:lnTo>
                      <a:pt x="3004" y="1453"/>
                    </a:lnTo>
                    <a:lnTo>
                      <a:pt x="3004" y="1445"/>
                    </a:lnTo>
                    <a:lnTo>
                      <a:pt x="3001" y="1402"/>
                    </a:lnTo>
                    <a:lnTo>
                      <a:pt x="2992" y="1362"/>
                    </a:lnTo>
                    <a:lnTo>
                      <a:pt x="2977" y="1322"/>
                    </a:lnTo>
                    <a:lnTo>
                      <a:pt x="2957" y="1286"/>
                    </a:lnTo>
                    <a:lnTo>
                      <a:pt x="2932" y="1255"/>
                    </a:lnTo>
                    <a:lnTo>
                      <a:pt x="2904" y="1226"/>
                    </a:lnTo>
                    <a:lnTo>
                      <a:pt x="2872" y="1202"/>
                    </a:lnTo>
                    <a:lnTo>
                      <a:pt x="2836" y="1182"/>
                    </a:lnTo>
                    <a:lnTo>
                      <a:pt x="2798" y="1167"/>
                    </a:lnTo>
                    <a:lnTo>
                      <a:pt x="2756" y="1158"/>
                    </a:lnTo>
                    <a:lnTo>
                      <a:pt x="2714" y="1155"/>
                    </a:lnTo>
                    <a:lnTo>
                      <a:pt x="1954" y="1155"/>
                    </a:lnTo>
                    <a:lnTo>
                      <a:pt x="1935" y="1152"/>
                    </a:lnTo>
                    <a:lnTo>
                      <a:pt x="1918" y="1146"/>
                    </a:lnTo>
                    <a:lnTo>
                      <a:pt x="1904" y="1134"/>
                    </a:lnTo>
                    <a:lnTo>
                      <a:pt x="1894" y="1120"/>
                    </a:lnTo>
                    <a:lnTo>
                      <a:pt x="1886" y="1103"/>
                    </a:lnTo>
                    <a:lnTo>
                      <a:pt x="1884" y="1084"/>
                    </a:lnTo>
                    <a:lnTo>
                      <a:pt x="1884" y="517"/>
                    </a:lnTo>
                    <a:lnTo>
                      <a:pt x="1882" y="460"/>
                    </a:lnTo>
                    <a:lnTo>
                      <a:pt x="1877" y="408"/>
                    </a:lnTo>
                    <a:lnTo>
                      <a:pt x="1867" y="360"/>
                    </a:lnTo>
                    <a:lnTo>
                      <a:pt x="1853" y="318"/>
                    </a:lnTo>
                    <a:lnTo>
                      <a:pt x="1836" y="280"/>
                    </a:lnTo>
                    <a:lnTo>
                      <a:pt x="1816" y="246"/>
                    </a:lnTo>
                    <a:lnTo>
                      <a:pt x="1792" y="217"/>
                    </a:lnTo>
                    <a:lnTo>
                      <a:pt x="1764" y="193"/>
                    </a:lnTo>
                    <a:lnTo>
                      <a:pt x="1733" y="174"/>
                    </a:lnTo>
                    <a:lnTo>
                      <a:pt x="1702" y="160"/>
                    </a:lnTo>
                    <a:lnTo>
                      <a:pt x="1668" y="150"/>
                    </a:lnTo>
                    <a:lnTo>
                      <a:pt x="1635" y="144"/>
                    </a:lnTo>
                    <a:lnTo>
                      <a:pt x="1601" y="141"/>
                    </a:lnTo>
                    <a:lnTo>
                      <a:pt x="1569" y="141"/>
                    </a:lnTo>
                    <a:lnTo>
                      <a:pt x="1538" y="142"/>
                    </a:lnTo>
                    <a:lnTo>
                      <a:pt x="1511" y="145"/>
                    </a:lnTo>
                    <a:lnTo>
                      <a:pt x="1486" y="148"/>
                    </a:lnTo>
                    <a:lnTo>
                      <a:pt x="1486" y="642"/>
                    </a:lnTo>
                    <a:lnTo>
                      <a:pt x="1484" y="699"/>
                    </a:lnTo>
                    <a:lnTo>
                      <a:pt x="1477" y="754"/>
                    </a:lnTo>
                    <a:lnTo>
                      <a:pt x="1464" y="806"/>
                    </a:lnTo>
                    <a:lnTo>
                      <a:pt x="1448" y="856"/>
                    </a:lnTo>
                    <a:lnTo>
                      <a:pt x="1428" y="903"/>
                    </a:lnTo>
                    <a:lnTo>
                      <a:pt x="1404" y="948"/>
                    </a:lnTo>
                    <a:lnTo>
                      <a:pt x="1377" y="991"/>
                    </a:lnTo>
                    <a:lnTo>
                      <a:pt x="1348" y="1031"/>
                    </a:lnTo>
                    <a:lnTo>
                      <a:pt x="1317" y="1069"/>
                    </a:lnTo>
                    <a:lnTo>
                      <a:pt x="1283" y="1104"/>
                    </a:lnTo>
                    <a:lnTo>
                      <a:pt x="1247" y="1138"/>
                    </a:lnTo>
                    <a:lnTo>
                      <a:pt x="1210" y="1170"/>
                    </a:lnTo>
                    <a:lnTo>
                      <a:pt x="1173" y="1200"/>
                    </a:lnTo>
                    <a:lnTo>
                      <a:pt x="1135" y="1226"/>
                    </a:lnTo>
                    <a:lnTo>
                      <a:pt x="1097" y="1252"/>
                    </a:lnTo>
                    <a:lnTo>
                      <a:pt x="1059" y="1275"/>
                    </a:lnTo>
                    <a:lnTo>
                      <a:pt x="1022" y="1296"/>
                    </a:lnTo>
                    <a:lnTo>
                      <a:pt x="986" y="1315"/>
                    </a:lnTo>
                    <a:lnTo>
                      <a:pt x="951" y="1333"/>
                    </a:lnTo>
                    <a:lnTo>
                      <a:pt x="918" y="1348"/>
                    </a:lnTo>
                    <a:lnTo>
                      <a:pt x="887" y="1362"/>
                    </a:lnTo>
                    <a:lnTo>
                      <a:pt x="858" y="1373"/>
                    </a:lnTo>
                    <a:lnTo>
                      <a:pt x="833" y="1384"/>
                    </a:lnTo>
                    <a:lnTo>
                      <a:pt x="810" y="1391"/>
                    </a:lnTo>
                    <a:lnTo>
                      <a:pt x="810" y="2597"/>
                    </a:lnTo>
                    <a:lnTo>
                      <a:pt x="814" y="2640"/>
                    </a:lnTo>
                    <a:lnTo>
                      <a:pt x="823" y="2681"/>
                    </a:lnTo>
                    <a:lnTo>
                      <a:pt x="837" y="2719"/>
                    </a:lnTo>
                    <a:lnTo>
                      <a:pt x="857" y="2755"/>
                    </a:lnTo>
                    <a:lnTo>
                      <a:pt x="882" y="2788"/>
                    </a:lnTo>
                    <a:lnTo>
                      <a:pt x="910" y="2816"/>
                    </a:lnTo>
                    <a:lnTo>
                      <a:pt x="943" y="2841"/>
                    </a:lnTo>
                    <a:lnTo>
                      <a:pt x="979" y="2861"/>
                    </a:lnTo>
                    <a:lnTo>
                      <a:pt x="1017" y="2875"/>
                    </a:lnTo>
                    <a:lnTo>
                      <a:pt x="1059" y="2884"/>
                    </a:lnTo>
                    <a:lnTo>
                      <a:pt x="1101" y="2887"/>
                    </a:lnTo>
                    <a:lnTo>
                      <a:pt x="1964" y="2887"/>
                    </a:lnTo>
                    <a:lnTo>
                      <a:pt x="1982" y="2889"/>
                    </a:lnTo>
                    <a:lnTo>
                      <a:pt x="1999" y="2897"/>
                    </a:lnTo>
                    <a:lnTo>
                      <a:pt x="2014" y="2907"/>
                    </a:lnTo>
                    <a:lnTo>
                      <a:pt x="2024" y="2922"/>
                    </a:lnTo>
                    <a:lnTo>
                      <a:pt x="2032" y="2939"/>
                    </a:lnTo>
                    <a:lnTo>
                      <a:pt x="2034" y="2957"/>
                    </a:lnTo>
                    <a:lnTo>
                      <a:pt x="2032" y="2976"/>
                    </a:lnTo>
                    <a:lnTo>
                      <a:pt x="2024" y="2993"/>
                    </a:lnTo>
                    <a:lnTo>
                      <a:pt x="2014" y="3007"/>
                    </a:lnTo>
                    <a:lnTo>
                      <a:pt x="1999" y="3019"/>
                    </a:lnTo>
                    <a:lnTo>
                      <a:pt x="1982" y="3025"/>
                    </a:lnTo>
                    <a:lnTo>
                      <a:pt x="1964" y="3028"/>
                    </a:lnTo>
                    <a:lnTo>
                      <a:pt x="1101" y="3028"/>
                    </a:lnTo>
                    <a:lnTo>
                      <a:pt x="1052" y="3025"/>
                    </a:lnTo>
                    <a:lnTo>
                      <a:pt x="1005" y="3016"/>
                    </a:lnTo>
                    <a:lnTo>
                      <a:pt x="959" y="3004"/>
                    </a:lnTo>
                    <a:lnTo>
                      <a:pt x="916" y="2986"/>
                    </a:lnTo>
                    <a:lnTo>
                      <a:pt x="875" y="2964"/>
                    </a:lnTo>
                    <a:lnTo>
                      <a:pt x="837" y="2937"/>
                    </a:lnTo>
                    <a:lnTo>
                      <a:pt x="802" y="2906"/>
                    </a:lnTo>
                    <a:lnTo>
                      <a:pt x="770" y="2874"/>
                    </a:lnTo>
                    <a:lnTo>
                      <a:pt x="752" y="2894"/>
                    </a:lnTo>
                    <a:lnTo>
                      <a:pt x="731" y="2912"/>
                    </a:lnTo>
                    <a:lnTo>
                      <a:pt x="707" y="2925"/>
                    </a:lnTo>
                    <a:lnTo>
                      <a:pt x="680" y="2936"/>
                    </a:lnTo>
                    <a:lnTo>
                      <a:pt x="652" y="2943"/>
                    </a:lnTo>
                    <a:lnTo>
                      <a:pt x="623" y="2946"/>
                    </a:lnTo>
                    <a:lnTo>
                      <a:pt x="189" y="2946"/>
                    </a:lnTo>
                    <a:lnTo>
                      <a:pt x="155" y="2942"/>
                    </a:lnTo>
                    <a:lnTo>
                      <a:pt x="123" y="2934"/>
                    </a:lnTo>
                    <a:lnTo>
                      <a:pt x="93" y="2920"/>
                    </a:lnTo>
                    <a:lnTo>
                      <a:pt x="67" y="2901"/>
                    </a:lnTo>
                    <a:lnTo>
                      <a:pt x="44" y="2879"/>
                    </a:lnTo>
                    <a:lnTo>
                      <a:pt x="25" y="2852"/>
                    </a:lnTo>
                    <a:lnTo>
                      <a:pt x="12" y="2823"/>
                    </a:lnTo>
                    <a:lnTo>
                      <a:pt x="3" y="2791"/>
                    </a:lnTo>
                    <a:lnTo>
                      <a:pt x="0" y="2757"/>
                    </a:lnTo>
                    <a:lnTo>
                      <a:pt x="0" y="1350"/>
                    </a:lnTo>
                    <a:lnTo>
                      <a:pt x="3" y="1316"/>
                    </a:lnTo>
                    <a:lnTo>
                      <a:pt x="12" y="1284"/>
                    </a:lnTo>
                    <a:lnTo>
                      <a:pt x="25" y="1255"/>
                    </a:lnTo>
                    <a:lnTo>
                      <a:pt x="44" y="1229"/>
                    </a:lnTo>
                    <a:lnTo>
                      <a:pt x="67" y="1206"/>
                    </a:lnTo>
                    <a:lnTo>
                      <a:pt x="93" y="1188"/>
                    </a:lnTo>
                    <a:lnTo>
                      <a:pt x="123" y="1174"/>
                    </a:lnTo>
                    <a:lnTo>
                      <a:pt x="155" y="1165"/>
                    </a:lnTo>
                    <a:lnTo>
                      <a:pt x="189" y="1162"/>
                    </a:lnTo>
                    <a:lnTo>
                      <a:pt x="623" y="1162"/>
                    </a:lnTo>
                    <a:lnTo>
                      <a:pt x="656" y="1165"/>
                    </a:lnTo>
                    <a:lnTo>
                      <a:pt x="686" y="1173"/>
                    </a:lnTo>
                    <a:lnTo>
                      <a:pt x="715" y="1187"/>
                    </a:lnTo>
                    <a:lnTo>
                      <a:pt x="742" y="1204"/>
                    </a:lnTo>
                    <a:lnTo>
                      <a:pt x="764" y="1226"/>
                    </a:lnTo>
                    <a:lnTo>
                      <a:pt x="783" y="1252"/>
                    </a:lnTo>
                    <a:lnTo>
                      <a:pt x="806" y="1242"/>
                    </a:lnTo>
                    <a:lnTo>
                      <a:pt x="834" y="1230"/>
                    </a:lnTo>
                    <a:lnTo>
                      <a:pt x="864" y="1217"/>
                    </a:lnTo>
                    <a:lnTo>
                      <a:pt x="895" y="1202"/>
                    </a:lnTo>
                    <a:lnTo>
                      <a:pt x="928" y="1185"/>
                    </a:lnTo>
                    <a:lnTo>
                      <a:pt x="963" y="1166"/>
                    </a:lnTo>
                    <a:lnTo>
                      <a:pt x="998" y="1146"/>
                    </a:lnTo>
                    <a:lnTo>
                      <a:pt x="1034" y="1122"/>
                    </a:lnTo>
                    <a:lnTo>
                      <a:pt x="1070" y="1098"/>
                    </a:lnTo>
                    <a:lnTo>
                      <a:pt x="1105" y="1072"/>
                    </a:lnTo>
                    <a:lnTo>
                      <a:pt x="1140" y="1043"/>
                    </a:lnTo>
                    <a:lnTo>
                      <a:pt x="1173" y="1012"/>
                    </a:lnTo>
                    <a:lnTo>
                      <a:pt x="1205" y="979"/>
                    </a:lnTo>
                    <a:lnTo>
                      <a:pt x="1235" y="945"/>
                    </a:lnTo>
                    <a:lnTo>
                      <a:pt x="1261" y="907"/>
                    </a:lnTo>
                    <a:lnTo>
                      <a:pt x="1286" y="869"/>
                    </a:lnTo>
                    <a:lnTo>
                      <a:pt x="1306" y="828"/>
                    </a:lnTo>
                    <a:lnTo>
                      <a:pt x="1323" y="785"/>
                    </a:lnTo>
                    <a:lnTo>
                      <a:pt x="1336" y="739"/>
                    </a:lnTo>
                    <a:lnTo>
                      <a:pt x="1343" y="691"/>
                    </a:lnTo>
                    <a:lnTo>
                      <a:pt x="1345" y="642"/>
                    </a:lnTo>
                    <a:lnTo>
                      <a:pt x="1345" y="92"/>
                    </a:lnTo>
                    <a:lnTo>
                      <a:pt x="1348" y="74"/>
                    </a:lnTo>
                    <a:lnTo>
                      <a:pt x="1355" y="58"/>
                    </a:lnTo>
                    <a:lnTo>
                      <a:pt x="1365" y="45"/>
                    </a:lnTo>
                    <a:lnTo>
                      <a:pt x="1378" y="33"/>
                    </a:lnTo>
                    <a:lnTo>
                      <a:pt x="1395" y="26"/>
                    </a:lnTo>
                    <a:lnTo>
                      <a:pt x="1399" y="24"/>
                    </a:lnTo>
                    <a:lnTo>
                      <a:pt x="1410" y="21"/>
                    </a:lnTo>
                    <a:lnTo>
                      <a:pt x="1425" y="17"/>
                    </a:lnTo>
                    <a:lnTo>
                      <a:pt x="1444" y="14"/>
                    </a:lnTo>
                    <a:lnTo>
                      <a:pt x="1467" y="10"/>
                    </a:lnTo>
                    <a:lnTo>
                      <a:pt x="1494" y="5"/>
                    </a:lnTo>
                    <a:lnTo>
                      <a:pt x="1523" y="2"/>
                    </a:lnTo>
                    <a:lnTo>
                      <a:pt x="1555" y="0"/>
                    </a:lnTo>
                    <a:lnTo>
                      <a:pt x="15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  <p:sp>
            <p:nvSpPr>
              <p:cNvPr id="18" name="Freeform 455">
                <a:extLst>
                  <a:ext uri="{FF2B5EF4-FFF2-40B4-BE49-F238E27FC236}">
                    <a16:creationId xmlns:a16="http://schemas.microsoft.com/office/drawing/2014/main" id="{9ADC07D0-9B32-4587-849C-12954ED2A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3500" y="5302250"/>
                <a:ext cx="203200" cy="239713"/>
              </a:xfrm>
              <a:custGeom>
                <a:avLst/>
                <a:gdLst>
                  <a:gd name="T0" fmla="*/ 141 w 1277"/>
                  <a:gd name="T1" fmla="*/ 1373 h 1513"/>
                  <a:gd name="T2" fmla="*/ 1137 w 1277"/>
                  <a:gd name="T3" fmla="*/ 781 h 1513"/>
                  <a:gd name="T4" fmla="*/ 638 w 1277"/>
                  <a:gd name="T5" fmla="*/ 140 h 1513"/>
                  <a:gd name="T6" fmla="*/ 554 w 1277"/>
                  <a:gd name="T7" fmla="*/ 153 h 1513"/>
                  <a:gd name="T8" fmla="*/ 481 w 1277"/>
                  <a:gd name="T9" fmla="*/ 187 h 1513"/>
                  <a:gd name="T10" fmla="*/ 420 w 1277"/>
                  <a:gd name="T11" fmla="*/ 240 h 1513"/>
                  <a:gd name="T12" fmla="*/ 376 w 1277"/>
                  <a:gd name="T13" fmla="*/ 308 h 1513"/>
                  <a:gd name="T14" fmla="*/ 352 w 1277"/>
                  <a:gd name="T15" fmla="*/ 387 h 1513"/>
                  <a:gd name="T16" fmla="*/ 349 w 1277"/>
                  <a:gd name="T17" fmla="*/ 641 h 1513"/>
                  <a:gd name="T18" fmla="*/ 928 w 1277"/>
                  <a:gd name="T19" fmla="*/ 429 h 1513"/>
                  <a:gd name="T20" fmla="*/ 915 w 1277"/>
                  <a:gd name="T21" fmla="*/ 346 h 1513"/>
                  <a:gd name="T22" fmla="*/ 881 w 1277"/>
                  <a:gd name="T23" fmla="*/ 273 h 1513"/>
                  <a:gd name="T24" fmla="*/ 828 w 1277"/>
                  <a:gd name="T25" fmla="*/ 211 h 1513"/>
                  <a:gd name="T26" fmla="*/ 760 w 1277"/>
                  <a:gd name="T27" fmla="*/ 168 h 1513"/>
                  <a:gd name="T28" fmla="*/ 681 w 1277"/>
                  <a:gd name="T29" fmla="*/ 144 h 1513"/>
                  <a:gd name="T30" fmla="*/ 638 w 1277"/>
                  <a:gd name="T31" fmla="*/ 0 h 1513"/>
                  <a:gd name="T32" fmla="*/ 744 w 1277"/>
                  <a:gd name="T33" fmla="*/ 12 h 1513"/>
                  <a:gd name="T34" fmla="*/ 841 w 1277"/>
                  <a:gd name="T35" fmla="*/ 50 h 1513"/>
                  <a:gd name="T36" fmla="*/ 924 w 1277"/>
                  <a:gd name="T37" fmla="*/ 109 h 1513"/>
                  <a:gd name="T38" fmla="*/ 992 w 1277"/>
                  <a:gd name="T39" fmla="*/ 184 h 1513"/>
                  <a:gd name="T40" fmla="*/ 1040 w 1277"/>
                  <a:gd name="T41" fmla="*/ 274 h 1513"/>
                  <a:gd name="T42" fmla="*/ 1066 w 1277"/>
                  <a:gd name="T43" fmla="*/ 375 h 1513"/>
                  <a:gd name="T44" fmla="*/ 1069 w 1277"/>
                  <a:gd name="T45" fmla="*/ 641 h 1513"/>
                  <a:gd name="T46" fmla="*/ 1226 w 1277"/>
                  <a:gd name="T47" fmla="*/ 643 h 1513"/>
                  <a:gd name="T48" fmla="*/ 1257 w 1277"/>
                  <a:gd name="T49" fmla="*/ 661 h 1513"/>
                  <a:gd name="T50" fmla="*/ 1275 w 1277"/>
                  <a:gd name="T51" fmla="*/ 692 h 1513"/>
                  <a:gd name="T52" fmla="*/ 1277 w 1277"/>
                  <a:gd name="T53" fmla="*/ 1443 h 1513"/>
                  <a:gd name="T54" fmla="*/ 1267 w 1277"/>
                  <a:gd name="T55" fmla="*/ 1478 h 1513"/>
                  <a:gd name="T56" fmla="*/ 1243 w 1277"/>
                  <a:gd name="T57" fmla="*/ 1503 h 1513"/>
                  <a:gd name="T58" fmla="*/ 1207 w 1277"/>
                  <a:gd name="T59" fmla="*/ 1513 h 1513"/>
                  <a:gd name="T60" fmla="*/ 52 w 1277"/>
                  <a:gd name="T61" fmla="*/ 1510 h 1513"/>
                  <a:gd name="T62" fmla="*/ 21 w 1277"/>
                  <a:gd name="T63" fmla="*/ 1492 h 1513"/>
                  <a:gd name="T64" fmla="*/ 3 w 1277"/>
                  <a:gd name="T65" fmla="*/ 1461 h 1513"/>
                  <a:gd name="T66" fmla="*/ 0 w 1277"/>
                  <a:gd name="T67" fmla="*/ 710 h 1513"/>
                  <a:gd name="T68" fmla="*/ 9 w 1277"/>
                  <a:gd name="T69" fmla="*/ 675 h 1513"/>
                  <a:gd name="T70" fmla="*/ 35 w 1277"/>
                  <a:gd name="T71" fmla="*/ 650 h 1513"/>
                  <a:gd name="T72" fmla="*/ 71 w 1277"/>
                  <a:gd name="T73" fmla="*/ 640 h 1513"/>
                  <a:gd name="T74" fmla="*/ 209 w 1277"/>
                  <a:gd name="T75" fmla="*/ 428 h 1513"/>
                  <a:gd name="T76" fmla="*/ 221 w 1277"/>
                  <a:gd name="T77" fmla="*/ 324 h 1513"/>
                  <a:gd name="T78" fmla="*/ 258 w 1277"/>
                  <a:gd name="T79" fmla="*/ 227 h 1513"/>
                  <a:gd name="T80" fmla="*/ 317 w 1277"/>
                  <a:gd name="T81" fmla="*/ 144 h 1513"/>
                  <a:gd name="T82" fmla="*/ 392 w 1277"/>
                  <a:gd name="T83" fmla="*/ 77 h 1513"/>
                  <a:gd name="T84" fmla="*/ 482 w 1277"/>
                  <a:gd name="T85" fmla="*/ 28 h 1513"/>
                  <a:gd name="T86" fmla="*/ 584 w 1277"/>
                  <a:gd name="T87" fmla="*/ 3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7" h="1513">
                    <a:moveTo>
                      <a:pt x="141" y="781"/>
                    </a:moveTo>
                    <a:lnTo>
                      <a:pt x="141" y="1373"/>
                    </a:lnTo>
                    <a:lnTo>
                      <a:pt x="1137" y="1373"/>
                    </a:lnTo>
                    <a:lnTo>
                      <a:pt x="1137" y="781"/>
                    </a:lnTo>
                    <a:lnTo>
                      <a:pt x="141" y="781"/>
                    </a:lnTo>
                    <a:close/>
                    <a:moveTo>
                      <a:pt x="638" y="140"/>
                    </a:moveTo>
                    <a:lnTo>
                      <a:pt x="596" y="144"/>
                    </a:lnTo>
                    <a:lnTo>
                      <a:pt x="554" y="153"/>
                    </a:lnTo>
                    <a:lnTo>
                      <a:pt x="516" y="168"/>
                    </a:lnTo>
                    <a:lnTo>
                      <a:pt x="481" y="187"/>
                    </a:lnTo>
                    <a:lnTo>
                      <a:pt x="448" y="211"/>
                    </a:lnTo>
                    <a:lnTo>
                      <a:pt x="420" y="240"/>
                    </a:lnTo>
                    <a:lnTo>
                      <a:pt x="395" y="272"/>
                    </a:lnTo>
                    <a:lnTo>
                      <a:pt x="376" y="308"/>
                    </a:lnTo>
                    <a:lnTo>
                      <a:pt x="361" y="346"/>
                    </a:lnTo>
                    <a:lnTo>
                      <a:pt x="352" y="387"/>
                    </a:lnTo>
                    <a:lnTo>
                      <a:pt x="349" y="429"/>
                    </a:lnTo>
                    <a:lnTo>
                      <a:pt x="349" y="641"/>
                    </a:lnTo>
                    <a:lnTo>
                      <a:pt x="928" y="641"/>
                    </a:lnTo>
                    <a:lnTo>
                      <a:pt x="928" y="429"/>
                    </a:lnTo>
                    <a:lnTo>
                      <a:pt x="925" y="387"/>
                    </a:lnTo>
                    <a:lnTo>
                      <a:pt x="915" y="346"/>
                    </a:lnTo>
                    <a:lnTo>
                      <a:pt x="900" y="308"/>
                    </a:lnTo>
                    <a:lnTo>
                      <a:pt x="881" y="273"/>
                    </a:lnTo>
                    <a:lnTo>
                      <a:pt x="857" y="240"/>
                    </a:lnTo>
                    <a:lnTo>
                      <a:pt x="828" y="211"/>
                    </a:lnTo>
                    <a:lnTo>
                      <a:pt x="795" y="187"/>
                    </a:lnTo>
                    <a:lnTo>
                      <a:pt x="760" y="168"/>
                    </a:lnTo>
                    <a:lnTo>
                      <a:pt x="722" y="153"/>
                    </a:lnTo>
                    <a:lnTo>
                      <a:pt x="681" y="144"/>
                    </a:lnTo>
                    <a:lnTo>
                      <a:pt x="638" y="140"/>
                    </a:lnTo>
                    <a:close/>
                    <a:moveTo>
                      <a:pt x="638" y="0"/>
                    </a:moveTo>
                    <a:lnTo>
                      <a:pt x="692" y="3"/>
                    </a:lnTo>
                    <a:lnTo>
                      <a:pt x="744" y="12"/>
                    </a:lnTo>
                    <a:lnTo>
                      <a:pt x="794" y="28"/>
                    </a:lnTo>
                    <a:lnTo>
                      <a:pt x="841" y="50"/>
                    </a:lnTo>
                    <a:lnTo>
                      <a:pt x="884" y="77"/>
                    </a:lnTo>
                    <a:lnTo>
                      <a:pt x="924" y="109"/>
                    </a:lnTo>
                    <a:lnTo>
                      <a:pt x="960" y="144"/>
                    </a:lnTo>
                    <a:lnTo>
                      <a:pt x="992" y="184"/>
                    </a:lnTo>
                    <a:lnTo>
                      <a:pt x="1018" y="227"/>
                    </a:lnTo>
                    <a:lnTo>
                      <a:pt x="1040" y="274"/>
                    </a:lnTo>
                    <a:lnTo>
                      <a:pt x="1056" y="324"/>
                    </a:lnTo>
                    <a:lnTo>
                      <a:pt x="1066" y="375"/>
                    </a:lnTo>
                    <a:lnTo>
                      <a:pt x="1069" y="429"/>
                    </a:lnTo>
                    <a:lnTo>
                      <a:pt x="1069" y="641"/>
                    </a:lnTo>
                    <a:lnTo>
                      <a:pt x="1207" y="641"/>
                    </a:lnTo>
                    <a:lnTo>
                      <a:pt x="1226" y="643"/>
                    </a:lnTo>
                    <a:lnTo>
                      <a:pt x="1243" y="651"/>
                    </a:lnTo>
                    <a:lnTo>
                      <a:pt x="1257" y="661"/>
                    </a:lnTo>
                    <a:lnTo>
                      <a:pt x="1267" y="675"/>
                    </a:lnTo>
                    <a:lnTo>
                      <a:pt x="1275" y="692"/>
                    </a:lnTo>
                    <a:lnTo>
                      <a:pt x="1277" y="711"/>
                    </a:lnTo>
                    <a:lnTo>
                      <a:pt x="1277" y="1443"/>
                    </a:lnTo>
                    <a:lnTo>
                      <a:pt x="1275" y="1461"/>
                    </a:lnTo>
                    <a:lnTo>
                      <a:pt x="1267" y="1478"/>
                    </a:lnTo>
                    <a:lnTo>
                      <a:pt x="1257" y="1492"/>
                    </a:lnTo>
                    <a:lnTo>
                      <a:pt x="1243" y="1503"/>
                    </a:lnTo>
                    <a:lnTo>
                      <a:pt x="1226" y="1510"/>
                    </a:lnTo>
                    <a:lnTo>
                      <a:pt x="1207" y="1513"/>
                    </a:lnTo>
                    <a:lnTo>
                      <a:pt x="71" y="1513"/>
                    </a:lnTo>
                    <a:lnTo>
                      <a:pt x="52" y="1510"/>
                    </a:lnTo>
                    <a:lnTo>
                      <a:pt x="35" y="1503"/>
                    </a:lnTo>
                    <a:lnTo>
                      <a:pt x="21" y="1492"/>
                    </a:lnTo>
                    <a:lnTo>
                      <a:pt x="9" y="1478"/>
                    </a:lnTo>
                    <a:lnTo>
                      <a:pt x="3" y="1461"/>
                    </a:lnTo>
                    <a:lnTo>
                      <a:pt x="0" y="1443"/>
                    </a:lnTo>
                    <a:lnTo>
                      <a:pt x="0" y="710"/>
                    </a:lnTo>
                    <a:lnTo>
                      <a:pt x="3" y="692"/>
                    </a:lnTo>
                    <a:lnTo>
                      <a:pt x="9" y="675"/>
                    </a:lnTo>
                    <a:lnTo>
                      <a:pt x="21" y="660"/>
                    </a:lnTo>
                    <a:lnTo>
                      <a:pt x="35" y="650"/>
                    </a:lnTo>
                    <a:lnTo>
                      <a:pt x="52" y="642"/>
                    </a:lnTo>
                    <a:lnTo>
                      <a:pt x="71" y="640"/>
                    </a:lnTo>
                    <a:lnTo>
                      <a:pt x="209" y="640"/>
                    </a:lnTo>
                    <a:lnTo>
                      <a:pt x="209" y="428"/>
                    </a:lnTo>
                    <a:lnTo>
                      <a:pt x="212" y="375"/>
                    </a:lnTo>
                    <a:lnTo>
                      <a:pt x="221" y="324"/>
                    </a:lnTo>
                    <a:lnTo>
                      <a:pt x="237" y="274"/>
                    </a:lnTo>
                    <a:lnTo>
                      <a:pt x="258" y="227"/>
                    </a:lnTo>
                    <a:lnTo>
                      <a:pt x="285" y="184"/>
                    </a:lnTo>
                    <a:lnTo>
                      <a:pt x="317" y="144"/>
                    </a:lnTo>
                    <a:lnTo>
                      <a:pt x="353" y="108"/>
                    </a:lnTo>
                    <a:lnTo>
                      <a:pt x="392" y="77"/>
                    </a:lnTo>
                    <a:lnTo>
                      <a:pt x="436" y="50"/>
                    </a:lnTo>
                    <a:lnTo>
                      <a:pt x="482" y="28"/>
                    </a:lnTo>
                    <a:lnTo>
                      <a:pt x="532" y="12"/>
                    </a:lnTo>
                    <a:lnTo>
                      <a:pt x="584" y="3"/>
                    </a:lnTo>
                    <a:lnTo>
                      <a:pt x="6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Inhaltsplatzhalter 4">
              <a:extLst>
                <a:ext uri="{FF2B5EF4-FFF2-40B4-BE49-F238E27FC236}">
                  <a16:creationId xmlns:a16="http://schemas.microsoft.com/office/drawing/2014/main" id="{7D4C511F-2BE0-4D82-B044-9A0E19BB9551}"/>
                </a:ext>
              </a:extLst>
            </p:cNvPr>
            <p:cNvSpPr txBox="1"/>
            <p:nvPr/>
          </p:nvSpPr>
          <p:spPr>
            <a:xfrm>
              <a:off x="13624" y="5388"/>
              <a:ext cx="2095" cy="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600" b="1" dirty="0">
                  <a:solidFill>
                    <a:schemeClr val="accent2"/>
                  </a:solidFill>
                  <a:latin typeface="+mn-lt"/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" name="Inhaltsplatzhalter 4">
              <a:extLst>
                <a:ext uri="{FF2B5EF4-FFF2-40B4-BE49-F238E27FC236}">
                  <a16:creationId xmlns:a16="http://schemas.microsoft.com/office/drawing/2014/main" id="{F1532513-EF7E-4733-A826-8BBF1C9A29C7}"/>
                </a:ext>
              </a:extLst>
            </p:cNvPr>
            <p:cNvSpPr txBox="1"/>
            <p:nvPr/>
          </p:nvSpPr>
          <p:spPr>
            <a:xfrm rot="3619772">
              <a:off x="12204" y="7613"/>
              <a:ext cx="2095" cy="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600" b="1" dirty="0">
                  <a:solidFill>
                    <a:schemeClr val="accent1"/>
                  </a:solidFill>
                  <a:latin typeface="+mn-lt"/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accent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" name="Inhaltsplatzhalter 4">
              <a:extLst>
                <a:ext uri="{FF2B5EF4-FFF2-40B4-BE49-F238E27FC236}">
                  <a16:creationId xmlns:a16="http://schemas.microsoft.com/office/drawing/2014/main" id="{51D9F974-331A-4365-9D9F-614F22C0C3A1}"/>
                </a:ext>
              </a:extLst>
            </p:cNvPr>
            <p:cNvSpPr txBox="1"/>
            <p:nvPr/>
          </p:nvSpPr>
          <p:spPr>
            <a:xfrm rot="18000000">
              <a:off x="14881" y="7557"/>
              <a:ext cx="2095" cy="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altLang="zh-CN" sz="1600" b="1" dirty="0">
                  <a:solidFill>
                    <a:schemeClr val="accent3"/>
                  </a:solidFill>
                  <a:latin typeface="+mn-lt"/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accent3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5C5333-9372-4D00-900E-AE895D4B3B6A}"/>
              </a:ext>
            </a:extLst>
          </p:cNvPr>
          <p:cNvGrpSpPr/>
          <p:nvPr/>
        </p:nvGrpSpPr>
        <p:grpSpPr>
          <a:xfrm>
            <a:off x="1944914" y="1971298"/>
            <a:ext cx="3989722" cy="1148879"/>
            <a:chOff x="6705600" y="1862248"/>
            <a:chExt cx="3989722" cy="1148879"/>
          </a:xfrm>
        </p:grpSpPr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FF3CAB4F-ABFF-4F2D-AC5D-570321C9FFDF}"/>
                </a:ext>
              </a:extLst>
            </p:cNvPr>
            <p:cNvSpPr txBox="1"/>
            <p:nvPr/>
          </p:nvSpPr>
          <p:spPr>
            <a:xfrm>
              <a:off x="6953530" y="1862248"/>
              <a:ext cx="196061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88">
              <a:extLst>
                <a:ext uri="{FF2B5EF4-FFF2-40B4-BE49-F238E27FC236}">
                  <a16:creationId xmlns:a16="http://schemas.microsoft.com/office/drawing/2014/main" id="{26CA49AA-75AF-4C46-B8C1-59666E9F8644}"/>
                </a:ext>
              </a:extLst>
            </p:cNvPr>
            <p:cNvSpPr txBox="1"/>
            <p:nvPr/>
          </p:nvSpPr>
          <p:spPr>
            <a:xfrm>
              <a:off x="6953530" y="2396856"/>
              <a:ext cx="3741792" cy="614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BA411CC-1AB6-4812-8E4A-733C4C1F49EE}"/>
                </a:ext>
              </a:extLst>
            </p:cNvPr>
            <p:cNvCxnSpPr/>
            <p:nvPr/>
          </p:nvCxnSpPr>
          <p:spPr>
            <a:xfrm>
              <a:off x="6705600" y="1933613"/>
              <a:ext cx="0" cy="1073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5C04424-3100-41B2-8D1B-0F6247666869}"/>
              </a:ext>
            </a:extLst>
          </p:cNvPr>
          <p:cNvGrpSpPr/>
          <p:nvPr/>
        </p:nvGrpSpPr>
        <p:grpSpPr>
          <a:xfrm>
            <a:off x="1947634" y="4275037"/>
            <a:ext cx="3989722" cy="1099402"/>
            <a:chOff x="6705600" y="1911725"/>
            <a:chExt cx="3989722" cy="1099402"/>
          </a:xfrm>
        </p:grpSpPr>
        <p:sp>
          <p:nvSpPr>
            <p:cNvPr id="37" name="TextBox 41">
              <a:extLst>
                <a:ext uri="{FF2B5EF4-FFF2-40B4-BE49-F238E27FC236}">
                  <a16:creationId xmlns:a16="http://schemas.microsoft.com/office/drawing/2014/main" id="{A2335AB2-50FE-4A12-A3A2-C71232EFD526}"/>
                </a:ext>
              </a:extLst>
            </p:cNvPr>
            <p:cNvSpPr txBox="1"/>
            <p:nvPr/>
          </p:nvSpPr>
          <p:spPr>
            <a:xfrm>
              <a:off x="6953530" y="1911725"/>
              <a:ext cx="196061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88">
              <a:extLst>
                <a:ext uri="{FF2B5EF4-FFF2-40B4-BE49-F238E27FC236}">
                  <a16:creationId xmlns:a16="http://schemas.microsoft.com/office/drawing/2014/main" id="{A4F07DCB-E825-43B6-BE7A-A7B86788FEEE}"/>
                </a:ext>
              </a:extLst>
            </p:cNvPr>
            <p:cNvSpPr txBox="1"/>
            <p:nvPr/>
          </p:nvSpPr>
          <p:spPr>
            <a:xfrm>
              <a:off x="6953530" y="2396856"/>
              <a:ext cx="3741792" cy="614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F9CD48-53BC-4CDA-BEB3-F5B9E34D9FFD}"/>
                </a:ext>
              </a:extLst>
            </p:cNvPr>
            <p:cNvCxnSpPr/>
            <p:nvPr/>
          </p:nvCxnSpPr>
          <p:spPr>
            <a:xfrm>
              <a:off x="6705600" y="1933613"/>
              <a:ext cx="0" cy="10735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AB84428-AB84-4402-9E57-E3FD0866D2C8}"/>
              </a:ext>
            </a:extLst>
          </p:cNvPr>
          <p:cNvSpPr txBox="1"/>
          <p:nvPr/>
        </p:nvSpPr>
        <p:spPr>
          <a:xfrm>
            <a:off x="871225" y="1797792"/>
            <a:ext cx="793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alpha val="30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accent1">
                  <a:alpha val="3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D33C8A-657A-446C-96B4-85DC6F4311AD}"/>
              </a:ext>
            </a:extLst>
          </p:cNvPr>
          <p:cNvSpPr txBox="1"/>
          <p:nvPr/>
        </p:nvSpPr>
        <p:spPr>
          <a:xfrm>
            <a:off x="881436" y="4044965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alpha val="30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accent1">
                  <a:alpha val="3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1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ADD TITLE TEXT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9A9CACE-893D-4A1B-912A-1013C264EE72}"/>
              </a:ext>
            </a:extLst>
          </p:cNvPr>
          <p:cNvGrpSpPr/>
          <p:nvPr/>
        </p:nvGrpSpPr>
        <p:grpSpPr>
          <a:xfrm>
            <a:off x="2396572" y="-74149"/>
            <a:ext cx="7398857" cy="7425361"/>
            <a:chOff x="2443640" y="-59635"/>
            <a:chExt cx="7398857" cy="7425361"/>
          </a:xfrm>
        </p:grpSpPr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29E116EE-DB89-43C4-AA67-803E4C564B37}"/>
                </a:ext>
              </a:extLst>
            </p:cNvPr>
            <p:cNvSpPr/>
            <p:nvPr/>
          </p:nvSpPr>
          <p:spPr>
            <a:xfrm rot="10800000">
              <a:off x="5862702" y="-59635"/>
              <a:ext cx="3979795" cy="3979795"/>
            </a:xfrm>
            <a:prstGeom prst="blockArc">
              <a:avLst>
                <a:gd name="adj1" fmla="val 16215724"/>
                <a:gd name="adj2" fmla="val 47709"/>
                <a:gd name="adj3" fmla="val 140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20EFBB52-7B5C-499C-9498-B3CF0D312FAB}"/>
                </a:ext>
              </a:extLst>
            </p:cNvPr>
            <p:cNvSpPr/>
            <p:nvPr/>
          </p:nvSpPr>
          <p:spPr>
            <a:xfrm rot="10800000" flipH="1">
              <a:off x="2443640" y="-59634"/>
              <a:ext cx="3979795" cy="3979795"/>
            </a:xfrm>
            <a:prstGeom prst="blockArc">
              <a:avLst>
                <a:gd name="adj1" fmla="val 16215724"/>
                <a:gd name="adj2" fmla="val 47709"/>
                <a:gd name="adj3" fmla="val 140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2586F10B-AD6A-480D-9873-32C75869151D}"/>
                </a:ext>
              </a:extLst>
            </p:cNvPr>
            <p:cNvSpPr/>
            <p:nvPr/>
          </p:nvSpPr>
          <p:spPr>
            <a:xfrm rot="10800000" flipH="1" flipV="1">
              <a:off x="2450266" y="3385931"/>
              <a:ext cx="3979795" cy="3979795"/>
            </a:xfrm>
            <a:prstGeom prst="blockArc">
              <a:avLst>
                <a:gd name="adj1" fmla="val 16215724"/>
                <a:gd name="adj2" fmla="val 47709"/>
                <a:gd name="adj3" fmla="val 140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595CBD5-A589-4043-A1E3-0184A2AA7148}"/>
                </a:ext>
              </a:extLst>
            </p:cNvPr>
            <p:cNvSpPr/>
            <p:nvPr/>
          </p:nvSpPr>
          <p:spPr>
            <a:xfrm rot="10800000" flipV="1">
              <a:off x="5862701" y="3383862"/>
              <a:ext cx="3979795" cy="3979795"/>
            </a:xfrm>
            <a:prstGeom prst="blockArc">
              <a:avLst>
                <a:gd name="adj1" fmla="val 16215724"/>
                <a:gd name="adj2" fmla="val 47709"/>
                <a:gd name="adj3" fmla="val 140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EF5341-4CE5-4492-985A-0CC45E984A43}"/>
              </a:ext>
            </a:extLst>
          </p:cNvPr>
          <p:cNvGrpSpPr/>
          <p:nvPr/>
        </p:nvGrpSpPr>
        <p:grpSpPr>
          <a:xfrm>
            <a:off x="1068526" y="2198637"/>
            <a:ext cx="2708345" cy="881949"/>
            <a:chOff x="1160586" y="2062599"/>
            <a:chExt cx="2708345" cy="881949"/>
          </a:xfrm>
        </p:grpSpPr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240A92D6-6BFF-4DDE-89E7-5F46C370CEA1}"/>
                </a:ext>
              </a:extLst>
            </p:cNvPr>
            <p:cNvSpPr txBox="1"/>
            <p:nvPr/>
          </p:nvSpPr>
          <p:spPr>
            <a:xfrm>
              <a:off x="2136761" y="2062599"/>
              <a:ext cx="173217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pPr algn="r"/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TextBox 88">
              <a:extLst>
                <a:ext uri="{FF2B5EF4-FFF2-40B4-BE49-F238E27FC236}">
                  <a16:creationId xmlns:a16="http://schemas.microsoft.com/office/drawing/2014/main" id="{BD32A058-0F18-44A0-A148-453A6CCCF879}"/>
                </a:ext>
              </a:extLst>
            </p:cNvPr>
            <p:cNvSpPr txBox="1"/>
            <p:nvPr/>
          </p:nvSpPr>
          <p:spPr>
            <a:xfrm>
              <a:off x="1160586" y="2483781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14B5D28-092A-4ECA-8A51-F3D5AB93096C}"/>
              </a:ext>
            </a:extLst>
          </p:cNvPr>
          <p:cNvGrpSpPr/>
          <p:nvPr/>
        </p:nvGrpSpPr>
        <p:grpSpPr>
          <a:xfrm>
            <a:off x="8415131" y="2198636"/>
            <a:ext cx="2708344" cy="881950"/>
            <a:chOff x="7944757" y="2592685"/>
            <a:chExt cx="2708344" cy="881950"/>
          </a:xfrm>
        </p:grpSpPr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18F6C40A-8380-46C0-B116-A40E677F6BB7}"/>
                </a:ext>
              </a:extLst>
            </p:cNvPr>
            <p:cNvSpPr txBox="1"/>
            <p:nvPr/>
          </p:nvSpPr>
          <p:spPr>
            <a:xfrm>
              <a:off x="7944757" y="2592685"/>
              <a:ext cx="164961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88">
              <a:extLst>
                <a:ext uri="{FF2B5EF4-FFF2-40B4-BE49-F238E27FC236}">
                  <a16:creationId xmlns:a16="http://schemas.microsoft.com/office/drawing/2014/main" id="{E7E865AC-5463-4811-82ED-A742D2A6A9E9}"/>
                </a:ext>
              </a:extLst>
            </p:cNvPr>
            <p:cNvSpPr txBox="1"/>
            <p:nvPr/>
          </p:nvSpPr>
          <p:spPr>
            <a:xfrm>
              <a:off x="7944757" y="3013868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D4FEB26-4089-48F3-A49D-6306C267F50A}"/>
              </a:ext>
            </a:extLst>
          </p:cNvPr>
          <p:cNvGrpSpPr/>
          <p:nvPr/>
        </p:nvGrpSpPr>
        <p:grpSpPr>
          <a:xfrm>
            <a:off x="1068526" y="4086664"/>
            <a:ext cx="2708345" cy="876005"/>
            <a:chOff x="1160586" y="2068543"/>
            <a:chExt cx="2708345" cy="876005"/>
          </a:xfrm>
        </p:grpSpPr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1C81F68E-D9EC-4C54-8F2C-AB2976348556}"/>
                </a:ext>
              </a:extLst>
            </p:cNvPr>
            <p:cNvSpPr txBox="1"/>
            <p:nvPr/>
          </p:nvSpPr>
          <p:spPr>
            <a:xfrm>
              <a:off x="2238361" y="2068543"/>
              <a:ext cx="163057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pPr algn="r"/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TextBox 88">
              <a:extLst>
                <a:ext uri="{FF2B5EF4-FFF2-40B4-BE49-F238E27FC236}">
                  <a16:creationId xmlns:a16="http://schemas.microsoft.com/office/drawing/2014/main" id="{7EDA14E4-D1BB-494C-A86D-ECFB0B3A9B27}"/>
                </a:ext>
              </a:extLst>
            </p:cNvPr>
            <p:cNvSpPr txBox="1"/>
            <p:nvPr/>
          </p:nvSpPr>
          <p:spPr>
            <a:xfrm>
              <a:off x="1160586" y="2483781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A8E337E-D084-4930-AA7E-BB8D7E62BBE7}"/>
              </a:ext>
            </a:extLst>
          </p:cNvPr>
          <p:cNvGrpSpPr/>
          <p:nvPr/>
        </p:nvGrpSpPr>
        <p:grpSpPr>
          <a:xfrm>
            <a:off x="8415131" y="4085630"/>
            <a:ext cx="2708344" cy="877039"/>
            <a:chOff x="7944757" y="2597596"/>
            <a:chExt cx="2708344" cy="877039"/>
          </a:xfrm>
        </p:grpSpPr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01D1EBBB-7A42-4910-A317-80927FB2A362}"/>
                </a:ext>
              </a:extLst>
            </p:cNvPr>
            <p:cNvSpPr txBox="1"/>
            <p:nvPr/>
          </p:nvSpPr>
          <p:spPr>
            <a:xfrm>
              <a:off x="7944757" y="2597596"/>
              <a:ext cx="174486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TextBox 88">
              <a:extLst>
                <a:ext uri="{FF2B5EF4-FFF2-40B4-BE49-F238E27FC236}">
                  <a16:creationId xmlns:a16="http://schemas.microsoft.com/office/drawing/2014/main" id="{7ECF8E91-F272-4B4A-A1F8-11DFA287EECD}"/>
                </a:ext>
              </a:extLst>
            </p:cNvPr>
            <p:cNvSpPr txBox="1"/>
            <p:nvPr/>
          </p:nvSpPr>
          <p:spPr>
            <a:xfrm>
              <a:off x="7944757" y="3013868"/>
              <a:ext cx="2708344" cy="4607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1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4281487" y="2431871"/>
            <a:ext cx="6762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cs typeface="+mn-ea"/>
                <a:sym typeface="+mn-lt"/>
              </a:rPr>
              <a:t>Main Reference</a:t>
            </a:r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47F72E-22D0-4928-BDEF-414DC8F78B34}"/>
              </a:ext>
            </a:extLst>
          </p:cNvPr>
          <p:cNvSpPr/>
          <p:nvPr/>
        </p:nvSpPr>
        <p:spPr>
          <a:xfrm>
            <a:off x="1254919" y="2133600"/>
            <a:ext cx="2697956" cy="26979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cs typeface="+mn-ea"/>
                <a:sym typeface="+mn-lt"/>
              </a:rPr>
              <a:t>05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6DC636-9B51-48A0-ADB9-26DA77AECD8C}"/>
              </a:ext>
            </a:extLst>
          </p:cNvPr>
          <p:cNvCxnSpPr/>
          <p:nvPr/>
        </p:nvCxnSpPr>
        <p:spPr>
          <a:xfrm>
            <a:off x="4381500" y="36322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942B0-40E8-458F-AA25-04517944D455}"/>
              </a:ext>
            </a:extLst>
          </p:cNvPr>
          <p:cNvSpPr txBox="1"/>
          <p:nvPr/>
        </p:nvSpPr>
        <p:spPr>
          <a:xfrm>
            <a:off x="4352925" y="3831398"/>
            <a:ext cx="539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7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Main Reference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794EA29-DBA3-417B-9719-7ED2FAAD603B}"/>
              </a:ext>
            </a:extLst>
          </p:cNvPr>
          <p:cNvGrpSpPr/>
          <p:nvPr/>
        </p:nvGrpSpPr>
        <p:grpSpPr>
          <a:xfrm>
            <a:off x="1047523" y="1863623"/>
            <a:ext cx="7774339" cy="3806043"/>
            <a:chOff x="1074839" y="1523573"/>
            <a:chExt cx="7774339" cy="380604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114739B-341C-4FCB-BFB6-2B567E22935F}"/>
                </a:ext>
              </a:extLst>
            </p:cNvPr>
            <p:cNvGrpSpPr/>
            <p:nvPr/>
          </p:nvGrpSpPr>
          <p:grpSpPr>
            <a:xfrm>
              <a:off x="1074839" y="1669760"/>
              <a:ext cx="423761" cy="423761"/>
              <a:chOff x="719239" y="1733550"/>
              <a:chExt cx="561975" cy="561975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15C6DEF-0AC3-4369-930F-6CE49A1054AC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378DEF-A7D7-46A8-9019-C262A8074C32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A463326-1CF5-47CA-9717-216063EDF438}"/>
                </a:ext>
              </a:extLst>
            </p:cNvPr>
            <p:cNvSpPr txBox="1"/>
            <p:nvPr/>
          </p:nvSpPr>
          <p:spPr>
            <a:xfrm>
              <a:off x="1570263" y="1523573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FE485F-1597-49A0-8F8B-B474DECD9BFD}"/>
                </a:ext>
              </a:extLst>
            </p:cNvPr>
            <p:cNvSpPr txBox="1"/>
            <p:nvPr/>
          </p:nvSpPr>
          <p:spPr>
            <a:xfrm>
              <a:off x="1570263" y="2170121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035AFB-B50D-475D-BEF3-8390BD8B28A2}"/>
                </a:ext>
              </a:extLst>
            </p:cNvPr>
            <p:cNvSpPr txBox="1"/>
            <p:nvPr/>
          </p:nvSpPr>
          <p:spPr>
            <a:xfrm>
              <a:off x="1570263" y="2816669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60E762-9898-4CD4-B034-FDB3D42566C5}"/>
                </a:ext>
              </a:extLst>
            </p:cNvPr>
            <p:cNvSpPr txBox="1"/>
            <p:nvPr/>
          </p:nvSpPr>
          <p:spPr>
            <a:xfrm>
              <a:off x="1570263" y="3463217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DEBB99B-FBDE-440B-A4B2-8129A052A0F9}"/>
                </a:ext>
              </a:extLst>
            </p:cNvPr>
            <p:cNvSpPr txBox="1"/>
            <p:nvPr/>
          </p:nvSpPr>
          <p:spPr>
            <a:xfrm>
              <a:off x="1570263" y="4109765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160F8E-9E5F-4C41-958D-045E411BA9C1}"/>
                </a:ext>
              </a:extLst>
            </p:cNvPr>
            <p:cNvSpPr txBox="1"/>
            <p:nvPr/>
          </p:nvSpPr>
          <p:spPr>
            <a:xfrm>
              <a:off x="1570263" y="4756313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659F19D-131F-4B23-8F5C-8243BB5F5222}"/>
                </a:ext>
              </a:extLst>
            </p:cNvPr>
            <p:cNvGrpSpPr/>
            <p:nvPr/>
          </p:nvGrpSpPr>
          <p:grpSpPr>
            <a:xfrm>
              <a:off x="1074839" y="2316979"/>
              <a:ext cx="423761" cy="423761"/>
              <a:chOff x="719239" y="1733550"/>
              <a:chExt cx="561975" cy="561975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54E3A03-ADA9-4C6C-B6A6-067337685309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19BBB0-7F84-4E78-8802-E0F12AD692D9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B898D37-4804-45B1-A4F8-3D9FDE6B58EF}"/>
                </a:ext>
              </a:extLst>
            </p:cNvPr>
            <p:cNvGrpSpPr/>
            <p:nvPr/>
          </p:nvGrpSpPr>
          <p:grpSpPr>
            <a:xfrm>
              <a:off x="1074839" y="2964198"/>
              <a:ext cx="423761" cy="423761"/>
              <a:chOff x="719239" y="1733550"/>
              <a:chExt cx="561975" cy="56197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6EAF932-5006-4288-A70D-F297A2DB8225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B2D9DB-B205-4966-8A77-72D856B1956C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8E2033-9E32-4104-9266-3933357BF8B6}"/>
                </a:ext>
              </a:extLst>
            </p:cNvPr>
            <p:cNvGrpSpPr/>
            <p:nvPr/>
          </p:nvGrpSpPr>
          <p:grpSpPr>
            <a:xfrm>
              <a:off x="1074839" y="3611417"/>
              <a:ext cx="423761" cy="423761"/>
              <a:chOff x="719239" y="1733550"/>
              <a:chExt cx="561975" cy="561975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3425E04-E0BA-479F-AE52-14600755A3F5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51C5BDF-BCFD-492E-AD25-BFCD8E943B18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134D899-8629-4E49-B5D3-7999FACE2660}"/>
                </a:ext>
              </a:extLst>
            </p:cNvPr>
            <p:cNvGrpSpPr/>
            <p:nvPr/>
          </p:nvGrpSpPr>
          <p:grpSpPr>
            <a:xfrm>
              <a:off x="1074839" y="4258636"/>
              <a:ext cx="423761" cy="423761"/>
              <a:chOff x="719239" y="1733550"/>
              <a:chExt cx="561975" cy="56197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B3B16D3-E827-452A-A5B3-EA6C6D19FB14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75CE2C-FE26-44F1-A90B-0AF8C0C8B1C8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82B7F33-DB34-4E1D-93AC-73AB1AE327E0}"/>
                </a:ext>
              </a:extLst>
            </p:cNvPr>
            <p:cNvGrpSpPr/>
            <p:nvPr/>
          </p:nvGrpSpPr>
          <p:grpSpPr>
            <a:xfrm>
              <a:off x="1074839" y="4905855"/>
              <a:ext cx="423761" cy="423761"/>
              <a:chOff x="719239" y="1733550"/>
              <a:chExt cx="561975" cy="561975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29544AD-ACCA-4FCD-89F4-CCB3AC553654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366F80-E67B-4089-9191-42EB55506EF5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A8E47C2-D886-40DB-9AD6-6B282C545763}"/>
              </a:ext>
            </a:extLst>
          </p:cNvPr>
          <p:cNvGrpSpPr/>
          <p:nvPr/>
        </p:nvGrpSpPr>
        <p:grpSpPr>
          <a:xfrm>
            <a:off x="8543223" y="1571678"/>
            <a:ext cx="2842327" cy="4286249"/>
            <a:chOff x="4091759" y="69012"/>
            <a:chExt cx="4480725" cy="6756967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0959F5F-E3B6-4E7E-BE6F-ABF19BB0C3F6}"/>
                </a:ext>
              </a:extLst>
            </p:cNvPr>
            <p:cNvSpPr/>
            <p:nvPr/>
          </p:nvSpPr>
          <p:spPr>
            <a:xfrm>
              <a:off x="6142511" y="6734234"/>
              <a:ext cx="2429973" cy="9174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35000"/>
                  </a:schemeClr>
                </a:gs>
                <a:gs pos="66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3E34204-2156-4ACA-8BE4-191A25A3026E}"/>
                </a:ext>
              </a:extLst>
            </p:cNvPr>
            <p:cNvGrpSpPr/>
            <p:nvPr/>
          </p:nvGrpSpPr>
          <p:grpSpPr>
            <a:xfrm>
              <a:off x="4091759" y="69012"/>
              <a:ext cx="4235608" cy="6695701"/>
              <a:chOff x="3068819" y="51759"/>
              <a:chExt cx="3176706" cy="5021776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64D748E6-E270-4CE8-9890-65330019F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4456" y="4383592"/>
                <a:ext cx="759600" cy="689943"/>
              </a:xfrm>
              <a:prstGeom prst="rect">
                <a:avLst/>
              </a:prstGeom>
            </p:spPr>
          </p:pic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0936AB5F-3E3B-4736-A830-EE3ED42846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3903" y="1809510"/>
                <a:ext cx="1316918" cy="2688043"/>
              </a:xfrm>
              <a:custGeom>
                <a:avLst/>
                <a:gdLst>
                  <a:gd name="T0" fmla="*/ 694 w 698"/>
                  <a:gd name="T1" fmla="*/ 405 h 1426"/>
                  <a:gd name="T2" fmla="*/ 698 w 698"/>
                  <a:gd name="T3" fmla="*/ 349 h 1426"/>
                  <a:gd name="T4" fmla="*/ 349 w 698"/>
                  <a:gd name="T5" fmla="*/ 0 h 1426"/>
                  <a:gd name="T6" fmla="*/ 0 w 698"/>
                  <a:gd name="T7" fmla="*/ 349 h 1426"/>
                  <a:gd name="T8" fmla="*/ 349 w 698"/>
                  <a:gd name="T9" fmla="*/ 698 h 1426"/>
                  <a:gd name="T10" fmla="*/ 566 w 698"/>
                  <a:gd name="T11" fmla="*/ 623 h 1426"/>
                  <a:gd name="T12" fmla="*/ 562 w 698"/>
                  <a:gd name="T13" fmla="*/ 1333 h 1426"/>
                  <a:gd name="T14" fmla="*/ 629 w 698"/>
                  <a:gd name="T15" fmla="*/ 1426 h 1426"/>
                  <a:gd name="T16" fmla="*/ 694 w 698"/>
                  <a:gd name="T17" fmla="*/ 1377 h 1426"/>
                  <a:gd name="T18" fmla="*/ 693 w 698"/>
                  <a:gd name="T19" fmla="*/ 1344 h 1426"/>
                  <a:gd name="T20" fmla="*/ 698 w 698"/>
                  <a:gd name="T21" fmla="*/ 405 h 1426"/>
                  <a:gd name="T22" fmla="*/ 694 w 698"/>
                  <a:gd name="T23" fmla="*/ 405 h 1426"/>
                  <a:gd name="T24" fmla="*/ 349 w 698"/>
                  <a:gd name="T25" fmla="*/ 541 h 1426"/>
                  <a:gd name="T26" fmla="*/ 158 w 698"/>
                  <a:gd name="T27" fmla="*/ 349 h 1426"/>
                  <a:gd name="T28" fmla="*/ 349 w 698"/>
                  <a:gd name="T29" fmla="*/ 158 h 1426"/>
                  <a:gd name="T30" fmla="*/ 541 w 698"/>
                  <a:gd name="T31" fmla="*/ 349 h 1426"/>
                  <a:gd name="T32" fmla="*/ 349 w 698"/>
                  <a:gd name="T33" fmla="*/ 541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8" h="1426">
                    <a:moveTo>
                      <a:pt x="694" y="405"/>
                    </a:moveTo>
                    <a:cubicBezTo>
                      <a:pt x="697" y="387"/>
                      <a:pt x="698" y="368"/>
                      <a:pt x="698" y="349"/>
                    </a:cubicBezTo>
                    <a:cubicBezTo>
                      <a:pt x="698" y="156"/>
                      <a:pt x="542" y="0"/>
                      <a:pt x="349" y="0"/>
                    </a:cubicBezTo>
                    <a:cubicBezTo>
                      <a:pt x="157" y="0"/>
                      <a:pt x="0" y="156"/>
                      <a:pt x="0" y="349"/>
                    </a:cubicBezTo>
                    <a:cubicBezTo>
                      <a:pt x="0" y="542"/>
                      <a:pt x="157" y="698"/>
                      <a:pt x="349" y="698"/>
                    </a:cubicBezTo>
                    <a:cubicBezTo>
                      <a:pt x="431" y="698"/>
                      <a:pt x="506" y="670"/>
                      <a:pt x="566" y="623"/>
                    </a:cubicBezTo>
                    <a:cubicBezTo>
                      <a:pt x="562" y="1333"/>
                      <a:pt x="562" y="1333"/>
                      <a:pt x="562" y="1333"/>
                    </a:cubicBezTo>
                    <a:cubicBezTo>
                      <a:pt x="562" y="1339"/>
                      <a:pt x="558" y="1425"/>
                      <a:pt x="629" y="1426"/>
                    </a:cubicBezTo>
                    <a:cubicBezTo>
                      <a:pt x="670" y="1426"/>
                      <a:pt x="688" y="1401"/>
                      <a:pt x="694" y="1377"/>
                    </a:cubicBezTo>
                    <a:cubicBezTo>
                      <a:pt x="694" y="1377"/>
                      <a:pt x="693" y="1347"/>
                      <a:pt x="693" y="1344"/>
                    </a:cubicBezTo>
                    <a:cubicBezTo>
                      <a:pt x="698" y="405"/>
                      <a:pt x="698" y="405"/>
                      <a:pt x="698" y="405"/>
                    </a:cubicBezTo>
                    <a:lnTo>
                      <a:pt x="694" y="405"/>
                    </a:lnTo>
                    <a:close/>
                    <a:moveTo>
                      <a:pt x="349" y="541"/>
                    </a:moveTo>
                    <a:cubicBezTo>
                      <a:pt x="244" y="541"/>
                      <a:pt x="158" y="455"/>
                      <a:pt x="158" y="349"/>
                    </a:cubicBezTo>
                    <a:cubicBezTo>
                      <a:pt x="158" y="243"/>
                      <a:pt x="244" y="158"/>
                      <a:pt x="349" y="158"/>
                    </a:cubicBezTo>
                    <a:cubicBezTo>
                      <a:pt x="455" y="158"/>
                      <a:pt x="541" y="243"/>
                      <a:pt x="541" y="349"/>
                    </a:cubicBezTo>
                    <a:cubicBezTo>
                      <a:pt x="541" y="455"/>
                      <a:pt x="455" y="541"/>
                      <a:pt x="349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7B31BE1A-79B7-4ACE-BE67-B4DA895C2B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185" y="51759"/>
                <a:ext cx="1316918" cy="4493624"/>
              </a:xfrm>
              <a:custGeom>
                <a:avLst/>
                <a:gdLst>
                  <a:gd name="T0" fmla="*/ 698 w 698"/>
                  <a:gd name="T1" fmla="*/ 349 h 2383"/>
                  <a:gd name="T2" fmla="*/ 349 w 698"/>
                  <a:gd name="T3" fmla="*/ 0 h 2383"/>
                  <a:gd name="T4" fmla="*/ 0 w 698"/>
                  <a:gd name="T5" fmla="*/ 349 h 2383"/>
                  <a:gd name="T6" fmla="*/ 349 w 698"/>
                  <a:gd name="T7" fmla="*/ 698 h 2383"/>
                  <a:gd name="T8" fmla="*/ 556 w 698"/>
                  <a:gd name="T9" fmla="*/ 630 h 2383"/>
                  <a:gd name="T10" fmla="*/ 551 w 698"/>
                  <a:gd name="T11" fmla="*/ 2299 h 2383"/>
                  <a:gd name="T12" fmla="*/ 551 w 698"/>
                  <a:gd name="T13" fmla="*/ 2315 h 2383"/>
                  <a:gd name="T14" fmla="*/ 622 w 698"/>
                  <a:gd name="T15" fmla="*/ 2383 h 2383"/>
                  <a:gd name="T16" fmla="*/ 693 w 698"/>
                  <a:gd name="T17" fmla="*/ 2316 h 2383"/>
                  <a:gd name="T18" fmla="*/ 696 w 698"/>
                  <a:gd name="T19" fmla="*/ 2308 h 2383"/>
                  <a:gd name="T20" fmla="*/ 698 w 698"/>
                  <a:gd name="T21" fmla="*/ 369 h 2383"/>
                  <a:gd name="T22" fmla="*/ 698 w 698"/>
                  <a:gd name="T23" fmla="*/ 349 h 2383"/>
                  <a:gd name="T24" fmla="*/ 349 w 698"/>
                  <a:gd name="T25" fmla="*/ 541 h 2383"/>
                  <a:gd name="T26" fmla="*/ 158 w 698"/>
                  <a:gd name="T27" fmla="*/ 349 h 2383"/>
                  <a:gd name="T28" fmla="*/ 349 w 698"/>
                  <a:gd name="T29" fmla="*/ 157 h 2383"/>
                  <a:gd name="T30" fmla="*/ 541 w 698"/>
                  <a:gd name="T31" fmla="*/ 349 h 2383"/>
                  <a:gd name="T32" fmla="*/ 349 w 698"/>
                  <a:gd name="T33" fmla="*/ 541 h 2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8" h="2383">
                    <a:moveTo>
                      <a:pt x="698" y="349"/>
                    </a:moveTo>
                    <a:cubicBezTo>
                      <a:pt x="698" y="156"/>
                      <a:pt x="542" y="0"/>
                      <a:pt x="349" y="0"/>
                    </a:cubicBezTo>
                    <a:cubicBezTo>
                      <a:pt x="157" y="0"/>
                      <a:pt x="0" y="156"/>
                      <a:pt x="0" y="349"/>
                    </a:cubicBezTo>
                    <a:cubicBezTo>
                      <a:pt x="0" y="542"/>
                      <a:pt x="157" y="698"/>
                      <a:pt x="349" y="698"/>
                    </a:cubicBezTo>
                    <a:cubicBezTo>
                      <a:pt x="427" y="698"/>
                      <a:pt x="498" y="673"/>
                      <a:pt x="556" y="630"/>
                    </a:cubicBezTo>
                    <a:cubicBezTo>
                      <a:pt x="551" y="2299"/>
                      <a:pt x="551" y="2299"/>
                      <a:pt x="551" y="2299"/>
                    </a:cubicBezTo>
                    <a:cubicBezTo>
                      <a:pt x="551" y="2304"/>
                      <a:pt x="551" y="2309"/>
                      <a:pt x="551" y="2315"/>
                    </a:cubicBezTo>
                    <a:cubicBezTo>
                      <a:pt x="551" y="2352"/>
                      <a:pt x="583" y="2383"/>
                      <a:pt x="622" y="2383"/>
                    </a:cubicBezTo>
                    <a:cubicBezTo>
                      <a:pt x="661" y="2383"/>
                      <a:pt x="693" y="2353"/>
                      <a:pt x="693" y="2316"/>
                    </a:cubicBezTo>
                    <a:cubicBezTo>
                      <a:pt x="693" y="2313"/>
                      <a:pt x="697" y="2311"/>
                      <a:pt x="696" y="2308"/>
                    </a:cubicBezTo>
                    <a:cubicBezTo>
                      <a:pt x="698" y="369"/>
                      <a:pt x="698" y="369"/>
                      <a:pt x="698" y="369"/>
                    </a:cubicBezTo>
                    <a:cubicBezTo>
                      <a:pt x="698" y="362"/>
                      <a:pt x="698" y="356"/>
                      <a:pt x="698" y="349"/>
                    </a:cubicBezTo>
                    <a:close/>
                    <a:moveTo>
                      <a:pt x="349" y="541"/>
                    </a:moveTo>
                    <a:cubicBezTo>
                      <a:pt x="243" y="541"/>
                      <a:pt x="158" y="455"/>
                      <a:pt x="158" y="349"/>
                    </a:cubicBezTo>
                    <a:cubicBezTo>
                      <a:pt x="158" y="243"/>
                      <a:pt x="243" y="157"/>
                      <a:pt x="349" y="157"/>
                    </a:cubicBezTo>
                    <a:cubicBezTo>
                      <a:pt x="455" y="157"/>
                      <a:pt x="541" y="243"/>
                      <a:pt x="541" y="349"/>
                    </a:cubicBezTo>
                    <a:cubicBezTo>
                      <a:pt x="541" y="455"/>
                      <a:pt x="455" y="541"/>
                      <a:pt x="349" y="5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8B303D0-5587-4B06-AB08-2B2C06B9AD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9971" y="1200475"/>
                <a:ext cx="1324890" cy="3312224"/>
              </a:xfrm>
              <a:custGeom>
                <a:avLst/>
                <a:gdLst>
                  <a:gd name="T0" fmla="*/ 353 w 702"/>
                  <a:gd name="T1" fmla="*/ 0 h 1757"/>
                  <a:gd name="T2" fmla="*/ 5 w 702"/>
                  <a:gd name="T3" fmla="*/ 317 h 1757"/>
                  <a:gd name="T4" fmla="*/ 5 w 702"/>
                  <a:gd name="T5" fmla="*/ 317 h 1757"/>
                  <a:gd name="T6" fmla="*/ 5 w 702"/>
                  <a:gd name="T7" fmla="*/ 322 h 1757"/>
                  <a:gd name="T8" fmla="*/ 4 w 702"/>
                  <a:gd name="T9" fmla="*/ 348 h 1757"/>
                  <a:gd name="T10" fmla="*/ 5 w 702"/>
                  <a:gd name="T11" fmla="*/ 372 h 1757"/>
                  <a:gd name="T12" fmla="*/ 0 w 702"/>
                  <a:gd name="T13" fmla="*/ 1663 h 1757"/>
                  <a:gd name="T14" fmla="*/ 69 w 702"/>
                  <a:gd name="T15" fmla="*/ 1757 h 1757"/>
                  <a:gd name="T16" fmla="*/ 139 w 702"/>
                  <a:gd name="T17" fmla="*/ 1702 h 1757"/>
                  <a:gd name="T18" fmla="*/ 143 w 702"/>
                  <a:gd name="T19" fmla="*/ 626 h 1757"/>
                  <a:gd name="T20" fmla="*/ 353 w 702"/>
                  <a:gd name="T21" fmla="*/ 696 h 1757"/>
                  <a:gd name="T22" fmla="*/ 702 w 702"/>
                  <a:gd name="T23" fmla="*/ 348 h 1757"/>
                  <a:gd name="T24" fmla="*/ 353 w 702"/>
                  <a:gd name="T25" fmla="*/ 0 h 1757"/>
                  <a:gd name="T26" fmla="*/ 353 w 702"/>
                  <a:gd name="T27" fmla="*/ 539 h 1757"/>
                  <a:gd name="T28" fmla="*/ 161 w 702"/>
                  <a:gd name="T29" fmla="*/ 347 h 1757"/>
                  <a:gd name="T30" fmla="*/ 353 w 702"/>
                  <a:gd name="T31" fmla="*/ 156 h 1757"/>
                  <a:gd name="T32" fmla="*/ 544 w 702"/>
                  <a:gd name="T33" fmla="*/ 347 h 1757"/>
                  <a:gd name="T34" fmla="*/ 353 w 702"/>
                  <a:gd name="T35" fmla="*/ 539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2" h="1757">
                    <a:moveTo>
                      <a:pt x="353" y="0"/>
                    </a:moveTo>
                    <a:cubicBezTo>
                      <a:pt x="172" y="0"/>
                      <a:pt x="23" y="141"/>
                      <a:pt x="5" y="317"/>
                    </a:cubicBezTo>
                    <a:cubicBezTo>
                      <a:pt x="5" y="317"/>
                      <a:pt x="5" y="317"/>
                      <a:pt x="5" y="317"/>
                    </a:cubicBezTo>
                    <a:cubicBezTo>
                      <a:pt x="5" y="322"/>
                      <a:pt x="5" y="322"/>
                      <a:pt x="5" y="322"/>
                    </a:cubicBezTo>
                    <a:cubicBezTo>
                      <a:pt x="4" y="331"/>
                      <a:pt x="4" y="339"/>
                      <a:pt x="4" y="348"/>
                    </a:cubicBezTo>
                    <a:cubicBezTo>
                      <a:pt x="4" y="357"/>
                      <a:pt x="4" y="364"/>
                      <a:pt x="5" y="372"/>
                    </a:cubicBezTo>
                    <a:cubicBezTo>
                      <a:pt x="0" y="1663"/>
                      <a:pt x="0" y="1663"/>
                      <a:pt x="0" y="1663"/>
                    </a:cubicBezTo>
                    <a:cubicBezTo>
                      <a:pt x="0" y="1669"/>
                      <a:pt x="2" y="1757"/>
                      <a:pt x="69" y="1757"/>
                    </a:cubicBezTo>
                    <a:cubicBezTo>
                      <a:pt x="125" y="1757"/>
                      <a:pt x="139" y="1702"/>
                      <a:pt x="139" y="1702"/>
                    </a:cubicBezTo>
                    <a:cubicBezTo>
                      <a:pt x="140" y="1698"/>
                      <a:pt x="142" y="1035"/>
                      <a:pt x="143" y="626"/>
                    </a:cubicBezTo>
                    <a:cubicBezTo>
                      <a:pt x="201" y="670"/>
                      <a:pt x="274" y="696"/>
                      <a:pt x="353" y="696"/>
                    </a:cubicBezTo>
                    <a:cubicBezTo>
                      <a:pt x="545" y="696"/>
                      <a:pt x="702" y="541"/>
                      <a:pt x="702" y="348"/>
                    </a:cubicBezTo>
                    <a:cubicBezTo>
                      <a:pt x="702" y="156"/>
                      <a:pt x="545" y="0"/>
                      <a:pt x="353" y="0"/>
                    </a:cubicBezTo>
                    <a:close/>
                    <a:moveTo>
                      <a:pt x="353" y="539"/>
                    </a:moveTo>
                    <a:cubicBezTo>
                      <a:pt x="247" y="539"/>
                      <a:pt x="161" y="453"/>
                      <a:pt x="161" y="347"/>
                    </a:cubicBezTo>
                    <a:cubicBezTo>
                      <a:pt x="161" y="242"/>
                      <a:pt x="247" y="156"/>
                      <a:pt x="353" y="156"/>
                    </a:cubicBezTo>
                    <a:cubicBezTo>
                      <a:pt x="458" y="156"/>
                      <a:pt x="544" y="242"/>
                      <a:pt x="544" y="347"/>
                    </a:cubicBezTo>
                    <a:cubicBezTo>
                      <a:pt x="544" y="453"/>
                      <a:pt x="458" y="539"/>
                      <a:pt x="353" y="5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74552006-3E41-41C1-A09C-CE42FAD6E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819" y="2439271"/>
                <a:ext cx="518158" cy="448804"/>
              </a:xfrm>
              <a:custGeom>
                <a:avLst/>
                <a:gdLst>
                  <a:gd name="T0" fmla="*/ 650 w 650"/>
                  <a:gd name="T1" fmla="*/ 0 h 563"/>
                  <a:gd name="T2" fmla="*/ 326 w 650"/>
                  <a:gd name="T3" fmla="*/ 563 h 563"/>
                  <a:gd name="T4" fmla="*/ 0 w 650"/>
                  <a:gd name="T5" fmla="*/ 0 h 563"/>
                  <a:gd name="T6" fmla="*/ 650 w 650"/>
                  <a:gd name="T7" fmla="*/ 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0" h="563">
                    <a:moveTo>
                      <a:pt x="650" y="0"/>
                    </a:moveTo>
                    <a:lnTo>
                      <a:pt x="326" y="563"/>
                    </a:lnTo>
                    <a:lnTo>
                      <a:pt x="0" y="0"/>
                    </a:ln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B2510428-52A0-48CF-937E-213FE1B9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586" y="396932"/>
                <a:ext cx="460762" cy="518955"/>
              </a:xfrm>
              <a:custGeom>
                <a:avLst/>
                <a:gdLst>
                  <a:gd name="T0" fmla="*/ 578 w 578"/>
                  <a:gd name="T1" fmla="*/ 350 h 651"/>
                  <a:gd name="T2" fmla="*/ 0 w 578"/>
                  <a:gd name="T3" fmla="*/ 651 h 651"/>
                  <a:gd name="T4" fmla="*/ 28 w 578"/>
                  <a:gd name="T5" fmla="*/ 0 h 651"/>
                  <a:gd name="T6" fmla="*/ 578 w 578"/>
                  <a:gd name="T7" fmla="*/ 3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" h="651">
                    <a:moveTo>
                      <a:pt x="578" y="350"/>
                    </a:moveTo>
                    <a:lnTo>
                      <a:pt x="0" y="651"/>
                    </a:lnTo>
                    <a:lnTo>
                      <a:pt x="28" y="0"/>
                    </a:lnTo>
                    <a:lnTo>
                      <a:pt x="578" y="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D0215AD9-AC43-451C-8A39-13D749859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278" y="1511370"/>
                <a:ext cx="549247" cy="571568"/>
              </a:xfrm>
              <a:custGeom>
                <a:avLst/>
                <a:gdLst>
                  <a:gd name="T0" fmla="*/ 689 w 689"/>
                  <a:gd name="T1" fmla="*/ 0 h 717"/>
                  <a:gd name="T2" fmla="*/ 552 w 689"/>
                  <a:gd name="T3" fmla="*/ 717 h 717"/>
                  <a:gd name="T4" fmla="*/ 0 w 689"/>
                  <a:gd name="T5" fmla="*/ 239 h 717"/>
                  <a:gd name="T6" fmla="*/ 689 w 689"/>
                  <a:gd name="T7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9" h="717">
                    <a:moveTo>
                      <a:pt x="689" y="0"/>
                    </a:moveTo>
                    <a:lnTo>
                      <a:pt x="552" y="717"/>
                    </a:lnTo>
                    <a:lnTo>
                      <a:pt x="0" y="239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32ECFE3D-F845-44C6-BA92-2BC38613F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990" y="1841589"/>
                <a:ext cx="726763" cy="677272"/>
              </a:xfrm>
              <a:custGeom>
                <a:avLst/>
                <a:gdLst>
                  <a:gd name="T0" fmla="*/ 17 w 391"/>
                  <a:gd name="T1" fmla="*/ 0 h 353"/>
                  <a:gd name="T2" fmla="*/ 17 w 391"/>
                  <a:gd name="T3" fmla="*/ 14 h 353"/>
                  <a:gd name="T4" fmla="*/ 17 w 391"/>
                  <a:gd name="T5" fmla="*/ 27 h 353"/>
                  <a:gd name="T6" fmla="*/ 0 w 391"/>
                  <a:gd name="T7" fmla="*/ 281 h 353"/>
                  <a:gd name="T8" fmla="*/ 210 w 391"/>
                  <a:gd name="T9" fmla="*/ 353 h 353"/>
                  <a:gd name="T10" fmla="*/ 391 w 391"/>
                  <a:gd name="T11" fmla="*/ 290 h 353"/>
                  <a:gd name="T12" fmla="*/ 313 w 391"/>
                  <a:gd name="T13" fmla="*/ 173 h 353"/>
                  <a:gd name="T14" fmla="*/ 290 w 391"/>
                  <a:gd name="T15" fmla="*/ 180 h 353"/>
                  <a:gd name="T16" fmla="*/ 216 w 391"/>
                  <a:gd name="T17" fmla="*/ 195 h 353"/>
                  <a:gd name="T18" fmla="*/ 18 w 391"/>
                  <a:gd name="T19" fmla="*/ 9 h 353"/>
                  <a:gd name="T20" fmla="*/ 17 w 391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353">
                    <a:moveTo>
                      <a:pt x="17" y="0"/>
                    </a:moveTo>
                    <a:cubicBezTo>
                      <a:pt x="17" y="0"/>
                      <a:pt x="17" y="7"/>
                      <a:pt x="17" y="14"/>
                    </a:cubicBezTo>
                    <a:cubicBezTo>
                      <a:pt x="17" y="19"/>
                      <a:pt x="17" y="24"/>
                      <a:pt x="17" y="27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91" y="353"/>
                      <a:pt x="210" y="353"/>
                    </a:cubicBezTo>
                    <a:cubicBezTo>
                      <a:pt x="267" y="353"/>
                      <a:pt x="329" y="337"/>
                      <a:pt x="391" y="290"/>
                    </a:cubicBezTo>
                    <a:cubicBezTo>
                      <a:pt x="391" y="290"/>
                      <a:pt x="367" y="173"/>
                      <a:pt x="313" y="173"/>
                    </a:cubicBezTo>
                    <a:cubicBezTo>
                      <a:pt x="306" y="173"/>
                      <a:pt x="298" y="175"/>
                      <a:pt x="290" y="180"/>
                    </a:cubicBezTo>
                    <a:cubicBezTo>
                      <a:pt x="274" y="188"/>
                      <a:pt x="247" y="195"/>
                      <a:pt x="216" y="195"/>
                    </a:cubicBezTo>
                    <a:cubicBezTo>
                      <a:pt x="137" y="195"/>
                      <a:pt x="32" y="154"/>
                      <a:pt x="18" y="9"/>
                    </a:cubicBezTo>
                    <a:cubicBezTo>
                      <a:pt x="18" y="2"/>
                      <a:pt x="18" y="0"/>
                      <a:pt x="17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  <a:alpha val="40000"/>
                    </a:schemeClr>
                  </a:gs>
                  <a:gs pos="57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89D2D573-97CF-42D0-8D47-42388BDC0C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41557" y="2453027"/>
                <a:ext cx="726763" cy="677272"/>
              </a:xfrm>
              <a:custGeom>
                <a:avLst/>
                <a:gdLst>
                  <a:gd name="T0" fmla="*/ 17 w 391"/>
                  <a:gd name="T1" fmla="*/ 0 h 353"/>
                  <a:gd name="T2" fmla="*/ 17 w 391"/>
                  <a:gd name="T3" fmla="*/ 14 h 353"/>
                  <a:gd name="T4" fmla="*/ 17 w 391"/>
                  <a:gd name="T5" fmla="*/ 27 h 353"/>
                  <a:gd name="T6" fmla="*/ 0 w 391"/>
                  <a:gd name="T7" fmla="*/ 281 h 353"/>
                  <a:gd name="T8" fmla="*/ 210 w 391"/>
                  <a:gd name="T9" fmla="*/ 353 h 353"/>
                  <a:gd name="T10" fmla="*/ 391 w 391"/>
                  <a:gd name="T11" fmla="*/ 290 h 353"/>
                  <a:gd name="T12" fmla="*/ 313 w 391"/>
                  <a:gd name="T13" fmla="*/ 173 h 353"/>
                  <a:gd name="T14" fmla="*/ 290 w 391"/>
                  <a:gd name="T15" fmla="*/ 180 h 353"/>
                  <a:gd name="T16" fmla="*/ 216 w 391"/>
                  <a:gd name="T17" fmla="*/ 195 h 353"/>
                  <a:gd name="T18" fmla="*/ 18 w 391"/>
                  <a:gd name="T19" fmla="*/ 9 h 353"/>
                  <a:gd name="T20" fmla="*/ 17 w 391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353">
                    <a:moveTo>
                      <a:pt x="17" y="0"/>
                    </a:moveTo>
                    <a:cubicBezTo>
                      <a:pt x="17" y="0"/>
                      <a:pt x="17" y="7"/>
                      <a:pt x="17" y="14"/>
                    </a:cubicBezTo>
                    <a:cubicBezTo>
                      <a:pt x="17" y="19"/>
                      <a:pt x="17" y="24"/>
                      <a:pt x="17" y="27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91" y="353"/>
                      <a:pt x="210" y="353"/>
                    </a:cubicBezTo>
                    <a:cubicBezTo>
                      <a:pt x="267" y="353"/>
                      <a:pt x="329" y="337"/>
                      <a:pt x="391" y="290"/>
                    </a:cubicBezTo>
                    <a:cubicBezTo>
                      <a:pt x="391" y="290"/>
                      <a:pt x="367" y="173"/>
                      <a:pt x="313" y="173"/>
                    </a:cubicBezTo>
                    <a:cubicBezTo>
                      <a:pt x="306" y="173"/>
                      <a:pt x="298" y="175"/>
                      <a:pt x="290" y="180"/>
                    </a:cubicBezTo>
                    <a:cubicBezTo>
                      <a:pt x="274" y="188"/>
                      <a:pt x="247" y="195"/>
                      <a:pt x="216" y="195"/>
                    </a:cubicBezTo>
                    <a:cubicBezTo>
                      <a:pt x="137" y="195"/>
                      <a:pt x="32" y="154"/>
                      <a:pt x="18" y="9"/>
                    </a:cubicBezTo>
                    <a:cubicBezTo>
                      <a:pt x="18" y="2"/>
                      <a:pt x="18" y="0"/>
                      <a:pt x="17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  <a:alpha val="40000"/>
                    </a:schemeClr>
                  </a:gs>
                  <a:gs pos="57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5D6FFE4A-09F3-4281-8A48-6D1336BD10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99395" y="694630"/>
                <a:ext cx="726763" cy="677272"/>
              </a:xfrm>
              <a:custGeom>
                <a:avLst/>
                <a:gdLst>
                  <a:gd name="T0" fmla="*/ 17 w 391"/>
                  <a:gd name="T1" fmla="*/ 0 h 353"/>
                  <a:gd name="T2" fmla="*/ 17 w 391"/>
                  <a:gd name="T3" fmla="*/ 14 h 353"/>
                  <a:gd name="T4" fmla="*/ 17 w 391"/>
                  <a:gd name="T5" fmla="*/ 27 h 353"/>
                  <a:gd name="T6" fmla="*/ 0 w 391"/>
                  <a:gd name="T7" fmla="*/ 281 h 353"/>
                  <a:gd name="T8" fmla="*/ 210 w 391"/>
                  <a:gd name="T9" fmla="*/ 353 h 353"/>
                  <a:gd name="T10" fmla="*/ 391 w 391"/>
                  <a:gd name="T11" fmla="*/ 290 h 353"/>
                  <a:gd name="T12" fmla="*/ 313 w 391"/>
                  <a:gd name="T13" fmla="*/ 173 h 353"/>
                  <a:gd name="T14" fmla="*/ 290 w 391"/>
                  <a:gd name="T15" fmla="*/ 180 h 353"/>
                  <a:gd name="T16" fmla="*/ 216 w 391"/>
                  <a:gd name="T17" fmla="*/ 195 h 353"/>
                  <a:gd name="T18" fmla="*/ 18 w 391"/>
                  <a:gd name="T19" fmla="*/ 9 h 353"/>
                  <a:gd name="T20" fmla="*/ 17 w 391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1" h="353">
                    <a:moveTo>
                      <a:pt x="17" y="0"/>
                    </a:moveTo>
                    <a:cubicBezTo>
                      <a:pt x="17" y="0"/>
                      <a:pt x="17" y="7"/>
                      <a:pt x="17" y="14"/>
                    </a:cubicBezTo>
                    <a:cubicBezTo>
                      <a:pt x="17" y="19"/>
                      <a:pt x="17" y="24"/>
                      <a:pt x="17" y="27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91" y="353"/>
                      <a:pt x="210" y="353"/>
                    </a:cubicBezTo>
                    <a:cubicBezTo>
                      <a:pt x="267" y="353"/>
                      <a:pt x="329" y="337"/>
                      <a:pt x="391" y="290"/>
                    </a:cubicBezTo>
                    <a:cubicBezTo>
                      <a:pt x="391" y="290"/>
                      <a:pt x="367" y="173"/>
                      <a:pt x="313" y="173"/>
                    </a:cubicBezTo>
                    <a:cubicBezTo>
                      <a:pt x="306" y="173"/>
                      <a:pt x="298" y="175"/>
                      <a:pt x="290" y="180"/>
                    </a:cubicBezTo>
                    <a:cubicBezTo>
                      <a:pt x="274" y="188"/>
                      <a:pt x="247" y="195"/>
                      <a:pt x="216" y="195"/>
                    </a:cubicBezTo>
                    <a:cubicBezTo>
                      <a:pt x="137" y="195"/>
                      <a:pt x="32" y="154"/>
                      <a:pt x="18" y="9"/>
                    </a:cubicBezTo>
                    <a:cubicBezTo>
                      <a:pt x="18" y="2"/>
                      <a:pt x="18" y="0"/>
                      <a:pt x="17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  <a:alpha val="40000"/>
                    </a:schemeClr>
                  </a:gs>
                  <a:gs pos="57000">
                    <a:schemeClr val="tx1">
                      <a:lumMod val="85000"/>
                      <a:lumOff val="1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88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80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Main Reference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E07CE65-CC13-40FA-B3F8-E58419269F0B}"/>
              </a:ext>
            </a:extLst>
          </p:cNvPr>
          <p:cNvGrpSpPr/>
          <p:nvPr/>
        </p:nvGrpSpPr>
        <p:grpSpPr>
          <a:xfrm>
            <a:off x="3514759" y="1783162"/>
            <a:ext cx="7774339" cy="4052284"/>
            <a:chOff x="3365428" y="1523573"/>
            <a:chExt cx="7774339" cy="405228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114739B-341C-4FCB-BFB6-2B567E22935F}"/>
                </a:ext>
              </a:extLst>
            </p:cNvPr>
            <p:cNvGrpSpPr/>
            <p:nvPr/>
          </p:nvGrpSpPr>
          <p:grpSpPr>
            <a:xfrm>
              <a:off x="3365428" y="1669760"/>
              <a:ext cx="423761" cy="423761"/>
              <a:chOff x="719239" y="1733550"/>
              <a:chExt cx="561975" cy="561975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15C6DEF-0AC3-4369-930F-6CE49A1054AC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378DEF-A7D7-46A8-9019-C262A8074C32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A463326-1CF5-47CA-9717-216063EDF438}"/>
                </a:ext>
              </a:extLst>
            </p:cNvPr>
            <p:cNvSpPr txBox="1"/>
            <p:nvPr/>
          </p:nvSpPr>
          <p:spPr>
            <a:xfrm>
              <a:off x="3860852" y="1523573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 err="1">
                  <a:cs typeface="+mn-ea"/>
                  <a:sym typeface="+mn-lt"/>
                </a:rPr>
                <a:t>Gill,R</a:t>
              </a:r>
              <a:r>
                <a:rPr lang="en-US" altLang="zh-CN" sz="1600" dirty="0">
                  <a:cs typeface="+mn-ea"/>
                  <a:sym typeface="+mn-lt"/>
                </a:rPr>
                <a:t>. Mastering English Literature[M] . London: Macmillan,1985.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FE485F-1597-49A0-8F8B-B474DECD9BFD}"/>
                </a:ext>
              </a:extLst>
            </p:cNvPr>
            <p:cNvSpPr txBox="1"/>
            <p:nvPr/>
          </p:nvSpPr>
          <p:spPr>
            <a:xfrm>
              <a:off x="3860852" y="2170121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 err="1">
                  <a:cs typeface="+mn-ea"/>
                  <a:sym typeface="+mn-lt"/>
                </a:rPr>
                <a:t>French,W</a:t>
              </a:r>
              <a:r>
                <a:rPr lang="en-US" altLang="zh-CN" sz="1600" dirty="0">
                  <a:cs typeface="+mn-ea"/>
                  <a:sym typeface="+mn-lt"/>
                </a:rPr>
                <a:t>. Between : A Voice China[N]. Atlantic Weekly,1987-8-15(33).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035AFB-B50D-475D-BEF3-8390BD8B28A2}"/>
                </a:ext>
              </a:extLst>
            </p:cNvPr>
            <p:cNvSpPr txBox="1"/>
            <p:nvPr/>
          </p:nvSpPr>
          <p:spPr>
            <a:xfrm>
              <a:off x="3860852" y="2816669"/>
              <a:ext cx="7278915" cy="1011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Brown, J Set al. Situated Cognition and the Culture of Learning[J]. Educational </a:t>
              </a:r>
              <a:r>
                <a:rPr lang="en-US" altLang="zh-CN" sz="1600" dirty="0" err="1">
                  <a:cs typeface="+mn-ea"/>
                  <a:sym typeface="+mn-lt"/>
                </a:rPr>
                <a:t>Reasercher</a:t>
              </a:r>
              <a:r>
                <a:rPr lang="en-US" altLang="zh-CN" sz="1600" dirty="0">
                  <a:cs typeface="+mn-ea"/>
                  <a:sym typeface="+mn-lt"/>
                </a:rPr>
                <a:t>, 1, 1989.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DEBB99B-FBDE-440B-A4B2-8129A052A0F9}"/>
                </a:ext>
              </a:extLst>
            </p:cNvPr>
            <p:cNvSpPr txBox="1"/>
            <p:nvPr/>
          </p:nvSpPr>
          <p:spPr>
            <a:xfrm>
              <a:off x="3860852" y="3889576"/>
              <a:ext cx="7278915" cy="51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 err="1">
                  <a:cs typeface="+mn-ea"/>
                  <a:sym typeface="+mn-lt"/>
                </a:rPr>
                <a:t>Puhl</a:t>
              </a:r>
              <a:r>
                <a:rPr lang="en-US" altLang="zh-CN" sz="1600" dirty="0">
                  <a:cs typeface="+mn-ea"/>
                  <a:sym typeface="+mn-lt"/>
                </a:rPr>
                <a:t>, A.. Classroom A </a:t>
              </a:r>
              <a:r>
                <a:rPr lang="en-US" altLang="zh-CN" sz="1600" dirty="0" err="1">
                  <a:cs typeface="+mn-ea"/>
                  <a:sym typeface="+mn-lt"/>
                </a:rPr>
                <a:t>ssessment</a:t>
              </a:r>
              <a:r>
                <a:rPr lang="en-US" altLang="zh-CN" sz="1600" dirty="0">
                  <a:cs typeface="+mn-ea"/>
                  <a:sym typeface="+mn-lt"/>
                </a:rPr>
                <a:t>[J]. </a:t>
              </a:r>
              <a:r>
                <a:rPr lang="en-US" altLang="zh-CN" sz="1600" dirty="0" err="1">
                  <a:cs typeface="+mn-ea"/>
                  <a:sym typeface="+mn-lt"/>
                </a:rPr>
                <a:t>EnglishTeaching</a:t>
              </a:r>
              <a:r>
                <a:rPr lang="en-US" altLang="zh-CN" sz="1600" dirty="0">
                  <a:cs typeface="+mn-ea"/>
                  <a:sym typeface="+mn-lt"/>
                </a:rPr>
                <a:t> Forum, 1997.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160F8E-9E5F-4C41-958D-045E411BA9C1}"/>
                </a:ext>
              </a:extLst>
            </p:cNvPr>
            <p:cNvSpPr txBox="1"/>
            <p:nvPr/>
          </p:nvSpPr>
          <p:spPr>
            <a:xfrm>
              <a:off x="3860852" y="4563977"/>
              <a:ext cx="7278915" cy="1011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Thomas, Jenny. Cross-cultural Pragmatic Failure[J]. Applied Linguistics, 1983, (4): 91-111.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659F19D-131F-4B23-8F5C-8243BB5F5222}"/>
                </a:ext>
              </a:extLst>
            </p:cNvPr>
            <p:cNvGrpSpPr/>
            <p:nvPr/>
          </p:nvGrpSpPr>
          <p:grpSpPr>
            <a:xfrm>
              <a:off x="3365428" y="2316979"/>
              <a:ext cx="423761" cy="423761"/>
              <a:chOff x="719239" y="1733550"/>
              <a:chExt cx="561975" cy="561975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54E3A03-ADA9-4C6C-B6A6-067337685309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19BBB0-7F84-4E78-8802-E0F12AD692D9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B898D37-4804-45B1-A4F8-3D9FDE6B58EF}"/>
                </a:ext>
              </a:extLst>
            </p:cNvPr>
            <p:cNvGrpSpPr/>
            <p:nvPr/>
          </p:nvGrpSpPr>
          <p:grpSpPr>
            <a:xfrm>
              <a:off x="3365428" y="2964198"/>
              <a:ext cx="423761" cy="423761"/>
              <a:chOff x="719239" y="1733550"/>
              <a:chExt cx="561975" cy="56197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6EAF932-5006-4288-A70D-F297A2DB8225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B2D9DB-B205-4966-8A77-72D856B1956C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134D899-8629-4E49-B5D3-7999FACE2660}"/>
                </a:ext>
              </a:extLst>
            </p:cNvPr>
            <p:cNvGrpSpPr/>
            <p:nvPr/>
          </p:nvGrpSpPr>
          <p:grpSpPr>
            <a:xfrm>
              <a:off x="3365428" y="4038447"/>
              <a:ext cx="423761" cy="423761"/>
              <a:chOff x="719239" y="1733550"/>
              <a:chExt cx="561975" cy="56197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B3B16D3-E827-452A-A5B3-EA6C6D19FB14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75CE2C-FE26-44F1-A90B-0AF8C0C8B1C8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82B7F33-DB34-4E1D-93AC-73AB1AE327E0}"/>
                </a:ext>
              </a:extLst>
            </p:cNvPr>
            <p:cNvGrpSpPr/>
            <p:nvPr/>
          </p:nvGrpSpPr>
          <p:grpSpPr>
            <a:xfrm>
              <a:off x="3365428" y="4713519"/>
              <a:ext cx="423761" cy="423761"/>
              <a:chOff x="719239" y="1733550"/>
              <a:chExt cx="561975" cy="561975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29544AD-ACCA-4FCD-89F4-CCB3AC553654}"/>
                  </a:ext>
                </a:extLst>
              </p:cNvPr>
              <p:cNvSpPr/>
              <p:nvPr/>
            </p:nvSpPr>
            <p:spPr>
              <a:xfrm>
                <a:off x="719239" y="1733550"/>
                <a:ext cx="561975" cy="561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366F80-E67B-4089-9191-42EB55506EF5}"/>
                  </a:ext>
                </a:extLst>
              </p:cNvPr>
              <p:cNvSpPr txBox="1"/>
              <p:nvPr/>
            </p:nvSpPr>
            <p:spPr>
              <a:xfrm>
                <a:off x="743528" y="1814482"/>
                <a:ext cx="513398" cy="36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779E67C-EC3F-4636-AE98-D317D0164E49}"/>
              </a:ext>
            </a:extLst>
          </p:cNvPr>
          <p:cNvGrpSpPr/>
          <p:nvPr/>
        </p:nvGrpSpPr>
        <p:grpSpPr>
          <a:xfrm>
            <a:off x="874327" y="1749210"/>
            <a:ext cx="2196320" cy="4160941"/>
            <a:chOff x="8920841" y="2074759"/>
            <a:chExt cx="2196320" cy="416094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D93E97E-84C6-4B64-B02A-CC1E67FC7730}"/>
                </a:ext>
              </a:extLst>
            </p:cNvPr>
            <p:cNvGrpSpPr/>
            <p:nvPr/>
          </p:nvGrpSpPr>
          <p:grpSpPr>
            <a:xfrm>
              <a:off x="8920841" y="2074759"/>
              <a:ext cx="2196320" cy="3967107"/>
              <a:chOff x="4352766" y="1155701"/>
              <a:chExt cx="3161628" cy="5710696"/>
            </a:xfrm>
          </p:grpSpPr>
          <p:grpSp>
            <p:nvGrpSpPr>
              <p:cNvPr id="40" name="Group 32">
                <a:extLst>
                  <a:ext uri="{FF2B5EF4-FFF2-40B4-BE49-F238E27FC236}">
                    <a16:creationId xmlns:a16="http://schemas.microsoft.com/office/drawing/2014/main" id="{6480416F-2834-467A-8D6A-9AFC0962C5EB}"/>
                  </a:ext>
                </a:extLst>
              </p:cNvPr>
              <p:cNvGrpSpPr/>
              <p:nvPr/>
            </p:nvGrpSpPr>
            <p:grpSpPr>
              <a:xfrm>
                <a:off x="5916221" y="1333694"/>
                <a:ext cx="359558" cy="5525333"/>
                <a:chOff x="6078047" y="1859293"/>
                <a:chExt cx="325400" cy="5000433"/>
              </a:xfrm>
            </p:grpSpPr>
            <p:sp>
              <p:nvSpPr>
                <p:cNvPr id="63" name="Freeform 5">
                  <a:extLst>
                    <a:ext uri="{FF2B5EF4-FFF2-40B4-BE49-F238E27FC236}">
                      <a16:creationId xmlns:a16="http://schemas.microsoft.com/office/drawing/2014/main" id="{20A9A65F-DAC4-46F8-BE37-080751514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8047" y="1859293"/>
                  <a:ext cx="325400" cy="3305615"/>
                </a:xfrm>
                <a:custGeom>
                  <a:avLst/>
                  <a:gdLst>
                    <a:gd name="T0" fmla="*/ 290 w 290"/>
                    <a:gd name="T1" fmla="*/ 0 h 2946"/>
                    <a:gd name="T2" fmla="*/ 290 w 290"/>
                    <a:gd name="T3" fmla="*/ 2946 h 2946"/>
                    <a:gd name="T4" fmla="*/ 0 w 290"/>
                    <a:gd name="T5" fmla="*/ 2946 h 2946"/>
                    <a:gd name="T6" fmla="*/ 0 w 290"/>
                    <a:gd name="T7" fmla="*/ 290 h 2946"/>
                    <a:gd name="T8" fmla="*/ 290 w 290"/>
                    <a:gd name="T9" fmla="*/ 0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946">
                      <a:moveTo>
                        <a:pt x="290" y="0"/>
                      </a:moveTo>
                      <a:lnTo>
                        <a:pt x="290" y="2946"/>
                      </a:lnTo>
                      <a:lnTo>
                        <a:pt x="0" y="2946"/>
                      </a:lnTo>
                      <a:lnTo>
                        <a:pt x="0" y="29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">
                  <a:extLst>
                    <a:ext uri="{FF2B5EF4-FFF2-40B4-BE49-F238E27FC236}">
                      <a16:creationId xmlns:a16="http://schemas.microsoft.com/office/drawing/2014/main" id="{A808F0B3-3003-45C6-ABD3-DC598CDAA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8047" y="3554111"/>
                  <a:ext cx="325400" cy="3305615"/>
                </a:xfrm>
                <a:custGeom>
                  <a:avLst/>
                  <a:gdLst>
                    <a:gd name="T0" fmla="*/ 290 w 290"/>
                    <a:gd name="T1" fmla="*/ 0 h 2946"/>
                    <a:gd name="T2" fmla="*/ 290 w 290"/>
                    <a:gd name="T3" fmla="*/ 2946 h 2946"/>
                    <a:gd name="T4" fmla="*/ 0 w 290"/>
                    <a:gd name="T5" fmla="*/ 2946 h 2946"/>
                    <a:gd name="T6" fmla="*/ 0 w 290"/>
                    <a:gd name="T7" fmla="*/ 290 h 2946"/>
                    <a:gd name="T8" fmla="*/ 290 w 290"/>
                    <a:gd name="T9" fmla="*/ 0 h 2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946">
                      <a:moveTo>
                        <a:pt x="290" y="0"/>
                      </a:moveTo>
                      <a:lnTo>
                        <a:pt x="290" y="2946"/>
                      </a:lnTo>
                      <a:lnTo>
                        <a:pt x="0" y="2946"/>
                      </a:lnTo>
                      <a:lnTo>
                        <a:pt x="0" y="29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Group 31">
                <a:extLst>
                  <a:ext uri="{FF2B5EF4-FFF2-40B4-BE49-F238E27FC236}">
                    <a16:creationId xmlns:a16="http://schemas.microsoft.com/office/drawing/2014/main" id="{B9A8013C-AB08-4D92-9312-7220B442402C}"/>
                  </a:ext>
                </a:extLst>
              </p:cNvPr>
              <p:cNvGrpSpPr/>
              <p:nvPr/>
            </p:nvGrpSpPr>
            <p:grpSpPr>
              <a:xfrm>
                <a:off x="5916221" y="1155701"/>
                <a:ext cx="1301273" cy="709196"/>
                <a:chOff x="6078047" y="1698209"/>
                <a:chExt cx="1177654" cy="641823"/>
              </a:xfrm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C472300-AF28-44FD-A32C-B2676FC5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8047" y="1859293"/>
                  <a:ext cx="830331" cy="325400"/>
                </a:xfrm>
                <a:custGeom>
                  <a:avLst/>
                  <a:gdLst>
                    <a:gd name="T0" fmla="*/ 740 w 740"/>
                    <a:gd name="T1" fmla="*/ 290 h 290"/>
                    <a:gd name="T2" fmla="*/ 0 w 740"/>
                    <a:gd name="T3" fmla="*/ 290 h 290"/>
                    <a:gd name="T4" fmla="*/ 290 w 740"/>
                    <a:gd name="T5" fmla="*/ 0 h 290"/>
                    <a:gd name="T6" fmla="*/ 740 w 740"/>
                    <a:gd name="T7" fmla="*/ 0 h 290"/>
                    <a:gd name="T8" fmla="*/ 740 w 740"/>
                    <a:gd name="T9" fmla="*/ 29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0" h="290">
                      <a:moveTo>
                        <a:pt x="740" y="290"/>
                      </a:moveTo>
                      <a:lnTo>
                        <a:pt x="0" y="290"/>
                      </a:lnTo>
                      <a:lnTo>
                        <a:pt x="290" y="0"/>
                      </a:lnTo>
                      <a:lnTo>
                        <a:pt x="740" y="0"/>
                      </a:lnTo>
                      <a:lnTo>
                        <a:pt x="740" y="2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9">
                  <a:extLst>
                    <a:ext uri="{FF2B5EF4-FFF2-40B4-BE49-F238E27FC236}">
                      <a16:creationId xmlns:a16="http://schemas.microsoft.com/office/drawing/2014/main" id="{B2BC7335-C043-4D5B-AE78-ED6612FCE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7860" y="1698209"/>
                  <a:ext cx="347841" cy="641823"/>
                </a:xfrm>
                <a:custGeom>
                  <a:avLst/>
                  <a:gdLst>
                    <a:gd name="T0" fmla="*/ 310 w 310"/>
                    <a:gd name="T1" fmla="*/ 286 h 572"/>
                    <a:gd name="T2" fmla="*/ 0 w 310"/>
                    <a:gd name="T3" fmla="*/ 0 h 572"/>
                    <a:gd name="T4" fmla="*/ 0 w 310"/>
                    <a:gd name="T5" fmla="*/ 286 h 572"/>
                    <a:gd name="T6" fmla="*/ 0 w 310"/>
                    <a:gd name="T7" fmla="*/ 572 h 572"/>
                    <a:gd name="T8" fmla="*/ 310 w 310"/>
                    <a:gd name="T9" fmla="*/ 286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72">
                      <a:moveTo>
                        <a:pt x="310" y="286"/>
                      </a:moveTo>
                      <a:lnTo>
                        <a:pt x="0" y="0"/>
                      </a:lnTo>
                      <a:lnTo>
                        <a:pt x="0" y="286"/>
                      </a:lnTo>
                      <a:lnTo>
                        <a:pt x="0" y="572"/>
                      </a:lnTo>
                      <a:lnTo>
                        <a:pt x="310" y="28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732CA79B-BE72-487F-A889-D710D175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376" y="1924410"/>
                <a:ext cx="384354" cy="710437"/>
              </a:xfrm>
              <a:custGeom>
                <a:avLst/>
                <a:gdLst>
                  <a:gd name="T0" fmla="*/ 0 w 310"/>
                  <a:gd name="T1" fmla="*/ 286 h 573"/>
                  <a:gd name="T2" fmla="*/ 310 w 310"/>
                  <a:gd name="T3" fmla="*/ 0 h 573"/>
                  <a:gd name="T4" fmla="*/ 310 w 310"/>
                  <a:gd name="T5" fmla="*/ 286 h 573"/>
                  <a:gd name="T6" fmla="*/ 310 w 310"/>
                  <a:gd name="T7" fmla="*/ 573 h 573"/>
                  <a:gd name="T8" fmla="*/ 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6"/>
                    </a:moveTo>
                    <a:lnTo>
                      <a:pt x="310" y="0"/>
                    </a:lnTo>
                    <a:lnTo>
                      <a:pt x="310" y="286"/>
                    </a:lnTo>
                    <a:lnTo>
                      <a:pt x="310" y="573"/>
                    </a:lnTo>
                    <a:lnTo>
                      <a:pt x="0" y="2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43" name="Group 36">
                <a:extLst>
                  <a:ext uri="{FF2B5EF4-FFF2-40B4-BE49-F238E27FC236}">
                    <a16:creationId xmlns:a16="http://schemas.microsoft.com/office/drawing/2014/main" id="{3BA4EC3C-57D5-4292-9CDA-3844930C5CFA}"/>
                  </a:ext>
                </a:extLst>
              </p:cNvPr>
              <p:cNvGrpSpPr/>
              <p:nvPr/>
            </p:nvGrpSpPr>
            <p:grpSpPr>
              <a:xfrm>
                <a:off x="6355130" y="3580648"/>
                <a:ext cx="360797" cy="3278379"/>
                <a:chOff x="6475260" y="3892789"/>
                <a:chExt cx="326522" cy="2966937"/>
              </a:xfrm>
            </p:grpSpPr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36301FAB-F1A0-4DCD-957F-EB69AB6EF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5260" y="3892789"/>
                  <a:ext cx="326522" cy="2248626"/>
                </a:xfrm>
                <a:custGeom>
                  <a:avLst/>
                  <a:gdLst>
                    <a:gd name="T0" fmla="*/ 291 w 291"/>
                    <a:gd name="T1" fmla="*/ 0 h 2004"/>
                    <a:gd name="T2" fmla="*/ 291 w 291"/>
                    <a:gd name="T3" fmla="*/ 2004 h 2004"/>
                    <a:gd name="T4" fmla="*/ 0 w 291"/>
                    <a:gd name="T5" fmla="*/ 2004 h 2004"/>
                    <a:gd name="T6" fmla="*/ 0 w 291"/>
                    <a:gd name="T7" fmla="*/ 291 h 2004"/>
                    <a:gd name="T8" fmla="*/ 291 w 291"/>
                    <a:gd name="T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004">
                      <a:moveTo>
                        <a:pt x="291" y="0"/>
                      </a:moveTo>
                      <a:lnTo>
                        <a:pt x="291" y="2004"/>
                      </a:lnTo>
                      <a:lnTo>
                        <a:pt x="0" y="2004"/>
                      </a:lnTo>
                      <a:lnTo>
                        <a:pt x="0" y="291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CBF97F5E-9A3E-4FAA-8F19-459BEC423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5260" y="4611100"/>
                  <a:ext cx="326522" cy="2248626"/>
                </a:xfrm>
                <a:custGeom>
                  <a:avLst/>
                  <a:gdLst>
                    <a:gd name="T0" fmla="*/ 291 w 291"/>
                    <a:gd name="T1" fmla="*/ 0 h 2004"/>
                    <a:gd name="T2" fmla="*/ 291 w 291"/>
                    <a:gd name="T3" fmla="*/ 2004 h 2004"/>
                    <a:gd name="T4" fmla="*/ 0 w 291"/>
                    <a:gd name="T5" fmla="*/ 2004 h 2004"/>
                    <a:gd name="T6" fmla="*/ 0 w 291"/>
                    <a:gd name="T7" fmla="*/ 291 h 2004"/>
                    <a:gd name="T8" fmla="*/ 291 w 291"/>
                    <a:gd name="T9" fmla="*/ 0 h 2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004">
                      <a:moveTo>
                        <a:pt x="291" y="0"/>
                      </a:moveTo>
                      <a:lnTo>
                        <a:pt x="291" y="2004"/>
                      </a:lnTo>
                      <a:lnTo>
                        <a:pt x="0" y="2004"/>
                      </a:lnTo>
                      <a:lnTo>
                        <a:pt x="0" y="291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Group 33">
                <a:extLst>
                  <a:ext uri="{FF2B5EF4-FFF2-40B4-BE49-F238E27FC236}">
                    <a16:creationId xmlns:a16="http://schemas.microsoft.com/office/drawing/2014/main" id="{68DC751C-7036-4B71-833B-423A419B7DEC}"/>
                  </a:ext>
                </a:extLst>
              </p:cNvPr>
              <p:cNvGrpSpPr/>
              <p:nvPr/>
            </p:nvGrpSpPr>
            <p:grpSpPr>
              <a:xfrm>
                <a:off x="5477314" y="2454448"/>
                <a:ext cx="359558" cy="4411949"/>
                <a:chOff x="5680835" y="2873577"/>
                <a:chExt cx="325400" cy="3992819"/>
              </a:xfrm>
            </p:grpSpPr>
            <p:sp>
              <p:nvSpPr>
                <p:cNvPr id="57" name="Freeform 13">
                  <a:extLst>
                    <a:ext uri="{FF2B5EF4-FFF2-40B4-BE49-F238E27FC236}">
                      <a16:creationId xmlns:a16="http://schemas.microsoft.com/office/drawing/2014/main" id="{AECF4177-A9CD-4B55-88C9-636562C8D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0835" y="2873577"/>
                  <a:ext cx="325400" cy="2609933"/>
                </a:xfrm>
                <a:custGeom>
                  <a:avLst/>
                  <a:gdLst>
                    <a:gd name="T0" fmla="*/ 0 w 290"/>
                    <a:gd name="T1" fmla="*/ 0 h 2326"/>
                    <a:gd name="T2" fmla="*/ 0 w 290"/>
                    <a:gd name="T3" fmla="*/ 2326 h 2326"/>
                    <a:gd name="T4" fmla="*/ 290 w 290"/>
                    <a:gd name="T5" fmla="*/ 2326 h 2326"/>
                    <a:gd name="T6" fmla="*/ 290 w 290"/>
                    <a:gd name="T7" fmla="*/ 291 h 2326"/>
                    <a:gd name="T8" fmla="*/ 0 w 290"/>
                    <a:gd name="T9" fmla="*/ 0 h 2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326">
                      <a:moveTo>
                        <a:pt x="0" y="0"/>
                      </a:moveTo>
                      <a:lnTo>
                        <a:pt x="0" y="2326"/>
                      </a:lnTo>
                      <a:lnTo>
                        <a:pt x="290" y="2326"/>
                      </a:lnTo>
                      <a:lnTo>
                        <a:pt x="290" y="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13">
                  <a:extLst>
                    <a:ext uri="{FF2B5EF4-FFF2-40B4-BE49-F238E27FC236}">
                      <a16:creationId xmlns:a16="http://schemas.microsoft.com/office/drawing/2014/main" id="{75C6C78B-4E74-443F-9CFD-C5B29C26B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0835" y="4256463"/>
                  <a:ext cx="325400" cy="2609933"/>
                </a:xfrm>
                <a:custGeom>
                  <a:avLst/>
                  <a:gdLst>
                    <a:gd name="T0" fmla="*/ 0 w 290"/>
                    <a:gd name="T1" fmla="*/ 0 h 2326"/>
                    <a:gd name="T2" fmla="*/ 0 w 290"/>
                    <a:gd name="T3" fmla="*/ 2326 h 2326"/>
                    <a:gd name="T4" fmla="*/ 290 w 290"/>
                    <a:gd name="T5" fmla="*/ 2326 h 2326"/>
                    <a:gd name="T6" fmla="*/ 290 w 290"/>
                    <a:gd name="T7" fmla="*/ 291 h 2326"/>
                    <a:gd name="T8" fmla="*/ 0 w 290"/>
                    <a:gd name="T9" fmla="*/ 0 h 2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326">
                      <a:moveTo>
                        <a:pt x="0" y="0"/>
                      </a:moveTo>
                      <a:lnTo>
                        <a:pt x="0" y="2326"/>
                      </a:lnTo>
                      <a:lnTo>
                        <a:pt x="290" y="2326"/>
                      </a:lnTo>
                      <a:lnTo>
                        <a:pt x="290" y="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Group 30">
                <a:extLst>
                  <a:ext uri="{FF2B5EF4-FFF2-40B4-BE49-F238E27FC236}">
                    <a16:creationId xmlns:a16="http://schemas.microsoft.com/office/drawing/2014/main" id="{9E90AED7-69D9-431B-898A-8172A93D6456}"/>
                  </a:ext>
                </a:extLst>
              </p:cNvPr>
              <p:cNvGrpSpPr/>
              <p:nvPr/>
            </p:nvGrpSpPr>
            <p:grpSpPr>
              <a:xfrm>
                <a:off x="5038405" y="4697151"/>
                <a:ext cx="359558" cy="2161875"/>
                <a:chOff x="5283622" y="4903226"/>
                <a:chExt cx="325400" cy="1956500"/>
              </a:xfrm>
            </p:grpSpPr>
            <p:sp>
              <p:nvSpPr>
                <p:cNvPr id="55" name="Freeform 29">
                  <a:extLst>
                    <a:ext uri="{FF2B5EF4-FFF2-40B4-BE49-F238E27FC236}">
                      <a16:creationId xmlns:a16="http://schemas.microsoft.com/office/drawing/2014/main" id="{FE499817-6270-45AF-B2F7-67B402DD7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3622" y="4903226"/>
                  <a:ext cx="325400" cy="1605681"/>
                </a:xfrm>
                <a:custGeom>
                  <a:avLst/>
                  <a:gdLst>
                    <a:gd name="T0" fmla="*/ 0 w 290"/>
                    <a:gd name="T1" fmla="*/ 0 h 1431"/>
                    <a:gd name="T2" fmla="*/ 0 w 290"/>
                    <a:gd name="T3" fmla="*/ 1431 h 1431"/>
                    <a:gd name="T4" fmla="*/ 290 w 290"/>
                    <a:gd name="T5" fmla="*/ 1431 h 1431"/>
                    <a:gd name="T6" fmla="*/ 290 w 290"/>
                    <a:gd name="T7" fmla="*/ 290 h 1431"/>
                    <a:gd name="T8" fmla="*/ 0 w 290"/>
                    <a:gd name="T9" fmla="*/ 0 h 1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1431">
                      <a:moveTo>
                        <a:pt x="0" y="0"/>
                      </a:moveTo>
                      <a:lnTo>
                        <a:pt x="0" y="1431"/>
                      </a:lnTo>
                      <a:lnTo>
                        <a:pt x="290" y="1431"/>
                      </a:lnTo>
                      <a:lnTo>
                        <a:pt x="290" y="2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29">
                  <a:extLst>
                    <a:ext uri="{FF2B5EF4-FFF2-40B4-BE49-F238E27FC236}">
                      <a16:creationId xmlns:a16="http://schemas.microsoft.com/office/drawing/2014/main" id="{DC07D076-B677-4062-A47A-20D2E1C50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3622" y="5254045"/>
                  <a:ext cx="325400" cy="1605681"/>
                </a:xfrm>
                <a:custGeom>
                  <a:avLst/>
                  <a:gdLst>
                    <a:gd name="T0" fmla="*/ 0 w 290"/>
                    <a:gd name="T1" fmla="*/ 0 h 1431"/>
                    <a:gd name="T2" fmla="*/ 0 w 290"/>
                    <a:gd name="T3" fmla="*/ 1431 h 1431"/>
                    <a:gd name="T4" fmla="*/ 290 w 290"/>
                    <a:gd name="T5" fmla="*/ 1431 h 1431"/>
                    <a:gd name="T6" fmla="*/ 290 w 290"/>
                    <a:gd name="T7" fmla="*/ 290 h 1431"/>
                    <a:gd name="T8" fmla="*/ 0 w 290"/>
                    <a:gd name="T9" fmla="*/ 0 h 1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1431">
                      <a:moveTo>
                        <a:pt x="0" y="0"/>
                      </a:moveTo>
                      <a:lnTo>
                        <a:pt x="0" y="1431"/>
                      </a:lnTo>
                      <a:lnTo>
                        <a:pt x="290" y="1431"/>
                      </a:lnTo>
                      <a:lnTo>
                        <a:pt x="290" y="2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Group 34">
                <a:extLst>
                  <a:ext uri="{FF2B5EF4-FFF2-40B4-BE49-F238E27FC236}">
                    <a16:creationId xmlns:a16="http://schemas.microsoft.com/office/drawing/2014/main" id="{06BF7FB1-A6C8-42C8-AAB7-518386175FA6}"/>
                  </a:ext>
                </a:extLst>
              </p:cNvPr>
              <p:cNvGrpSpPr/>
              <p:nvPr/>
            </p:nvGrpSpPr>
            <p:grpSpPr>
              <a:xfrm>
                <a:off x="4614376" y="2275308"/>
                <a:ext cx="1222496" cy="710437"/>
                <a:chOff x="4899875" y="2711455"/>
                <a:chExt cx="1106360" cy="642946"/>
              </a:xfrm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F63E154F-F0AA-4952-BFF5-10856D4F2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1810" y="2873577"/>
                  <a:ext cx="794425" cy="326522"/>
                </a:xfrm>
                <a:custGeom>
                  <a:avLst/>
                  <a:gdLst>
                    <a:gd name="T0" fmla="*/ 0 w 708"/>
                    <a:gd name="T1" fmla="*/ 291 h 291"/>
                    <a:gd name="T2" fmla="*/ 708 w 708"/>
                    <a:gd name="T3" fmla="*/ 291 h 291"/>
                    <a:gd name="T4" fmla="*/ 418 w 708"/>
                    <a:gd name="T5" fmla="*/ 0 h 291"/>
                    <a:gd name="T6" fmla="*/ 0 w 708"/>
                    <a:gd name="T7" fmla="*/ 0 h 291"/>
                    <a:gd name="T8" fmla="*/ 0 w 708"/>
                    <a:gd name="T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8" h="291">
                      <a:moveTo>
                        <a:pt x="0" y="291"/>
                      </a:moveTo>
                      <a:lnTo>
                        <a:pt x="708" y="291"/>
                      </a:lnTo>
                      <a:lnTo>
                        <a:pt x="418" y="0"/>
                      </a:lnTo>
                      <a:lnTo>
                        <a:pt x="0" y="0"/>
                      </a:lnTo>
                      <a:lnTo>
                        <a:pt x="0" y="2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17">
                  <a:extLst>
                    <a:ext uri="{FF2B5EF4-FFF2-40B4-BE49-F238E27FC236}">
                      <a16:creationId xmlns:a16="http://schemas.microsoft.com/office/drawing/2014/main" id="{E3A7F76A-3AE2-46A1-A49A-49F4147C3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875" y="2711455"/>
                  <a:ext cx="347841" cy="642946"/>
                </a:xfrm>
                <a:custGeom>
                  <a:avLst/>
                  <a:gdLst>
                    <a:gd name="T0" fmla="*/ 0 w 310"/>
                    <a:gd name="T1" fmla="*/ 286 h 573"/>
                    <a:gd name="T2" fmla="*/ 310 w 310"/>
                    <a:gd name="T3" fmla="*/ 0 h 573"/>
                    <a:gd name="T4" fmla="*/ 310 w 310"/>
                    <a:gd name="T5" fmla="*/ 286 h 573"/>
                    <a:gd name="T6" fmla="*/ 310 w 310"/>
                    <a:gd name="T7" fmla="*/ 573 h 573"/>
                    <a:gd name="T8" fmla="*/ 0 w 310"/>
                    <a:gd name="T9" fmla="*/ 286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573">
                      <a:moveTo>
                        <a:pt x="0" y="286"/>
                      </a:moveTo>
                      <a:lnTo>
                        <a:pt x="310" y="0"/>
                      </a:lnTo>
                      <a:lnTo>
                        <a:pt x="310" y="286"/>
                      </a:lnTo>
                      <a:lnTo>
                        <a:pt x="310" y="573"/>
                      </a:lnTo>
                      <a:lnTo>
                        <a:pt x="0" y="2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Group 37">
                <a:extLst>
                  <a:ext uri="{FF2B5EF4-FFF2-40B4-BE49-F238E27FC236}">
                    <a16:creationId xmlns:a16="http://schemas.microsoft.com/office/drawing/2014/main" id="{73BE271A-0B3F-4A76-903A-5CDE186E894A}"/>
                  </a:ext>
                </a:extLst>
              </p:cNvPr>
              <p:cNvGrpSpPr/>
              <p:nvPr/>
            </p:nvGrpSpPr>
            <p:grpSpPr>
              <a:xfrm>
                <a:off x="4352766" y="4517006"/>
                <a:ext cx="1045196" cy="709196"/>
                <a:chOff x="4663118" y="4740194"/>
                <a:chExt cx="945904" cy="641823"/>
              </a:xfrm>
            </p:grpSpPr>
            <p:sp>
              <p:nvSpPr>
                <p:cNvPr id="51" name="Freeform 31">
                  <a:extLst>
                    <a:ext uri="{FF2B5EF4-FFF2-40B4-BE49-F238E27FC236}">
                      <a16:creationId xmlns:a16="http://schemas.microsoft.com/office/drawing/2014/main" id="{F3A5FD30-A483-46E0-9105-F4B308244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5053" y="4903226"/>
                  <a:ext cx="633969" cy="325400"/>
                </a:xfrm>
                <a:custGeom>
                  <a:avLst/>
                  <a:gdLst>
                    <a:gd name="T0" fmla="*/ 0 w 565"/>
                    <a:gd name="T1" fmla="*/ 290 h 290"/>
                    <a:gd name="T2" fmla="*/ 565 w 565"/>
                    <a:gd name="T3" fmla="*/ 290 h 290"/>
                    <a:gd name="T4" fmla="*/ 275 w 565"/>
                    <a:gd name="T5" fmla="*/ 0 h 290"/>
                    <a:gd name="T6" fmla="*/ 0 w 565"/>
                    <a:gd name="T7" fmla="*/ 0 h 290"/>
                    <a:gd name="T8" fmla="*/ 0 w 565"/>
                    <a:gd name="T9" fmla="*/ 29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5" h="290">
                      <a:moveTo>
                        <a:pt x="0" y="290"/>
                      </a:moveTo>
                      <a:lnTo>
                        <a:pt x="565" y="290"/>
                      </a:lnTo>
                      <a:lnTo>
                        <a:pt x="275" y="0"/>
                      </a:lnTo>
                      <a:lnTo>
                        <a:pt x="0" y="0"/>
                      </a:lnTo>
                      <a:lnTo>
                        <a:pt x="0" y="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33">
                  <a:extLst>
                    <a:ext uri="{FF2B5EF4-FFF2-40B4-BE49-F238E27FC236}">
                      <a16:creationId xmlns:a16="http://schemas.microsoft.com/office/drawing/2014/main" id="{9467B669-4D11-486F-B952-2295AC503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3118" y="4740194"/>
                  <a:ext cx="352330" cy="641823"/>
                </a:xfrm>
                <a:custGeom>
                  <a:avLst/>
                  <a:gdLst>
                    <a:gd name="T0" fmla="*/ 0 w 314"/>
                    <a:gd name="T1" fmla="*/ 286 h 572"/>
                    <a:gd name="T2" fmla="*/ 314 w 314"/>
                    <a:gd name="T3" fmla="*/ 0 h 572"/>
                    <a:gd name="T4" fmla="*/ 314 w 314"/>
                    <a:gd name="T5" fmla="*/ 286 h 572"/>
                    <a:gd name="T6" fmla="*/ 314 w 314"/>
                    <a:gd name="T7" fmla="*/ 572 h 572"/>
                    <a:gd name="T8" fmla="*/ 0 w 314"/>
                    <a:gd name="T9" fmla="*/ 286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572">
                      <a:moveTo>
                        <a:pt x="0" y="286"/>
                      </a:moveTo>
                      <a:lnTo>
                        <a:pt x="314" y="0"/>
                      </a:lnTo>
                      <a:lnTo>
                        <a:pt x="314" y="286"/>
                      </a:lnTo>
                      <a:lnTo>
                        <a:pt x="314" y="572"/>
                      </a:lnTo>
                      <a:lnTo>
                        <a:pt x="0" y="2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8" name="Group 35">
                <a:extLst>
                  <a:ext uri="{FF2B5EF4-FFF2-40B4-BE49-F238E27FC236}">
                    <a16:creationId xmlns:a16="http://schemas.microsoft.com/office/drawing/2014/main" id="{33CBF1E6-3794-4EA5-8A41-ADFA0DBECC3E}"/>
                  </a:ext>
                </a:extLst>
              </p:cNvPr>
              <p:cNvGrpSpPr/>
              <p:nvPr/>
            </p:nvGrpSpPr>
            <p:grpSpPr>
              <a:xfrm>
                <a:off x="6355130" y="3396156"/>
                <a:ext cx="1159264" cy="710437"/>
                <a:chOff x="6475260" y="3725824"/>
                <a:chExt cx="1049135" cy="642946"/>
              </a:xfrm>
            </p:grpSpPr>
            <p:sp>
              <p:nvSpPr>
                <p:cNvPr id="49" name="Freeform 23">
                  <a:extLst>
                    <a:ext uri="{FF2B5EF4-FFF2-40B4-BE49-F238E27FC236}">
                      <a16:creationId xmlns:a16="http://schemas.microsoft.com/office/drawing/2014/main" id="{B4A90989-1BE0-4589-81F4-48E302F78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5260" y="3892789"/>
                  <a:ext cx="732711" cy="326522"/>
                </a:xfrm>
                <a:custGeom>
                  <a:avLst/>
                  <a:gdLst>
                    <a:gd name="T0" fmla="*/ 653 w 653"/>
                    <a:gd name="T1" fmla="*/ 291 h 291"/>
                    <a:gd name="T2" fmla="*/ 0 w 653"/>
                    <a:gd name="T3" fmla="*/ 291 h 291"/>
                    <a:gd name="T4" fmla="*/ 291 w 653"/>
                    <a:gd name="T5" fmla="*/ 0 h 291"/>
                    <a:gd name="T6" fmla="*/ 653 w 653"/>
                    <a:gd name="T7" fmla="*/ 0 h 291"/>
                    <a:gd name="T8" fmla="*/ 653 w 653"/>
                    <a:gd name="T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3" h="291">
                      <a:moveTo>
                        <a:pt x="653" y="291"/>
                      </a:moveTo>
                      <a:lnTo>
                        <a:pt x="0" y="291"/>
                      </a:lnTo>
                      <a:lnTo>
                        <a:pt x="291" y="0"/>
                      </a:lnTo>
                      <a:lnTo>
                        <a:pt x="653" y="0"/>
                      </a:lnTo>
                      <a:lnTo>
                        <a:pt x="653" y="2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25">
                  <a:extLst>
                    <a:ext uri="{FF2B5EF4-FFF2-40B4-BE49-F238E27FC236}">
                      <a16:creationId xmlns:a16="http://schemas.microsoft.com/office/drawing/2014/main" id="{39B2CC33-38C6-490B-9B20-8FA9CA828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2065" y="3725824"/>
                  <a:ext cx="352330" cy="642946"/>
                </a:xfrm>
                <a:custGeom>
                  <a:avLst/>
                  <a:gdLst>
                    <a:gd name="T0" fmla="*/ 314 w 314"/>
                    <a:gd name="T1" fmla="*/ 286 h 573"/>
                    <a:gd name="T2" fmla="*/ 0 w 314"/>
                    <a:gd name="T3" fmla="*/ 0 h 573"/>
                    <a:gd name="T4" fmla="*/ 0 w 314"/>
                    <a:gd name="T5" fmla="*/ 286 h 573"/>
                    <a:gd name="T6" fmla="*/ 0 w 314"/>
                    <a:gd name="T7" fmla="*/ 573 h 573"/>
                    <a:gd name="T8" fmla="*/ 314 w 314"/>
                    <a:gd name="T9" fmla="*/ 286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573">
                      <a:moveTo>
                        <a:pt x="314" y="286"/>
                      </a:moveTo>
                      <a:lnTo>
                        <a:pt x="0" y="0"/>
                      </a:lnTo>
                      <a:lnTo>
                        <a:pt x="0" y="286"/>
                      </a:lnTo>
                      <a:lnTo>
                        <a:pt x="0" y="573"/>
                      </a:lnTo>
                      <a:lnTo>
                        <a:pt x="314" y="28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0F9ED7-5BF7-46E3-A1E6-D2836362DCA6}"/>
                </a:ext>
              </a:extLst>
            </p:cNvPr>
            <p:cNvSpPr/>
            <p:nvPr/>
          </p:nvSpPr>
          <p:spPr>
            <a:xfrm>
              <a:off x="9191290" y="6036746"/>
              <a:ext cx="1655422" cy="1989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32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7051F-DFEA-46E5-A205-48951F87A7AA}"/>
              </a:ext>
            </a:extLst>
          </p:cNvPr>
          <p:cNvGrpSpPr/>
          <p:nvPr/>
        </p:nvGrpSpPr>
        <p:grpSpPr>
          <a:xfrm>
            <a:off x="5747917" y="1100129"/>
            <a:ext cx="3729233" cy="823644"/>
            <a:chOff x="1641677" y="2546292"/>
            <a:chExt cx="3729233" cy="8236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33BD46A-5EA0-4E3F-B576-34681F64219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1622B1D-8A7B-4E26-A9B7-71AE733DA7DC}"/>
                </a:ext>
              </a:extLst>
            </p:cNvPr>
            <p:cNvGrpSpPr/>
            <p:nvPr/>
          </p:nvGrpSpPr>
          <p:grpSpPr>
            <a:xfrm>
              <a:off x="2499122" y="2546292"/>
              <a:ext cx="2871788" cy="823644"/>
              <a:chOff x="2851547" y="2509361"/>
              <a:chExt cx="2871788" cy="823644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261F24-628E-42A2-8885-9DF4C0096B7E}"/>
                  </a:ext>
                </a:extLst>
              </p:cNvPr>
              <p:cNvSpPr txBox="1"/>
              <p:nvPr/>
            </p:nvSpPr>
            <p:spPr>
              <a:xfrm>
                <a:off x="2851547" y="2509361"/>
                <a:ext cx="28717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+mn-ea"/>
                    <a:sym typeface="+mn-lt"/>
                  </a:rPr>
                  <a:t>Background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C46658-4F53-4B4A-AA34-B32A7100CC57}"/>
                  </a:ext>
                </a:extLst>
              </p:cNvPr>
              <p:cNvSpPr txBox="1"/>
              <p:nvPr/>
            </p:nvSpPr>
            <p:spPr>
              <a:xfrm>
                <a:off x="2851547" y="3056006"/>
                <a:ext cx="210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Full in the text of here</a:t>
                </a:r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35FAA07E-7C94-4727-8BB8-69CAEA5A65DD}"/>
              </a:ext>
            </a:extLst>
          </p:cNvPr>
          <p:cNvSpPr txBox="1"/>
          <p:nvPr/>
        </p:nvSpPr>
        <p:spPr>
          <a:xfrm>
            <a:off x="1291104" y="2838367"/>
            <a:ext cx="3391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cs typeface="+mn-ea"/>
                <a:sym typeface="+mn-lt"/>
              </a:rPr>
              <a:t>CONTENTS</a:t>
            </a:r>
            <a:endParaRPr lang="zh-CN" altLang="en-US" sz="5400" dirty="0"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DF848CE-C9DA-44E1-A0B3-0E4F5AC54F05}"/>
              </a:ext>
            </a:extLst>
          </p:cNvPr>
          <p:cNvGrpSpPr/>
          <p:nvPr/>
        </p:nvGrpSpPr>
        <p:grpSpPr>
          <a:xfrm>
            <a:off x="5747917" y="2077976"/>
            <a:ext cx="4249177" cy="823644"/>
            <a:chOff x="1641677" y="2546292"/>
            <a:chExt cx="4249177" cy="823644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8EFFBF7-3546-4A28-87CD-92325505247A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03FF93D-E934-48FB-82A3-BCC9A8223748}"/>
                </a:ext>
              </a:extLst>
            </p:cNvPr>
            <p:cNvGrpSpPr/>
            <p:nvPr/>
          </p:nvGrpSpPr>
          <p:grpSpPr>
            <a:xfrm>
              <a:off x="2499122" y="2546292"/>
              <a:ext cx="3391732" cy="823644"/>
              <a:chOff x="2851547" y="2509361"/>
              <a:chExt cx="3391732" cy="823644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27E371-8808-48C6-8681-1EFB0863A7AD}"/>
                  </a:ext>
                </a:extLst>
              </p:cNvPr>
              <p:cNvSpPr txBox="1"/>
              <p:nvPr/>
            </p:nvSpPr>
            <p:spPr>
              <a:xfrm>
                <a:off x="2851547" y="2509361"/>
                <a:ext cx="33917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+mn-ea"/>
                    <a:sym typeface="+mn-lt"/>
                  </a:rPr>
                  <a:t>Status and Analysis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48F95D8-9F0C-48CA-BBB8-86594792BC98}"/>
                  </a:ext>
                </a:extLst>
              </p:cNvPr>
              <p:cNvSpPr txBox="1"/>
              <p:nvPr/>
            </p:nvSpPr>
            <p:spPr>
              <a:xfrm>
                <a:off x="2851547" y="3056006"/>
                <a:ext cx="210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Full in the text of here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5F4814F-1289-4308-BF69-1879208F5789}"/>
              </a:ext>
            </a:extLst>
          </p:cNvPr>
          <p:cNvGrpSpPr/>
          <p:nvPr/>
        </p:nvGrpSpPr>
        <p:grpSpPr>
          <a:xfrm>
            <a:off x="5747917" y="3055823"/>
            <a:ext cx="4005683" cy="823644"/>
            <a:chOff x="1641677" y="2546292"/>
            <a:chExt cx="4005683" cy="82364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151737C-9BF9-4CC7-B37C-0B8FF8983DB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D616E4-02DA-4DDC-AA5E-B615EE7A27F0}"/>
                </a:ext>
              </a:extLst>
            </p:cNvPr>
            <p:cNvGrpSpPr/>
            <p:nvPr/>
          </p:nvGrpSpPr>
          <p:grpSpPr>
            <a:xfrm>
              <a:off x="2499122" y="2546292"/>
              <a:ext cx="3148238" cy="823644"/>
              <a:chOff x="2851547" y="2509361"/>
              <a:chExt cx="3148238" cy="82364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E6D0849-AA76-4CB5-895E-E13F6C61C538}"/>
                  </a:ext>
                </a:extLst>
              </p:cNvPr>
              <p:cNvSpPr txBox="1"/>
              <p:nvPr/>
            </p:nvSpPr>
            <p:spPr>
              <a:xfrm>
                <a:off x="2851547" y="2509361"/>
                <a:ext cx="3148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+mn-ea"/>
                    <a:sym typeface="+mn-lt"/>
                  </a:rPr>
                  <a:t>Ideas and Methods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C0187D9-5522-4C13-B043-3211A7909068}"/>
                  </a:ext>
                </a:extLst>
              </p:cNvPr>
              <p:cNvSpPr txBox="1"/>
              <p:nvPr/>
            </p:nvSpPr>
            <p:spPr>
              <a:xfrm>
                <a:off x="2851547" y="3056006"/>
                <a:ext cx="210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Full in the text of here</a:t>
                </a: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681A27E-49E3-4CF8-98F8-4C30D3537138}"/>
              </a:ext>
            </a:extLst>
          </p:cNvPr>
          <p:cNvGrpSpPr/>
          <p:nvPr/>
        </p:nvGrpSpPr>
        <p:grpSpPr>
          <a:xfrm>
            <a:off x="5747917" y="4033670"/>
            <a:ext cx="3729233" cy="823644"/>
            <a:chOff x="1641677" y="2546292"/>
            <a:chExt cx="3729233" cy="82364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020177-89FF-4B49-9A47-654FA9527457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04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1CEB035-C359-497B-B1D2-FCA30C7839A7}"/>
                </a:ext>
              </a:extLst>
            </p:cNvPr>
            <p:cNvGrpSpPr/>
            <p:nvPr/>
          </p:nvGrpSpPr>
          <p:grpSpPr>
            <a:xfrm>
              <a:off x="2499122" y="2546292"/>
              <a:ext cx="2871788" cy="823644"/>
              <a:chOff x="2851547" y="2509361"/>
              <a:chExt cx="2871788" cy="823644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FEC032-70F8-4909-A847-F0191288A073}"/>
                  </a:ext>
                </a:extLst>
              </p:cNvPr>
              <p:cNvSpPr txBox="1"/>
              <p:nvPr/>
            </p:nvSpPr>
            <p:spPr>
              <a:xfrm>
                <a:off x="2851547" y="2509361"/>
                <a:ext cx="28717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+mn-ea"/>
                    <a:sym typeface="+mn-lt"/>
                  </a:rPr>
                  <a:t>key Technology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D6616A9-335E-4717-87C0-C0C5A2B5F1DD}"/>
                  </a:ext>
                </a:extLst>
              </p:cNvPr>
              <p:cNvSpPr txBox="1"/>
              <p:nvPr/>
            </p:nvSpPr>
            <p:spPr>
              <a:xfrm>
                <a:off x="2851547" y="3056006"/>
                <a:ext cx="210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Full in the text of here</a:t>
                </a: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D3E9F59-46FA-4347-9CA6-C2B5DA128F01}"/>
              </a:ext>
            </a:extLst>
          </p:cNvPr>
          <p:cNvGrpSpPr/>
          <p:nvPr/>
        </p:nvGrpSpPr>
        <p:grpSpPr>
          <a:xfrm>
            <a:off x="5747917" y="5011518"/>
            <a:ext cx="3729233" cy="823644"/>
            <a:chOff x="1641677" y="2546292"/>
            <a:chExt cx="3729233" cy="823644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7120E1-6ACD-4078-A466-AA56E1F587FB}"/>
                </a:ext>
              </a:extLst>
            </p:cNvPr>
            <p:cNvSpPr/>
            <p:nvPr/>
          </p:nvSpPr>
          <p:spPr>
            <a:xfrm>
              <a:off x="1641677" y="2555817"/>
              <a:ext cx="764973" cy="7649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05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F79D078-4049-4B11-AE29-317E600F4C1A}"/>
                </a:ext>
              </a:extLst>
            </p:cNvPr>
            <p:cNvGrpSpPr/>
            <p:nvPr/>
          </p:nvGrpSpPr>
          <p:grpSpPr>
            <a:xfrm>
              <a:off x="2499122" y="2546292"/>
              <a:ext cx="2871788" cy="823644"/>
              <a:chOff x="2851547" y="2509361"/>
              <a:chExt cx="2871788" cy="823644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83DFE57-C48B-445A-9C75-B9209B7FC611}"/>
                  </a:ext>
                </a:extLst>
              </p:cNvPr>
              <p:cNvSpPr txBox="1"/>
              <p:nvPr/>
            </p:nvSpPr>
            <p:spPr>
              <a:xfrm>
                <a:off x="2851547" y="2509361"/>
                <a:ext cx="28717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+mn-ea"/>
                    <a:sym typeface="+mn-lt"/>
                  </a:rPr>
                  <a:t>Main Reference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E9068A9-6243-4771-85D0-C45D7C2B509A}"/>
                  </a:ext>
                </a:extLst>
              </p:cNvPr>
              <p:cNvSpPr txBox="1"/>
              <p:nvPr/>
            </p:nvSpPr>
            <p:spPr>
              <a:xfrm>
                <a:off x="2851547" y="3056006"/>
                <a:ext cx="210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Full in the text of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6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1576387" y="2408489"/>
            <a:ext cx="90392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cs typeface="+mn-ea"/>
                <a:sym typeface="+mn-lt"/>
              </a:rPr>
              <a:t>THANK YOU</a:t>
            </a:r>
            <a:endParaRPr lang="zh-CN" altLang="en-US" sz="8800" dirty="0">
              <a:cs typeface="+mn-ea"/>
              <a:sym typeface="+mn-lt"/>
            </a:endParaRPr>
          </a:p>
        </p:txBody>
      </p:sp>
      <p:pic>
        <p:nvPicPr>
          <p:cNvPr id="25" name="图片 24" descr="图片包含 工程绘图&#10;&#10;描述已自动生成">
            <a:extLst>
              <a:ext uri="{FF2B5EF4-FFF2-40B4-BE49-F238E27FC236}">
                <a16:creationId xmlns:a16="http://schemas.microsoft.com/office/drawing/2014/main" id="{6A05BB96-4894-4B12-B1FC-6599F2E55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b="31705"/>
          <a:stretch/>
        </p:blipFill>
        <p:spPr>
          <a:xfrm>
            <a:off x="4312918" y="943329"/>
            <a:ext cx="3566164" cy="155614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61667B6-2FB6-4C2A-8F57-A353FC7D7CE9}"/>
              </a:ext>
            </a:extLst>
          </p:cNvPr>
          <p:cNvSpPr/>
          <p:nvPr/>
        </p:nvSpPr>
        <p:spPr>
          <a:xfrm>
            <a:off x="2519363" y="3780467"/>
            <a:ext cx="7153275" cy="458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Please enter the title of thesis defense in the text box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D8059E-328A-2BC0-73C6-3C268BDA5C99}"/>
              </a:ext>
            </a:extLst>
          </p:cNvPr>
          <p:cNvGrpSpPr/>
          <p:nvPr/>
        </p:nvGrpSpPr>
        <p:grpSpPr>
          <a:xfrm>
            <a:off x="2671570" y="4778093"/>
            <a:ext cx="2385709" cy="338554"/>
            <a:chOff x="2614639" y="4778093"/>
            <a:chExt cx="2385709" cy="338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E1D720B-39B3-F770-5399-8AB6E328F0E0}"/>
                </a:ext>
              </a:extLst>
            </p:cNvPr>
            <p:cNvSpPr txBox="1"/>
            <p:nvPr/>
          </p:nvSpPr>
          <p:spPr>
            <a:xfrm>
              <a:off x="2828728" y="4778093"/>
              <a:ext cx="2171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Report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freeppt7.com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" name="instructor-giving-a-lecture-with-circular-graphic-on-screen_43194">
              <a:extLst>
                <a:ext uri="{FF2B5EF4-FFF2-40B4-BE49-F238E27FC236}">
                  <a16:creationId xmlns:a16="http://schemas.microsoft.com/office/drawing/2014/main" id="{2BF432BE-706E-9725-5E75-8576C553CCED}"/>
                </a:ext>
              </a:extLst>
            </p:cNvPr>
            <p:cNvSpPr/>
            <p:nvPr/>
          </p:nvSpPr>
          <p:spPr>
            <a:xfrm>
              <a:off x="2614639" y="4810936"/>
              <a:ext cx="250374" cy="272868"/>
            </a:xfrm>
            <a:custGeom>
              <a:avLst/>
              <a:gdLst>
                <a:gd name="connsiteX0" fmla="*/ 188888 w 557678"/>
                <a:gd name="connsiteY0" fmla="*/ 367011 h 607780"/>
                <a:gd name="connsiteX1" fmla="*/ 199785 w 557678"/>
                <a:gd name="connsiteY1" fmla="*/ 373977 h 607780"/>
                <a:gd name="connsiteX2" fmla="*/ 278839 w 557678"/>
                <a:gd name="connsiteY2" fmla="*/ 490974 h 607780"/>
                <a:gd name="connsiteX3" fmla="*/ 357893 w 557678"/>
                <a:gd name="connsiteY3" fmla="*/ 373977 h 607780"/>
                <a:gd name="connsiteX4" fmla="*/ 368886 w 557678"/>
                <a:gd name="connsiteY4" fmla="*/ 367011 h 607780"/>
                <a:gd name="connsiteX5" fmla="*/ 374908 w 557678"/>
                <a:gd name="connsiteY5" fmla="*/ 368729 h 607780"/>
                <a:gd name="connsiteX6" fmla="*/ 557678 w 557678"/>
                <a:gd name="connsiteY6" fmla="*/ 480572 h 607780"/>
                <a:gd name="connsiteX7" fmla="*/ 557678 w 557678"/>
                <a:gd name="connsiteY7" fmla="*/ 607780 h 607780"/>
                <a:gd name="connsiteX8" fmla="*/ 278839 w 557678"/>
                <a:gd name="connsiteY8" fmla="*/ 607780 h 607780"/>
                <a:gd name="connsiteX9" fmla="*/ 0 w 557678"/>
                <a:gd name="connsiteY9" fmla="*/ 607780 h 607780"/>
                <a:gd name="connsiteX10" fmla="*/ 0 w 557678"/>
                <a:gd name="connsiteY10" fmla="*/ 480572 h 607780"/>
                <a:gd name="connsiteX11" fmla="*/ 182770 w 557678"/>
                <a:gd name="connsiteY11" fmla="*/ 368729 h 607780"/>
                <a:gd name="connsiteX12" fmla="*/ 188888 w 557678"/>
                <a:gd name="connsiteY12" fmla="*/ 367011 h 607780"/>
                <a:gd name="connsiteX13" fmla="*/ 233347 w 557678"/>
                <a:gd name="connsiteY13" fmla="*/ 332928 h 607780"/>
                <a:gd name="connsiteX14" fmla="*/ 235832 w 557678"/>
                <a:gd name="connsiteY14" fmla="*/ 333119 h 607780"/>
                <a:gd name="connsiteX15" fmla="*/ 236501 w 557678"/>
                <a:gd name="connsiteY15" fmla="*/ 333214 h 607780"/>
                <a:gd name="connsiteX16" fmla="*/ 236692 w 557678"/>
                <a:gd name="connsiteY16" fmla="*/ 333214 h 607780"/>
                <a:gd name="connsiteX17" fmla="*/ 237934 w 557678"/>
                <a:gd name="connsiteY17" fmla="*/ 333596 h 607780"/>
                <a:gd name="connsiteX18" fmla="*/ 238508 w 557678"/>
                <a:gd name="connsiteY18" fmla="*/ 333787 h 607780"/>
                <a:gd name="connsiteX19" fmla="*/ 239177 w 557678"/>
                <a:gd name="connsiteY19" fmla="*/ 333977 h 607780"/>
                <a:gd name="connsiteX20" fmla="*/ 243478 w 557678"/>
                <a:gd name="connsiteY20" fmla="*/ 336553 h 607780"/>
                <a:gd name="connsiteX21" fmla="*/ 264981 w 557678"/>
                <a:gd name="connsiteY21" fmla="*/ 353724 h 607780"/>
                <a:gd name="connsiteX22" fmla="*/ 267657 w 557678"/>
                <a:gd name="connsiteY22" fmla="*/ 353820 h 607780"/>
                <a:gd name="connsiteX23" fmla="*/ 278839 w 557678"/>
                <a:gd name="connsiteY23" fmla="*/ 353724 h 607780"/>
                <a:gd name="connsiteX24" fmla="*/ 290021 w 557678"/>
                <a:gd name="connsiteY24" fmla="*/ 353820 h 607780"/>
                <a:gd name="connsiteX25" fmla="*/ 292792 w 557678"/>
                <a:gd name="connsiteY25" fmla="*/ 353724 h 607780"/>
                <a:gd name="connsiteX26" fmla="*/ 314200 w 557678"/>
                <a:gd name="connsiteY26" fmla="*/ 336553 h 607780"/>
                <a:gd name="connsiteX27" fmla="*/ 318596 w 557678"/>
                <a:gd name="connsiteY27" fmla="*/ 333977 h 607780"/>
                <a:gd name="connsiteX28" fmla="*/ 319265 w 557678"/>
                <a:gd name="connsiteY28" fmla="*/ 333787 h 607780"/>
                <a:gd name="connsiteX29" fmla="*/ 319743 w 557678"/>
                <a:gd name="connsiteY29" fmla="*/ 333596 h 607780"/>
                <a:gd name="connsiteX30" fmla="*/ 321081 w 557678"/>
                <a:gd name="connsiteY30" fmla="*/ 333214 h 607780"/>
                <a:gd name="connsiteX31" fmla="*/ 321272 w 557678"/>
                <a:gd name="connsiteY31" fmla="*/ 333214 h 607780"/>
                <a:gd name="connsiteX32" fmla="*/ 321846 w 557678"/>
                <a:gd name="connsiteY32" fmla="*/ 333119 h 607780"/>
                <a:gd name="connsiteX33" fmla="*/ 324426 w 557678"/>
                <a:gd name="connsiteY33" fmla="*/ 332928 h 607780"/>
                <a:gd name="connsiteX34" fmla="*/ 340195 w 557678"/>
                <a:gd name="connsiteY34" fmla="*/ 347905 h 607780"/>
                <a:gd name="connsiteX35" fmla="*/ 340195 w 557678"/>
                <a:gd name="connsiteY35" fmla="*/ 380912 h 607780"/>
                <a:gd name="connsiteX36" fmla="*/ 324426 w 557678"/>
                <a:gd name="connsiteY36" fmla="*/ 396366 h 607780"/>
                <a:gd name="connsiteX37" fmla="*/ 314869 w 557678"/>
                <a:gd name="connsiteY37" fmla="*/ 393123 h 607780"/>
                <a:gd name="connsiteX38" fmla="*/ 294417 w 557678"/>
                <a:gd name="connsiteY38" fmla="*/ 374807 h 607780"/>
                <a:gd name="connsiteX39" fmla="*/ 278839 w 557678"/>
                <a:gd name="connsiteY39" fmla="*/ 374902 h 607780"/>
                <a:gd name="connsiteX40" fmla="*/ 263261 w 557678"/>
                <a:gd name="connsiteY40" fmla="*/ 374807 h 607780"/>
                <a:gd name="connsiteX41" fmla="*/ 242809 w 557678"/>
                <a:gd name="connsiteY41" fmla="*/ 393123 h 607780"/>
                <a:gd name="connsiteX42" fmla="*/ 233347 w 557678"/>
                <a:gd name="connsiteY42" fmla="*/ 396366 h 607780"/>
                <a:gd name="connsiteX43" fmla="*/ 217482 w 557678"/>
                <a:gd name="connsiteY43" fmla="*/ 380912 h 607780"/>
                <a:gd name="connsiteX44" fmla="*/ 217482 w 557678"/>
                <a:gd name="connsiteY44" fmla="*/ 347905 h 607780"/>
                <a:gd name="connsiteX45" fmla="*/ 233347 w 557678"/>
                <a:gd name="connsiteY45" fmla="*/ 332928 h 607780"/>
                <a:gd name="connsiteX46" fmla="*/ 277214 w 557678"/>
                <a:gd name="connsiteY46" fmla="*/ 0 h 607780"/>
                <a:gd name="connsiteX47" fmla="*/ 278552 w 557678"/>
                <a:gd name="connsiteY47" fmla="*/ 0 h 607780"/>
                <a:gd name="connsiteX48" fmla="*/ 278744 w 557678"/>
                <a:gd name="connsiteY48" fmla="*/ 0 h 607780"/>
                <a:gd name="connsiteX49" fmla="*/ 278839 w 557678"/>
                <a:gd name="connsiteY49" fmla="*/ 0 h 607780"/>
                <a:gd name="connsiteX50" fmla="*/ 278935 w 557678"/>
                <a:gd name="connsiteY50" fmla="*/ 0 h 607780"/>
                <a:gd name="connsiteX51" fmla="*/ 279222 w 557678"/>
                <a:gd name="connsiteY51" fmla="*/ 0 h 607780"/>
                <a:gd name="connsiteX52" fmla="*/ 280560 w 557678"/>
                <a:gd name="connsiteY52" fmla="*/ 0 h 607780"/>
                <a:gd name="connsiteX53" fmla="*/ 404758 w 557678"/>
                <a:gd name="connsiteY53" fmla="*/ 105659 h 607780"/>
                <a:gd name="connsiteX54" fmla="*/ 396727 w 557678"/>
                <a:gd name="connsiteY54" fmla="*/ 160159 h 607780"/>
                <a:gd name="connsiteX55" fmla="*/ 408009 w 557678"/>
                <a:gd name="connsiteY55" fmla="*/ 186120 h 607780"/>
                <a:gd name="connsiteX56" fmla="*/ 379039 w 557678"/>
                <a:gd name="connsiteY56" fmla="*/ 238616 h 607780"/>
                <a:gd name="connsiteX57" fmla="*/ 317179 w 557678"/>
                <a:gd name="connsiteY57" fmla="*/ 313541 h 607780"/>
                <a:gd name="connsiteX58" fmla="*/ 278935 w 557678"/>
                <a:gd name="connsiteY58" fmla="*/ 322131 h 607780"/>
                <a:gd name="connsiteX59" fmla="*/ 278839 w 557678"/>
                <a:gd name="connsiteY59" fmla="*/ 322131 h 607780"/>
                <a:gd name="connsiteX60" fmla="*/ 278744 w 557678"/>
                <a:gd name="connsiteY60" fmla="*/ 322131 h 607780"/>
                <a:gd name="connsiteX61" fmla="*/ 240499 w 557678"/>
                <a:gd name="connsiteY61" fmla="*/ 313541 h 607780"/>
                <a:gd name="connsiteX62" fmla="*/ 178734 w 557678"/>
                <a:gd name="connsiteY62" fmla="*/ 238616 h 607780"/>
                <a:gd name="connsiteX63" fmla="*/ 149669 w 557678"/>
                <a:gd name="connsiteY63" fmla="*/ 186120 h 607780"/>
                <a:gd name="connsiteX64" fmla="*/ 161046 w 557678"/>
                <a:gd name="connsiteY64" fmla="*/ 160159 h 607780"/>
                <a:gd name="connsiteX65" fmla="*/ 153015 w 557678"/>
                <a:gd name="connsiteY65" fmla="*/ 105659 h 607780"/>
                <a:gd name="connsiteX66" fmla="*/ 277214 w 557678"/>
                <a:gd name="connsiteY66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57678" h="607780">
                  <a:moveTo>
                    <a:pt x="188888" y="367011"/>
                  </a:moveTo>
                  <a:cubicBezTo>
                    <a:pt x="193667" y="367011"/>
                    <a:pt x="197873" y="369874"/>
                    <a:pt x="199785" y="373977"/>
                  </a:cubicBezTo>
                  <a:cubicBezTo>
                    <a:pt x="218808" y="405851"/>
                    <a:pt x="254177" y="489256"/>
                    <a:pt x="278839" y="490974"/>
                  </a:cubicBezTo>
                  <a:cubicBezTo>
                    <a:pt x="303502" y="489256"/>
                    <a:pt x="338870" y="405851"/>
                    <a:pt x="357893" y="373977"/>
                  </a:cubicBezTo>
                  <a:cubicBezTo>
                    <a:pt x="359900" y="369874"/>
                    <a:pt x="364011" y="367011"/>
                    <a:pt x="368886" y="367011"/>
                  </a:cubicBezTo>
                  <a:cubicBezTo>
                    <a:pt x="371085" y="367011"/>
                    <a:pt x="372996" y="367870"/>
                    <a:pt x="374908" y="368729"/>
                  </a:cubicBezTo>
                  <a:cubicBezTo>
                    <a:pt x="382269" y="371878"/>
                    <a:pt x="557678" y="427132"/>
                    <a:pt x="557678" y="480572"/>
                  </a:cubicBezTo>
                  <a:lnTo>
                    <a:pt x="557678" y="607780"/>
                  </a:lnTo>
                  <a:lnTo>
                    <a:pt x="278839" y="607780"/>
                  </a:lnTo>
                  <a:lnTo>
                    <a:pt x="0" y="607780"/>
                  </a:lnTo>
                  <a:lnTo>
                    <a:pt x="0" y="480572"/>
                  </a:lnTo>
                  <a:cubicBezTo>
                    <a:pt x="0" y="421120"/>
                    <a:pt x="175314" y="371687"/>
                    <a:pt x="182770" y="368729"/>
                  </a:cubicBezTo>
                  <a:cubicBezTo>
                    <a:pt x="184682" y="367870"/>
                    <a:pt x="186593" y="367011"/>
                    <a:pt x="188888" y="367011"/>
                  </a:cubicBezTo>
                  <a:close/>
                  <a:moveTo>
                    <a:pt x="233347" y="332928"/>
                  </a:moveTo>
                  <a:cubicBezTo>
                    <a:pt x="234207" y="332928"/>
                    <a:pt x="235067" y="332928"/>
                    <a:pt x="235832" y="333119"/>
                  </a:cubicBezTo>
                  <a:cubicBezTo>
                    <a:pt x="236023" y="333119"/>
                    <a:pt x="236310" y="333119"/>
                    <a:pt x="236501" y="333214"/>
                  </a:cubicBezTo>
                  <a:cubicBezTo>
                    <a:pt x="236501" y="333214"/>
                    <a:pt x="236596" y="333214"/>
                    <a:pt x="236692" y="333214"/>
                  </a:cubicBezTo>
                  <a:cubicBezTo>
                    <a:pt x="237074" y="333310"/>
                    <a:pt x="237552" y="333405"/>
                    <a:pt x="237934" y="333596"/>
                  </a:cubicBezTo>
                  <a:cubicBezTo>
                    <a:pt x="238126" y="333596"/>
                    <a:pt x="238317" y="333691"/>
                    <a:pt x="238508" y="333787"/>
                  </a:cubicBezTo>
                  <a:cubicBezTo>
                    <a:pt x="238699" y="333787"/>
                    <a:pt x="238890" y="333882"/>
                    <a:pt x="239177" y="333977"/>
                  </a:cubicBezTo>
                  <a:cubicBezTo>
                    <a:pt x="240706" y="334645"/>
                    <a:pt x="242140" y="335504"/>
                    <a:pt x="243478" y="336553"/>
                  </a:cubicBezTo>
                  <a:cubicBezTo>
                    <a:pt x="250836" y="342372"/>
                    <a:pt x="255615" y="353056"/>
                    <a:pt x="264981" y="353724"/>
                  </a:cubicBezTo>
                  <a:cubicBezTo>
                    <a:pt x="265841" y="353820"/>
                    <a:pt x="266797" y="353820"/>
                    <a:pt x="267657" y="353820"/>
                  </a:cubicBezTo>
                  <a:cubicBezTo>
                    <a:pt x="268517" y="353820"/>
                    <a:pt x="274060" y="353724"/>
                    <a:pt x="278839" y="353724"/>
                  </a:cubicBezTo>
                  <a:cubicBezTo>
                    <a:pt x="283617" y="353724"/>
                    <a:pt x="289256" y="353820"/>
                    <a:pt x="290021" y="353820"/>
                  </a:cubicBezTo>
                  <a:cubicBezTo>
                    <a:pt x="290976" y="353820"/>
                    <a:pt x="291836" y="353820"/>
                    <a:pt x="292792" y="353724"/>
                  </a:cubicBezTo>
                  <a:cubicBezTo>
                    <a:pt x="302158" y="353056"/>
                    <a:pt x="306841" y="342372"/>
                    <a:pt x="314200" y="336553"/>
                  </a:cubicBezTo>
                  <a:cubicBezTo>
                    <a:pt x="315538" y="335504"/>
                    <a:pt x="316972" y="334645"/>
                    <a:pt x="318596" y="333977"/>
                  </a:cubicBezTo>
                  <a:cubicBezTo>
                    <a:pt x="318787" y="333882"/>
                    <a:pt x="318979" y="333787"/>
                    <a:pt x="319265" y="333787"/>
                  </a:cubicBezTo>
                  <a:cubicBezTo>
                    <a:pt x="319456" y="333691"/>
                    <a:pt x="319648" y="333596"/>
                    <a:pt x="319743" y="333596"/>
                  </a:cubicBezTo>
                  <a:cubicBezTo>
                    <a:pt x="320221" y="333405"/>
                    <a:pt x="320603" y="333310"/>
                    <a:pt x="321081" y="333214"/>
                  </a:cubicBezTo>
                  <a:cubicBezTo>
                    <a:pt x="321081" y="333214"/>
                    <a:pt x="321177" y="333214"/>
                    <a:pt x="321272" y="333214"/>
                  </a:cubicBezTo>
                  <a:cubicBezTo>
                    <a:pt x="321463" y="333119"/>
                    <a:pt x="321654" y="333119"/>
                    <a:pt x="321846" y="333119"/>
                  </a:cubicBezTo>
                  <a:cubicBezTo>
                    <a:pt x="322706" y="332928"/>
                    <a:pt x="323566" y="332928"/>
                    <a:pt x="324426" y="332928"/>
                  </a:cubicBezTo>
                  <a:cubicBezTo>
                    <a:pt x="332836" y="332928"/>
                    <a:pt x="339813" y="339510"/>
                    <a:pt x="340195" y="347905"/>
                  </a:cubicBezTo>
                  <a:lnTo>
                    <a:pt x="340195" y="380912"/>
                  </a:lnTo>
                  <a:cubicBezTo>
                    <a:pt x="340004" y="389498"/>
                    <a:pt x="333027" y="396366"/>
                    <a:pt x="324426" y="396366"/>
                  </a:cubicBezTo>
                  <a:cubicBezTo>
                    <a:pt x="320794" y="396366"/>
                    <a:pt x="317545" y="395126"/>
                    <a:pt x="314869" y="393123"/>
                  </a:cubicBezTo>
                  <a:cubicBezTo>
                    <a:pt x="305885" y="387208"/>
                    <a:pt x="299864" y="374997"/>
                    <a:pt x="294417" y="374807"/>
                  </a:cubicBezTo>
                  <a:lnTo>
                    <a:pt x="278839" y="374902"/>
                  </a:lnTo>
                  <a:lnTo>
                    <a:pt x="263261" y="374807"/>
                  </a:lnTo>
                  <a:cubicBezTo>
                    <a:pt x="257813" y="374997"/>
                    <a:pt x="251792" y="387208"/>
                    <a:pt x="242809" y="393123"/>
                  </a:cubicBezTo>
                  <a:cubicBezTo>
                    <a:pt x="240228" y="395126"/>
                    <a:pt x="236883" y="396366"/>
                    <a:pt x="233347" y="396366"/>
                  </a:cubicBezTo>
                  <a:cubicBezTo>
                    <a:pt x="224746" y="396366"/>
                    <a:pt x="217769" y="389498"/>
                    <a:pt x="217482" y="380912"/>
                  </a:cubicBezTo>
                  <a:lnTo>
                    <a:pt x="217482" y="347905"/>
                  </a:lnTo>
                  <a:cubicBezTo>
                    <a:pt x="217960" y="339510"/>
                    <a:pt x="224841" y="332928"/>
                    <a:pt x="233347" y="332928"/>
                  </a:cubicBezTo>
                  <a:close/>
                  <a:moveTo>
                    <a:pt x="277214" y="0"/>
                  </a:moveTo>
                  <a:cubicBezTo>
                    <a:pt x="277596" y="0"/>
                    <a:pt x="278074" y="0"/>
                    <a:pt x="278552" y="0"/>
                  </a:cubicBezTo>
                  <a:cubicBezTo>
                    <a:pt x="278648" y="0"/>
                    <a:pt x="278648" y="0"/>
                    <a:pt x="278744" y="0"/>
                  </a:cubicBezTo>
                  <a:cubicBezTo>
                    <a:pt x="278744" y="0"/>
                    <a:pt x="278839" y="0"/>
                    <a:pt x="278839" y="0"/>
                  </a:cubicBezTo>
                  <a:cubicBezTo>
                    <a:pt x="278935" y="0"/>
                    <a:pt x="278935" y="0"/>
                    <a:pt x="278935" y="0"/>
                  </a:cubicBezTo>
                  <a:cubicBezTo>
                    <a:pt x="279030" y="0"/>
                    <a:pt x="279126" y="0"/>
                    <a:pt x="279222" y="0"/>
                  </a:cubicBezTo>
                  <a:cubicBezTo>
                    <a:pt x="279604" y="0"/>
                    <a:pt x="280082" y="0"/>
                    <a:pt x="280560" y="0"/>
                  </a:cubicBezTo>
                  <a:cubicBezTo>
                    <a:pt x="387453" y="0"/>
                    <a:pt x="407531" y="76166"/>
                    <a:pt x="404758" y="105659"/>
                  </a:cubicBezTo>
                  <a:cubicBezTo>
                    <a:pt x="402464" y="129330"/>
                    <a:pt x="396727" y="160159"/>
                    <a:pt x="396727" y="160159"/>
                  </a:cubicBezTo>
                  <a:cubicBezTo>
                    <a:pt x="396727" y="160159"/>
                    <a:pt x="408009" y="165313"/>
                    <a:pt x="408009" y="186120"/>
                  </a:cubicBezTo>
                  <a:cubicBezTo>
                    <a:pt x="404089" y="238234"/>
                    <a:pt x="383246" y="215708"/>
                    <a:pt x="379039" y="238616"/>
                  </a:cubicBezTo>
                  <a:cubicBezTo>
                    <a:pt x="371868" y="276603"/>
                    <a:pt x="338213" y="304092"/>
                    <a:pt x="317179" y="313541"/>
                  </a:cubicBezTo>
                  <a:cubicBezTo>
                    <a:pt x="304941" y="319077"/>
                    <a:pt x="292225" y="321845"/>
                    <a:pt x="278935" y="322131"/>
                  </a:cubicBezTo>
                  <a:cubicBezTo>
                    <a:pt x="278935" y="322131"/>
                    <a:pt x="278935" y="322131"/>
                    <a:pt x="278839" y="322131"/>
                  </a:cubicBezTo>
                  <a:cubicBezTo>
                    <a:pt x="278839" y="322131"/>
                    <a:pt x="278744" y="322131"/>
                    <a:pt x="278744" y="322131"/>
                  </a:cubicBezTo>
                  <a:cubicBezTo>
                    <a:pt x="265454" y="321845"/>
                    <a:pt x="252738" y="319077"/>
                    <a:pt x="240499" y="313541"/>
                  </a:cubicBezTo>
                  <a:cubicBezTo>
                    <a:pt x="219561" y="304092"/>
                    <a:pt x="185810" y="276603"/>
                    <a:pt x="178734" y="238616"/>
                  </a:cubicBezTo>
                  <a:cubicBezTo>
                    <a:pt x="174432" y="215708"/>
                    <a:pt x="153684" y="238234"/>
                    <a:pt x="149669" y="186120"/>
                  </a:cubicBezTo>
                  <a:cubicBezTo>
                    <a:pt x="149669" y="165313"/>
                    <a:pt x="161046" y="160159"/>
                    <a:pt x="161046" y="160159"/>
                  </a:cubicBezTo>
                  <a:cubicBezTo>
                    <a:pt x="161046" y="160159"/>
                    <a:pt x="155214" y="129330"/>
                    <a:pt x="153015" y="105659"/>
                  </a:cubicBezTo>
                  <a:cubicBezTo>
                    <a:pt x="150147" y="76166"/>
                    <a:pt x="170225" y="0"/>
                    <a:pt x="277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7E706C8-F063-4479-154E-0922C41AA38B}"/>
              </a:ext>
            </a:extLst>
          </p:cNvPr>
          <p:cNvGrpSpPr/>
          <p:nvPr/>
        </p:nvGrpSpPr>
        <p:grpSpPr>
          <a:xfrm>
            <a:off x="5201295" y="4778093"/>
            <a:ext cx="2389755" cy="338554"/>
            <a:chOff x="4735988" y="4778093"/>
            <a:chExt cx="2389755" cy="33855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75AAD7E-42E6-237D-97E4-C4245F5E2E2F}"/>
                </a:ext>
              </a:extLst>
            </p:cNvPr>
            <p:cNvSpPr txBox="1"/>
            <p:nvPr/>
          </p:nvSpPr>
          <p:spPr>
            <a:xfrm>
              <a:off x="4934502" y="4778093"/>
              <a:ext cx="2191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Mentor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Professor***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0" name="working-man-with-a-bow-and-a-hat_57080">
              <a:extLst>
                <a:ext uri="{FF2B5EF4-FFF2-40B4-BE49-F238E27FC236}">
                  <a16:creationId xmlns:a16="http://schemas.microsoft.com/office/drawing/2014/main" id="{F823A28D-4AB1-1DE6-D7A8-2EF9FCA7E663}"/>
                </a:ext>
              </a:extLst>
            </p:cNvPr>
            <p:cNvSpPr/>
            <p:nvPr/>
          </p:nvSpPr>
          <p:spPr>
            <a:xfrm>
              <a:off x="4735988" y="4810936"/>
              <a:ext cx="234799" cy="272868"/>
            </a:xfrm>
            <a:custGeom>
              <a:avLst/>
              <a:gdLst>
                <a:gd name="connsiteX0" fmla="*/ 176656 w 521831"/>
                <a:gd name="connsiteY0" fmla="*/ 380983 h 606439"/>
                <a:gd name="connsiteX1" fmla="*/ 186943 w 521831"/>
                <a:gd name="connsiteY1" fmla="*/ 387521 h 606439"/>
                <a:gd name="connsiteX2" fmla="*/ 260916 w 521831"/>
                <a:gd name="connsiteY2" fmla="*/ 497073 h 606439"/>
                <a:gd name="connsiteX3" fmla="*/ 334888 w 521831"/>
                <a:gd name="connsiteY3" fmla="*/ 387521 h 606439"/>
                <a:gd name="connsiteX4" fmla="*/ 345082 w 521831"/>
                <a:gd name="connsiteY4" fmla="*/ 380983 h 606439"/>
                <a:gd name="connsiteX5" fmla="*/ 350786 w 521831"/>
                <a:gd name="connsiteY5" fmla="*/ 382571 h 606439"/>
                <a:gd name="connsiteX6" fmla="*/ 416530 w 521831"/>
                <a:gd name="connsiteY6" fmla="*/ 416286 h 606439"/>
                <a:gd name="connsiteX7" fmla="*/ 521831 w 521831"/>
                <a:gd name="connsiteY7" fmla="*/ 487267 h 606439"/>
                <a:gd name="connsiteX8" fmla="*/ 521831 w 521831"/>
                <a:gd name="connsiteY8" fmla="*/ 606439 h 606439"/>
                <a:gd name="connsiteX9" fmla="*/ 260916 w 521831"/>
                <a:gd name="connsiteY9" fmla="*/ 606439 h 606439"/>
                <a:gd name="connsiteX10" fmla="*/ 0 w 521831"/>
                <a:gd name="connsiteY10" fmla="*/ 606439 h 606439"/>
                <a:gd name="connsiteX11" fmla="*/ 0 w 521831"/>
                <a:gd name="connsiteY11" fmla="*/ 487267 h 606439"/>
                <a:gd name="connsiteX12" fmla="*/ 105301 w 521831"/>
                <a:gd name="connsiteY12" fmla="*/ 416286 h 606439"/>
                <a:gd name="connsiteX13" fmla="*/ 170951 w 521831"/>
                <a:gd name="connsiteY13" fmla="*/ 382571 h 606439"/>
                <a:gd name="connsiteX14" fmla="*/ 176656 w 521831"/>
                <a:gd name="connsiteY14" fmla="*/ 380983 h 606439"/>
                <a:gd name="connsiteX15" fmla="*/ 218033 w 521831"/>
                <a:gd name="connsiteY15" fmla="*/ 348240 h 606439"/>
                <a:gd name="connsiteX16" fmla="*/ 220372 w 521831"/>
                <a:gd name="connsiteY16" fmla="*/ 348427 h 606439"/>
                <a:gd name="connsiteX17" fmla="*/ 221027 w 521831"/>
                <a:gd name="connsiteY17" fmla="*/ 348520 h 606439"/>
                <a:gd name="connsiteX18" fmla="*/ 221120 w 521831"/>
                <a:gd name="connsiteY18" fmla="*/ 348613 h 606439"/>
                <a:gd name="connsiteX19" fmla="*/ 222336 w 521831"/>
                <a:gd name="connsiteY19" fmla="*/ 348893 h 606439"/>
                <a:gd name="connsiteX20" fmla="*/ 222898 w 521831"/>
                <a:gd name="connsiteY20" fmla="*/ 349080 h 606439"/>
                <a:gd name="connsiteX21" fmla="*/ 223553 w 521831"/>
                <a:gd name="connsiteY21" fmla="*/ 349266 h 606439"/>
                <a:gd name="connsiteX22" fmla="*/ 227575 w 521831"/>
                <a:gd name="connsiteY22" fmla="*/ 351693 h 606439"/>
                <a:gd name="connsiteX23" fmla="*/ 247783 w 521831"/>
                <a:gd name="connsiteY23" fmla="*/ 367836 h 606439"/>
                <a:gd name="connsiteX24" fmla="*/ 250309 w 521831"/>
                <a:gd name="connsiteY24" fmla="*/ 367929 h 606439"/>
                <a:gd name="connsiteX25" fmla="*/ 260880 w 521831"/>
                <a:gd name="connsiteY25" fmla="*/ 367836 h 606439"/>
                <a:gd name="connsiteX26" fmla="*/ 271358 w 521831"/>
                <a:gd name="connsiteY26" fmla="*/ 367929 h 606439"/>
                <a:gd name="connsiteX27" fmla="*/ 273978 w 521831"/>
                <a:gd name="connsiteY27" fmla="*/ 367836 h 606439"/>
                <a:gd name="connsiteX28" fmla="*/ 294186 w 521831"/>
                <a:gd name="connsiteY28" fmla="*/ 351693 h 606439"/>
                <a:gd name="connsiteX29" fmla="*/ 298208 w 521831"/>
                <a:gd name="connsiteY29" fmla="*/ 349266 h 606439"/>
                <a:gd name="connsiteX30" fmla="*/ 298863 w 521831"/>
                <a:gd name="connsiteY30" fmla="*/ 349080 h 606439"/>
                <a:gd name="connsiteX31" fmla="*/ 299331 w 521831"/>
                <a:gd name="connsiteY31" fmla="*/ 348893 h 606439"/>
                <a:gd name="connsiteX32" fmla="*/ 300547 w 521831"/>
                <a:gd name="connsiteY32" fmla="*/ 348613 h 606439"/>
                <a:gd name="connsiteX33" fmla="*/ 300734 w 521831"/>
                <a:gd name="connsiteY33" fmla="*/ 348520 h 606439"/>
                <a:gd name="connsiteX34" fmla="*/ 301296 w 521831"/>
                <a:gd name="connsiteY34" fmla="*/ 348427 h 606439"/>
                <a:gd name="connsiteX35" fmla="*/ 303728 w 521831"/>
                <a:gd name="connsiteY35" fmla="*/ 348240 h 606439"/>
                <a:gd name="connsiteX36" fmla="*/ 318603 w 521831"/>
                <a:gd name="connsiteY36" fmla="*/ 362330 h 606439"/>
                <a:gd name="connsiteX37" fmla="*/ 318603 w 521831"/>
                <a:gd name="connsiteY37" fmla="*/ 393404 h 606439"/>
                <a:gd name="connsiteX38" fmla="*/ 303728 w 521831"/>
                <a:gd name="connsiteY38" fmla="*/ 407868 h 606439"/>
                <a:gd name="connsiteX39" fmla="*/ 294747 w 521831"/>
                <a:gd name="connsiteY39" fmla="*/ 404882 h 606439"/>
                <a:gd name="connsiteX40" fmla="*/ 275475 w 521831"/>
                <a:gd name="connsiteY40" fmla="*/ 387619 h 606439"/>
                <a:gd name="connsiteX41" fmla="*/ 260880 w 521831"/>
                <a:gd name="connsiteY41" fmla="*/ 387712 h 606439"/>
                <a:gd name="connsiteX42" fmla="*/ 246193 w 521831"/>
                <a:gd name="connsiteY42" fmla="*/ 387619 h 606439"/>
                <a:gd name="connsiteX43" fmla="*/ 227014 w 521831"/>
                <a:gd name="connsiteY43" fmla="*/ 404882 h 606439"/>
                <a:gd name="connsiteX44" fmla="*/ 218033 w 521831"/>
                <a:gd name="connsiteY44" fmla="*/ 407868 h 606439"/>
                <a:gd name="connsiteX45" fmla="*/ 203158 w 521831"/>
                <a:gd name="connsiteY45" fmla="*/ 393404 h 606439"/>
                <a:gd name="connsiteX46" fmla="*/ 203158 w 521831"/>
                <a:gd name="connsiteY46" fmla="*/ 362330 h 606439"/>
                <a:gd name="connsiteX47" fmla="*/ 218033 w 521831"/>
                <a:gd name="connsiteY47" fmla="*/ 348240 h 606439"/>
                <a:gd name="connsiteX48" fmla="*/ 260891 w 521831"/>
                <a:gd name="connsiteY48" fmla="*/ 0 h 606439"/>
                <a:gd name="connsiteX49" fmla="*/ 433412 w 521831"/>
                <a:gd name="connsiteY49" fmla="*/ 57425 h 606439"/>
                <a:gd name="connsiteX50" fmla="*/ 400591 w 521831"/>
                <a:gd name="connsiteY50" fmla="*/ 80301 h 606439"/>
                <a:gd name="connsiteX51" fmla="*/ 389183 w 521831"/>
                <a:gd name="connsiteY51" fmla="*/ 96361 h 606439"/>
                <a:gd name="connsiteX52" fmla="*/ 378149 w 521831"/>
                <a:gd name="connsiteY52" fmla="*/ 134457 h 606439"/>
                <a:gd name="connsiteX53" fmla="*/ 378056 w 521831"/>
                <a:gd name="connsiteY53" fmla="*/ 135578 h 606439"/>
                <a:gd name="connsiteX54" fmla="*/ 370575 w 521831"/>
                <a:gd name="connsiteY54" fmla="*/ 186560 h 606439"/>
                <a:gd name="connsiteX55" fmla="*/ 381142 w 521831"/>
                <a:gd name="connsiteY55" fmla="*/ 210837 h 606439"/>
                <a:gd name="connsiteX56" fmla="*/ 353931 w 521831"/>
                <a:gd name="connsiteY56" fmla="*/ 260044 h 606439"/>
                <a:gd name="connsiteX57" fmla="*/ 296143 w 521831"/>
                <a:gd name="connsiteY57" fmla="*/ 330261 h 606439"/>
                <a:gd name="connsiteX58" fmla="*/ 260891 w 521831"/>
                <a:gd name="connsiteY58" fmla="*/ 338291 h 606439"/>
                <a:gd name="connsiteX59" fmla="*/ 225639 w 521831"/>
                <a:gd name="connsiteY59" fmla="*/ 330261 h 606439"/>
                <a:gd name="connsiteX60" fmla="*/ 167758 w 521831"/>
                <a:gd name="connsiteY60" fmla="*/ 260044 h 606439"/>
                <a:gd name="connsiteX61" fmla="*/ 140548 w 521831"/>
                <a:gd name="connsiteY61" fmla="*/ 210837 h 606439"/>
                <a:gd name="connsiteX62" fmla="*/ 151207 w 521831"/>
                <a:gd name="connsiteY62" fmla="*/ 186560 h 606439"/>
                <a:gd name="connsiteX63" fmla="*/ 143727 w 521831"/>
                <a:gd name="connsiteY63" fmla="*/ 135578 h 606439"/>
                <a:gd name="connsiteX64" fmla="*/ 143633 w 521831"/>
                <a:gd name="connsiteY64" fmla="*/ 134457 h 606439"/>
                <a:gd name="connsiteX65" fmla="*/ 132599 w 521831"/>
                <a:gd name="connsiteY65" fmla="*/ 96361 h 606439"/>
                <a:gd name="connsiteX66" fmla="*/ 121192 w 521831"/>
                <a:gd name="connsiteY66" fmla="*/ 80301 h 606439"/>
                <a:gd name="connsiteX67" fmla="*/ 88277 w 521831"/>
                <a:gd name="connsiteY67" fmla="*/ 57425 h 606439"/>
                <a:gd name="connsiteX68" fmla="*/ 260891 w 521831"/>
                <a:gd name="connsiteY68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21831" h="606439">
                  <a:moveTo>
                    <a:pt x="176656" y="380983"/>
                  </a:moveTo>
                  <a:cubicBezTo>
                    <a:pt x="181238" y="380983"/>
                    <a:pt x="185072" y="383691"/>
                    <a:pt x="186943" y="387521"/>
                  </a:cubicBezTo>
                  <a:cubicBezTo>
                    <a:pt x="204711" y="417314"/>
                    <a:pt x="237817" y="495486"/>
                    <a:pt x="260916" y="497073"/>
                  </a:cubicBezTo>
                  <a:cubicBezTo>
                    <a:pt x="284014" y="495486"/>
                    <a:pt x="317026" y="417314"/>
                    <a:pt x="334888" y="387521"/>
                  </a:cubicBezTo>
                  <a:cubicBezTo>
                    <a:pt x="336665" y="383691"/>
                    <a:pt x="340593" y="380983"/>
                    <a:pt x="345082" y="380983"/>
                  </a:cubicBezTo>
                  <a:cubicBezTo>
                    <a:pt x="347233" y="380983"/>
                    <a:pt x="349103" y="381637"/>
                    <a:pt x="350786" y="382571"/>
                  </a:cubicBezTo>
                  <a:cubicBezTo>
                    <a:pt x="357239" y="386026"/>
                    <a:pt x="394927" y="408441"/>
                    <a:pt x="416530" y="416286"/>
                  </a:cubicBezTo>
                  <a:cubicBezTo>
                    <a:pt x="489193" y="442437"/>
                    <a:pt x="521831" y="469055"/>
                    <a:pt x="521831" y="487267"/>
                  </a:cubicBezTo>
                  <a:lnTo>
                    <a:pt x="521831" y="606439"/>
                  </a:lnTo>
                  <a:lnTo>
                    <a:pt x="260916" y="606439"/>
                  </a:lnTo>
                  <a:lnTo>
                    <a:pt x="0" y="606439"/>
                  </a:lnTo>
                  <a:lnTo>
                    <a:pt x="0" y="487267"/>
                  </a:lnTo>
                  <a:cubicBezTo>
                    <a:pt x="0" y="469055"/>
                    <a:pt x="32638" y="442437"/>
                    <a:pt x="105301" y="416286"/>
                  </a:cubicBezTo>
                  <a:cubicBezTo>
                    <a:pt x="126904" y="408441"/>
                    <a:pt x="164592" y="386026"/>
                    <a:pt x="170951" y="382571"/>
                  </a:cubicBezTo>
                  <a:cubicBezTo>
                    <a:pt x="172634" y="381637"/>
                    <a:pt x="174598" y="380983"/>
                    <a:pt x="176656" y="380983"/>
                  </a:cubicBezTo>
                  <a:close/>
                  <a:moveTo>
                    <a:pt x="218033" y="348240"/>
                  </a:moveTo>
                  <a:cubicBezTo>
                    <a:pt x="218875" y="348240"/>
                    <a:pt x="219623" y="348333"/>
                    <a:pt x="220372" y="348427"/>
                  </a:cubicBezTo>
                  <a:cubicBezTo>
                    <a:pt x="220559" y="348520"/>
                    <a:pt x="220840" y="348520"/>
                    <a:pt x="221027" y="348520"/>
                  </a:cubicBezTo>
                  <a:cubicBezTo>
                    <a:pt x="221027" y="348520"/>
                    <a:pt x="221120" y="348613"/>
                    <a:pt x="221120" y="348613"/>
                  </a:cubicBezTo>
                  <a:cubicBezTo>
                    <a:pt x="221588" y="348707"/>
                    <a:pt x="221962" y="348800"/>
                    <a:pt x="222336" y="348893"/>
                  </a:cubicBezTo>
                  <a:cubicBezTo>
                    <a:pt x="222524" y="348893"/>
                    <a:pt x="222711" y="348987"/>
                    <a:pt x="222898" y="349080"/>
                  </a:cubicBezTo>
                  <a:cubicBezTo>
                    <a:pt x="223085" y="349173"/>
                    <a:pt x="223272" y="349173"/>
                    <a:pt x="223553" y="349266"/>
                  </a:cubicBezTo>
                  <a:cubicBezTo>
                    <a:pt x="224956" y="349920"/>
                    <a:pt x="226359" y="350666"/>
                    <a:pt x="227575" y="351693"/>
                  </a:cubicBezTo>
                  <a:cubicBezTo>
                    <a:pt x="234498" y="357105"/>
                    <a:pt x="238989" y="367183"/>
                    <a:pt x="247783" y="367836"/>
                  </a:cubicBezTo>
                  <a:cubicBezTo>
                    <a:pt x="248625" y="367929"/>
                    <a:pt x="249467" y="367929"/>
                    <a:pt x="250309" y="367929"/>
                  </a:cubicBezTo>
                  <a:cubicBezTo>
                    <a:pt x="251151" y="367929"/>
                    <a:pt x="256390" y="367836"/>
                    <a:pt x="260880" y="367836"/>
                  </a:cubicBezTo>
                  <a:cubicBezTo>
                    <a:pt x="265371" y="367836"/>
                    <a:pt x="270610" y="367929"/>
                    <a:pt x="271358" y="367929"/>
                  </a:cubicBezTo>
                  <a:cubicBezTo>
                    <a:pt x="272294" y="367929"/>
                    <a:pt x="273136" y="367929"/>
                    <a:pt x="273978" y="367836"/>
                  </a:cubicBezTo>
                  <a:cubicBezTo>
                    <a:pt x="282772" y="367183"/>
                    <a:pt x="287169" y="357105"/>
                    <a:pt x="294186" y="351693"/>
                  </a:cubicBezTo>
                  <a:cubicBezTo>
                    <a:pt x="295402" y="350666"/>
                    <a:pt x="296711" y="349920"/>
                    <a:pt x="298208" y="349266"/>
                  </a:cubicBezTo>
                  <a:cubicBezTo>
                    <a:pt x="298395" y="349173"/>
                    <a:pt x="298676" y="349173"/>
                    <a:pt x="298863" y="349080"/>
                  </a:cubicBezTo>
                  <a:cubicBezTo>
                    <a:pt x="299050" y="348987"/>
                    <a:pt x="299237" y="348893"/>
                    <a:pt x="299331" y="348893"/>
                  </a:cubicBezTo>
                  <a:cubicBezTo>
                    <a:pt x="299799" y="348800"/>
                    <a:pt x="300173" y="348707"/>
                    <a:pt x="300547" y="348613"/>
                  </a:cubicBezTo>
                  <a:cubicBezTo>
                    <a:pt x="300641" y="348613"/>
                    <a:pt x="300641" y="348520"/>
                    <a:pt x="300734" y="348520"/>
                  </a:cubicBezTo>
                  <a:cubicBezTo>
                    <a:pt x="300921" y="348520"/>
                    <a:pt x="301108" y="348520"/>
                    <a:pt x="301296" y="348427"/>
                  </a:cubicBezTo>
                  <a:cubicBezTo>
                    <a:pt x="302138" y="348333"/>
                    <a:pt x="302886" y="348240"/>
                    <a:pt x="303728" y="348240"/>
                  </a:cubicBezTo>
                  <a:cubicBezTo>
                    <a:pt x="311680" y="348240"/>
                    <a:pt x="318135" y="354492"/>
                    <a:pt x="318603" y="362330"/>
                  </a:cubicBezTo>
                  <a:lnTo>
                    <a:pt x="318603" y="393404"/>
                  </a:lnTo>
                  <a:cubicBezTo>
                    <a:pt x="318322" y="401429"/>
                    <a:pt x="311774" y="407868"/>
                    <a:pt x="303728" y="407868"/>
                  </a:cubicBezTo>
                  <a:cubicBezTo>
                    <a:pt x="300360" y="407868"/>
                    <a:pt x="297273" y="406748"/>
                    <a:pt x="294747" y="404882"/>
                  </a:cubicBezTo>
                  <a:cubicBezTo>
                    <a:pt x="286327" y="399376"/>
                    <a:pt x="280620" y="387899"/>
                    <a:pt x="275475" y="387619"/>
                  </a:cubicBezTo>
                  <a:lnTo>
                    <a:pt x="260880" y="387712"/>
                  </a:lnTo>
                  <a:lnTo>
                    <a:pt x="246193" y="387619"/>
                  </a:lnTo>
                  <a:cubicBezTo>
                    <a:pt x="241047" y="387899"/>
                    <a:pt x="235434" y="399376"/>
                    <a:pt x="227014" y="404882"/>
                  </a:cubicBezTo>
                  <a:cubicBezTo>
                    <a:pt x="224488" y="406748"/>
                    <a:pt x="221401" y="407868"/>
                    <a:pt x="218033" y="407868"/>
                  </a:cubicBezTo>
                  <a:cubicBezTo>
                    <a:pt x="209894" y="407868"/>
                    <a:pt x="203345" y="401429"/>
                    <a:pt x="203158" y="393404"/>
                  </a:cubicBezTo>
                  <a:lnTo>
                    <a:pt x="203158" y="362330"/>
                  </a:lnTo>
                  <a:cubicBezTo>
                    <a:pt x="203532" y="354492"/>
                    <a:pt x="210081" y="348240"/>
                    <a:pt x="218033" y="348240"/>
                  </a:cubicBezTo>
                  <a:close/>
                  <a:moveTo>
                    <a:pt x="260891" y="0"/>
                  </a:moveTo>
                  <a:cubicBezTo>
                    <a:pt x="317557" y="0"/>
                    <a:pt x="433412" y="35949"/>
                    <a:pt x="433412" y="57425"/>
                  </a:cubicBezTo>
                  <a:cubicBezTo>
                    <a:pt x="433412" y="66015"/>
                    <a:pt x="421256" y="73858"/>
                    <a:pt x="400591" y="80301"/>
                  </a:cubicBezTo>
                  <a:cubicBezTo>
                    <a:pt x="399375" y="85997"/>
                    <a:pt x="395355" y="91412"/>
                    <a:pt x="389183" y="96361"/>
                  </a:cubicBezTo>
                  <a:cubicBezTo>
                    <a:pt x="388155" y="111394"/>
                    <a:pt x="384134" y="123906"/>
                    <a:pt x="378149" y="134457"/>
                  </a:cubicBezTo>
                  <a:cubicBezTo>
                    <a:pt x="378149" y="134831"/>
                    <a:pt x="378056" y="135204"/>
                    <a:pt x="378056" y="135578"/>
                  </a:cubicBezTo>
                  <a:cubicBezTo>
                    <a:pt x="375905" y="157801"/>
                    <a:pt x="370575" y="186560"/>
                    <a:pt x="370575" y="186560"/>
                  </a:cubicBezTo>
                  <a:cubicBezTo>
                    <a:pt x="370575" y="186560"/>
                    <a:pt x="381142" y="191415"/>
                    <a:pt x="381142" y="210837"/>
                  </a:cubicBezTo>
                  <a:cubicBezTo>
                    <a:pt x="377401" y="259764"/>
                    <a:pt x="357952" y="238662"/>
                    <a:pt x="353931" y="260044"/>
                  </a:cubicBezTo>
                  <a:cubicBezTo>
                    <a:pt x="347292" y="295713"/>
                    <a:pt x="315780" y="321390"/>
                    <a:pt x="296143" y="330261"/>
                  </a:cubicBezTo>
                  <a:cubicBezTo>
                    <a:pt x="284736" y="335396"/>
                    <a:pt x="273141" y="338011"/>
                    <a:pt x="260891" y="338291"/>
                  </a:cubicBezTo>
                  <a:cubicBezTo>
                    <a:pt x="248642" y="338011"/>
                    <a:pt x="236953" y="335396"/>
                    <a:pt x="225639" y="330261"/>
                  </a:cubicBezTo>
                  <a:cubicBezTo>
                    <a:pt x="206003" y="321390"/>
                    <a:pt x="174491" y="295713"/>
                    <a:pt x="167758" y="260044"/>
                  </a:cubicBezTo>
                  <a:cubicBezTo>
                    <a:pt x="163737" y="238662"/>
                    <a:pt x="144288" y="259764"/>
                    <a:pt x="140548" y="210837"/>
                  </a:cubicBezTo>
                  <a:cubicBezTo>
                    <a:pt x="140548" y="191415"/>
                    <a:pt x="151207" y="186560"/>
                    <a:pt x="151207" y="186560"/>
                  </a:cubicBezTo>
                  <a:cubicBezTo>
                    <a:pt x="151207" y="186560"/>
                    <a:pt x="145784" y="157801"/>
                    <a:pt x="143727" y="135578"/>
                  </a:cubicBezTo>
                  <a:cubicBezTo>
                    <a:pt x="143633" y="135204"/>
                    <a:pt x="143633" y="134831"/>
                    <a:pt x="143633" y="134457"/>
                  </a:cubicBezTo>
                  <a:cubicBezTo>
                    <a:pt x="137555" y="123906"/>
                    <a:pt x="133534" y="111394"/>
                    <a:pt x="132599" y="96361"/>
                  </a:cubicBezTo>
                  <a:cubicBezTo>
                    <a:pt x="126428" y="91412"/>
                    <a:pt x="122407" y="85997"/>
                    <a:pt x="121192" y="80301"/>
                  </a:cubicBezTo>
                  <a:cubicBezTo>
                    <a:pt x="100526" y="73858"/>
                    <a:pt x="88277" y="66015"/>
                    <a:pt x="88277" y="57425"/>
                  </a:cubicBezTo>
                  <a:cubicBezTo>
                    <a:pt x="88277" y="35949"/>
                    <a:pt x="204132" y="0"/>
                    <a:pt x="260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8F2BBC-C849-191C-26BC-55FF7FC2E30A}"/>
              </a:ext>
            </a:extLst>
          </p:cNvPr>
          <p:cNvGrpSpPr/>
          <p:nvPr/>
        </p:nvGrpSpPr>
        <p:grpSpPr>
          <a:xfrm>
            <a:off x="7879082" y="4778093"/>
            <a:ext cx="1528924" cy="338554"/>
            <a:chOff x="7081563" y="4778093"/>
            <a:chExt cx="1528924" cy="3385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39D24A8-9E74-68F3-140D-E1A461159181}"/>
                </a:ext>
              </a:extLst>
            </p:cNvPr>
            <p:cNvSpPr txBox="1"/>
            <p:nvPr/>
          </p:nvSpPr>
          <p:spPr>
            <a:xfrm>
              <a:off x="7318146" y="4778093"/>
              <a:ext cx="129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cs typeface="+mn-ea"/>
                  <a:sym typeface="+mn-lt"/>
                </a:rPr>
                <a:t>Time </a:t>
              </a:r>
              <a:r>
                <a:rPr lang="zh-CN" altLang="en-US" sz="1600" b="1" dirty="0"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cs typeface="+mn-ea"/>
                  <a:sym typeface="+mn-lt"/>
                </a:rPr>
                <a:t>20XX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3" name="wall-clock_68132">
              <a:extLst>
                <a:ext uri="{FF2B5EF4-FFF2-40B4-BE49-F238E27FC236}">
                  <a16:creationId xmlns:a16="http://schemas.microsoft.com/office/drawing/2014/main" id="{5F737EF2-757F-E2E0-DE9D-554C1AF28E87}"/>
                </a:ext>
              </a:extLst>
            </p:cNvPr>
            <p:cNvSpPr/>
            <p:nvPr/>
          </p:nvSpPr>
          <p:spPr>
            <a:xfrm>
              <a:off x="7081563" y="4811143"/>
              <a:ext cx="272868" cy="272454"/>
            </a:xfrm>
            <a:custGeom>
              <a:avLst/>
              <a:gdLst>
                <a:gd name="connsiteX0" fmla="*/ 169739 w 605522"/>
                <a:gd name="connsiteY0" fmla="*/ 214306 h 604605"/>
                <a:gd name="connsiteX1" fmla="*/ 184976 w 605522"/>
                <a:gd name="connsiteY1" fmla="*/ 216005 h 604605"/>
                <a:gd name="connsiteX2" fmla="*/ 287155 w 605522"/>
                <a:gd name="connsiteY2" fmla="*/ 272658 h 604605"/>
                <a:gd name="connsiteX3" fmla="*/ 302691 w 605522"/>
                <a:gd name="connsiteY3" fmla="*/ 268841 h 604605"/>
                <a:gd name="connsiteX4" fmla="*/ 318346 w 605522"/>
                <a:gd name="connsiteY4" fmla="*/ 272658 h 604605"/>
                <a:gd name="connsiteX5" fmla="*/ 420524 w 605522"/>
                <a:gd name="connsiteY5" fmla="*/ 216005 h 604605"/>
                <a:gd name="connsiteX6" fmla="*/ 447652 w 605522"/>
                <a:gd name="connsiteY6" fmla="*/ 223877 h 604605"/>
                <a:gd name="connsiteX7" fmla="*/ 439884 w 605522"/>
                <a:gd name="connsiteY7" fmla="*/ 250951 h 604605"/>
                <a:gd name="connsiteX8" fmla="*/ 335674 w 605522"/>
                <a:gd name="connsiteY8" fmla="*/ 308677 h 604605"/>
                <a:gd name="connsiteX9" fmla="*/ 302691 w 605522"/>
                <a:gd name="connsiteY9" fmla="*/ 335751 h 604605"/>
                <a:gd name="connsiteX10" fmla="*/ 269826 w 605522"/>
                <a:gd name="connsiteY10" fmla="*/ 308677 h 604605"/>
                <a:gd name="connsiteX11" fmla="*/ 165497 w 605522"/>
                <a:gd name="connsiteY11" fmla="*/ 250951 h 604605"/>
                <a:gd name="connsiteX12" fmla="*/ 157729 w 605522"/>
                <a:gd name="connsiteY12" fmla="*/ 223877 h 604605"/>
                <a:gd name="connsiteX13" fmla="*/ 169739 w 605522"/>
                <a:gd name="connsiteY13" fmla="*/ 214306 h 604605"/>
                <a:gd name="connsiteX14" fmla="*/ 286807 w 605522"/>
                <a:gd name="connsiteY14" fmla="*/ 64195 h 604605"/>
                <a:gd name="connsiteX15" fmla="*/ 190010 w 605522"/>
                <a:gd name="connsiteY15" fmla="*/ 91878 h 604605"/>
                <a:gd name="connsiteX16" fmla="*/ 203036 w 605522"/>
                <a:gd name="connsiteY16" fmla="*/ 114311 h 604605"/>
                <a:gd name="connsiteX17" fmla="*/ 203872 w 605522"/>
                <a:gd name="connsiteY17" fmla="*/ 120754 h 604605"/>
                <a:gd name="connsiteX18" fmla="*/ 200048 w 605522"/>
                <a:gd name="connsiteY18" fmla="*/ 125885 h 604605"/>
                <a:gd name="connsiteX19" fmla="*/ 191564 w 605522"/>
                <a:gd name="connsiteY19" fmla="*/ 125885 h 604605"/>
                <a:gd name="connsiteX20" fmla="*/ 188456 w 605522"/>
                <a:gd name="connsiteY20" fmla="*/ 122782 h 604605"/>
                <a:gd name="connsiteX21" fmla="*/ 175431 w 605522"/>
                <a:gd name="connsiteY21" fmla="*/ 100469 h 604605"/>
                <a:gd name="connsiteX22" fmla="*/ 104207 w 605522"/>
                <a:gd name="connsiteY22" fmla="*/ 169557 h 604605"/>
                <a:gd name="connsiteX23" fmla="*/ 131692 w 605522"/>
                <a:gd name="connsiteY23" fmla="*/ 185307 h 604605"/>
                <a:gd name="connsiteX24" fmla="*/ 137428 w 605522"/>
                <a:gd name="connsiteY24" fmla="*/ 207024 h 604605"/>
                <a:gd name="connsiteX25" fmla="*/ 123686 w 605522"/>
                <a:gd name="connsiteY25" fmla="*/ 215018 h 604605"/>
                <a:gd name="connsiteX26" fmla="*/ 115679 w 605522"/>
                <a:gd name="connsiteY26" fmla="*/ 212871 h 604605"/>
                <a:gd name="connsiteX27" fmla="*/ 88313 w 605522"/>
                <a:gd name="connsiteY27" fmla="*/ 197001 h 604605"/>
                <a:gd name="connsiteX28" fmla="*/ 63815 w 605522"/>
                <a:gd name="connsiteY28" fmla="*/ 294606 h 604605"/>
                <a:gd name="connsiteX29" fmla="*/ 89866 w 605522"/>
                <a:gd name="connsiteY29" fmla="*/ 294487 h 604605"/>
                <a:gd name="connsiteX30" fmla="*/ 98351 w 605522"/>
                <a:gd name="connsiteY30" fmla="*/ 302959 h 604605"/>
                <a:gd name="connsiteX31" fmla="*/ 95841 w 605522"/>
                <a:gd name="connsiteY31" fmla="*/ 308925 h 604605"/>
                <a:gd name="connsiteX32" fmla="*/ 89986 w 605522"/>
                <a:gd name="connsiteY32" fmla="*/ 311311 h 604605"/>
                <a:gd name="connsiteX33" fmla="*/ 63934 w 605522"/>
                <a:gd name="connsiteY33" fmla="*/ 311431 h 604605"/>
                <a:gd name="connsiteX34" fmla="*/ 88313 w 605522"/>
                <a:gd name="connsiteY34" fmla="*/ 407604 h 604605"/>
                <a:gd name="connsiteX35" fmla="*/ 115679 w 605522"/>
                <a:gd name="connsiteY35" fmla="*/ 391734 h 604605"/>
                <a:gd name="connsiteX36" fmla="*/ 137428 w 605522"/>
                <a:gd name="connsiteY36" fmla="*/ 397581 h 604605"/>
                <a:gd name="connsiteX37" fmla="*/ 131692 w 605522"/>
                <a:gd name="connsiteY37" fmla="*/ 419298 h 604605"/>
                <a:gd name="connsiteX38" fmla="*/ 104207 w 605522"/>
                <a:gd name="connsiteY38" fmla="*/ 435048 h 604605"/>
                <a:gd name="connsiteX39" fmla="*/ 176626 w 605522"/>
                <a:gd name="connsiteY39" fmla="*/ 504971 h 604605"/>
                <a:gd name="connsiteX40" fmla="*/ 189532 w 605522"/>
                <a:gd name="connsiteY40" fmla="*/ 482419 h 604605"/>
                <a:gd name="connsiteX41" fmla="*/ 196941 w 605522"/>
                <a:gd name="connsiteY41" fmla="*/ 478243 h 604605"/>
                <a:gd name="connsiteX42" fmla="*/ 201124 w 605522"/>
                <a:gd name="connsiteY42" fmla="*/ 479317 h 604605"/>
                <a:gd name="connsiteX43" fmla="*/ 205067 w 605522"/>
                <a:gd name="connsiteY43" fmla="*/ 484448 h 604605"/>
                <a:gd name="connsiteX44" fmla="*/ 204231 w 605522"/>
                <a:gd name="connsiteY44" fmla="*/ 490772 h 604605"/>
                <a:gd name="connsiteX45" fmla="*/ 191325 w 605522"/>
                <a:gd name="connsiteY45" fmla="*/ 513324 h 604605"/>
                <a:gd name="connsiteX46" fmla="*/ 286807 w 605522"/>
                <a:gd name="connsiteY46" fmla="*/ 540410 h 604605"/>
                <a:gd name="connsiteX47" fmla="*/ 286807 w 605522"/>
                <a:gd name="connsiteY47" fmla="*/ 508789 h 604605"/>
                <a:gd name="connsiteX48" fmla="*/ 302701 w 605522"/>
                <a:gd name="connsiteY48" fmla="*/ 492800 h 604605"/>
                <a:gd name="connsiteX49" fmla="*/ 318715 w 605522"/>
                <a:gd name="connsiteY49" fmla="*/ 508789 h 604605"/>
                <a:gd name="connsiteX50" fmla="*/ 318715 w 605522"/>
                <a:gd name="connsiteY50" fmla="*/ 540410 h 604605"/>
                <a:gd name="connsiteX51" fmla="*/ 415512 w 605522"/>
                <a:gd name="connsiteY51" fmla="*/ 512608 h 604605"/>
                <a:gd name="connsiteX52" fmla="*/ 402367 w 605522"/>
                <a:gd name="connsiteY52" fmla="*/ 490175 h 604605"/>
                <a:gd name="connsiteX53" fmla="*/ 401530 w 605522"/>
                <a:gd name="connsiteY53" fmla="*/ 483851 h 604605"/>
                <a:gd name="connsiteX54" fmla="*/ 405474 w 605522"/>
                <a:gd name="connsiteY54" fmla="*/ 478720 h 604605"/>
                <a:gd name="connsiteX55" fmla="*/ 409657 w 605522"/>
                <a:gd name="connsiteY55" fmla="*/ 477527 h 604605"/>
                <a:gd name="connsiteX56" fmla="*/ 416946 w 605522"/>
                <a:gd name="connsiteY56" fmla="*/ 481703 h 604605"/>
                <a:gd name="connsiteX57" fmla="*/ 430092 w 605522"/>
                <a:gd name="connsiteY57" fmla="*/ 504136 h 604605"/>
                <a:gd name="connsiteX58" fmla="*/ 501196 w 605522"/>
                <a:gd name="connsiteY58" fmla="*/ 435048 h 604605"/>
                <a:gd name="connsiteX59" fmla="*/ 473830 w 605522"/>
                <a:gd name="connsiteY59" fmla="*/ 419298 h 604605"/>
                <a:gd name="connsiteX60" fmla="*/ 467974 w 605522"/>
                <a:gd name="connsiteY60" fmla="*/ 397581 h 604605"/>
                <a:gd name="connsiteX61" fmla="*/ 489724 w 605522"/>
                <a:gd name="connsiteY61" fmla="*/ 391734 h 604605"/>
                <a:gd name="connsiteX62" fmla="*/ 517209 w 605522"/>
                <a:gd name="connsiteY62" fmla="*/ 407485 h 604605"/>
                <a:gd name="connsiteX63" fmla="*/ 541588 w 605522"/>
                <a:gd name="connsiteY63" fmla="*/ 309999 h 604605"/>
                <a:gd name="connsiteX64" fmla="*/ 515536 w 605522"/>
                <a:gd name="connsiteY64" fmla="*/ 309999 h 604605"/>
                <a:gd name="connsiteX65" fmla="*/ 511354 w 605522"/>
                <a:gd name="connsiteY65" fmla="*/ 308925 h 604605"/>
                <a:gd name="connsiteX66" fmla="*/ 507171 w 605522"/>
                <a:gd name="connsiteY66" fmla="*/ 301646 h 604605"/>
                <a:gd name="connsiteX67" fmla="*/ 509561 w 605522"/>
                <a:gd name="connsiteY67" fmla="*/ 295680 h 604605"/>
                <a:gd name="connsiteX68" fmla="*/ 515536 w 605522"/>
                <a:gd name="connsiteY68" fmla="*/ 293174 h 604605"/>
                <a:gd name="connsiteX69" fmla="*/ 541588 w 605522"/>
                <a:gd name="connsiteY69" fmla="*/ 293174 h 604605"/>
                <a:gd name="connsiteX70" fmla="*/ 517209 w 605522"/>
                <a:gd name="connsiteY70" fmla="*/ 197001 h 604605"/>
                <a:gd name="connsiteX71" fmla="*/ 489724 w 605522"/>
                <a:gd name="connsiteY71" fmla="*/ 212871 h 604605"/>
                <a:gd name="connsiteX72" fmla="*/ 481836 w 605522"/>
                <a:gd name="connsiteY72" fmla="*/ 215018 h 604605"/>
                <a:gd name="connsiteX73" fmla="*/ 467974 w 605522"/>
                <a:gd name="connsiteY73" fmla="*/ 207024 h 604605"/>
                <a:gd name="connsiteX74" fmla="*/ 473830 w 605522"/>
                <a:gd name="connsiteY74" fmla="*/ 185307 h 604605"/>
                <a:gd name="connsiteX75" fmla="*/ 501196 w 605522"/>
                <a:gd name="connsiteY75" fmla="*/ 169437 h 604605"/>
                <a:gd name="connsiteX76" fmla="*/ 428777 w 605522"/>
                <a:gd name="connsiteY76" fmla="*/ 99634 h 604605"/>
                <a:gd name="connsiteX77" fmla="*/ 415871 w 605522"/>
                <a:gd name="connsiteY77" fmla="*/ 122066 h 604605"/>
                <a:gd name="connsiteX78" fmla="*/ 408581 w 605522"/>
                <a:gd name="connsiteY78" fmla="*/ 126362 h 604605"/>
                <a:gd name="connsiteX79" fmla="*/ 404398 w 605522"/>
                <a:gd name="connsiteY79" fmla="*/ 125288 h 604605"/>
                <a:gd name="connsiteX80" fmla="*/ 401291 w 605522"/>
                <a:gd name="connsiteY80" fmla="*/ 113714 h 604605"/>
                <a:gd name="connsiteX81" fmla="*/ 414198 w 605522"/>
                <a:gd name="connsiteY81" fmla="*/ 91281 h 604605"/>
                <a:gd name="connsiteX82" fmla="*/ 318715 w 605522"/>
                <a:gd name="connsiteY82" fmla="*/ 64195 h 604605"/>
                <a:gd name="connsiteX83" fmla="*/ 318715 w 605522"/>
                <a:gd name="connsiteY83" fmla="*/ 95816 h 604605"/>
                <a:gd name="connsiteX84" fmla="*/ 302701 w 605522"/>
                <a:gd name="connsiteY84" fmla="*/ 111685 h 604605"/>
                <a:gd name="connsiteX85" fmla="*/ 286807 w 605522"/>
                <a:gd name="connsiteY85" fmla="*/ 95816 h 604605"/>
                <a:gd name="connsiteX86" fmla="*/ 302701 w 605522"/>
                <a:gd name="connsiteY86" fmla="*/ 0 h 604605"/>
                <a:gd name="connsiteX87" fmla="*/ 605522 w 605522"/>
                <a:gd name="connsiteY87" fmla="*/ 302243 h 604605"/>
                <a:gd name="connsiteX88" fmla="*/ 302701 w 605522"/>
                <a:gd name="connsiteY88" fmla="*/ 604605 h 604605"/>
                <a:gd name="connsiteX89" fmla="*/ 0 w 605522"/>
                <a:gd name="connsiteY89" fmla="*/ 302243 h 604605"/>
                <a:gd name="connsiteX90" fmla="*/ 302701 w 605522"/>
                <a:gd name="connsiteY90" fmla="*/ 0 h 60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522" h="604605">
                  <a:moveTo>
                    <a:pt x="169739" y="214306"/>
                  </a:moveTo>
                  <a:cubicBezTo>
                    <a:pt x="174669" y="212874"/>
                    <a:pt x="180136" y="213322"/>
                    <a:pt x="184976" y="216005"/>
                  </a:cubicBezTo>
                  <a:lnTo>
                    <a:pt x="287155" y="272658"/>
                  </a:lnTo>
                  <a:cubicBezTo>
                    <a:pt x="291816" y="270153"/>
                    <a:pt x="297074" y="268841"/>
                    <a:pt x="302691" y="268841"/>
                  </a:cubicBezTo>
                  <a:cubicBezTo>
                    <a:pt x="308307" y="268841"/>
                    <a:pt x="313685" y="270153"/>
                    <a:pt x="318346" y="272658"/>
                  </a:cubicBezTo>
                  <a:lnTo>
                    <a:pt x="420524" y="216005"/>
                  </a:lnTo>
                  <a:cubicBezTo>
                    <a:pt x="430204" y="210638"/>
                    <a:pt x="442394" y="214216"/>
                    <a:pt x="447652" y="223877"/>
                  </a:cubicBezTo>
                  <a:cubicBezTo>
                    <a:pt x="453030" y="233418"/>
                    <a:pt x="449564" y="245584"/>
                    <a:pt x="439884" y="250951"/>
                  </a:cubicBezTo>
                  <a:lnTo>
                    <a:pt x="335674" y="308677"/>
                  </a:lnTo>
                  <a:cubicBezTo>
                    <a:pt x="332567" y="324063"/>
                    <a:pt x="319063" y="335751"/>
                    <a:pt x="302691" y="335751"/>
                  </a:cubicBezTo>
                  <a:cubicBezTo>
                    <a:pt x="286438" y="335751"/>
                    <a:pt x="272814" y="324182"/>
                    <a:pt x="269826" y="308677"/>
                  </a:cubicBezTo>
                  <a:lnTo>
                    <a:pt x="165497" y="250951"/>
                  </a:lnTo>
                  <a:cubicBezTo>
                    <a:pt x="155817" y="245584"/>
                    <a:pt x="152351" y="233418"/>
                    <a:pt x="157729" y="223877"/>
                  </a:cubicBezTo>
                  <a:cubicBezTo>
                    <a:pt x="160418" y="219047"/>
                    <a:pt x="164810" y="215737"/>
                    <a:pt x="169739" y="214306"/>
                  </a:cubicBezTo>
                  <a:close/>
                  <a:moveTo>
                    <a:pt x="286807" y="64195"/>
                  </a:moveTo>
                  <a:cubicBezTo>
                    <a:pt x="252032" y="66462"/>
                    <a:pt x="219169" y="76247"/>
                    <a:pt x="190010" y="91878"/>
                  </a:cubicBezTo>
                  <a:lnTo>
                    <a:pt x="203036" y="114311"/>
                  </a:lnTo>
                  <a:cubicBezTo>
                    <a:pt x="204231" y="116339"/>
                    <a:pt x="204470" y="118606"/>
                    <a:pt x="203872" y="120754"/>
                  </a:cubicBezTo>
                  <a:cubicBezTo>
                    <a:pt x="203394" y="122902"/>
                    <a:pt x="201960" y="124692"/>
                    <a:pt x="200048" y="125885"/>
                  </a:cubicBezTo>
                  <a:cubicBezTo>
                    <a:pt x="197419" y="127436"/>
                    <a:pt x="194193" y="127317"/>
                    <a:pt x="191564" y="125885"/>
                  </a:cubicBezTo>
                  <a:cubicBezTo>
                    <a:pt x="190249" y="125169"/>
                    <a:pt x="189173" y="124095"/>
                    <a:pt x="188456" y="122782"/>
                  </a:cubicBezTo>
                  <a:lnTo>
                    <a:pt x="175431" y="100469"/>
                  </a:lnTo>
                  <a:cubicBezTo>
                    <a:pt x="147108" y="118248"/>
                    <a:pt x="122849" y="141874"/>
                    <a:pt x="104207" y="169557"/>
                  </a:cubicBezTo>
                  <a:lnTo>
                    <a:pt x="131692" y="185307"/>
                  </a:lnTo>
                  <a:cubicBezTo>
                    <a:pt x="139221" y="189722"/>
                    <a:pt x="141850" y="199387"/>
                    <a:pt x="137428" y="207024"/>
                  </a:cubicBezTo>
                  <a:cubicBezTo>
                    <a:pt x="134560" y="212155"/>
                    <a:pt x="129183" y="215018"/>
                    <a:pt x="123686" y="215018"/>
                  </a:cubicBezTo>
                  <a:cubicBezTo>
                    <a:pt x="120937" y="215018"/>
                    <a:pt x="118188" y="214302"/>
                    <a:pt x="115679" y="212871"/>
                  </a:cubicBezTo>
                  <a:lnTo>
                    <a:pt x="88313" y="197001"/>
                  </a:lnTo>
                  <a:cubicBezTo>
                    <a:pt x="73614" y="226593"/>
                    <a:pt x="65010" y="259645"/>
                    <a:pt x="63815" y="294606"/>
                  </a:cubicBezTo>
                  <a:lnTo>
                    <a:pt x="89866" y="294487"/>
                  </a:lnTo>
                  <a:cubicBezTo>
                    <a:pt x="94527" y="294487"/>
                    <a:pt x="98351" y="298305"/>
                    <a:pt x="98351" y="302959"/>
                  </a:cubicBezTo>
                  <a:cubicBezTo>
                    <a:pt x="98351" y="305107"/>
                    <a:pt x="97514" y="307254"/>
                    <a:pt x="95841" y="308925"/>
                  </a:cubicBezTo>
                  <a:cubicBezTo>
                    <a:pt x="94288" y="310476"/>
                    <a:pt x="92256" y="311311"/>
                    <a:pt x="89986" y="311311"/>
                  </a:cubicBezTo>
                  <a:lnTo>
                    <a:pt x="63934" y="311431"/>
                  </a:lnTo>
                  <a:cubicBezTo>
                    <a:pt x="65249" y="345795"/>
                    <a:pt x="73853" y="378370"/>
                    <a:pt x="88313" y="407604"/>
                  </a:cubicBezTo>
                  <a:lnTo>
                    <a:pt x="115679" y="391734"/>
                  </a:lnTo>
                  <a:cubicBezTo>
                    <a:pt x="123327" y="387320"/>
                    <a:pt x="133126" y="389945"/>
                    <a:pt x="137428" y="397581"/>
                  </a:cubicBezTo>
                  <a:cubicBezTo>
                    <a:pt x="141850" y="405218"/>
                    <a:pt x="139221" y="414883"/>
                    <a:pt x="131692" y="419298"/>
                  </a:cubicBezTo>
                  <a:lnTo>
                    <a:pt x="104207" y="435048"/>
                  </a:lnTo>
                  <a:cubicBezTo>
                    <a:pt x="123208" y="463208"/>
                    <a:pt x="147825" y="487073"/>
                    <a:pt x="176626" y="504971"/>
                  </a:cubicBezTo>
                  <a:lnTo>
                    <a:pt x="189532" y="482419"/>
                  </a:lnTo>
                  <a:cubicBezTo>
                    <a:pt x="191086" y="479794"/>
                    <a:pt x="193834" y="478243"/>
                    <a:pt x="196941" y="478243"/>
                  </a:cubicBezTo>
                  <a:cubicBezTo>
                    <a:pt x="198375" y="478243"/>
                    <a:pt x="199809" y="478601"/>
                    <a:pt x="201124" y="479317"/>
                  </a:cubicBezTo>
                  <a:cubicBezTo>
                    <a:pt x="203036" y="480510"/>
                    <a:pt x="204470" y="482300"/>
                    <a:pt x="205067" y="484448"/>
                  </a:cubicBezTo>
                  <a:cubicBezTo>
                    <a:pt x="205665" y="486595"/>
                    <a:pt x="205306" y="488863"/>
                    <a:pt x="204231" y="490772"/>
                  </a:cubicBezTo>
                  <a:lnTo>
                    <a:pt x="191325" y="513324"/>
                  </a:lnTo>
                  <a:cubicBezTo>
                    <a:pt x="220125" y="528597"/>
                    <a:pt x="252510" y="538143"/>
                    <a:pt x="286807" y="540410"/>
                  </a:cubicBezTo>
                  <a:lnTo>
                    <a:pt x="286807" y="508789"/>
                  </a:lnTo>
                  <a:cubicBezTo>
                    <a:pt x="286807" y="499960"/>
                    <a:pt x="293978" y="492800"/>
                    <a:pt x="302701" y="492800"/>
                  </a:cubicBezTo>
                  <a:cubicBezTo>
                    <a:pt x="311545" y="492800"/>
                    <a:pt x="318715" y="499960"/>
                    <a:pt x="318715" y="508789"/>
                  </a:cubicBezTo>
                  <a:lnTo>
                    <a:pt x="318715" y="540410"/>
                  </a:lnTo>
                  <a:cubicBezTo>
                    <a:pt x="353490" y="538143"/>
                    <a:pt x="386354" y="528358"/>
                    <a:pt x="415512" y="512608"/>
                  </a:cubicBezTo>
                  <a:lnTo>
                    <a:pt x="402367" y="490175"/>
                  </a:lnTo>
                  <a:cubicBezTo>
                    <a:pt x="401291" y="488266"/>
                    <a:pt x="400933" y="485999"/>
                    <a:pt x="401530" y="483851"/>
                  </a:cubicBezTo>
                  <a:cubicBezTo>
                    <a:pt x="402128" y="481703"/>
                    <a:pt x="403562" y="479794"/>
                    <a:pt x="405474" y="478720"/>
                  </a:cubicBezTo>
                  <a:cubicBezTo>
                    <a:pt x="406789" y="478004"/>
                    <a:pt x="408223" y="477527"/>
                    <a:pt x="409657" y="477527"/>
                  </a:cubicBezTo>
                  <a:cubicBezTo>
                    <a:pt x="412644" y="477527"/>
                    <a:pt x="415512" y="479198"/>
                    <a:pt x="416946" y="481703"/>
                  </a:cubicBezTo>
                  <a:lnTo>
                    <a:pt x="430092" y="504136"/>
                  </a:lnTo>
                  <a:cubicBezTo>
                    <a:pt x="458294" y="486357"/>
                    <a:pt x="482553" y="462731"/>
                    <a:pt x="501196" y="435048"/>
                  </a:cubicBezTo>
                  <a:lnTo>
                    <a:pt x="473830" y="419298"/>
                  </a:lnTo>
                  <a:cubicBezTo>
                    <a:pt x="466182" y="414883"/>
                    <a:pt x="463672" y="405218"/>
                    <a:pt x="467974" y="397581"/>
                  </a:cubicBezTo>
                  <a:cubicBezTo>
                    <a:pt x="472396" y="389945"/>
                    <a:pt x="482195" y="387320"/>
                    <a:pt x="489724" y="391734"/>
                  </a:cubicBezTo>
                  <a:lnTo>
                    <a:pt x="517209" y="407485"/>
                  </a:lnTo>
                  <a:cubicBezTo>
                    <a:pt x="531789" y="377893"/>
                    <a:pt x="540512" y="344841"/>
                    <a:pt x="541588" y="309999"/>
                  </a:cubicBezTo>
                  <a:lnTo>
                    <a:pt x="515536" y="309999"/>
                  </a:lnTo>
                  <a:cubicBezTo>
                    <a:pt x="514102" y="309999"/>
                    <a:pt x="512668" y="309641"/>
                    <a:pt x="511354" y="308925"/>
                  </a:cubicBezTo>
                  <a:cubicBezTo>
                    <a:pt x="508725" y="307493"/>
                    <a:pt x="507171" y="304629"/>
                    <a:pt x="507171" y="301646"/>
                  </a:cubicBezTo>
                  <a:cubicBezTo>
                    <a:pt x="507171" y="299379"/>
                    <a:pt x="508008" y="297351"/>
                    <a:pt x="509561" y="295680"/>
                  </a:cubicBezTo>
                  <a:cubicBezTo>
                    <a:pt x="511115" y="294129"/>
                    <a:pt x="513266" y="293174"/>
                    <a:pt x="515536" y="293174"/>
                  </a:cubicBezTo>
                  <a:lnTo>
                    <a:pt x="541588" y="293174"/>
                  </a:lnTo>
                  <a:cubicBezTo>
                    <a:pt x="540273" y="258810"/>
                    <a:pt x="531669" y="226235"/>
                    <a:pt x="517209" y="197001"/>
                  </a:cubicBezTo>
                  <a:lnTo>
                    <a:pt x="489724" y="212871"/>
                  </a:lnTo>
                  <a:cubicBezTo>
                    <a:pt x="487214" y="214302"/>
                    <a:pt x="484585" y="215018"/>
                    <a:pt x="481836" y="215018"/>
                  </a:cubicBezTo>
                  <a:cubicBezTo>
                    <a:pt x="476339" y="215018"/>
                    <a:pt x="470962" y="212155"/>
                    <a:pt x="467974" y="207024"/>
                  </a:cubicBezTo>
                  <a:cubicBezTo>
                    <a:pt x="463553" y="199387"/>
                    <a:pt x="466182" y="189722"/>
                    <a:pt x="473830" y="185307"/>
                  </a:cubicBezTo>
                  <a:lnTo>
                    <a:pt x="501196" y="169437"/>
                  </a:lnTo>
                  <a:cubicBezTo>
                    <a:pt x="482314" y="141397"/>
                    <a:pt x="457577" y="117532"/>
                    <a:pt x="428777" y="99634"/>
                  </a:cubicBezTo>
                  <a:lnTo>
                    <a:pt x="415871" y="122066"/>
                  </a:lnTo>
                  <a:cubicBezTo>
                    <a:pt x="414437" y="124692"/>
                    <a:pt x="411569" y="126362"/>
                    <a:pt x="408581" y="126362"/>
                  </a:cubicBezTo>
                  <a:cubicBezTo>
                    <a:pt x="407147" y="126362"/>
                    <a:pt x="405713" y="126004"/>
                    <a:pt x="404398" y="125288"/>
                  </a:cubicBezTo>
                  <a:cubicBezTo>
                    <a:pt x="400335" y="122902"/>
                    <a:pt x="398901" y="117771"/>
                    <a:pt x="401291" y="113714"/>
                  </a:cubicBezTo>
                  <a:lnTo>
                    <a:pt x="414198" y="91281"/>
                  </a:lnTo>
                  <a:cubicBezTo>
                    <a:pt x="385278" y="76008"/>
                    <a:pt x="353012" y="66462"/>
                    <a:pt x="318715" y="64195"/>
                  </a:cubicBezTo>
                  <a:lnTo>
                    <a:pt x="318715" y="95816"/>
                  </a:lnTo>
                  <a:cubicBezTo>
                    <a:pt x="318715" y="104645"/>
                    <a:pt x="311545" y="111685"/>
                    <a:pt x="302701" y="111685"/>
                  </a:cubicBezTo>
                  <a:cubicBezTo>
                    <a:pt x="293978" y="111685"/>
                    <a:pt x="286807" y="104645"/>
                    <a:pt x="286807" y="95816"/>
                  </a:cubicBezTo>
                  <a:close/>
                  <a:moveTo>
                    <a:pt x="302701" y="0"/>
                  </a:moveTo>
                  <a:cubicBezTo>
                    <a:pt x="469647" y="0"/>
                    <a:pt x="605522" y="135550"/>
                    <a:pt x="605522" y="302243"/>
                  </a:cubicBezTo>
                  <a:cubicBezTo>
                    <a:pt x="605522" y="468936"/>
                    <a:pt x="469647" y="604605"/>
                    <a:pt x="302701" y="604605"/>
                  </a:cubicBezTo>
                  <a:cubicBezTo>
                    <a:pt x="135755" y="604605"/>
                    <a:pt x="0" y="468936"/>
                    <a:pt x="0" y="302243"/>
                  </a:cubicBezTo>
                  <a:cubicBezTo>
                    <a:pt x="0" y="135550"/>
                    <a:pt x="135755" y="0"/>
                    <a:pt x="302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96DA217-A51B-44F3-8551-50D6FA5E9A03}"/>
              </a:ext>
            </a:extLst>
          </p:cNvPr>
          <p:cNvSpPr txBox="1"/>
          <p:nvPr/>
        </p:nvSpPr>
        <p:spPr>
          <a:xfrm>
            <a:off x="4281487" y="2431871"/>
            <a:ext cx="6762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cs typeface="+mn-ea"/>
                <a:sym typeface="+mn-lt"/>
              </a:rPr>
              <a:t>Background</a:t>
            </a:r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47F72E-22D0-4928-BDEF-414DC8F78B34}"/>
              </a:ext>
            </a:extLst>
          </p:cNvPr>
          <p:cNvSpPr/>
          <p:nvPr/>
        </p:nvSpPr>
        <p:spPr>
          <a:xfrm>
            <a:off x="1254919" y="2133600"/>
            <a:ext cx="2697956" cy="26979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cs typeface="+mn-ea"/>
                <a:sym typeface="+mn-lt"/>
              </a:rPr>
              <a:t>01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6DC636-9B51-48A0-ADB9-26DA77AECD8C}"/>
              </a:ext>
            </a:extLst>
          </p:cNvPr>
          <p:cNvCxnSpPr/>
          <p:nvPr/>
        </p:nvCxnSpPr>
        <p:spPr>
          <a:xfrm>
            <a:off x="4381500" y="36322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942B0-40E8-458F-AA25-04517944D455}"/>
              </a:ext>
            </a:extLst>
          </p:cNvPr>
          <p:cNvSpPr txBox="1"/>
          <p:nvPr/>
        </p:nvSpPr>
        <p:spPr>
          <a:xfrm>
            <a:off x="4352925" y="3831398"/>
            <a:ext cx="539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159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Background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FF6F1C-55AD-4F9D-8CB0-15621E2ABA18}"/>
              </a:ext>
            </a:extLst>
          </p:cNvPr>
          <p:cNvGrpSpPr/>
          <p:nvPr/>
        </p:nvGrpSpPr>
        <p:grpSpPr>
          <a:xfrm>
            <a:off x="6620484" y="1775038"/>
            <a:ext cx="3591419" cy="855737"/>
            <a:chOff x="1160586" y="1775038"/>
            <a:chExt cx="3591419" cy="8557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BE8E445-28D7-4F87-91C9-58B6C597DD6A}"/>
                </a:ext>
              </a:extLst>
            </p:cNvPr>
            <p:cNvSpPr/>
            <p:nvPr/>
          </p:nvSpPr>
          <p:spPr>
            <a:xfrm>
              <a:off x="1160586" y="1797049"/>
              <a:ext cx="657225" cy="6572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TextBox 41">
              <a:extLst>
                <a:ext uri="{FF2B5EF4-FFF2-40B4-BE49-F238E27FC236}">
                  <a16:creationId xmlns:a16="http://schemas.microsoft.com/office/drawing/2014/main" id="{58AD1232-638C-4945-B771-62527556FD21}"/>
                </a:ext>
              </a:extLst>
            </p:cNvPr>
            <p:cNvSpPr txBox="1"/>
            <p:nvPr/>
          </p:nvSpPr>
          <p:spPr>
            <a:xfrm>
              <a:off x="2042495" y="1775038"/>
              <a:ext cx="190449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88">
              <a:extLst>
                <a:ext uri="{FF2B5EF4-FFF2-40B4-BE49-F238E27FC236}">
                  <a16:creationId xmlns:a16="http://schemas.microsoft.com/office/drawing/2014/main" id="{4D644C38-E593-4F9B-9498-BA0A3D8753F9}"/>
                </a:ext>
              </a:extLst>
            </p:cNvPr>
            <p:cNvSpPr txBox="1"/>
            <p:nvPr/>
          </p:nvSpPr>
          <p:spPr>
            <a:xfrm>
              <a:off x="2043661" y="2093256"/>
              <a:ext cx="2708344" cy="537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9D90B-3B43-4DFF-AAFA-C8DAD7D6DA55}"/>
              </a:ext>
            </a:extLst>
          </p:cNvPr>
          <p:cNvGrpSpPr/>
          <p:nvPr/>
        </p:nvGrpSpPr>
        <p:grpSpPr>
          <a:xfrm>
            <a:off x="6620484" y="3221819"/>
            <a:ext cx="3591419" cy="845297"/>
            <a:chOff x="1160586" y="1785478"/>
            <a:chExt cx="3591419" cy="8452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C40E7EB-2146-4F99-A35C-11EA74C2E27C}"/>
                </a:ext>
              </a:extLst>
            </p:cNvPr>
            <p:cNvSpPr/>
            <p:nvPr/>
          </p:nvSpPr>
          <p:spPr>
            <a:xfrm>
              <a:off x="1160586" y="1797049"/>
              <a:ext cx="657225" cy="6572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179948A4-083F-4685-94DD-091ED9BE0AF8}"/>
                </a:ext>
              </a:extLst>
            </p:cNvPr>
            <p:cNvSpPr txBox="1"/>
            <p:nvPr/>
          </p:nvSpPr>
          <p:spPr>
            <a:xfrm>
              <a:off x="2042495" y="1785478"/>
              <a:ext cx="17101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88">
              <a:extLst>
                <a:ext uri="{FF2B5EF4-FFF2-40B4-BE49-F238E27FC236}">
                  <a16:creationId xmlns:a16="http://schemas.microsoft.com/office/drawing/2014/main" id="{BAAEA1F4-044D-439B-B152-F65874A741AC}"/>
                </a:ext>
              </a:extLst>
            </p:cNvPr>
            <p:cNvSpPr txBox="1"/>
            <p:nvPr/>
          </p:nvSpPr>
          <p:spPr>
            <a:xfrm>
              <a:off x="2043661" y="2093256"/>
              <a:ext cx="2708344" cy="537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E4706A-4556-45C9-BA40-D8FE067595A1}"/>
              </a:ext>
            </a:extLst>
          </p:cNvPr>
          <p:cNvGrpSpPr/>
          <p:nvPr/>
        </p:nvGrpSpPr>
        <p:grpSpPr>
          <a:xfrm>
            <a:off x="6620484" y="4658160"/>
            <a:ext cx="3591419" cy="845296"/>
            <a:chOff x="1160586" y="1785479"/>
            <a:chExt cx="3591419" cy="84529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FAB246F-7392-461B-A23D-AC7A956E7BE4}"/>
                </a:ext>
              </a:extLst>
            </p:cNvPr>
            <p:cNvSpPr/>
            <p:nvPr/>
          </p:nvSpPr>
          <p:spPr>
            <a:xfrm>
              <a:off x="1160586" y="1797049"/>
              <a:ext cx="657225" cy="6572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5C71D482-184A-4F9E-96E4-5D7090E298C9}"/>
                </a:ext>
              </a:extLst>
            </p:cNvPr>
            <p:cNvSpPr txBox="1"/>
            <p:nvPr/>
          </p:nvSpPr>
          <p:spPr>
            <a:xfrm>
              <a:off x="2042495" y="1785479"/>
              <a:ext cx="1803532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375467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88">
              <a:extLst>
                <a:ext uri="{FF2B5EF4-FFF2-40B4-BE49-F238E27FC236}">
                  <a16:creationId xmlns:a16="http://schemas.microsoft.com/office/drawing/2014/main" id="{12E53A55-BC58-47E2-88D8-7BACE2E6F4B2}"/>
                </a:ext>
              </a:extLst>
            </p:cNvPr>
            <p:cNvSpPr txBox="1"/>
            <p:nvPr/>
          </p:nvSpPr>
          <p:spPr>
            <a:xfrm>
              <a:off x="2043661" y="2093256"/>
              <a:ext cx="2708344" cy="537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2BEF62-0D00-4B16-8A12-BCA6EC6E9164}"/>
              </a:ext>
            </a:extLst>
          </p:cNvPr>
          <p:cNvGrpSpPr/>
          <p:nvPr/>
        </p:nvGrpSpPr>
        <p:grpSpPr>
          <a:xfrm>
            <a:off x="911678" y="1777282"/>
            <a:ext cx="4925288" cy="3847004"/>
            <a:chOff x="911678" y="1777282"/>
            <a:chExt cx="4925288" cy="3847004"/>
          </a:xfrm>
        </p:grpSpPr>
        <p:pic>
          <p:nvPicPr>
            <p:cNvPr id="17" name="图片 16" descr="电脑的屏幕&#10;&#10;描述已自动生成">
              <a:extLst>
                <a:ext uri="{FF2B5EF4-FFF2-40B4-BE49-F238E27FC236}">
                  <a16:creationId xmlns:a16="http://schemas.microsoft.com/office/drawing/2014/main" id="{A0E0B7B1-AC50-4BF3-8A0B-F976E29F5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78" y="1777282"/>
              <a:ext cx="4925288" cy="3847004"/>
            </a:xfrm>
            <a:prstGeom prst="rect">
              <a:avLst/>
            </a:prstGeom>
          </p:spPr>
        </p:pic>
        <p:pic>
          <p:nvPicPr>
            <p:cNvPr id="18" name="图片 17" descr="人手里拿着纸&#10;&#10;低可信度描述已自动生成">
              <a:extLst>
                <a:ext uri="{FF2B5EF4-FFF2-40B4-BE49-F238E27FC236}">
                  <a16:creationId xmlns:a16="http://schemas.microsoft.com/office/drawing/2014/main" id="{9A71337F-602B-4B37-B5B0-A1FEE2BE5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5" b="10837"/>
            <a:stretch/>
          </p:blipFill>
          <p:spPr>
            <a:xfrm>
              <a:off x="1211580" y="2097913"/>
              <a:ext cx="4317305" cy="2458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3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159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Background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6D3345-827E-4005-AA80-B5E07E856E42}"/>
              </a:ext>
            </a:extLst>
          </p:cNvPr>
          <p:cNvGrpSpPr/>
          <p:nvPr/>
        </p:nvGrpSpPr>
        <p:grpSpPr>
          <a:xfrm>
            <a:off x="6096000" y="1160463"/>
            <a:ext cx="5139447" cy="4883150"/>
            <a:chOff x="6096000" y="1160463"/>
            <a:chExt cx="5139447" cy="48831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CD4065-C4C4-4360-A3DF-7BDA7C2DC434}"/>
                </a:ext>
              </a:extLst>
            </p:cNvPr>
            <p:cNvSpPr/>
            <p:nvPr/>
          </p:nvSpPr>
          <p:spPr>
            <a:xfrm>
              <a:off x="9292347" y="1160463"/>
              <a:ext cx="1943100" cy="424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C6F28B-FC08-46A8-8B4A-C0C352F6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1" r="15131"/>
            <a:stretch/>
          </p:blipFill>
          <p:spPr>
            <a:xfrm>
              <a:off x="6096000" y="1344613"/>
              <a:ext cx="4913087" cy="4699000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13C788-A25F-4DAC-B659-0CC9937A93BF}"/>
              </a:ext>
            </a:extLst>
          </p:cNvPr>
          <p:cNvGrpSpPr/>
          <p:nvPr/>
        </p:nvGrpSpPr>
        <p:grpSpPr>
          <a:xfrm>
            <a:off x="955885" y="3940362"/>
            <a:ext cx="4189430" cy="1242984"/>
            <a:chOff x="955885" y="2092386"/>
            <a:chExt cx="4189430" cy="12429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45C7716-A349-4DC0-8E43-95B324154969}"/>
                </a:ext>
              </a:extLst>
            </p:cNvPr>
            <p:cNvSpPr txBox="1"/>
            <p:nvPr/>
          </p:nvSpPr>
          <p:spPr>
            <a:xfrm>
              <a:off x="1517313" y="2705518"/>
              <a:ext cx="3628002" cy="629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2E4F44-C69B-4FAE-B74C-7CE83264F773}"/>
                </a:ext>
              </a:extLst>
            </p:cNvPr>
            <p:cNvSpPr txBox="1"/>
            <p:nvPr/>
          </p:nvSpPr>
          <p:spPr>
            <a:xfrm>
              <a:off x="1517313" y="2093957"/>
              <a:ext cx="2633609" cy="441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0293CD9-359F-426F-9403-82E217A68885}"/>
                </a:ext>
              </a:extLst>
            </p:cNvPr>
            <p:cNvCxnSpPr/>
            <p:nvPr/>
          </p:nvCxnSpPr>
          <p:spPr>
            <a:xfrm>
              <a:off x="1616593" y="2644289"/>
              <a:ext cx="13319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AA72F5D-9236-4E8C-9AE0-445371156DCA}"/>
                </a:ext>
              </a:extLst>
            </p:cNvPr>
            <p:cNvSpPr/>
            <p:nvPr/>
          </p:nvSpPr>
          <p:spPr>
            <a:xfrm>
              <a:off x="955885" y="2092386"/>
              <a:ext cx="511422" cy="5114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dollar-bag_17794">
              <a:extLst>
                <a:ext uri="{FF2B5EF4-FFF2-40B4-BE49-F238E27FC236}">
                  <a16:creationId xmlns:a16="http://schemas.microsoft.com/office/drawing/2014/main" id="{A8E30F6E-1739-4FC8-B406-65217DA4A19E}"/>
                </a:ext>
              </a:extLst>
            </p:cNvPr>
            <p:cNvSpPr/>
            <p:nvPr/>
          </p:nvSpPr>
          <p:spPr>
            <a:xfrm>
              <a:off x="1107874" y="2213965"/>
              <a:ext cx="207444" cy="267900"/>
            </a:xfrm>
            <a:custGeom>
              <a:avLst/>
              <a:gdLst>
                <a:gd name="T0" fmla="*/ 3250 w 3635"/>
                <a:gd name="T1" fmla="*/ 2043 h 4701"/>
                <a:gd name="T2" fmla="*/ 2365 w 3635"/>
                <a:gd name="T3" fmla="*/ 1417 h 4701"/>
                <a:gd name="T4" fmla="*/ 2500 w 3635"/>
                <a:gd name="T5" fmla="*/ 1414 h 4701"/>
                <a:gd name="T6" fmla="*/ 3193 w 3635"/>
                <a:gd name="T7" fmla="*/ 1490 h 4701"/>
                <a:gd name="T8" fmla="*/ 3332 w 3635"/>
                <a:gd name="T9" fmla="*/ 1453 h 4701"/>
                <a:gd name="T10" fmla="*/ 2904 w 3635"/>
                <a:gd name="T11" fmla="*/ 1344 h 4701"/>
                <a:gd name="T12" fmla="*/ 2345 w 3635"/>
                <a:gd name="T13" fmla="*/ 1358 h 4701"/>
                <a:gd name="T14" fmla="*/ 2555 w 3635"/>
                <a:gd name="T15" fmla="*/ 1321 h 4701"/>
                <a:gd name="T16" fmla="*/ 3115 w 3635"/>
                <a:gd name="T17" fmla="*/ 1087 h 4701"/>
                <a:gd name="T18" fmla="*/ 3164 w 3635"/>
                <a:gd name="T19" fmla="*/ 986 h 4701"/>
                <a:gd name="T20" fmla="*/ 2816 w 3635"/>
                <a:gd name="T21" fmla="*/ 1081 h 4701"/>
                <a:gd name="T22" fmla="*/ 2629 w 3635"/>
                <a:gd name="T23" fmla="*/ 1209 h 4701"/>
                <a:gd name="T24" fmla="*/ 2181 w 3635"/>
                <a:gd name="T25" fmla="*/ 1292 h 4701"/>
                <a:gd name="T26" fmla="*/ 2603 w 3635"/>
                <a:gd name="T27" fmla="*/ 126 h 4701"/>
                <a:gd name="T28" fmla="*/ 2312 w 3635"/>
                <a:gd name="T29" fmla="*/ 78 h 4701"/>
                <a:gd name="T30" fmla="*/ 1847 w 3635"/>
                <a:gd name="T31" fmla="*/ 174 h 4701"/>
                <a:gd name="T32" fmla="*/ 1664 w 3635"/>
                <a:gd name="T33" fmla="*/ 170 h 4701"/>
                <a:gd name="T34" fmla="*/ 1483 w 3635"/>
                <a:gd name="T35" fmla="*/ 165 h 4701"/>
                <a:gd name="T36" fmla="*/ 893 w 3635"/>
                <a:gd name="T37" fmla="*/ 359 h 4701"/>
                <a:gd name="T38" fmla="*/ 1466 w 3635"/>
                <a:gd name="T39" fmla="*/ 1398 h 4701"/>
                <a:gd name="T40" fmla="*/ 115 w 3635"/>
                <a:gd name="T41" fmla="*/ 2775 h 4701"/>
                <a:gd name="T42" fmla="*/ 402 w 3635"/>
                <a:gd name="T43" fmla="*/ 4149 h 4701"/>
                <a:gd name="T44" fmla="*/ 1817 w 3635"/>
                <a:gd name="T45" fmla="*/ 4701 h 4701"/>
                <a:gd name="T46" fmla="*/ 3515 w 3635"/>
                <a:gd name="T47" fmla="*/ 3556 h 4701"/>
                <a:gd name="T48" fmla="*/ 3250 w 3635"/>
                <a:gd name="T49" fmla="*/ 2043 h 4701"/>
                <a:gd name="T50" fmla="*/ 1605 w 3635"/>
                <a:gd name="T51" fmla="*/ 329 h 4701"/>
                <a:gd name="T52" fmla="*/ 1781 w 3635"/>
                <a:gd name="T53" fmla="*/ 333 h 4701"/>
                <a:gd name="T54" fmla="*/ 1970 w 3635"/>
                <a:gd name="T55" fmla="*/ 338 h 4701"/>
                <a:gd name="T56" fmla="*/ 2287 w 3635"/>
                <a:gd name="T57" fmla="*/ 306 h 4701"/>
                <a:gd name="T58" fmla="*/ 2077 w 3635"/>
                <a:gd name="T59" fmla="*/ 444 h 4701"/>
                <a:gd name="T60" fmla="*/ 1157 w 3635"/>
                <a:gd name="T61" fmla="*/ 446 h 4701"/>
                <a:gd name="T62" fmla="*/ 1605 w 3635"/>
                <a:gd name="T63" fmla="*/ 329 h 4701"/>
                <a:gd name="T64" fmla="*/ 1874 w 3635"/>
                <a:gd name="T65" fmla="*/ 3776 h 4701"/>
                <a:gd name="T66" fmla="*/ 1874 w 3635"/>
                <a:gd name="T67" fmla="*/ 4034 h 4701"/>
                <a:gd name="T68" fmla="*/ 1717 w 3635"/>
                <a:gd name="T69" fmla="*/ 4034 h 4701"/>
                <a:gd name="T70" fmla="*/ 1717 w 3635"/>
                <a:gd name="T71" fmla="*/ 3786 h 4701"/>
                <a:gd name="T72" fmla="*/ 1340 w 3635"/>
                <a:gd name="T73" fmla="*/ 3677 h 4701"/>
                <a:gd name="T74" fmla="*/ 1400 w 3635"/>
                <a:gd name="T75" fmla="*/ 3510 h 4701"/>
                <a:gd name="T76" fmla="*/ 1755 w 3635"/>
                <a:gd name="T77" fmla="*/ 3617 h 4701"/>
                <a:gd name="T78" fmla="*/ 2034 w 3635"/>
                <a:gd name="T79" fmla="*/ 3374 h 4701"/>
                <a:gd name="T80" fmla="*/ 1769 w 3635"/>
                <a:gd name="T81" fmla="*/ 3079 h 4701"/>
                <a:gd name="T82" fmla="*/ 1360 w 3635"/>
                <a:gd name="T83" fmla="*/ 2647 h 4701"/>
                <a:gd name="T84" fmla="*/ 1732 w 3635"/>
                <a:gd name="T85" fmla="*/ 2248 h 4701"/>
                <a:gd name="T86" fmla="*/ 1732 w 3635"/>
                <a:gd name="T87" fmla="*/ 2000 h 4701"/>
                <a:gd name="T88" fmla="*/ 1889 w 3635"/>
                <a:gd name="T89" fmla="*/ 2000 h 4701"/>
                <a:gd name="T90" fmla="*/ 1888 w 3635"/>
                <a:gd name="T91" fmla="*/ 2240 h 4701"/>
                <a:gd name="T92" fmla="*/ 2211 w 3635"/>
                <a:gd name="T93" fmla="*/ 2327 h 4701"/>
                <a:gd name="T94" fmla="*/ 2149 w 3635"/>
                <a:gd name="T95" fmla="*/ 2491 h 4701"/>
                <a:gd name="T96" fmla="*/ 1836 w 3635"/>
                <a:gd name="T97" fmla="*/ 2404 h 4701"/>
                <a:gd name="T98" fmla="*/ 1589 w 3635"/>
                <a:gd name="T99" fmla="*/ 2620 h 4701"/>
                <a:gd name="T100" fmla="*/ 1881 w 3635"/>
                <a:gd name="T101" fmla="*/ 2902 h 4701"/>
                <a:gd name="T102" fmla="*/ 2265 w 3635"/>
                <a:gd name="T103" fmla="*/ 3354 h 4701"/>
                <a:gd name="T104" fmla="*/ 1874 w 3635"/>
                <a:gd name="T105" fmla="*/ 3776 h 4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701">
                  <a:moveTo>
                    <a:pt x="3250" y="2043"/>
                  </a:moveTo>
                  <a:cubicBezTo>
                    <a:pt x="3034" y="1723"/>
                    <a:pt x="2729" y="1509"/>
                    <a:pt x="2365" y="1417"/>
                  </a:cubicBezTo>
                  <a:cubicBezTo>
                    <a:pt x="2410" y="1417"/>
                    <a:pt x="2456" y="1416"/>
                    <a:pt x="2500" y="1414"/>
                  </a:cubicBezTo>
                  <a:cubicBezTo>
                    <a:pt x="2679" y="1408"/>
                    <a:pt x="3072" y="1316"/>
                    <a:pt x="3193" y="1490"/>
                  </a:cubicBezTo>
                  <a:cubicBezTo>
                    <a:pt x="3217" y="1524"/>
                    <a:pt x="3342" y="1468"/>
                    <a:pt x="3332" y="1453"/>
                  </a:cubicBezTo>
                  <a:cubicBezTo>
                    <a:pt x="3242" y="1324"/>
                    <a:pt x="3042" y="1341"/>
                    <a:pt x="2904" y="1344"/>
                  </a:cubicBezTo>
                  <a:cubicBezTo>
                    <a:pt x="2730" y="1349"/>
                    <a:pt x="2528" y="1384"/>
                    <a:pt x="2345" y="1358"/>
                  </a:cubicBezTo>
                  <a:cubicBezTo>
                    <a:pt x="2415" y="1351"/>
                    <a:pt x="2485" y="1340"/>
                    <a:pt x="2555" y="1321"/>
                  </a:cubicBezTo>
                  <a:cubicBezTo>
                    <a:pt x="2757" y="1266"/>
                    <a:pt x="2892" y="1086"/>
                    <a:pt x="3115" y="1087"/>
                  </a:cubicBezTo>
                  <a:cubicBezTo>
                    <a:pt x="3139" y="1081"/>
                    <a:pt x="3202" y="987"/>
                    <a:pt x="3164" y="986"/>
                  </a:cubicBezTo>
                  <a:cubicBezTo>
                    <a:pt x="3034" y="986"/>
                    <a:pt x="2929" y="1016"/>
                    <a:pt x="2816" y="1081"/>
                  </a:cubicBezTo>
                  <a:cubicBezTo>
                    <a:pt x="2751" y="1118"/>
                    <a:pt x="2692" y="1168"/>
                    <a:pt x="2629" y="1209"/>
                  </a:cubicBezTo>
                  <a:cubicBezTo>
                    <a:pt x="2499" y="1292"/>
                    <a:pt x="2336" y="1296"/>
                    <a:pt x="2181" y="1292"/>
                  </a:cubicBezTo>
                  <a:cubicBezTo>
                    <a:pt x="2457" y="910"/>
                    <a:pt x="2694" y="338"/>
                    <a:pt x="2603" y="126"/>
                  </a:cubicBezTo>
                  <a:cubicBezTo>
                    <a:pt x="2560" y="25"/>
                    <a:pt x="2452" y="0"/>
                    <a:pt x="2312" y="78"/>
                  </a:cubicBezTo>
                  <a:cubicBezTo>
                    <a:pt x="2162" y="163"/>
                    <a:pt x="1992" y="174"/>
                    <a:pt x="1847" y="174"/>
                  </a:cubicBezTo>
                  <a:cubicBezTo>
                    <a:pt x="1786" y="174"/>
                    <a:pt x="1724" y="172"/>
                    <a:pt x="1664" y="170"/>
                  </a:cubicBezTo>
                  <a:cubicBezTo>
                    <a:pt x="1603" y="167"/>
                    <a:pt x="1542" y="165"/>
                    <a:pt x="1483" y="165"/>
                  </a:cubicBezTo>
                  <a:cubicBezTo>
                    <a:pt x="1287" y="165"/>
                    <a:pt x="1064" y="188"/>
                    <a:pt x="893" y="359"/>
                  </a:cubicBezTo>
                  <a:cubicBezTo>
                    <a:pt x="759" y="498"/>
                    <a:pt x="939" y="1065"/>
                    <a:pt x="1466" y="1398"/>
                  </a:cubicBezTo>
                  <a:cubicBezTo>
                    <a:pt x="532" y="1536"/>
                    <a:pt x="256" y="2162"/>
                    <a:pt x="115" y="2775"/>
                  </a:cubicBezTo>
                  <a:cubicBezTo>
                    <a:pt x="0" y="3275"/>
                    <a:pt x="105" y="3776"/>
                    <a:pt x="402" y="4149"/>
                  </a:cubicBezTo>
                  <a:cubicBezTo>
                    <a:pt x="686" y="4505"/>
                    <a:pt x="1337" y="4701"/>
                    <a:pt x="1817" y="4701"/>
                  </a:cubicBezTo>
                  <a:cubicBezTo>
                    <a:pt x="2946" y="4701"/>
                    <a:pt x="3375" y="4232"/>
                    <a:pt x="3515" y="3556"/>
                  </a:cubicBezTo>
                  <a:cubicBezTo>
                    <a:pt x="3635" y="3033"/>
                    <a:pt x="3536" y="2467"/>
                    <a:pt x="3250" y="2043"/>
                  </a:cubicBezTo>
                  <a:close/>
                  <a:moveTo>
                    <a:pt x="1605" y="329"/>
                  </a:moveTo>
                  <a:cubicBezTo>
                    <a:pt x="1663" y="329"/>
                    <a:pt x="1722" y="331"/>
                    <a:pt x="1781" y="333"/>
                  </a:cubicBezTo>
                  <a:cubicBezTo>
                    <a:pt x="1844" y="335"/>
                    <a:pt x="1907" y="338"/>
                    <a:pt x="1970" y="338"/>
                  </a:cubicBezTo>
                  <a:cubicBezTo>
                    <a:pt x="2064" y="338"/>
                    <a:pt x="2174" y="332"/>
                    <a:pt x="2287" y="306"/>
                  </a:cubicBezTo>
                  <a:cubicBezTo>
                    <a:pt x="2216" y="349"/>
                    <a:pt x="2145" y="396"/>
                    <a:pt x="2077" y="444"/>
                  </a:cubicBezTo>
                  <a:cubicBezTo>
                    <a:pt x="1745" y="672"/>
                    <a:pt x="1482" y="852"/>
                    <a:pt x="1157" y="446"/>
                  </a:cubicBezTo>
                  <a:cubicBezTo>
                    <a:pt x="1285" y="345"/>
                    <a:pt x="1447" y="329"/>
                    <a:pt x="1605" y="329"/>
                  </a:cubicBezTo>
                  <a:close/>
                  <a:moveTo>
                    <a:pt x="1874" y="3776"/>
                  </a:moveTo>
                  <a:lnTo>
                    <a:pt x="1874" y="4034"/>
                  </a:lnTo>
                  <a:lnTo>
                    <a:pt x="1717" y="4034"/>
                  </a:lnTo>
                  <a:lnTo>
                    <a:pt x="1717" y="3786"/>
                  </a:lnTo>
                  <a:cubicBezTo>
                    <a:pt x="1574" y="3783"/>
                    <a:pt x="1427" y="3738"/>
                    <a:pt x="1340" y="3677"/>
                  </a:cubicBezTo>
                  <a:lnTo>
                    <a:pt x="1400" y="3510"/>
                  </a:lnTo>
                  <a:cubicBezTo>
                    <a:pt x="1487" y="3567"/>
                    <a:pt x="1616" y="3617"/>
                    <a:pt x="1755" y="3617"/>
                  </a:cubicBezTo>
                  <a:cubicBezTo>
                    <a:pt x="1930" y="3617"/>
                    <a:pt x="2034" y="3515"/>
                    <a:pt x="2034" y="3374"/>
                  </a:cubicBezTo>
                  <a:cubicBezTo>
                    <a:pt x="2034" y="3238"/>
                    <a:pt x="1953" y="3153"/>
                    <a:pt x="1769" y="3079"/>
                  </a:cubicBezTo>
                  <a:cubicBezTo>
                    <a:pt x="1517" y="2979"/>
                    <a:pt x="1360" y="2863"/>
                    <a:pt x="1360" y="2647"/>
                  </a:cubicBezTo>
                  <a:cubicBezTo>
                    <a:pt x="1360" y="2441"/>
                    <a:pt x="1506" y="2285"/>
                    <a:pt x="1732" y="2248"/>
                  </a:cubicBezTo>
                  <a:lnTo>
                    <a:pt x="1732" y="2000"/>
                  </a:lnTo>
                  <a:lnTo>
                    <a:pt x="1889" y="2000"/>
                  </a:lnTo>
                  <a:lnTo>
                    <a:pt x="1888" y="2240"/>
                  </a:lnTo>
                  <a:cubicBezTo>
                    <a:pt x="2035" y="2245"/>
                    <a:pt x="2136" y="2285"/>
                    <a:pt x="2211" y="2327"/>
                  </a:cubicBezTo>
                  <a:lnTo>
                    <a:pt x="2149" y="2491"/>
                  </a:lnTo>
                  <a:cubicBezTo>
                    <a:pt x="2097" y="2461"/>
                    <a:pt x="1995" y="2404"/>
                    <a:pt x="1836" y="2404"/>
                  </a:cubicBezTo>
                  <a:cubicBezTo>
                    <a:pt x="1645" y="2404"/>
                    <a:pt x="1589" y="2518"/>
                    <a:pt x="1589" y="2620"/>
                  </a:cubicBezTo>
                  <a:cubicBezTo>
                    <a:pt x="1589" y="2746"/>
                    <a:pt x="1665" y="2811"/>
                    <a:pt x="1881" y="2902"/>
                  </a:cubicBezTo>
                  <a:cubicBezTo>
                    <a:pt x="2136" y="3007"/>
                    <a:pt x="2265" y="3133"/>
                    <a:pt x="2265" y="3354"/>
                  </a:cubicBezTo>
                  <a:cubicBezTo>
                    <a:pt x="2265" y="3552"/>
                    <a:pt x="2129" y="3736"/>
                    <a:pt x="1874" y="37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A775D4-2B9A-4EE7-91F4-8B831CD8EE21}"/>
              </a:ext>
            </a:extLst>
          </p:cNvPr>
          <p:cNvGrpSpPr/>
          <p:nvPr/>
        </p:nvGrpSpPr>
        <p:grpSpPr>
          <a:xfrm>
            <a:off x="955885" y="2092386"/>
            <a:ext cx="4189430" cy="1242984"/>
            <a:chOff x="955885" y="2092386"/>
            <a:chExt cx="4189430" cy="12429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DFA4C3-CA5E-4E10-802C-03B0340B2C12}"/>
                </a:ext>
              </a:extLst>
            </p:cNvPr>
            <p:cNvSpPr txBox="1"/>
            <p:nvPr/>
          </p:nvSpPr>
          <p:spPr>
            <a:xfrm>
              <a:off x="1517313" y="2705518"/>
              <a:ext cx="3628002" cy="629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E67A1A8-2A6D-4FFB-B4EF-79CA0114C5B2}"/>
                </a:ext>
              </a:extLst>
            </p:cNvPr>
            <p:cNvSpPr txBox="1"/>
            <p:nvPr/>
          </p:nvSpPr>
          <p:spPr>
            <a:xfrm>
              <a:off x="1517313" y="2093957"/>
              <a:ext cx="2633609" cy="441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975FB76-886E-450E-B9CC-B5B3B5C0552A}"/>
                </a:ext>
              </a:extLst>
            </p:cNvPr>
            <p:cNvCxnSpPr/>
            <p:nvPr/>
          </p:nvCxnSpPr>
          <p:spPr>
            <a:xfrm>
              <a:off x="1616593" y="2644289"/>
              <a:ext cx="133191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B20F4F0-36CC-4CB7-8CF3-C89746B6879D}"/>
                </a:ext>
              </a:extLst>
            </p:cNvPr>
            <p:cNvSpPr/>
            <p:nvPr/>
          </p:nvSpPr>
          <p:spPr>
            <a:xfrm>
              <a:off x="955885" y="2092386"/>
              <a:ext cx="511422" cy="5114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dollar-bag_17794">
              <a:extLst>
                <a:ext uri="{FF2B5EF4-FFF2-40B4-BE49-F238E27FC236}">
                  <a16:creationId xmlns:a16="http://schemas.microsoft.com/office/drawing/2014/main" id="{80839030-BD8F-4402-B631-7BDC5AAFB137}"/>
                </a:ext>
              </a:extLst>
            </p:cNvPr>
            <p:cNvSpPr/>
            <p:nvPr/>
          </p:nvSpPr>
          <p:spPr>
            <a:xfrm>
              <a:off x="1107874" y="2213965"/>
              <a:ext cx="207444" cy="267900"/>
            </a:xfrm>
            <a:custGeom>
              <a:avLst/>
              <a:gdLst>
                <a:gd name="T0" fmla="*/ 3250 w 3635"/>
                <a:gd name="T1" fmla="*/ 2043 h 4701"/>
                <a:gd name="T2" fmla="*/ 2365 w 3635"/>
                <a:gd name="T3" fmla="*/ 1417 h 4701"/>
                <a:gd name="T4" fmla="*/ 2500 w 3635"/>
                <a:gd name="T5" fmla="*/ 1414 h 4701"/>
                <a:gd name="T6" fmla="*/ 3193 w 3635"/>
                <a:gd name="T7" fmla="*/ 1490 h 4701"/>
                <a:gd name="T8" fmla="*/ 3332 w 3635"/>
                <a:gd name="T9" fmla="*/ 1453 h 4701"/>
                <a:gd name="T10" fmla="*/ 2904 w 3635"/>
                <a:gd name="T11" fmla="*/ 1344 h 4701"/>
                <a:gd name="T12" fmla="*/ 2345 w 3635"/>
                <a:gd name="T13" fmla="*/ 1358 h 4701"/>
                <a:gd name="T14" fmla="*/ 2555 w 3635"/>
                <a:gd name="T15" fmla="*/ 1321 h 4701"/>
                <a:gd name="T16" fmla="*/ 3115 w 3635"/>
                <a:gd name="T17" fmla="*/ 1087 h 4701"/>
                <a:gd name="T18" fmla="*/ 3164 w 3635"/>
                <a:gd name="T19" fmla="*/ 986 h 4701"/>
                <a:gd name="T20" fmla="*/ 2816 w 3635"/>
                <a:gd name="T21" fmla="*/ 1081 h 4701"/>
                <a:gd name="T22" fmla="*/ 2629 w 3635"/>
                <a:gd name="T23" fmla="*/ 1209 h 4701"/>
                <a:gd name="T24" fmla="*/ 2181 w 3635"/>
                <a:gd name="T25" fmla="*/ 1292 h 4701"/>
                <a:gd name="T26" fmla="*/ 2603 w 3635"/>
                <a:gd name="T27" fmla="*/ 126 h 4701"/>
                <a:gd name="T28" fmla="*/ 2312 w 3635"/>
                <a:gd name="T29" fmla="*/ 78 h 4701"/>
                <a:gd name="T30" fmla="*/ 1847 w 3635"/>
                <a:gd name="T31" fmla="*/ 174 h 4701"/>
                <a:gd name="T32" fmla="*/ 1664 w 3635"/>
                <a:gd name="T33" fmla="*/ 170 h 4701"/>
                <a:gd name="T34" fmla="*/ 1483 w 3635"/>
                <a:gd name="T35" fmla="*/ 165 h 4701"/>
                <a:gd name="T36" fmla="*/ 893 w 3635"/>
                <a:gd name="T37" fmla="*/ 359 h 4701"/>
                <a:gd name="T38" fmla="*/ 1466 w 3635"/>
                <a:gd name="T39" fmla="*/ 1398 h 4701"/>
                <a:gd name="T40" fmla="*/ 115 w 3635"/>
                <a:gd name="T41" fmla="*/ 2775 h 4701"/>
                <a:gd name="T42" fmla="*/ 402 w 3635"/>
                <a:gd name="T43" fmla="*/ 4149 h 4701"/>
                <a:gd name="T44" fmla="*/ 1817 w 3635"/>
                <a:gd name="T45" fmla="*/ 4701 h 4701"/>
                <a:gd name="T46" fmla="*/ 3515 w 3635"/>
                <a:gd name="T47" fmla="*/ 3556 h 4701"/>
                <a:gd name="T48" fmla="*/ 3250 w 3635"/>
                <a:gd name="T49" fmla="*/ 2043 h 4701"/>
                <a:gd name="T50" fmla="*/ 1605 w 3635"/>
                <a:gd name="T51" fmla="*/ 329 h 4701"/>
                <a:gd name="T52" fmla="*/ 1781 w 3635"/>
                <a:gd name="T53" fmla="*/ 333 h 4701"/>
                <a:gd name="T54" fmla="*/ 1970 w 3635"/>
                <a:gd name="T55" fmla="*/ 338 h 4701"/>
                <a:gd name="T56" fmla="*/ 2287 w 3635"/>
                <a:gd name="T57" fmla="*/ 306 h 4701"/>
                <a:gd name="T58" fmla="*/ 2077 w 3635"/>
                <a:gd name="T59" fmla="*/ 444 h 4701"/>
                <a:gd name="T60" fmla="*/ 1157 w 3635"/>
                <a:gd name="T61" fmla="*/ 446 h 4701"/>
                <a:gd name="T62" fmla="*/ 1605 w 3635"/>
                <a:gd name="T63" fmla="*/ 329 h 4701"/>
                <a:gd name="T64" fmla="*/ 1874 w 3635"/>
                <a:gd name="T65" fmla="*/ 3776 h 4701"/>
                <a:gd name="T66" fmla="*/ 1874 w 3635"/>
                <a:gd name="T67" fmla="*/ 4034 h 4701"/>
                <a:gd name="T68" fmla="*/ 1717 w 3635"/>
                <a:gd name="T69" fmla="*/ 4034 h 4701"/>
                <a:gd name="T70" fmla="*/ 1717 w 3635"/>
                <a:gd name="T71" fmla="*/ 3786 h 4701"/>
                <a:gd name="T72" fmla="*/ 1340 w 3635"/>
                <a:gd name="T73" fmla="*/ 3677 h 4701"/>
                <a:gd name="T74" fmla="*/ 1400 w 3635"/>
                <a:gd name="T75" fmla="*/ 3510 h 4701"/>
                <a:gd name="T76" fmla="*/ 1755 w 3635"/>
                <a:gd name="T77" fmla="*/ 3617 h 4701"/>
                <a:gd name="T78" fmla="*/ 2034 w 3635"/>
                <a:gd name="T79" fmla="*/ 3374 h 4701"/>
                <a:gd name="T80" fmla="*/ 1769 w 3635"/>
                <a:gd name="T81" fmla="*/ 3079 h 4701"/>
                <a:gd name="T82" fmla="*/ 1360 w 3635"/>
                <a:gd name="T83" fmla="*/ 2647 h 4701"/>
                <a:gd name="T84" fmla="*/ 1732 w 3635"/>
                <a:gd name="T85" fmla="*/ 2248 h 4701"/>
                <a:gd name="T86" fmla="*/ 1732 w 3635"/>
                <a:gd name="T87" fmla="*/ 2000 h 4701"/>
                <a:gd name="T88" fmla="*/ 1889 w 3635"/>
                <a:gd name="T89" fmla="*/ 2000 h 4701"/>
                <a:gd name="T90" fmla="*/ 1888 w 3635"/>
                <a:gd name="T91" fmla="*/ 2240 h 4701"/>
                <a:gd name="T92" fmla="*/ 2211 w 3635"/>
                <a:gd name="T93" fmla="*/ 2327 h 4701"/>
                <a:gd name="T94" fmla="*/ 2149 w 3635"/>
                <a:gd name="T95" fmla="*/ 2491 h 4701"/>
                <a:gd name="T96" fmla="*/ 1836 w 3635"/>
                <a:gd name="T97" fmla="*/ 2404 h 4701"/>
                <a:gd name="T98" fmla="*/ 1589 w 3635"/>
                <a:gd name="T99" fmla="*/ 2620 h 4701"/>
                <a:gd name="T100" fmla="*/ 1881 w 3635"/>
                <a:gd name="T101" fmla="*/ 2902 h 4701"/>
                <a:gd name="T102" fmla="*/ 2265 w 3635"/>
                <a:gd name="T103" fmla="*/ 3354 h 4701"/>
                <a:gd name="T104" fmla="*/ 1874 w 3635"/>
                <a:gd name="T105" fmla="*/ 3776 h 4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701">
                  <a:moveTo>
                    <a:pt x="3250" y="2043"/>
                  </a:moveTo>
                  <a:cubicBezTo>
                    <a:pt x="3034" y="1723"/>
                    <a:pt x="2729" y="1509"/>
                    <a:pt x="2365" y="1417"/>
                  </a:cubicBezTo>
                  <a:cubicBezTo>
                    <a:pt x="2410" y="1417"/>
                    <a:pt x="2456" y="1416"/>
                    <a:pt x="2500" y="1414"/>
                  </a:cubicBezTo>
                  <a:cubicBezTo>
                    <a:pt x="2679" y="1408"/>
                    <a:pt x="3072" y="1316"/>
                    <a:pt x="3193" y="1490"/>
                  </a:cubicBezTo>
                  <a:cubicBezTo>
                    <a:pt x="3217" y="1524"/>
                    <a:pt x="3342" y="1468"/>
                    <a:pt x="3332" y="1453"/>
                  </a:cubicBezTo>
                  <a:cubicBezTo>
                    <a:pt x="3242" y="1324"/>
                    <a:pt x="3042" y="1341"/>
                    <a:pt x="2904" y="1344"/>
                  </a:cubicBezTo>
                  <a:cubicBezTo>
                    <a:pt x="2730" y="1349"/>
                    <a:pt x="2528" y="1384"/>
                    <a:pt x="2345" y="1358"/>
                  </a:cubicBezTo>
                  <a:cubicBezTo>
                    <a:pt x="2415" y="1351"/>
                    <a:pt x="2485" y="1340"/>
                    <a:pt x="2555" y="1321"/>
                  </a:cubicBezTo>
                  <a:cubicBezTo>
                    <a:pt x="2757" y="1266"/>
                    <a:pt x="2892" y="1086"/>
                    <a:pt x="3115" y="1087"/>
                  </a:cubicBezTo>
                  <a:cubicBezTo>
                    <a:pt x="3139" y="1081"/>
                    <a:pt x="3202" y="987"/>
                    <a:pt x="3164" y="986"/>
                  </a:cubicBezTo>
                  <a:cubicBezTo>
                    <a:pt x="3034" y="986"/>
                    <a:pt x="2929" y="1016"/>
                    <a:pt x="2816" y="1081"/>
                  </a:cubicBezTo>
                  <a:cubicBezTo>
                    <a:pt x="2751" y="1118"/>
                    <a:pt x="2692" y="1168"/>
                    <a:pt x="2629" y="1209"/>
                  </a:cubicBezTo>
                  <a:cubicBezTo>
                    <a:pt x="2499" y="1292"/>
                    <a:pt x="2336" y="1296"/>
                    <a:pt x="2181" y="1292"/>
                  </a:cubicBezTo>
                  <a:cubicBezTo>
                    <a:pt x="2457" y="910"/>
                    <a:pt x="2694" y="338"/>
                    <a:pt x="2603" y="126"/>
                  </a:cubicBezTo>
                  <a:cubicBezTo>
                    <a:pt x="2560" y="25"/>
                    <a:pt x="2452" y="0"/>
                    <a:pt x="2312" y="78"/>
                  </a:cubicBezTo>
                  <a:cubicBezTo>
                    <a:pt x="2162" y="163"/>
                    <a:pt x="1992" y="174"/>
                    <a:pt x="1847" y="174"/>
                  </a:cubicBezTo>
                  <a:cubicBezTo>
                    <a:pt x="1786" y="174"/>
                    <a:pt x="1724" y="172"/>
                    <a:pt x="1664" y="170"/>
                  </a:cubicBezTo>
                  <a:cubicBezTo>
                    <a:pt x="1603" y="167"/>
                    <a:pt x="1542" y="165"/>
                    <a:pt x="1483" y="165"/>
                  </a:cubicBezTo>
                  <a:cubicBezTo>
                    <a:pt x="1287" y="165"/>
                    <a:pt x="1064" y="188"/>
                    <a:pt x="893" y="359"/>
                  </a:cubicBezTo>
                  <a:cubicBezTo>
                    <a:pt x="759" y="498"/>
                    <a:pt x="939" y="1065"/>
                    <a:pt x="1466" y="1398"/>
                  </a:cubicBezTo>
                  <a:cubicBezTo>
                    <a:pt x="532" y="1536"/>
                    <a:pt x="256" y="2162"/>
                    <a:pt x="115" y="2775"/>
                  </a:cubicBezTo>
                  <a:cubicBezTo>
                    <a:pt x="0" y="3275"/>
                    <a:pt x="105" y="3776"/>
                    <a:pt x="402" y="4149"/>
                  </a:cubicBezTo>
                  <a:cubicBezTo>
                    <a:pt x="686" y="4505"/>
                    <a:pt x="1337" y="4701"/>
                    <a:pt x="1817" y="4701"/>
                  </a:cubicBezTo>
                  <a:cubicBezTo>
                    <a:pt x="2946" y="4701"/>
                    <a:pt x="3375" y="4232"/>
                    <a:pt x="3515" y="3556"/>
                  </a:cubicBezTo>
                  <a:cubicBezTo>
                    <a:pt x="3635" y="3033"/>
                    <a:pt x="3536" y="2467"/>
                    <a:pt x="3250" y="2043"/>
                  </a:cubicBezTo>
                  <a:close/>
                  <a:moveTo>
                    <a:pt x="1605" y="329"/>
                  </a:moveTo>
                  <a:cubicBezTo>
                    <a:pt x="1663" y="329"/>
                    <a:pt x="1722" y="331"/>
                    <a:pt x="1781" y="333"/>
                  </a:cubicBezTo>
                  <a:cubicBezTo>
                    <a:pt x="1844" y="335"/>
                    <a:pt x="1907" y="338"/>
                    <a:pt x="1970" y="338"/>
                  </a:cubicBezTo>
                  <a:cubicBezTo>
                    <a:pt x="2064" y="338"/>
                    <a:pt x="2174" y="332"/>
                    <a:pt x="2287" y="306"/>
                  </a:cubicBezTo>
                  <a:cubicBezTo>
                    <a:pt x="2216" y="349"/>
                    <a:pt x="2145" y="396"/>
                    <a:pt x="2077" y="444"/>
                  </a:cubicBezTo>
                  <a:cubicBezTo>
                    <a:pt x="1745" y="672"/>
                    <a:pt x="1482" y="852"/>
                    <a:pt x="1157" y="446"/>
                  </a:cubicBezTo>
                  <a:cubicBezTo>
                    <a:pt x="1285" y="345"/>
                    <a:pt x="1447" y="329"/>
                    <a:pt x="1605" y="329"/>
                  </a:cubicBezTo>
                  <a:close/>
                  <a:moveTo>
                    <a:pt x="1874" y="3776"/>
                  </a:moveTo>
                  <a:lnTo>
                    <a:pt x="1874" y="4034"/>
                  </a:lnTo>
                  <a:lnTo>
                    <a:pt x="1717" y="4034"/>
                  </a:lnTo>
                  <a:lnTo>
                    <a:pt x="1717" y="3786"/>
                  </a:lnTo>
                  <a:cubicBezTo>
                    <a:pt x="1574" y="3783"/>
                    <a:pt x="1427" y="3738"/>
                    <a:pt x="1340" y="3677"/>
                  </a:cubicBezTo>
                  <a:lnTo>
                    <a:pt x="1400" y="3510"/>
                  </a:lnTo>
                  <a:cubicBezTo>
                    <a:pt x="1487" y="3567"/>
                    <a:pt x="1616" y="3617"/>
                    <a:pt x="1755" y="3617"/>
                  </a:cubicBezTo>
                  <a:cubicBezTo>
                    <a:pt x="1930" y="3617"/>
                    <a:pt x="2034" y="3515"/>
                    <a:pt x="2034" y="3374"/>
                  </a:cubicBezTo>
                  <a:cubicBezTo>
                    <a:pt x="2034" y="3238"/>
                    <a:pt x="1953" y="3153"/>
                    <a:pt x="1769" y="3079"/>
                  </a:cubicBezTo>
                  <a:cubicBezTo>
                    <a:pt x="1517" y="2979"/>
                    <a:pt x="1360" y="2863"/>
                    <a:pt x="1360" y="2647"/>
                  </a:cubicBezTo>
                  <a:cubicBezTo>
                    <a:pt x="1360" y="2441"/>
                    <a:pt x="1506" y="2285"/>
                    <a:pt x="1732" y="2248"/>
                  </a:cubicBezTo>
                  <a:lnTo>
                    <a:pt x="1732" y="2000"/>
                  </a:lnTo>
                  <a:lnTo>
                    <a:pt x="1889" y="2000"/>
                  </a:lnTo>
                  <a:lnTo>
                    <a:pt x="1888" y="2240"/>
                  </a:lnTo>
                  <a:cubicBezTo>
                    <a:pt x="2035" y="2245"/>
                    <a:pt x="2136" y="2285"/>
                    <a:pt x="2211" y="2327"/>
                  </a:cubicBezTo>
                  <a:lnTo>
                    <a:pt x="2149" y="2491"/>
                  </a:lnTo>
                  <a:cubicBezTo>
                    <a:pt x="2097" y="2461"/>
                    <a:pt x="1995" y="2404"/>
                    <a:pt x="1836" y="2404"/>
                  </a:cubicBezTo>
                  <a:cubicBezTo>
                    <a:pt x="1645" y="2404"/>
                    <a:pt x="1589" y="2518"/>
                    <a:pt x="1589" y="2620"/>
                  </a:cubicBezTo>
                  <a:cubicBezTo>
                    <a:pt x="1589" y="2746"/>
                    <a:pt x="1665" y="2811"/>
                    <a:pt x="1881" y="2902"/>
                  </a:cubicBezTo>
                  <a:cubicBezTo>
                    <a:pt x="2136" y="3007"/>
                    <a:pt x="2265" y="3133"/>
                    <a:pt x="2265" y="3354"/>
                  </a:cubicBezTo>
                  <a:cubicBezTo>
                    <a:pt x="2265" y="3552"/>
                    <a:pt x="2129" y="3736"/>
                    <a:pt x="1874" y="37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2159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Background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4584B9-2C2A-499D-9246-DAF5C87A0AB1}"/>
              </a:ext>
            </a:extLst>
          </p:cNvPr>
          <p:cNvSpPr/>
          <p:nvPr/>
        </p:nvSpPr>
        <p:spPr>
          <a:xfrm>
            <a:off x="4281714" y="1923522"/>
            <a:ext cx="7237185" cy="19531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A3F3BC-BC27-49B0-AC37-26A466252F48}"/>
              </a:ext>
            </a:extLst>
          </p:cNvPr>
          <p:cNvGrpSpPr/>
          <p:nvPr/>
        </p:nvGrpSpPr>
        <p:grpSpPr>
          <a:xfrm>
            <a:off x="6748127" y="4704590"/>
            <a:ext cx="1135743" cy="1135743"/>
            <a:chOff x="6879770" y="4738535"/>
            <a:chExt cx="1135743" cy="113574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902B1-5AA7-4252-99E7-94271F611702}"/>
                </a:ext>
              </a:extLst>
            </p:cNvPr>
            <p:cNvSpPr/>
            <p:nvPr/>
          </p:nvSpPr>
          <p:spPr>
            <a:xfrm>
              <a:off x="6879770" y="4738535"/>
              <a:ext cx="1135743" cy="113574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A15A95-2684-4D9D-9781-C9705E731E13}"/>
                </a:ext>
              </a:extLst>
            </p:cNvPr>
            <p:cNvSpPr txBox="1"/>
            <p:nvPr/>
          </p:nvSpPr>
          <p:spPr>
            <a:xfrm>
              <a:off x="6941932" y="5121740"/>
              <a:ext cx="101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keyword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3F5132-F9AA-4554-A17D-9F430612B308}"/>
              </a:ext>
            </a:extLst>
          </p:cNvPr>
          <p:cNvGrpSpPr/>
          <p:nvPr/>
        </p:nvGrpSpPr>
        <p:grpSpPr>
          <a:xfrm>
            <a:off x="8373160" y="4704590"/>
            <a:ext cx="1135743" cy="1135743"/>
            <a:chOff x="6879770" y="4738535"/>
            <a:chExt cx="1135743" cy="11357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D89E110-2F96-4DBD-9D80-D9F1A8656BB8}"/>
                </a:ext>
              </a:extLst>
            </p:cNvPr>
            <p:cNvSpPr/>
            <p:nvPr/>
          </p:nvSpPr>
          <p:spPr>
            <a:xfrm>
              <a:off x="6879770" y="4738535"/>
              <a:ext cx="1135743" cy="11357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3C45509-8E51-4A6C-866A-3B09327CABD6}"/>
                </a:ext>
              </a:extLst>
            </p:cNvPr>
            <p:cNvSpPr txBox="1"/>
            <p:nvPr/>
          </p:nvSpPr>
          <p:spPr>
            <a:xfrm>
              <a:off x="6918110" y="5121740"/>
              <a:ext cx="101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keyword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22DFAF3-0B96-4B3B-A337-AE1C381A7376}"/>
              </a:ext>
            </a:extLst>
          </p:cNvPr>
          <p:cNvGrpSpPr/>
          <p:nvPr/>
        </p:nvGrpSpPr>
        <p:grpSpPr>
          <a:xfrm>
            <a:off x="9998193" y="4704590"/>
            <a:ext cx="1135743" cy="1135743"/>
            <a:chOff x="6879770" y="4738535"/>
            <a:chExt cx="1135743" cy="113574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5DEC7C-EC93-4E25-8589-630ECE7A744B}"/>
                </a:ext>
              </a:extLst>
            </p:cNvPr>
            <p:cNvSpPr/>
            <p:nvPr/>
          </p:nvSpPr>
          <p:spPr>
            <a:xfrm>
              <a:off x="6879770" y="4738535"/>
              <a:ext cx="1135743" cy="11357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507DA7-B63E-486F-8C32-6CF99F383A46}"/>
                </a:ext>
              </a:extLst>
            </p:cNvPr>
            <p:cNvSpPr txBox="1"/>
            <p:nvPr/>
          </p:nvSpPr>
          <p:spPr>
            <a:xfrm>
              <a:off x="6941932" y="5121740"/>
              <a:ext cx="101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keyword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extBox 88">
            <a:extLst>
              <a:ext uri="{FF2B5EF4-FFF2-40B4-BE49-F238E27FC236}">
                <a16:creationId xmlns:a16="http://schemas.microsoft.com/office/drawing/2014/main" id="{7C04CD5C-FCF1-40F2-87AB-D3099AD9DF5C}"/>
              </a:ext>
            </a:extLst>
          </p:cNvPr>
          <p:cNvSpPr txBox="1"/>
          <p:nvPr/>
        </p:nvSpPr>
        <p:spPr>
          <a:xfrm>
            <a:off x="1318548" y="4680632"/>
            <a:ext cx="4652568" cy="537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375467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Click here to add content, content to match the title. Click here to add content, content to match the title.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B47561-396A-483C-868D-E8FD59CDE091}"/>
              </a:ext>
            </a:extLst>
          </p:cNvPr>
          <p:cNvSpPr/>
          <p:nvPr/>
        </p:nvSpPr>
        <p:spPr>
          <a:xfrm>
            <a:off x="660401" y="1923522"/>
            <a:ext cx="3787774" cy="1953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204EC2-964E-4FEB-A7B6-E6C2B9A5EB90}"/>
              </a:ext>
            </a:extLst>
          </p:cNvPr>
          <p:cNvGrpSpPr/>
          <p:nvPr/>
        </p:nvGrpSpPr>
        <p:grpSpPr>
          <a:xfrm>
            <a:off x="1140039" y="2423045"/>
            <a:ext cx="2940619" cy="954107"/>
            <a:chOff x="1140039" y="2156345"/>
            <a:chExt cx="2940619" cy="95410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CEDD348-7841-4F94-B37C-CA6B48C71FD8}"/>
                </a:ext>
              </a:extLst>
            </p:cNvPr>
            <p:cNvSpPr txBox="1"/>
            <p:nvPr/>
          </p:nvSpPr>
          <p:spPr>
            <a:xfrm>
              <a:off x="2110247" y="2350415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TITLE TEXT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18" name="图片 17" descr="图标&#10;&#10;描述已自动生成">
              <a:extLst>
                <a:ext uri="{FF2B5EF4-FFF2-40B4-BE49-F238E27FC236}">
                  <a16:creationId xmlns:a16="http://schemas.microsoft.com/office/drawing/2014/main" id="{3D0BCE98-37A8-4DB4-BFCE-DF6FB44D1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39" y="2156345"/>
              <a:ext cx="954107" cy="95410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A8E65B2-949F-4C04-A59E-107DB6256BDC}"/>
              </a:ext>
            </a:extLst>
          </p:cNvPr>
          <p:cNvGrpSpPr/>
          <p:nvPr/>
        </p:nvGrpSpPr>
        <p:grpSpPr>
          <a:xfrm>
            <a:off x="10841591" y="1856196"/>
            <a:ext cx="333656" cy="395385"/>
            <a:chOff x="10674763" y="1140462"/>
            <a:chExt cx="333656" cy="395385"/>
          </a:xfrm>
        </p:grpSpPr>
        <p:sp>
          <p:nvSpPr>
            <p:cNvPr id="20" name="箭头: 五边形 19">
              <a:extLst>
                <a:ext uri="{FF2B5EF4-FFF2-40B4-BE49-F238E27FC236}">
                  <a16:creationId xmlns:a16="http://schemas.microsoft.com/office/drawing/2014/main" id="{CC6C4DE2-69B3-40D0-9B4E-F2617218338F}"/>
                </a:ext>
              </a:extLst>
            </p:cNvPr>
            <p:cNvSpPr/>
            <p:nvPr/>
          </p:nvSpPr>
          <p:spPr>
            <a:xfrm rot="5400000">
              <a:off x="10643898" y="1171327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88900" dir="5400000" sx="98000" sy="98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圆: 空心 20">
              <a:extLst>
                <a:ext uri="{FF2B5EF4-FFF2-40B4-BE49-F238E27FC236}">
                  <a16:creationId xmlns:a16="http://schemas.microsoft.com/office/drawing/2014/main" id="{FE90A38A-563A-46F9-851A-7ED511EFD6AE}"/>
                </a:ext>
              </a:extLst>
            </p:cNvPr>
            <p:cNvSpPr/>
            <p:nvPr/>
          </p:nvSpPr>
          <p:spPr>
            <a:xfrm>
              <a:off x="10760628" y="1247837"/>
              <a:ext cx="161925" cy="161925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A1B589-F29A-46D6-856A-F85D4484CB65}"/>
              </a:ext>
            </a:extLst>
          </p:cNvPr>
          <p:cNvGrpSpPr/>
          <p:nvPr/>
        </p:nvGrpSpPr>
        <p:grpSpPr>
          <a:xfrm>
            <a:off x="5079517" y="2300960"/>
            <a:ext cx="5928902" cy="1128313"/>
            <a:chOff x="5079517" y="2034260"/>
            <a:chExt cx="5928902" cy="112831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6A9763-BDB8-4E86-961E-20D13EDBADF3}"/>
                </a:ext>
              </a:extLst>
            </p:cNvPr>
            <p:cNvSpPr txBox="1"/>
            <p:nvPr/>
          </p:nvSpPr>
          <p:spPr>
            <a:xfrm>
              <a:off x="5079517" y="2812797"/>
              <a:ext cx="5928902" cy="349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DA011A9-4EAF-4080-B188-5A685EC30FA9}"/>
                </a:ext>
              </a:extLst>
            </p:cNvPr>
            <p:cNvSpPr txBox="1"/>
            <p:nvPr/>
          </p:nvSpPr>
          <p:spPr>
            <a:xfrm>
              <a:off x="5079517" y="2034260"/>
              <a:ext cx="43434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cs typeface="+mn-ea"/>
                  <a:sym typeface="+mn-lt"/>
                </a:rPr>
                <a:t>Add title text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34E50B-D12D-4D52-BBA7-D50A45A7C796}"/>
                </a:ext>
              </a:extLst>
            </p:cNvPr>
            <p:cNvSpPr txBox="1"/>
            <p:nvPr/>
          </p:nvSpPr>
          <p:spPr>
            <a:xfrm>
              <a:off x="5079517" y="2531221"/>
              <a:ext cx="365263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100" b="1" dirty="0">
                  <a:solidFill>
                    <a:schemeClr val="accent1"/>
                  </a:solidFill>
                  <a:cs typeface="+mn-ea"/>
                  <a:sym typeface="+mn-lt"/>
                </a:rPr>
                <a:t>Fill in the description</a:t>
              </a:r>
              <a:endParaRPr lang="zh-CN" altLang="en-US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BD8215E-56D7-4C78-A500-890DE6275FF1}"/>
                </a:ext>
              </a:extLst>
            </p:cNvPr>
            <p:cNvCxnSpPr/>
            <p:nvPr/>
          </p:nvCxnSpPr>
          <p:spPr>
            <a:xfrm>
              <a:off x="5172075" y="2467711"/>
              <a:ext cx="12382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9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352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Research Objectives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313C68-C9A2-4A1A-9CC4-CF7E68F34941}"/>
              </a:ext>
            </a:extLst>
          </p:cNvPr>
          <p:cNvGrpSpPr/>
          <p:nvPr/>
        </p:nvGrpSpPr>
        <p:grpSpPr>
          <a:xfrm>
            <a:off x="1457913" y="1942771"/>
            <a:ext cx="3467100" cy="2685127"/>
            <a:chOff x="1457913" y="1799896"/>
            <a:chExt cx="3467100" cy="2685127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2A61B767-E851-4676-8D23-C5875B78F510}"/>
                </a:ext>
              </a:extLst>
            </p:cNvPr>
            <p:cNvSpPr/>
            <p:nvPr/>
          </p:nvSpPr>
          <p:spPr>
            <a:xfrm>
              <a:off x="1457913" y="1799896"/>
              <a:ext cx="3467100" cy="1508125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TextBox 41">
              <a:extLst>
                <a:ext uri="{FF2B5EF4-FFF2-40B4-BE49-F238E27FC236}">
                  <a16:creationId xmlns:a16="http://schemas.microsoft.com/office/drawing/2014/main" id="{D72F6C77-C782-4C28-A18A-0AC129B03E5C}"/>
                </a:ext>
              </a:extLst>
            </p:cNvPr>
            <p:cNvSpPr txBox="1"/>
            <p:nvPr/>
          </p:nvSpPr>
          <p:spPr>
            <a:xfrm>
              <a:off x="1791658" y="2518218"/>
              <a:ext cx="21572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88">
              <a:extLst>
                <a:ext uri="{FF2B5EF4-FFF2-40B4-BE49-F238E27FC236}">
                  <a16:creationId xmlns:a16="http://schemas.microsoft.com/office/drawing/2014/main" id="{79A29B02-3A44-47EA-8736-117A42F60F08}"/>
                </a:ext>
              </a:extLst>
            </p:cNvPr>
            <p:cNvSpPr txBox="1"/>
            <p:nvPr/>
          </p:nvSpPr>
          <p:spPr>
            <a:xfrm>
              <a:off x="1581849" y="3667427"/>
              <a:ext cx="2575214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14DFBE-47E5-45DE-8AFA-1B55A96FC6EC}"/>
              </a:ext>
            </a:extLst>
          </p:cNvPr>
          <p:cNvGrpSpPr/>
          <p:nvPr/>
        </p:nvGrpSpPr>
        <p:grpSpPr>
          <a:xfrm>
            <a:off x="4363812" y="2477735"/>
            <a:ext cx="3467100" cy="2685127"/>
            <a:chOff x="4363812" y="2334860"/>
            <a:chExt cx="3467100" cy="2685127"/>
          </a:xfrm>
        </p:grpSpPr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EF03EB49-2150-4624-921D-68D28FD1E172}"/>
                </a:ext>
              </a:extLst>
            </p:cNvPr>
            <p:cNvSpPr/>
            <p:nvPr/>
          </p:nvSpPr>
          <p:spPr>
            <a:xfrm>
              <a:off x="4363812" y="2334860"/>
              <a:ext cx="3467100" cy="150812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FDC982F-4F40-49B4-8FF0-FDD328789036}"/>
                </a:ext>
              </a:extLst>
            </p:cNvPr>
            <p:cNvSpPr txBox="1"/>
            <p:nvPr/>
          </p:nvSpPr>
          <p:spPr>
            <a:xfrm>
              <a:off x="4697557" y="3053182"/>
              <a:ext cx="21572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88">
              <a:extLst>
                <a:ext uri="{FF2B5EF4-FFF2-40B4-BE49-F238E27FC236}">
                  <a16:creationId xmlns:a16="http://schemas.microsoft.com/office/drawing/2014/main" id="{37EAFD3B-1505-4ECC-B52E-8BF58AC855AB}"/>
                </a:ext>
              </a:extLst>
            </p:cNvPr>
            <p:cNvSpPr txBox="1"/>
            <p:nvPr/>
          </p:nvSpPr>
          <p:spPr>
            <a:xfrm>
              <a:off x="4500154" y="4202391"/>
              <a:ext cx="2552056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A13F06-5E20-4095-BF96-346F3646EA75}"/>
              </a:ext>
            </a:extLst>
          </p:cNvPr>
          <p:cNvGrpSpPr/>
          <p:nvPr/>
        </p:nvGrpSpPr>
        <p:grpSpPr>
          <a:xfrm>
            <a:off x="7258959" y="3021012"/>
            <a:ext cx="3467100" cy="2685127"/>
            <a:chOff x="7258959" y="2878137"/>
            <a:chExt cx="3467100" cy="2685127"/>
          </a:xfrm>
        </p:grpSpPr>
        <p:sp>
          <p:nvSpPr>
            <p:cNvPr id="13" name="箭头: 五边形 12">
              <a:extLst>
                <a:ext uri="{FF2B5EF4-FFF2-40B4-BE49-F238E27FC236}">
                  <a16:creationId xmlns:a16="http://schemas.microsoft.com/office/drawing/2014/main" id="{7C487997-FBBE-4C92-B920-491B61D1E2E7}"/>
                </a:ext>
              </a:extLst>
            </p:cNvPr>
            <p:cNvSpPr/>
            <p:nvPr/>
          </p:nvSpPr>
          <p:spPr>
            <a:xfrm>
              <a:off x="7258959" y="2878137"/>
              <a:ext cx="3467100" cy="1508125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A909FC11-3C1F-4DE7-9AF2-66CC5CE908C1}"/>
                </a:ext>
              </a:extLst>
            </p:cNvPr>
            <p:cNvSpPr txBox="1"/>
            <p:nvPr/>
          </p:nvSpPr>
          <p:spPr>
            <a:xfrm>
              <a:off x="7592704" y="3596459"/>
              <a:ext cx="21572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zh-CN"/>
              </a:defPPr>
              <a:lvl1pPr defTabSz="1375467"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阿里巴巴普惠体 B" panose="00020600040101010101" pitchFamily="18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Add title text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TextBox 88">
              <a:extLst>
                <a:ext uri="{FF2B5EF4-FFF2-40B4-BE49-F238E27FC236}">
                  <a16:creationId xmlns:a16="http://schemas.microsoft.com/office/drawing/2014/main" id="{D4471372-BE4E-4A4A-A5ED-1E61E29436CB}"/>
                </a:ext>
              </a:extLst>
            </p:cNvPr>
            <p:cNvSpPr txBox="1"/>
            <p:nvPr/>
          </p:nvSpPr>
          <p:spPr>
            <a:xfrm>
              <a:off x="7425790" y="4745668"/>
              <a:ext cx="2639867" cy="81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8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DFA4C0-B0A7-4AA4-877E-28F1BEDB4868}"/>
              </a:ext>
            </a:extLst>
          </p:cNvPr>
          <p:cNvSpPr/>
          <p:nvPr/>
        </p:nvSpPr>
        <p:spPr>
          <a:xfrm>
            <a:off x="757022" y="477401"/>
            <a:ext cx="4186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Significance of Research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1150FA1D-4424-44CD-9753-70E45FF19F1F}"/>
              </a:ext>
            </a:extLst>
          </p:cNvPr>
          <p:cNvSpPr/>
          <p:nvPr/>
        </p:nvSpPr>
        <p:spPr>
          <a:xfrm>
            <a:off x="259080" y="460623"/>
            <a:ext cx="460375" cy="584775"/>
          </a:xfrm>
          <a:prstGeom prst="homePlate">
            <a:avLst>
              <a:gd name="adj" fmla="val 315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D4D4C3-198E-4605-8358-CBF548DDBEBC}"/>
              </a:ext>
            </a:extLst>
          </p:cNvPr>
          <p:cNvGrpSpPr/>
          <p:nvPr/>
        </p:nvGrpSpPr>
        <p:grpSpPr>
          <a:xfrm>
            <a:off x="1064276" y="1731301"/>
            <a:ext cx="2928731" cy="4022035"/>
            <a:chOff x="1064276" y="1731301"/>
            <a:chExt cx="2928731" cy="402203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870998-FDA3-49DC-B65E-46BBFF54D7E1}"/>
                </a:ext>
              </a:extLst>
            </p:cNvPr>
            <p:cNvSpPr/>
            <p:nvPr/>
          </p:nvSpPr>
          <p:spPr>
            <a:xfrm>
              <a:off x="1064276" y="1731301"/>
              <a:ext cx="2928731" cy="40220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D6437CF-B43F-4DE2-9370-0F8E81B8AC42}"/>
                </a:ext>
              </a:extLst>
            </p:cNvPr>
            <p:cNvSpPr/>
            <p:nvPr/>
          </p:nvSpPr>
          <p:spPr>
            <a:xfrm>
              <a:off x="1985302" y="2042728"/>
              <a:ext cx="1086678" cy="1086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71C01F-9F7B-4A15-923D-2A5B6575385E}"/>
                </a:ext>
              </a:extLst>
            </p:cNvPr>
            <p:cNvSpPr txBox="1"/>
            <p:nvPr/>
          </p:nvSpPr>
          <p:spPr>
            <a:xfrm>
              <a:off x="1562576" y="3501571"/>
              <a:ext cx="1932131" cy="1190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8967BB7-26FB-484B-937E-2310ACF8B6D9}"/>
                </a:ext>
              </a:extLst>
            </p:cNvPr>
            <p:cNvSpPr/>
            <p:nvPr/>
          </p:nvSpPr>
          <p:spPr>
            <a:xfrm>
              <a:off x="1521476" y="4911823"/>
              <a:ext cx="2014330" cy="4770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F9313F-F898-492E-B87B-F1E62A6F17B7}"/>
              </a:ext>
            </a:extLst>
          </p:cNvPr>
          <p:cNvGrpSpPr/>
          <p:nvPr/>
        </p:nvGrpSpPr>
        <p:grpSpPr>
          <a:xfrm>
            <a:off x="4573935" y="1731300"/>
            <a:ext cx="2928731" cy="4022035"/>
            <a:chOff x="1064276" y="1731301"/>
            <a:chExt cx="2928731" cy="402203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3945C4C-2F7B-4ACB-AA61-95E6A29419E7}"/>
                </a:ext>
              </a:extLst>
            </p:cNvPr>
            <p:cNvSpPr/>
            <p:nvPr/>
          </p:nvSpPr>
          <p:spPr>
            <a:xfrm>
              <a:off x="1064276" y="1731301"/>
              <a:ext cx="2928731" cy="40220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166F089-8589-40A2-B959-342CE2041EC6}"/>
                </a:ext>
              </a:extLst>
            </p:cNvPr>
            <p:cNvSpPr/>
            <p:nvPr/>
          </p:nvSpPr>
          <p:spPr>
            <a:xfrm>
              <a:off x="1985302" y="2042728"/>
              <a:ext cx="1086678" cy="1086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F22130-52AB-4964-B2A7-49316C196C0F}"/>
                </a:ext>
              </a:extLst>
            </p:cNvPr>
            <p:cNvSpPr txBox="1"/>
            <p:nvPr/>
          </p:nvSpPr>
          <p:spPr>
            <a:xfrm>
              <a:off x="1562576" y="3501571"/>
              <a:ext cx="1932131" cy="1190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387BA08-87AD-4823-8EE6-9634CB3431C5}"/>
                </a:ext>
              </a:extLst>
            </p:cNvPr>
            <p:cNvSpPr/>
            <p:nvPr/>
          </p:nvSpPr>
          <p:spPr>
            <a:xfrm>
              <a:off x="1521476" y="4911823"/>
              <a:ext cx="2014330" cy="4770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A8F5CA-3A07-4903-A9D4-0AB4AF4ACE03}"/>
              </a:ext>
            </a:extLst>
          </p:cNvPr>
          <p:cNvGrpSpPr/>
          <p:nvPr/>
        </p:nvGrpSpPr>
        <p:grpSpPr>
          <a:xfrm>
            <a:off x="8083593" y="1731299"/>
            <a:ext cx="2928731" cy="4022035"/>
            <a:chOff x="1064276" y="1731301"/>
            <a:chExt cx="2928731" cy="402203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BC8EB74-FB05-4588-8392-5A025A158E25}"/>
                </a:ext>
              </a:extLst>
            </p:cNvPr>
            <p:cNvSpPr/>
            <p:nvPr/>
          </p:nvSpPr>
          <p:spPr>
            <a:xfrm>
              <a:off x="1064276" y="1731301"/>
              <a:ext cx="2928731" cy="40220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9385C98-C5E1-452B-B3D0-9FBC2021AE77}"/>
                </a:ext>
              </a:extLst>
            </p:cNvPr>
            <p:cNvSpPr/>
            <p:nvPr/>
          </p:nvSpPr>
          <p:spPr>
            <a:xfrm>
              <a:off x="1985302" y="2042728"/>
              <a:ext cx="1086678" cy="1086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D0A94B-2E2B-4F96-9CBF-AD727EA91A9C}"/>
                </a:ext>
              </a:extLst>
            </p:cNvPr>
            <p:cNvSpPr txBox="1"/>
            <p:nvPr/>
          </p:nvSpPr>
          <p:spPr>
            <a:xfrm>
              <a:off x="1562576" y="3501571"/>
              <a:ext cx="1932131" cy="1190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etc.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88D3A11-9821-4446-A2A4-62A01AE400A1}"/>
                </a:ext>
              </a:extLst>
            </p:cNvPr>
            <p:cNvSpPr/>
            <p:nvPr/>
          </p:nvSpPr>
          <p:spPr>
            <a:xfrm>
              <a:off x="1521476" y="4911823"/>
              <a:ext cx="2014330" cy="4770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Add title text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AE8217F-B87C-580F-FE9B-07DC587C9F9E}"/>
              </a:ext>
            </a:extLst>
          </p:cNvPr>
          <p:cNvSpPr txBox="1"/>
          <p:nvPr/>
        </p:nvSpPr>
        <p:spPr>
          <a:xfrm>
            <a:off x="7045465" y="67014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1768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8131;#66117;#173658;#17671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0413;#14238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0413;#14238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8131;#66117;#173658;#176715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Widescreen</PresentationFormat>
  <Paragraphs>242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微软雅黑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TIen Nguyen</dc:creator>
  <cp:lastModifiedBy>TIen Nguyen</cp:lastModifiedBy>
  <cp:revision>1</cp:revision>
  <dcterms:created xsi:type="dcterms:W3CDTF">2024-11-14T15:18:29Z</dcterms:created>
  <dcterms:modified xsi:type="dcterms:W3CDTF">2024-11-14T15:18:40Z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2024-11-14T15:18:40Z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17bfb3b5-c580-46de-8bb1-ba3c1dde26b1</vt:lpwstr>
  </property>
  <property fmtid="{D5CDD505-2E9C-101B-9397-08002B2CF9AE}" pid="7" name="MSIP_Label_defa4170-0d19-0005-0004-bc88714345d2_ActionId">
    <vt:lpwstr>9108301d-d717-4ee4-ac97-0eb5456b2d14</vt:lpwstr>
  </property>
  <property fmtid="{D5CDD505-2E9C-101B-9397-08002B2CF9AE}" pid="8" name="MSIP_Label_defa4170-0d19-0005-0004-bc88714345d2_ContentBits">
    <vt:lpwstr>0</vt:lpwstr>
  </property>
</Properties>
</file>