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76" r:id="rId4"/>
    <p:sldId id="258" r:id="rId5"/>
    <p:sldId id="281" r:id="rId6"/>
    <p:sldId id="282" r:id="rId7"/>
    <p:sldId id="284" r:id="rId8"/>
    <p:sldId id="283" r:id="rId9"/>
    <p:sldId id="277" r:id="rId10"/>
    <p:sldId id="285" r:id="rId11"/>
    <p:sldId id="286" r:id="rId12"/>
    <p:sldId id="287" r:id="rId13"/>
    <p:sldId id="288" r:id="rId14"/>
    <p:sldId id="289" r:id="rId15"/>
    <p:sldId id="278" r:id="rId16"/>
    <p:sldId id="290" r:id="rId17"/>
    <p:sldId id="291" r:id="rId18"/>
    <p:sldId id="292" r:id="rId19"/>
    <p:sldId id="293" r:id="rId20"/>
    <p:sldId id="294" r:id="rId21"/>
    <p:sldId id="279" r:id="rId22"/>
    <p:sldId id="295" r:id="rId23"/>
    <p:sldId id="297" r:id="rId24"/>
    <p:sldId id="296" r:id="rId25"/>
    <p:sldId id="298" r:id="rId26"/>
    <p:sldId id="299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7348476524722798E-2"/>
          <c:y val="4.9999602598106204E-3"/>
          <c:w val="0.94588843852395099"/>
          <c:h val="0.87748711827131498"/>
        </c:manualLayout>
      </c:layout>
      <c:pieChart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rgbClr val="E2A52A"/>
            </a:solidFill>
            <a:ln w="12700" cap="flat">
              <a:noFill/>
              <a:miter lim="400000"/>
            </a:ln>
            <a:effectLst/>
          </c:spPr>
          <c:dPt>
            <c:idx val="0"/>
            <c:bubble3D val="0"/>
            <c:spPr>
              <a:solidFill>
                <a:srgbClr val="9A9479"/>
              </a:solidFill>
              <a:ln w="12700" cap="flat">
                <a:noFill/>
                <a:miter lim="4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1-6C29-4EAC-9824-82212D8B1E22}"/>
              </c:ext>
            </c:extLst>
          </c:dPt>
          <c:dPt>
            <c:idx val="1"/>
            <c:bubble3D val="0"/>
            <c:extLst>
              <c:ext xmlns:c16="http://schemas.microsoft.com/office/drawing/2014/chart" uri="{C3380CC4-5D6E-409C-BE32-E72D297353CC}">
                <c16:uniqueId val="{00000002-6C29-4EAC-9824-82212D8B1E22}"/>
              </c:ext>
            </c:extLst>
          </c:dPt>
          <c:dPt>
            <c:idx val="2"/>
            <c:bubble3D val="0"/>
            <c:spPr>
              <a:solidFill>
                <a:srgbClr val="B3672E"/>
              </a:solidFill>
              <a:ln w="12700" cap="flat">
                <a:noFill/>
                <a:miter lim="4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4-6C29-4EAC-9824-82212D8B1E22}"/>
              </c:ext>
            </c:extLst>
          </c:dPt>
          <c:cat>
            <c:strRef>
              <c:f>Sheet1!$B$1:$D$1</c:f>
              <c:strCache>
                <c:ptCount val="3"/>
                <c:pt idx="0">
                  <c:v>CEO</c:v>
                </c:pt>
                <c:pt idx="1">
                  <c:v>Startup Team</c:v>
                </c:pt>
                <c:pt idx="2">
                  <c:v>Investor</c:v>
                </c:pt>
              </c:strCache>
            </c:strRef>
          </c:cat>
          <c:val>
            <c:numRef>
              <c:f>Sheet1!$B$2:$D$2</c:f>
              <c:numCache>
                <c:formatCode>General</c:formatCode>
                <c:ptCount val="3"/>
                <c:pt idx="0">
                  <c:v>45</c:v>
                </c:pt>
                <c:pt idx="1">
                  <c:v>20</c:v>
                </c:pt>
                <c:pt idx="2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6C29-4EAC-9824-82212D8B1E2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 w="12700" cap="flat">
          <a:noFill/>
          <a:miter lim="400000"/>
        </a:ln>
        <a:effectLst/>
      </c:spPr>
    </c:plotArea>
    <c:plotVisOnly val="1"/>
    <c:dispBlanksAs val="gap"/>
    <c:showDLblsOverMax val="1"/>
  </c:chart>
  <c:spPr>
    <a:noFill/>
    <a:ln>
      <a:noFill/>
    </a:ln>
    <a:effectLst/>
  </c:spPr>
  <c:txPr>
    <a:bodyPr/>
    <a:lstStyle/>
    <a:p>
      <a:pPr>
        <a:defRPr lang="zh-CN" sz="1200">
          <a:latin typeface="+mn-lt"/>
          <a:ea typeface="+mn-ea"/>
          <a:cs typeface="+mn-ea"/>
          <a:sym typeface="+mn-lt"/>
        </a:defRPr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24238E-2"/>
          <c:y val="6.6101699999999999E-2"/>
          <c:w val="0.982576"/>
          <c:h val="0.8257689999999999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9A9479"/>
            </a:solidFill>
            <a:ln w="12700" cap="flat">
              <a:noFill/>
              <a:miter lim="400000"/>
            </a:ln>
            <a:effectLst/>
          </c:spPr>
          <c:invertIfNegative val="0"/>
          <c:dLbls>
            <c:numFmt formatCode="0" sourceLinked="0"/>
            <c:spPr>
              <a:noFill/>
              <a:ln>
                <a:noFill/>
              </a:ln>
              <a:effectLst/>
            </c:spPr>
            <c:txPr>
              <a:bodyPr rot="0" vert="horz"/>
              <a:lstStyle/>
              <a:p>
                <a:pPr>
                  <a:defRPr/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Sheet1!$A$2:$A$7</c:f>
              <c:strCache>
                <c:ptCount val="6"/>
                <c:pt idx="0">
                  <c:v>HD</c:v>
                </c:pt>
                <c:pt idx="1">
                  <c:v>ML</c:v>
                </c:pt>
                <c:pt idx="2">
                  <c:v>NH</c:v>
                </c:pt>
                <c:pt idx="3">
                  <c:v>PO</c:v>
                </c:pt>
                <c:pt idx="4">
                  <c:v>GD</c:v>
                </c:pt>
                <c:pt idx="5">
                  <c:v>TY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45</c:v>
                </c:pt>
                <c:pt idx="1">
                  <c:v>60</c:v>
                </c:pt>
                <c:pt idx="2">
                  <c:v>25</c:v>
                </c:pt>
                <c:pt idx="3">
                  <c:v>30</c:v>
                </c:pt>
                <c:pt idx="4">
                  <c:v>60</c:v>
                </c:pt>
                <c:pt idx="5">
                  <c:v>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69E-4A4A-933E-78B460E25BF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Untitled 1</c:v>
                </c:pt>
              </c:strCache>
            </c:strRef>
          </c:tx>
          <c:spPr>
            <a:solidFill>
              <a:srgbClr val="B3672E"/>
            </a:solidFill>
            <a:ln w="6350" cap="flat">
              <a:solidFill>
                <a:srgbClr val="FFFFFF"/>
              </a:solidFill>
              <a:prstDash val="solid"/>
              <a:miter lim="800000"/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vert="horz"/>
              <a:lstStyle/>
              <a:p>
                <a:pPr>
                  <a:defRPr/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Sheet1!$A$2:$A$7</c:f>
              <c:strCache>
                <c:ptCount val="6"/>
                <c:pt idx="0">
                  <c:v>HD</c:v>
                </c:pt>
                <c:pt idx="1">
                  <c:v>ML</c:v>
                </c:pt>
                <c:pt idx="2">
                  <c:v>NH</c:v>
                </c:pt>
                <c:pt idx="3">
                  <c:v>PO</c:v>
                </c:pt>
                <c:pt idx="4">
                  <c:v>GD</c:v>
                </c:pt>
                <c:pt idx="5">
                  <c:v>TY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20</c:v>
                </c:pt>
                <c:pt idx="1">
                  <c:v>15</c:v>
                </c:pt>
                <c:pt idx="2">
                  <c:v>12</c:v>
                </c:pt>
                <c:pt idx="3">
                  <c:v>60</c:v>
                </c:pt>
                <c:pt idx="4">
                  <c:v>75</c:v>
                </c:pt>
                <c:pt idx="5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69E-4A4A-933E-78B460E25BF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0"/>
        <c:overlap val="-5"/>
        <c:axId val="51288320"/>
        <c:axId val="51294208"/>
      </c:barChart>
      <c:catAx>
        <c:axId val="5128832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 cmpd="sng" algn="ctr">
            <a:solidFill>
              <a:srgbClr val="888888"/>
            </a:solidFill>
            <a:prstDash val="solid"/>
            <a:miter lim="800000"/>
          </a:ln>
        </c:spPr>
        <c:txPr>
          <a:bodyPr rot="0" vert="horz"/>
          <a:lstStyle/>
          <a:p>
            <a:pPr>
              <a:defRPr/>
            </a:pPr>
            <a:endParaRPr lang="en-US"/>
          </a:p>
        </c:txPr>
        <c:crossAx val="51294208"/>
        <c:crosses val="autoZero"/>
        <c:auto val="1"/>
        <c:lblAlgn val="ctr"/>
        <c:lblOffset val="100"/>
        <c:noMultiLvlLbl val="1"/>
      </c:catAx>
      <c:valAx>
        <c:axId val="51294208"/>
        <c:scaling>
          <c:orientation val="minMax"/>
        </c:scaling>
        <c:delete val="0"/>
        <c:axPos val="l"/>
        <c:numFmt formatCode="0" sourceLinked="0"/>
        <c:majorTickMark val="none"/>
        <c:minorTickMark val="none"/>
        <c:tickLblPos val="none"/>
        <c:spPr>
          <a:ln w="12700" cap="flat" cmpd="sng" algn="ctr">
            <a:noFill/>
            <a:prstDash val="solid"/>
            <a:miter lim="800000"/>
          </a:ln>
        </c:spPr>
        <c:txPr>
          <a:bodyPr rot="0" vert="horz"/>
          <a:lstStyle/>
          <a:p>
            <a:pPr>
              <a:defRPr/>
            </a:pPr>
            <a:endParaRPr lang="en-US"/>
          </a:p>
        </c:txPr>
        <c:crossAx val="51288320"/>
        <c:crosses val="autoZero"/>
        <c:crossBetween val="between"/>
        <c:majorUnit val="20"/>
        <c:minorUnit val="10"/>
      </c:valAx>
      <c:spPr>
        <a:noFill/>
        <a:ln w="12700" cap="flat">
          <a:noFill/>
          <a:miter lim="400000"/>
        </a:ln>
        <a:effectLst/>
      </c:spPr>
    </c:plotArea>
    <c:legend>
      <c:legendPos val="t"/>
      <c:legendEntry>
        <c:idx val="0"/>
        <c:txPr>
          <a:bodyPr rot="0" vert="horz"/>
          <a:lstStyle/>
          <a:p>
            <a:pPr>
              <a:defRPr/>
            </a:pPr>
            <a:endParaRPr lang="en-US"/>
          </a:p>
        </c:txPr>
      </c:legendEntry>
      <c:legendEntry>
        <c:idx val="1"/>
        <c:txPr>
          <a:bodyPr rot="0" vert="horz"/>
          <a:lstStyle/>
          <a:p>
            <a:pPr>
              <a:defRPr/>
            </a:pPr>
            <a:endParaRPr lang="en-US"/>
          </a:p>
        </c:txPr>
      </c:legendEntry>
      <c:overlay val="0"/>
      <c:txPr>
        <a:bodyPr rot="0" vert="horz"/>
        <a:lstStyle/>
        <a:p>
          <a:pPr>
            <a:defRPr/>
          </a:pPr>
          <a:endParaRPr lang="en-US"/>
        </a:p>
      </c:txPr>
    </c:legend>
    <c:plotVisOnly val="1"/>
    <c:dispBlanksAs val="gap"/>
    <c:showDLblsOverMax val="1"/>
  </c:chart>
  <c:spPr>
    <a:noFill/>
    <a:ln>
      <a:noFill/>
    </a:ln>
    <a:effectLst/>
  </c:spPr>
  <c:txPr>
    <a:bodyPr/>
    <a:lstStyle/>
    <a:p>
      <a:pPr>
        <a:defRPr lang="zh-CN" sz="1200">
          <a:latin typeface="+mn-lt"/>
          <a:ea typeface="+mn-ea"/>
          <a:cs typeface="+mn-ea"/>
          <a:sym typeface="+mn-lt"/>
        </a:defRPr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730A36-8751-4E95-95D1-BE6D6263E743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AFCAB0-B99B-41D4-9D08-A086E2BC8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7716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4B3D49-67FE-2C44-9577-FA96E26F4114}" type="slidenum">
              <a:rPr kumimoji="1" lang="zh-CN" altLang="en-US" smtClean="0"/>
              <a:t>26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323597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43D37-ABB1-80FE-85FF-980B60A850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85883A-9D7F-58C7-253F-6F655AE93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DDE18-FEDB-286D-4FFA-ABD4E3F20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C945E-69F7-43AE-A2C2-149DCA2F5B1A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526387-F69E-5E73-F033-D9C46A8FE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1B9162-C785-B708-2C1C-9A4A63332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229F4-B9EB-4DC3-A7B4-31148A1B5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789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6FFEA-6B41-FB2D-C4BA-0818D4354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014299-81AB-C26C-E184-6741023A8C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EC3DC6-64ED-17EB-9C0D-CC2E5F106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C945E-69F7-43AE-A2C2-149DCA2F5B1A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D5B729-6891-5547-77AB-BF6CFA052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62EEFB-33C7-E348-451E-DD06DFD3B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229F4-B9EB-4DC3-A7B4-31148A1B5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168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5C5302-96CD-B936-B610-461F6B9FED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AFB9F5-F157-135F-2C33-BA03D9BEA1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11461F-3465-A0A3-9687-4F5F1C003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C945E-69F7-43AE-A2C2-149DCA2F5B1A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EE37E9-F25C-6E14-1AF4-6E8706677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1FB088-37AE-61BE-B1E2-FA7590729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229F4-B9EB-4DC3-A7B4-31148A1B5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305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B597E-158D-0699-1072-AA2282F78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B21BA4-1772-5DA0-DA21-24F917A4AA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24BDE-F693-85C8-7F5E-77B63E2BC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C945E-69F7-43AE-A2C2-149DCA2F5B1A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7B5B25-5859-4775-B8A3-9519EAED5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55ECF2-C75B-A0F2-8A27-FF97A608B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229F4-B9EB-4DC3-A7B4-31148A1B5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139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5962F-98E4-2D58-F8E7-0F605F615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CBBB9B-8C1B-18E4-D491-4715FF8045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D6832A-1E4B-4666-2AEC-1C8747971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C945E-69F7-43AE-A2C2-149DCA2F5B1A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BC1BA3-6E54-DB4C-A161-036C24C6D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BD72D8-25B2-36A5-2EC6-953A3FD07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229F4-B9EB-4DC3-A7B4-31148A1B5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718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A7316-8034-1A80-EE8A-06D821B09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8B30C5-C673-10F0-1E99-7D67E5EFEF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AC0B4C-EBBB-88D4-F2F4-296B9B6ECD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E4DFE7-3E41-4977-CE61-F341BFCA7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C945E-69F7-43AE-A2C2-149DCA2F5B1A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845EE5-597C-07FE-1C98-F06947E40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62C399-C76E-F3B9-F9EC-8DBAA5DB1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229F4-B9EB-4DC3-A7B4-31148A1B5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248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7C606-0225-CC0D-E10E-B8BBB011F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6C8BC4-025B-1A5A-9584-49DACD6197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2A34D3-46E2-C2C3-A18F-8428B9E9D0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76D008-9059-B78B-CE2C-16F0CC555F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729C5F-82CA-936B-33A8-B32295346E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3F4630-47A8-2B78-3729-B66B274B5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C945E-69F7-43AE-A2C2-149DCA2F5B1A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26B5E3-E1BE-371D-387B-C7498049F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D24913-D8BB-97F6-2917-5E87C411E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229F4-B9EB-4DC3-A7B4-31148A1B5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471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C537A-3C82-20DB-73A8-6D7725942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D2E560-C92C-4CD0-A851-EB34C3329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C945E-69F7-43AE-A2C2-149DCA2F5B1A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4EE5BA-3DF4-031F-BD10-055D11E5F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E7EBE9-372B-FB14-24D9-BAD8335E5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229F4-B9EB-4DC3-A7B4-31148A1B5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632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6CA792-9C27-91BB-0771-E3F627944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C945E-69F7-43AE-A2C2-149DCA2F5B1A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D2D377-E931-40A0-2AA6-1596859DC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AC66F1-01FB-4F24-E53A-47053E779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229F4-B9EB-4DC3-A7B4-31148A1B5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732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F3ED7-380C-2FB4-73F5-A6FB81222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1911F0-8F08-B363-50EC-74005CF3B4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C04BE0-9A7F-4F7F-5B82-1E244E990A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09B023-DAF6-5360-08F3-D6BCE8939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C945E-69F7-43AE-A2C2-149DCA2F5B1A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6C4022-9F15-5313-0C39-3F2E19FB8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F661BC-950D-BB20-26FA-83C3F94FA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229F4-B9EB-4DC3-A7B4-31148A1B5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887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1C548-C805-4660-C6F3-FD95072F8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B4CCCE-B4DA-313C-E0BF-0A175115D3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88AEE0-8B31-7898-363B-C1A77E7848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218E9E-40BE-CACF-8789-65F48CA31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C945E-69F7-43AE-A2C2-149DCA2F5B1A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5946CA-6CF5-F7D9-C3D7-C6D2C8C23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7E14B4-24C3-3EF3-BA7C-F842AFFF6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229F4-B9EB-4DC3-A7B4-31148A1B5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215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79A397-3BD3-4528-0905-FB080F6BA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0907BE-7CBC-FADD-A800-71E6937E5A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39D5AB-C1DD-3B21-3F2A-00E21D8407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B6C945E-69F7-43AE-A2C2-149DCA2F5B1A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15289A-EBA4-9B98-2112-2EEF27A969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26376E-C330-51E0-9DCB-BC221ADC26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FE229F4-B9EB-4DC3-A7B4-31148A1B5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778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www.1ppt.com/xiazai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33B59-21BD-D212-9096-9A45269F78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284D1E-133D-ECBC-FBB1-6317A823A3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0933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450215" y="280035"/>
            <a:ext cx="1028700" cy="363855"/>
          </a:xfrm>
          <a:prstGeom prst="rect">
            <a:avLst/>
          </a:prstGeom>
          <a:solidFill>
            <a:srgbClr val="EDDD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35660" y="220980"/>
            <a:ext cx="3203575" cy="49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Add title text</a:t>
            </a:r>
            <a:endParaRPr kumimoji="1"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0966" name="Rectangle 6"/>
          <p:cNvSpPr/>
          <p:nvPr/>
        </p:nvSpPr>
        <p:spPr>
          <a:xfrm>
            <a:off x="4016058" y="3654743"/>
            <a:ext cx="1927225" cy="1419225"/>
          </a:xfrm>
          <a:prstGeom prst="rect">
            <a:avLst/>
          </a:prstGeom>
          <a:solidFill>
            <a:srgbClr val="B3672E"/>
          </a:solidFill>
          <a:ln w="9525">
            <a:noFill/>
          </a:ln>
        </p:spPr>
        <p:txBody>
          <a:bodyPr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defTabSz="1217930" eaLnBrk="1" hangingPunct="1">
              <a:lnSpc>
                <a:spcPct val="100000"/>
              </a:lnSpc>
              <a:spcBef>
                <a:spcPct val="0"/>
              </a:spcBef>
              <a:buNone/>
            </a:pPr>
            <a:endParaRPr lang="en-US" altLang="zh-CN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cxnSp>
        <p:nvCxnSpPr>
          <p:cNvPr id="39943" name="Shape 21"/>
          <p:cNvCxnSpPr>
            <a:stCxn id="40966" idx="2"/>
          </p:cNvCxnSpPr>
          <p:nvPr/>
        </p:nvCxnSpPr>
        <p:spPr>
          <a:xfrm rot="5400000">
            <a:off x="3838893" y="4338955"/>
            <a:ext cx="406400" cy="1876425"/>
          </a:xfrm>
          <a:prstGeom prst="bentConnector2">
            <a:avLst/>
          </a:prstGeom>
          <a:ln w="9525" cap="flat" cmpd="sng">
            <a:solidFill>
              <a:srgbClr val="ADBACA"/>
            </a:solidFill>
            <a:prstDash val="solid"/>
            <a:miter/>
            <a:headEnd type="none" w="med" len="med"/>
            <a:tailEnd type="oval" w="med" len="med"/>
          </a:ln>
        </p:spPr>
      </p:cxnSp>
      <p:sp>
        <p:nvSpPr>
          <p:cNvPr id="40968" name="Rectangle 4"/>
          <p:cNvSpPr/>
          <p:nvPr/>
        </p:nvSpPr>
        <p:spPr>
          <a:xfrm>
            <a:off x="4016058" y="2133918"/>
            <a:ext cx="1927225" cy="1419225"/>
          </a:xfrm>
          <a:prstGeom prst="rect">
            <a:avLst/>
          </a:prstGeom>
          <a:solidFill>
            <a:srgbClr val="E2A52A"/>
          </a:solidFill>
          <a:ln w="9525">
            <a:noFill/>
          </a:ln>
        </p:spPr>
        <p:txBody>
          <a:bodyPr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defTabSz="1217930" eaLnBrk="1" hangingPunct="1">
              <a:lnSpc>
                <a:spcPct val="100000"/>
              </a:lnSpc>
              <a:spcBef>
                <a:spcPct val="0"/>
              </a:spcBef>
              <a:buNone/>
            </a:pPr>
            <a:endParaRPr lang="en-US" altLang="zh-CN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cxnSp>
        <p:nvCxnSpPr>
          <p:cNvPr id="39945" name="Shape 11"/>
          <p:cNvCxnSpPr>
            <a:stCxn id="40968" idx="0"/>
          </p:cNvCxnSpPr>
          <p:nvPr/>
        </p:nvCxnSpPr>
        <p:spPr>
          <a:xfrm rot="-5400000" flipV="1">
            <a:off x="3839845" y="993458"/>
            <a:ext cx="404813" cy="1876425"/>
          </a:xfrm>
          <a:prstGeom prst="bentConnector2">
            <a:avLst/>
          </a:prstGeom>
          <a:ln w="9525" cap="flat" cmpd="sng">
            <a:solidFill>
              <a:srgbClr val="ADBACA"/>
            </a:solidFill>
            <a:prstDash val="solid"/>
            <a:miter/>
            <a:headEnd type="none" w="med" len="med"/>
            <a:tailEnd type="oval" w="med" len="med"/>
          </a:ln>
        </p:spPr>
      </p:cxnSp>
      <p:sp>
        <p:nvSpPr>
          <p:cNvPr id="40970" name="Rectangle 5"/>
          <p:cNvSpPr/>
          <p:nvPr/>
        </p:nvSpPr>
        <p:spPr>
          <a:xfrm>
            <a:off x="6044883" y="2133918"/>
            <a:ext cx="1925637" cy="1419225"/>
          </a:xfrm>
          <a:prstGeom prst="rect">
            <a:avLst/>
          </a:prstGeom>
          <a:solidFill>
            <a:srgbClr val="9A9479"/>
          </a:solidFill>
          <a:ln w="9525">
            <a:noFill/>
          </a:ln>
        </p:spPr>
        <p:txBody>
          <a:bodyPr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defTabSz="1217930" eaLnBrk="1" hangingPunct="1">
              <a:lnSpc>
                <a:spcPct val="100000"/>
              </a:lnSpc>
              <a:spcBef>
                <a:spcPct val="0"/>
              </a:spcBef>
              <a:buNone/>
            </a:pPr>
            <a:endParaRPr lang="en-US" altLang="zh-CN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cxnSp>
        <p:nvCxnSpPr>
          <p:cNvPr id="39947" name="Shape 16"/>
          <p:cNvCxnSpPr>
            <a:stCxn id="40970" idx="0"/>
          </p:cNvCxnSpPr>
          <p:nvPr/>
        </p:nvCxnSpPr>
        <p:spPr>
          <a:xfrm rot="5400000" flipH="1" flipV="1">
            <a:off x="7793673" y="943293"/>
            <a:ext cx="404812" cy="1976437"/>
          </a:xfrm>
          <a:prstGeom prst="bentConnector2">
            <a:avLst/>
          </a:prstGeom>
          <a:ln w="9525" cap="flat" cmpd="sng">
            <a:solidFill>
              <a:srgbClr val="ADBACA"/>
            </a:solidFill>
            <a:prstDash val="solid"/>
            <a:miter/>
            <a:headEnd type="none" w="med" len="med"/>
            <a:tailEnd type="oval" w="med" len="med"/>
          </a:ln>
        </p:spPr>
      </p:cxnSp>
      <p:sp>
        <p:nvSpPr>
          <p:cNvPr id="40972" name="Rectangle 7"/>
          <p:cNvSpPr/>
          <p:nvPr/>
        </p:nvSpPr>
        <p:spPr>
          <a:xfrm>
            <a:off x="6044883" y="3654743"/>
            <a:ext cx="1925637" cy="1419225"/>
          </a:xfrm>
          <a:prstGeom prst="rect">
            <a:avLst/>
          </a:prstGeom>
          <a:solidFill>
            <a:srgbClr val="E2A52A"/>
          </a:solidFill>
          <a:ln w="9525">
            <a:noFill/>
          </a:ln>
        </p:spPr>
        <p:txBody>
          <a:bodyPr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defTabSz="1217930" eaLnBrk="1" hangingPunct="1">
              <a:lnSpc>
                <a:spcPct val="100000"/>
              </a:lnSpc>
              <a:spcBef>
                <a:spcPct val="0"/>
              </a:spcBef>
              <a:buNone/>
            </a:pPr>
            <a:endParaRPr lang="en-US" altLang="zh-CN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cxnSp>
        <p:nvCxnSpPr>
          <p:cNvPr id="39949" name="Shape 19"/>
          <p:cNvCxnSpPr>
            <a:stCxn id="40972" idx="2"/>
          </p:cNvCxnSpPr>
          <p:nvPr/>
        </p:nvCxnSpPr>
        <p:spPr>
          <a:xfrm rot="-5400000" flipH="1">
            <a:off x="7793355" y="4288155"/>
            <a:ext cx="406400" cy="1978025"/>
          </a:xfrm>
          <a:prstGeom prst="bentConnector2">
            <a:avLst/>
          </a:prstGeom>
          <a:ln w="9525" cap="flat" cmpd="sng">
            <a:solidFill>
              <a:srgbClr val="ADBACA"/>
            </a:solidFill>
            <a:prstDash val="solid"/>
            <a:miter/>
            <a:headEnd type="none" w="med" len="med"/>
            <a:tailEnd type="oval" w="med" len="med"/>
          </a:ln>
        </p:spPr>
      </p:cxnSp>
      <p:sp>
        <p:nvSpPr>
          <p:cNvPr id="40983" name="Freeform 6"/>
          <p:cNvSpPr>
            <a:spLocks noEditPoints="1"/>
          </p:cNvSpPr>
          <p:nvPr/>
        </p:nvSpPr>
        <p:spPr>
          <a:xfrm>
            <a:off x="4616133" y="2543493"/>
            <a:ext cx="727075" cy="712787"/>
          </a:xfrm>
          <a:custGeom>
            <a:avLst/>
            <a:gdLst/>
            <a:ahLst/>
            <a:cxnLst>
              <a:cxn ang="0">
                <a:pos x="439863" y="0"/>
              </a:cxn>
              <a:cxn ang="0">
                <a:pos x="289473" y="0"/>
              </a:cxn>
              <a:cxn ang="0">
                <a:pos x="227282" y="117666"/>
              </a:cxn>
              <a:cxn ang="0">
                <a:pos x="161698" y="80330"/>
              </a:cxn>
              <a:cxn ang="0">
                <a:pos x="161698" y="308874"/>
              </a:cxn>
              <a:cxn ang="0">
                <a:pos x="374280" y="212705"/>
              </a:cxn>
              <a:cxn ang="0">
                <a:pos x="315480" y="171974"/>
              </a:cxn>
              <a:cxn ang="0">
                <a:pos x="362972" y="83724"/>
              </a:cxn>
              <a:cxn ang="0">
                <a:pos x="439863" y="216099"/>
              </a:cxn>
              <a:cxn ang="0">
                <a:pos x="524670" y="161791"/>
              </a:cxn>
              <a:cxn ang="0">
                <a:pos x="439863" y="0"/>
              </a:cxn>
              <a:cxn ang="0">
                <a:pos x="220497" y="544207"/>
              </a:cxn>
              <a:cxn ang="0">
                <a:pos x="102899" y="544207"/>
              </a:cxn>
              <a:cxn ang="0">
                <a:pos x="197882" y="377890"/>
              </a:cxn>
              <a:cxn ang="0">
                <a:pos x="109683" y="323583"/>
              </a:cxn>
              <a:cxn ang="0">
                <a:pos x="0" y="521579"/>
              </a:cxn>
              <a:cxn ang="0">
                <a:pos x="54276" y="632457"/>
              </a:cxn>
              <a:cxn ang="0">
                <a:pos x="220497" y="632457"/>
              </a:cxn>
              <a:cxn ang="0">
                <a:pos x="220497" y="712787"/>
              </a:cxn>
              <a:cxn ang="0">
                <a:pos x="418379" y="591726"/>
              </a:cxn>
              <a:cxn ang="0">
                <a:pos x="220497" y="466140"/>
              </a:cxn>
              <a:cxn ang="0">
                <a:pos x="220497" y="544207"/>
              </a:cxn>
              <a:cxn ang="0">
                <a:pos x="642268" y="367708"/>
              </a:cxn>
              <a:cxn ang="0">
                <a:pos x="704460" y="326977"/>
              </a:cxn>
              <a:cxn ang="0">
                <a:pos x="498663" y="227413"/>
              </a:cxn>
              <a:cxn ang="0">
                <a:pos x="495270" y="455957"/>
              </a:cxn>
              <a:cxn ang="0">
                <a:pos x="554070" y="418621"/>
              </a:cxn>
              <a:cxn ang="0">
                <a:pos x="624176" y="544207"/>
              </a:cxn>
              <a:cxn ang="0">
                <a:pos x="454563" y="544207"/>
              </a:cxn>
              <a:cxn ang="0">
                <a:pos x="454563" y="632457"/>
              </a:cxn>
              <a:cxn ang="0">
                <a:pos x="671668" y="632457"/>
              </a:cxn>
              <a:cxn ang="0">
                <a:pos x="727075" y="518185"/>
              </a:cxn>
              <a:cxn ang="0">
                <a:pos x="642268" y="367708"/>
              </a:cxn>
            </a:cxnLst>
            <a:rect l="0" t="0" r="0" b="0"/>
            <a:pathLst>
              <a:path w="643" h="630">
                <a:moveTo>
                  <a:pt x="389" y="0"/>
                </a:moveTo>
                <a:lnTo>
                  <a:pt x="256" y="0"/>
                </a:lnTo>
                <a:lnTo>
                  <a:pt x="201" y="104"/>
                </a:lnTo>
                <a:lnTo>
                  <a:pt x="143" y="71"/>
                </a:lnTo>
                <a:lnTo>
                  <a:pt x="143" y="273"/>
                </a:lnTo>
                <a:lnTo>
                  <a:pt x="331" y="188"/>
                </a:lnTo>
                <a:lnTo>
                  <a:pt x="279" y="152"/>
                </a:lnTo>
                <a:lnTo>
                  <a:pt x="321" y="74"/>
                </a:lnTo>
                <a:lnTo>
                  <a:pt x="389" y="191"/>
                </a:lnTo>
                <a:lnTo>
                  <a:pt x="464" y="143"/>
                </a:lnTo>
                <a:lnTo>
                  <a:pt x="389" y="0"/>
                </a:lnTo>
                <a:close/>
                <a:moveTo>
                  <a:pt x="195" y="481"/>
                </a:moveTo>
                <a:lnTo>
                  <a:pt x="91" y="481"/>
                </a:lnTo>
                <a:lnTo>
                  <a:pt x="175" y="334"/>
                </a:lnTo>
                <a:lnTo>
                  <a:pt x="97" y="286"/>
                </a:lnTo>
                <a:lnTo>
                  <a:pt x="0" y="461"/>
                </a:lnTo>
                <a:lnTo>
                  <a:pt x="48" y="559"/>
                </a:lnTo>
                <a:lnTo>
                  <a:pt x="195" y="559"/>
                </a:lnTo>
                <a:lnTo>
                  <a:pt x="195" y="630"/>
                </a:lnTo>
                <a:lnTo>
                  <a:pt x="370" y="523"/>
                </a:lnTo>
                <a:lnTo>
                  <a:pt x="195" y="412"/>
                </a:lnTo>
                <a:lnTo>
                  <a:pt x="195" y="481"/>
                </a:lnTo>
                <a:close/>
                <a:moveTo>
                  <a:pt x="568" y="325"/>
                </a:moveTo>
                <a:lnTo>
                  <a:pt x="623" y="289"/>
                </a:lnTo>
                <a:lnTo>
                  <a:pt x="441" y="201"/>
                </a:lnTo>
                <a:lnTo>
                  <a:pt x="438" y="403"/>
                </a:lnTo>
                <a:lnTo>
                  <a:pt x="490" y="370"/>
                </a:lnTo>
                <a:lnTo>
                  <a:pt x="552" y="481"/>
                </a:lnTo>
                <a:lnTo>
                  <a:pt x="402" y="481"/>
                </a:lnTo>
                <a:lnTo>
                  <a:pt x="402" y="559"/>
                </a:lnTo>
                <a:lnTo>
                  <a:pt x="594" y="559"/>
                </a:lnTo>
                <a:lnTo>
                  <a:pt x="643" y="458"/>
                </a:lnTo>
                <a:lnTo>
                  <a:pt x="568" y="325"/>
                </a:lnTo>
                <a:close/>
              </a:path>
            </a:pathLst>
          </a:custGeom>
          <a:solidFill>
            <a:schemeClr val="bg1">
              <a:alpha val="100000"/>
            </a:schemeClr>
          </a:solidFill>
          <a:ln w="9525">
            <a:noFill/>
          </a:ln>
        </p:spPr>
        <p:txBody>
          <a:bodyPr/>
          <a:lstStyle/>
          <a:p>
            <a:endParaRPr lang="zh-CN" altLang="en-US" sz="160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0984" name="Freeform 18"/>
          <p:cNvSpPr>
            <a:spLocks noEditPoints="1"/>
          </p:cNvSpPr>
          <p:nvPr/>
        </p:nvSpPr>
        <p:spPr>
          <a:xfrm>
            <a:off x="6692583" y="4208780"/>
            <a:ext cx="630237" cy="460375"/>
          </a:xfrm>
          <a:custGeom>
            <a:avLst/>
            <a:gdLst/>
            <a:ahLst/>
            <a:cxnLst>
              <a:cxn ang="0">
                <a:pos x="344279" y="343234"/>
              </a:cxn>
              <a:cxn ang="0">
                <a:pos x="335499" y="352681"/>
              </a:cxn>
              <a:cxn ang="0">
                <a:pos x="136081" y="352681"/>
              </a:cxn>
              <a:cxn ang="0">
                <a:pos x="127302" y="343234"/>
              </a:cxn>
              <a:cxn ang="0">
                <a:pos x="136081" y="334417"/>
              </a:cxn>
              <a:cxn ang="0">
                <a:pos x="335499" y="334417"/>
              </a:cxn>
              <a:cxn ang="0">
                <a:pos x="344279" y="343234"/>
              </a:cxn>
              <a:cxn ang="0">
                <a:pos x="344279" y="277107"/>
              </a:cxn>
              <a:cxn ang="0">
                <a:pos x="335499" y="285924"/>
              </a:cxn>
              <a:cxn ang="0">
                <a:pos x="136081" y="285924"/>
              </a:cxn>
              <a:cxn ang="0">
                <a:pos x="127302" y="277107"/>
              </a:cxn>
              <a:cxn ang="0">
                <a:pos x="136081" y="267660"/>
              </a:cxn>
              <a:cxn ang="0">
                <a:pos x="335499" y="267660"/>
              </a:cxn>
              <a:cxn ang="0">
                <a:pos x="344279" y="277107"/>
              </a:cxn>
              <a:cxn ang="0">
                <a:pos x="470326" y="172562"/>
              </a:cxn>
              <a:cxn ang="0">
                <a:pos x="121658" y="172562"/>
              </a:cxn>
              <a:cxn ang="0">
                <a:pos x="112251" y="163745"/>
              </a:cxn>
              <a:cxn ang="0">
                <a:pos x="121658" y="154298"/>
              </a:cxn>
              <a:cxn ang="0">
                <a:pos x="470326" y="154298"/>
              </a:cxn>
              <a:cxn ang="0">
                <a:pos x="479733" y="163745"/>
              </a:cxn>
              <a:cxn ang="0">
                <a:pos x="470326" y="172562"/>
              </a:cxn>
              <a:cxn ang="0">
                <a:pos x="70235" y="95728"/>
              </a:cxn>
              <a:cxn ang="0">
                <a:pos x="79015" y="86911"/>
              </a:cxn>
              <a:cxn ang="0">
                <a:pos x="537426" y="86911"/>
              </a:cxn>
              <a:cxn ang="0">
                <a:pos x="546833" y="95728"/>
              </a:cxn>
              <a:cxn ang="0">
                <a:pos x="537426" y="104545"/>
              </a:cxn>
              <a:cxn ang="0">
                <a:pos x="79015" y="104545"/>
              </a:cxn>
              <a:cxn ang="0">
                <a:pos x="70235" y="95728"/>
              </a:cxn>
              <a:cxn ang="0">
                <a:pos x="543070" y="271439"/>
              </a:cxn>
              <a:cxn ang="0">
                <a:pos x="514223" y="320562"/>
              </a:cxn>
              <a:cxn ang="0">
                <a:pos x="514223" y="321192"/>
              </a:cxn>
              <a:cxn ang="0">
                <a:pos x="514223" y="408103"/>
              </a:cxn>
              <a:cxn ang="0">
                <a:pos x="486004" y="370315"/>
              </a:cxn>
              <a:cxn ang="0">
                <a:pos x="458411" y="408103"/>
              </a:cxn>
              <a:cxn ang="0">
                <a:pos x="458411" y="321192"/>
              </a:cxn>
              <a:cxn ang="0">
                <a:pos x="458411" y="320562"/>
              </a:cxn>
              <a:cxn ang="0">
                <a:pos x="429565" y="271439"/>
              </a:cxn>
              <a:cxn ang="0">
                <a:pos x="486004" y="214758"/>
              </a:cxn>
              <a:cxn ang="0">
                <a:pos x="543070" y="271439"/>
              </a:cxn>
              <a:cxn ang="0">
                <a:pos x="603899" y="434554"/>
              </a:cxn>
              <a:cxn ang="0">
                <a:pos x="25711" y="434554"/>
              </a:cxn>
              <a:cxn ang="0">
                <a:pos x="25711" y="25821"/>
              </a:cxn>
              <a:cxn ang="0">
                <a:pos x="603899" y="25821"/>
              </a:cxn>
              <a:cxn ang="0">
                <a:pos x="603899" y="434554"/>
              </a:cxn>
              <a:cxn ang="0">
                <a:pos x="0" y="460375"/>
              </a:cxn>
              <a:cxn ang="0">
                <a:pos x="630237" y="460375"/>
              </a:cxn>
              <a:cxn ang="0">
                <a:pos x="630237" y="0"/>
              </a:cxn>
              <a:cxn ang="0">
                <a:pos x="0" y="0"/>
              </a:cxn>
              <a:cxn ang="0">
                <a:pos x="0" y="460375"/>
              </a:cxn>
              <a:cxn ang="0">
                <a:pos x="0" y="0"/>
              </a:cxn>
              <a:cxn ang="0">
                <a:pos x="0" y="460375"/>
              </a:cxn>
            </a:cxnLst>
            <a:rect l="0" t="0" r="0" b="0"/>
            <a:pathLst>
              <a:path w="1005" h="731">
                <a:moveTo>
                  <a:pt x="549" y="545"/>
                </a:moveTo>
                <a:cubicBezTo>
                  <a:pt x="549" y="553"/>
                  <a:pt x="543" y="560"/>
                  <a:pt x="535" y="560"/>
                </a:cubicBezTo>
                <a:lnTo>
                  <a:pt x="217" y="560"/>
                </a:lnTo>
                <a:cubicBezTo>
                  <a:pt x="209" y="560"/>
                  <a:pt x="203" y="553"/>
                  <a:pt x="203" y="545"/>
                </a:cubicBezTo>
                <a:cubicBezTo>
                  <a:pt x="203" y="537"/>
                  <a:pt x="209" y="531"/>
                  <a:pt x="217" y="531"/>
                </a:cubicBezTo>
                <a:lnTo>
                  <a:pt x="535" y="531"/>
                </a:lnTo>
                <a:cubicBezTo>
                  <a:pt x="543" y="531"/>
                  <a:pt x="549" y="537"/>
                  <a:pt x="549" y="545"/>
                </a:cubicBezTo>
                <a:close/>
                <a:moveTo>
                  <a:pt x="549" y="440"/>
                </a:moveTo>
                <a:cubicBezTo>
                  <a:pt x="549" y="448"/>
                  <a:pt x="543" y="454"/>
                  <a:pt x="535" y="454"/>
                </a:cubicBezTo>
                <a:lnTo>
                  <a:pt x="217" y="454"/>
                </a:lnTo>
                <a:cubicBezTo>
                  <a:pt x="209" y="454"/>
                  <a:pt x="203" y="448"/>
                  <a:pt x="203" y="440"/>
                </a:cubicBezTo>
                <a:cubicBezTo>
                  <a:pt x="203" y="432"/>
                  <a:pt x="209" y="425"/>
                  <a:pt x="217" y="425"/>
                </a:cubicBezTo>
                <a:lnTo>
                  <a:pt x="535" y="425"/>
                </a:lnTo>
                <a:cubicBezTo>
                  <a:pt x="543" y="425"/>
                  <a:pt x="549" y="432"/>
                  <a:pt x="549" y="440"/>
                </a:cubicBezTo>
                <a:close/>
                <a:moveTo>
                  <a:pt x="750" y="274"/>
                </a:moveTo>
                <a:lnTo>
                  <a:pt x="194" y="274"/>
                </a:lnTo>
                <a:cubicBezTo>
                  <a:pt x="186" y="274"/>
                  <a:pt x="179" y="268"/>
                  <a:pt x="179" y="260"/>
                </a:cubicBezTo>
                <a:cubicBezTo>
                  <a:pt x="179" y="252"/>
                  <a:pt x="186" y="245"/>
                  <a:pt x="194" y="245"/>
                </a:cubicBezTo>
                <a:lnTo>
                  <a:pt x="750" y="245"/>
                </a:lnTo>
                <a:cubicBezTo>
                  <a:pt x="758" y="245"/>
                  <a:pt x="765" y="252"/>
                  <a:pt x="765" y="260"/>
                </a:cubicBezTo>
                <a:cubicBezTo>
                  <a:pt x="765" y="268"/>
                  <a:pt x="758" y="274"/>
                  <a:pt x="750" y="274"/>
                </a:cubicBezTo>
                <a:close/>
                <a:moveTo>
                  <a:pt x="112" y="152"/>
                </a:moveTo>
                <a:cubicBezTo>
                  <a:pt x="112" y="144"/>
                  <a:pt x="118" y="138"/>
                  <a:pt x="126" y="138"/>
                </a:cubicBezTo>
                <a:lnTo>
                  <a:pt x="857" y="138"/>
                </a:lnTo>
                <a:cubicBezTo>
                  <a:pt x="865" y="138"/>
                  <a:pt x="872" y="144"/>
                  <a:pt x="872" y="152"/>
                </a:cubicBezTo>
                <a:cubicBezTo>
                  <a:pt x="872" y="160"/>
                  <a:pt x="865" y="166"/>
                  <a:pt x="857" y="166"/>
                </a:cubicBezTo>
                <a:lnTo>
                  <a:pt x="126" y="166"/>
                </a:lnTo>
                <a:cubicBezTo>
                  <a:pt x="118" y="166"/>
                  <a:pt x="112" y="160"/>
                  <a:pt x="112" y="152"/>
                </a:cubicBezTo>
                <a:close/>
                <a:moveTo>
                  <a:pt x="866" y="431"/>
                </a:moveTo>
                <a:cubicBezTo>
                  <a:pt x="866" y="465"/>
                  <a:pt x="847" y="493"/>
                  <a:pt x="820" y="509"/>
                </a:cubicBezTo>
                <a:cubicBezTo>
                  <a:pt x="820" y="510"/>
                  <a:pt x="820" y="510"/>
                  <a:pt x="820" y="510"/>
                </a:cubicBezTo>
                <a:cubicBezTo>
                  <a:pt x="820" y="510"/>
                  <a:pt x="820" y="648"/>
                  <a:pt x="820" y="648"/>
                </a:cubicBezTo>
                <a:lnTo>
                  <a:pt x="775" y="588"/>
                </a:lnTo>
                <a:lnTo>
                  <a:pt x="731" y="648"/>
                </a:lnTo>
                <a:lnTo>
                  <a:pt x="731" y="510"/>
                </a:lnTo>
                <a:cubicBezTo>
                  <a:pt x="731" y="510"/>
                  <a:pt x="731" y="510"/>
                  <a:pt x="731" y="509"/>
                </a:cubicBezTo>
                <a:cubicBezTo>
                  <a:pt x="703" y="493"/>
                  <a:pt x="685" y="465"/>
                  <a:pt x="685" y="431"/>
                </a:cubicBezTo>
                <a:cubicBezTo>
                  <a:pt x="685" y="381"/>
                  <a:pt x="725" y="341"/>
                  <a:pt x="775" y="341"/>
                </a:cubicBezTo>
                <a:cubicBezTo>
                  <a:pt x="825" y="341"/>
                  <a:pt x="866" y="381"/>
                  <a:pt x="866" y="431"/>
                </a:cubicBezTo>
                <a:close/>
                <a:moveTo>
                  <a:pt x="963" y="690"/>
                </a:moveTo>
                <a:lnTo>
                  <a:pt x="41" y="690"/>
                </a:lnTo>
                <a:lnTo>
                  <a:pt x="41" y="41"/>
                </a:lnTo>
                <a:lnTo>
                  <a:pt x="963" y="41"/>
                </a:lnTo>
                <a:lnTo>
                  <a:pt x="963" y="690"/>
                </a:lnTo>
                <a:close/>
                <a:moveTo>
                  <a:pt x="0" y="731"/>
                </a:moveTo>
                <a:lnTo>
                  <a:pt x="1005" y="731"/>
                </a:lnTo>
                <a:lnTo>
                  <a:pt x="1005" y="0"/>
                </a:lnTo>
                <a:lnTo>
                  <a:pt x="0" y="0"/>
                </a:lnTo>
                <a:lnTo>
                  <a:pt x="0" y="731"/>
                </a:lnTo>
                <a:close/>
                <a:moveTo>
                  <a:pt x="0" y="0"/>
                </a:moveTo>
                <a:lnTo>
                  <a:pt x="0" y="731"/>
                </a:lnTo>
              </a:path>
            </a:pathLst>
          </a:custGeom>
          <a:solidFill>
            <a:schemeClr val="bg1">
              <a:alpha val="100000"/>
            </a:schemeClr>
          </a:solidFill>
          <a:ln w="9525">
            <a:noFill/>
          </a:ln>
        </p:spPr>
        <p:txBody>
          <a:bodyPr/>
          <a:lstStyle/>
          <a:p>
            <a:endParaRPr lang="zh-CN" altLang="en-US" sz="160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0985" name="Freeform 101"/>
          <p:cNvSpPr>
            <a:spLocks noEditPoints="1"/>
          </p:cNvSpPr>
          <p:nvPr/>
        </p:nvSpPr>
        <p:spPr>
          <a:xfrm>
            <a:off x="4616133" y="4134168"/>
            <a:ext cx="577850" cy="534987"/>
          </a:xfrm>
          <a:custGeom>
            <a:avLst/>
            <a:gdLst/>
            <a:ahLst/>
            <a:cxnLst>
              <a:cxn ang="0">
                <a:pos x="331414" y="305707"/>
              </a:cxn>
              <a:cxn ang="0">
                <a:pos x="348410" y="373642"/>
              </a:cxn>
              <a:cxn ang="0">
                <a:pos x="297423" y="424593"/>
              </a:cxn>
              <a:cxn ang="0">
                <a:pos x="229440" y="450068"/>
              </a:cxn>
              <a:cxn ang="0">
                <a:pos x="152960" y="450068"/>
              </a:cxn>
              <a:cxn ang="0">
                <a:pos x="93476" y="424593"/>
              </a:cxn>
              <a:cxn ang="0">
                <a:pos x="33991" y="373642"/>
              </a:cxn>
              <a:cxn ang="0">
                <a:pos x="50987" y="305707"/>
              </a:cxn>
              <a:cxn ang="0">
                <a:pos x="0" y="237772"/>
              </a:cxn>
              <a:cxn ang="0">
                <a:pos x="59485" y="195313"/>
              </a:cxn>
              <a:cxn ang="0">
                <a:pos x="33991" y="152853"/>
              </a:cxn>
              <a:cxn ang="0">
                <a:pos x="127467" y="135870"/>
              </a:cxn>
              <a:cxn ang="0">
                <a:pos x="161458" y="67935"/>
              </a:cxn>
              <a:cxn ang="0">
                <a:pos x="237938" y="127378"/>
              </a:cxn>
              <a:cxn ang="0">
                <a:pos x="297423" y="101902"/>
              </a:cxn>
              <a:cxn ang="0">
                <a:pos x="348410" y="161345"/>
              </a:cxn>
              <a:cxn ang="0">
                <a:pos x="382401" y="229280"/>
              </a:cxn>
              <a:cxn ang="0">
                <a:pos x="195449" y="186821"/>
              </a:cxn>
              <a:cxn ang="0">
                <a:pos x="271929" y="263248"/>
              </a:cxn>
              <a:cxn ang="0">
                <a:pos x="535361" y="135870"/>
              </a:cxn>
              <a:cxn ang="0">
                <a:pos x="543859" y="203805"/>
              </a:cxn>
              <a:cxn ang="0">
                <a:pos x="467379" y="186821"/>
              </a:cxn>
              <a:cxn ang="0">
                <a:pos x="390899" y="203805"/>
              </a:cxn>
              <a:cxn ang="0">
                <a:pos x="390899" y="135870"/>
              </a:cxn>
              <a:cxn ang="0">
                <a:pos x="390899" y="76427"/>
              </a:cxn>
              <a:cxn ang="0">
                <a:pos x="390899" y="16984"/>
              </a:cxn>
              <a:cxn ang="0">
                <a:pos x="467379" y="33967"/>
              </a:cxn>
              <a:cxn ang="0">
                <a:pos x="501370" y="0"/>
              </a:cxn>
              <a:cxn ang="0">
                <a:pos x="526863" y="59443"/>
              </a:cxn>
              <a:cxn ang="0">
                <a:pos x="577850" y="127378"/>
              </a:cxn>
              <a:cxn ang="0">
                <a:pos x="526863" y="467052"/>
              </a:cxn>
              <a:cxn ang="0">
                <a:pos x="501370" y="534987"/>
              </a:cxn>
              <a:cxn ang="0">
                <a:pos x="458881" y="501020"/>
              </a:cxn>
              <a:cxn ang="0">
                <a:pos x="382401" y="509511"/>
              </a:cxn>
              <a:cxn ang="0">
                <a:pos x="348410" y="441577"/>
              </a:cxn>
              <a:cxn ang="0">
                <a:pos x="399396" y="373642"/>
              </a:cxn>
              <a:cxn ang="0">
                <a:pos x="424890" y="305707"/>
              </a:cxn>
              <a:cxn ang="0">
                <a:pos x="475876" y="339674"/>
              </a:cxn>
              <a:cxn ang="0">
                <a:pos x="543859" y="331182"/>
              </a:cxn>
              <a:cxn ang="0">
                <a:pos x="535361" y="390625"/>
              </a:cxn>
              <a:cxn ang="0">
                <a:pos x="467379" y="67935"/>
              </a:cxn>
              <a:cxn ang="0">
                <a:pos x="501370" y="110394"/>
              </a:cxn>
              <a:cxn ang="0">
                <a:pos x="424890" y="416101"/>
              </a:cxn>
              <a:cxn ang="0">
                <a:pos x="467379" y="382134"/>
              </a:cxn>
            </a:cxnLst>
            <a:rect l="0" t="0" r="0" b="0"/>
            <a:pathLst>
              <a:path w="68" h="63">
                <a:moveTo>
                  <a:pt x="45" y="35"/>
                </a:moveTo>
                <a:cubicBezTo>
                  <a:pt x="45" y="35"/>
                  <a:pt x="45" y="36"/>
                  <a:pt x="45" y="36"/>
                </a:cubicBezTo>
                <a:cubicBezTo>
                  <a:pt x="39" y="36"/>
                  <a:pt x="39" y="36"/>
                  <a:pt x="39" y="36"/>
                </a:cubicBezTo>
                <a:cubicBezTo>
                  <a:pt x="39" y="37"/>
                  <a:pt x="38" y="38"/>
                  <a:pt x="38" y="39"/>
                </a:cubicBezTo>
                <a:cubicBezTo>
                  <a:pt x="39" y="41"/>
                  <a:pt x="40" y="42"/>
                  <a:pt x="41" y="43"/>
                </a:cubicBezTo>
                <a:cubicBezTo>
                  <a:pt x="41" y="43"/>
                  <a:pt x="41" y="44"/>
                  <a:pt x="41" y="44"/>
                </a:cubicBezTo>
                <a:cubicBezTo>
                  <a:pt x="41" y="44"/>
                  <a:pt x="41" y="44"/>
                  <a:pt x="41" y="45"/>
                </a:cubicBezTo>
                <a:cubicBezTo>
                  <a:pt x="40" y="46"/>
                  <a:pt x="36" y="50"/>
                  <a:pt x="35" y="50"/>
                </a:cubicBezTo>
                <a:cubicBezTo>
                  <a:pt x="35" y="50"/>
                  <a:pt x="35" y="50"/>
                  <a:pt x="35" y="50"/>
                </a:cubicBezTo>
                <a:cubicBezTo>
                  <a:pt x="31" y="47"/>
                  <a:pt x="31" y="47"/>
                  <a:pt x="31" y="47"/>
                </a:cubicBezTo>
                <a:cubicBezTo>
                  <a:pt x="30" y="47"/>
                  <a:pt x="29" y="47"/>
                  <a:pt x="28" y="48"/>
                </a:cubicBezTo>
                <a:cubicBezTo>
                  <a:pt x="28" y="49"/>
                  <a:pt x="27" y="51"/>
                  <a:pt x="27" y="53"/>
                </a:cubicBezTo>
                <a:cubicBezTo>
                  <a:pt x="27" y="54"/>
                  <a:pt x="26" y="54"/>
                  <a:pt x="26" y="54"/>
                </a:cubicBezTo>
                <a:cubicBezTo>
                  <a:pt x="19" y="54"/>
                  <a:pt x="19" y="54"/>
                  <a:pt x="19" y="54"/>
                </a:cubicBezTo>
                <a:cubicBezTo>
                  <a:pt x="19" y="54"/>
                  <a:pt x="18" y="54"/>
                  <a:pt x="18" y="53"/>
                </a:cubicBezTo>
                <a:cubicBezTo>
                  <a:pt x="17" y="48"/>
                  <a:pt x="17" y="48"/>
                  <a:pt x="17" y="48"/>
                </a:cubicBezTo>
                <a:cubicBezTo>
                  <a:pt x="16" y="47"/>
                  <a:pt x="16" y="47"/>
                  <a:pt x="15" y="47"/>
                </a:cubicBezTo>
                <a:cubicBezTo>
                  <a:pt x="11" y="50"/>
                  <a:pt x="11" y="50"/>
                  <a:pt x="11" y="50"/>
                </a:cubicBezTo>
                <a:cubicBezTo>
                  <a:pt x="10" y="50"/>
                  <a:pt x="10" y="50"/>
                  <a:pt x="10" y="50"/>
                </a:cubicBezTo>
                <a:cubicBezTo>
                  <a:pt x="10" y="50"/>
                  <a:pt x="9" y="50"/>
                  <a:pt x="9" y="50"/>
                </a:cubicBezTo>
                <a:cubicBezTo>
                  <a:pt x="8" y="49"/>
                  <a:pt x="4" y="45"/>
                  <a:pt x="4" y="44"/>
                </a:cubicBezTo>
                <a:cubicBezTo>
                  <a:pt x="4" y="44"/>
                  <a:pt x="4" y="44"/>
                  <a:pt x="4" y="43"/>
                </a:cubicBezTo>
                <a:cubicBezTo>
                  <a:pt x="5" y="42"/>
                  <a:pt x="6" y="41"/>
                  <a:pt x="7" y="39"/>
                </a:cubicBezTo>
                <a:cubicBezTo>
                  <a:pt x="7" y="38"/>
                  <a:pt x="6" y="37"/>
                  <a:pt x="6" y="36"/>
                </a:cubicBezTo>
                <a:cubicBezTo>
                  <a:pt x="1" y="35"/>
                  <a:pt x="1" y="35"/>
                  <a:pt x="1" y="35"/>
                </a:cubicBezTo>
                <a:cubicBezTo>
                  <a:pt x="0" y="35"/>
                  <a:pt x="0" y="35"/>
                  <a:pt x="0" y="34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27"/>
                  <a:pt x="0" y="27"/>
                  <a:pt x="1" y="27"/>
                </a:cubicBezTo>
                <a:cubicBezTo>
                  <a:pt x="6" y="26"/>
                  <a:pt x="6" y="26"/>
                  <a:pt x="6" y="26"/>
                </a:cubicBezTo>
                <a:cubicBezTo>
                  <a:pt x="6" y="25"/>
                  <a:pt x="7" y="24"/>
                  <a:pt x="7" y="23"/>
                </a:cubicBezTo>
                <a:cubicBezTo>
                  <a:pt x="6" y="22"/>
                  <a:pt x="5" y="20"/>
                  <a:pt x="4" y="19"/>
                </a:cubicBezTo>
                <a:cubicBezTo>
                  <a:pt x="4" y="19"/>
                  <a:pt x="4" y="19"/>
                  <a:pt x="4" y="18"/>
                </a:cubicBezTo>
                <a:cubicBezTo>
                  <a:pt x="4" y="18"/>
                  <a:pt x="4" y="18"/>
                  <a:pt x="4" y="18"/>
                </a:cubicBezTo>
                <a:cubicBezTo>
                  <a:pt x="5" y="17"/>
                  <a:pt x="9" y="12"/>
                  <a:pt x="10" y="12"/>
                </a:cubicBezTo>
                <a:cubicBezTo>
                  <a:pt x="10" y="12"/>
                  <a:pt x="10" y="12"/>
                  <a:pt x="11" y="13"/>
                </a:cubicBezTo>
                <a:cubicBezTo>
                  <a:pt x="15" y="16"/>
                  <a:pt x="15" y="16"/>
                  <a:pt x="15" y="16"/>
                </a:cubicBezTo>
                <a:cubicBezTo>
                  <a:pt x="16" y="15"/>
                  <a:pt x="16" y="15"/>
                  <a:pt x="17" y="15"/>
                </a:cubicBezTo>
                <a:cubicBezTo>
                  <a:pt x="18" y="13"/>
                  <a:pt x="18" y="11"/>
                  <a:pt x="18" y="9"/>
                </a:cubicBezTo>
                <a:cubicBezTo>
                  <a:pt x="18" y="9"/>
                  <a:pt x="19" y="8"/>
                  <a:pt x="19" y="8"/>
                </a:cubicBezTo>
                <a:cubicBezTo>
                  <a:pt x="26" y="8"/>
                  <a:pt x="26" y="8"/>
                  <a:pt x="26" y="8"/>
                </a:cubicBezTo>
                <a:cubicBezTo>
                  <a:pt x="26" y="8"/>
                  <a:pt x="27" y="9"/>
                  <a:pt x="27" y="9"/>
                </a:cubicBezTo>
                <a:cubicBezTo>
                  <a:pt x="28" y="15"/>
                  <a:pt x="28" y="15"/>
                  <a:pt x="28" y="15"/>
                </a:cubicBezTo>
                <a:cubicBezTo>
                  <a:pt x="29" y="15"/>
                  <a:pt x="30" y="15"/>
                  <a:pt x="31" y="16"/>
                </a:cubicBezTo>
                <a:cubicBezTo>
                  <a:pt x="35" y="13"/>
                  <a:pt x="35" y="13"/>
                  <a:pt x="35" y="13"/>
                </a:cubicBezTo>
                <a:cubicBezTo>
                  <a:pt x="35" y="12"/>
                  <a:pt x="35" y="12"/>
                  <a:pt x="35" y="12"/>
                </a:cubicBezTo>
                <a:cubicBezTo>
                  <a:pt x="36" y="12"/>
                  <a:pt x="36" y="12"/>
                  <a:pt x="36" y="13"/>
                </a:cubicBezTo>
                <a:cubicBezTo>
                  <a:pt x="37" y="13"/>
                  <a:pt x="41" y="17"/>
                  <a:pt x="41" y="18"/>
                </a:cubicBezTo>
                <a:cubicBezTo>
                  <a:pt x="41" y="19"/>
                  <a:pt x="41" y="19"/>
                  <a:pt x="41" y="19"/>
                </a:cubicBezTo>
                <a:cubicBezTo>
                  <a:pt x="40" y="20"/>
                  <a:pt x="39" y="22"/>
                  <a:pt x="38" y="23"/>
                </a:cubicBezTo>
                <a:cubicBezTo>
                  <a:pt x="38" y="24"/>
                  <a:pt x="39" y="25"/>
                  <a:pt x="39" y="26"/>
                </a:cubicBezTo>
                <a:cubicBezTo>
                  <a:pt x="45" y="27"/>
                  <a:pt x="45" y="27"/>
                  <a:pt x="45" y="27"/>
                </a:cubicBezTo>
                <a:cubicBezTo>
                  <a:pt x="45" y="27"/>
                  <a:pt x="45" y="27"/>
                  <a:pt x="45" y="28"/>
                </a:cubicBezTo>
                <a:lnTo>
                  <a:pt x="45" y="35"/>
                </a:lnTo>
                <a:close/>
                <a:moveTo>
                  <a:pt x="23" y="22"/>
                </a:moveTo>
                <a:cubicBezTo>
                  <a:pt x="18" y="22"/>
                  <a:pt x="13" y="26"/>
                  <a:pt x="13" y="31"/>
                </a:cubicBezTo>
                <a:cubicBezTo>
                  <a:pt x="13" y="36"/>
                  <a:pt x="18" y="40"/>
                  <a:pt x="23" y="40"/>
                </a:cubicBezTo>
                <a:cubicBezTo>
                  <a:pt x="28" y="40"/>
                  <a:pt x="32" y="36"/>
                  <a:pt x="32" y="31"/>
                </a:cubicBezTo>
                <a:cubicBezTo>
                  <a:pt x="32" y="26"/>
                  <a:pt x="28" y="22"/>
                  <a:pt x="23" y="22"/>
                </a:cubicBezTo>
                <a:close/>
                <a:moveTo>
                  <a:pt x="68" y="15"/>
                </a:moveTo>
                <a:cubicBezTo>
                  <a:pt x="68" y="16"/>
                  <a:pt x="64" y="16"/>
                  <a:pt x="63" y="16"/>
                </a:cubicBezTo>
                <a:cubicBezTo>
                  <a:pt x="63" y="17"/>
                  <a:pt x="62" y="18"/>
                  <a:pt x="62" y="18"/>
                </a:cubicBezTo>
                <a:cubicBezTo>
                  <a:pt x="62" y="19"/>
                  <a:pt x="64" y="23"/>
                  <a:pt x="64" y="23"/>
                </a:cubicBezTo>
                <a:cubicBezTo>
                  <a:pt x="64" y="23"/>
                  <a:pt x="64" y="23"/>
                  <a:pt x="64" y="24"/>
                </a:cubicBezTo>
                <a:cubicBezTo>
                  <a:pt x="63" y="24"/>
                  <a:pt x="59" y="26"/>
                  <a:pt x="59" y="26"/>
                </a:cubicBezTo>
                <a:cubicBezTo>
                  <a:pt x="59" y="26"/>
                  <a:pt x="56" y="22"/>
                  <a:pt x="56" y="22"/>
                </a:cubicBezTo>
                <a:cubicBezTo>
                  <a:pt x="55" y="22"/>
                  <a:pt x="55" y="22"/>
                  <a:pt x="55" y="22"/>
                </a:cubicBezTo>
                <a:cubicBezTo>
                  <a:pt x="54" y="22"/>
                  <a:pt x="54" y="22"/>
                  <a:pt x="54" y="22"/>
                </a:cubicBezTo>
                <a:cubicBezTo>
                  <a:pt x="53" y="22"/>
                  <a:pt x="50" y="26"/>
                  <a:pt x="50" y="26"/>
                </a:cubicBezTo>
                <a:cubicBezTo>
                  <a:pt x="50" y="26"/>
                  <a:pt x="46" y="24"/>
                  <a:pt x="46" y="24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7" y="19"/>
                  <a:pt x="47" y="18"/>
                </a:cubicBezTo>
                <a:cubicBezTo>
                  <a:pt x="47" y="18"/>
                  <a:pt x="46" y="17"/>
                  <a:pt x="46" y="16"/>
                </a:cubicBezTo>
                <a:cubicBezTo>
                  <a:pt x="45" y="16"/>
                  <a:pt x="41" y="16"/>
                  <a:pt x="41" y="15"/>
                </a:cubicBezTo>
                <a:cubicBezTo>
                  <a:pt x="41" y="10"/>
                  <a:pt x="41" y="10"/>
                  <a:pt x="41" y="10"/>
                </a:cubicBezTo>
                <a:cubicBezTo>
                  <a:pt x="41" y="10"/>
                  <a:pt x="45" y="9"/>
                  <a:pt x="46" y="9"/>
                </a:cubicBezTo>
                <a:cubicBezTo>
                  <a:pt x="46" y="9"/>
                  <a:pt x="47" y="8"/>
                  <a:pt x="47" y="7"/>
                </a:cubicBezTo>
                <a:cubicBezTo>
                  <a:pt x="47" y="7"/>
                  <a:pt x="45" y="3"/>
                  <a:pt x="45" y="2"/>
                </a:cubicBezTo>
                <a:cubicBezTo>
                  <a:pt x="45" y="2"/>
                  <a:pt x="45" y="2"/>
                  <a:pt x="46" y="2"/>
                </a:cubicBezTo>
                <a:cubicBezTo>
                  <a:pt x="46" y="2"/>
                  <a:pt x="50" y="0"/>
                  <a:pt x="50" y="0"/>
                </a:cubicBezTo>
                <a:cubicBezTo>
                  <a:pt x="50" y="0"/>
                  <a:pt x="53" y="3"/>
                  <a:pt x="54" y="4"/>
                </a:cubicBezTo>
                <a:cubicBezTo>
                  <a:pt x="54" y="4"/>
                  <a:pt x="54" y="4"/>
                  <a:pt x="55" y="4"/>
                </a:cubicBezTo>
                <a:cubicBezTo>
                  <a:pt x="55" y="4"/>
                  <a:pt x="55" y="4"/>
                  <a:pt x="56" y="4"/>
                </a:cubicBezTo>
                <a:cubicBezTo>
                  <a:pt x="57" y="2"/>
                  <a:pt x="58" y="1"/>
                  <a:pt x="59" y="0"/>
                </a:cubicBezTo>
                <a:cubicBezTo>
                  <a:pt x="59" y="0"/>
                  <a:pt x="59" y="0"/>
                  <a:pt x="59" y="0"/>
                </a:cubicBezTo>
                <a:cubicBezTo>
                  <a:pt x="59" y="0"/>
                  <a:pt x="63" y="2"/>
                  <a:pt x="64" y="2"/>
                </a:cubicBezTo>
                <a:cubicBezTo>
                  <a:pt x="64" y="2"/>
                  <a:pt x="64" y="2"/>
                  <a:pt x="64" y="2"/>
                </a:cubicBezTo>
                <a:cubicBezTo>
                  <a:pt x="64" y="3"/>
                  <a:pt x="62" y="7"/>
                  <a:pt x="62" y="7"/>
                </a:cubicBezTo>
                <a:cubicBezTo>
                  <a:pt x="62" y="8"/>
                  <a:pt x="63" y="9"/>
                  <a:pt x="63" y="9"/>
                </a:cubicBezTo>
                <a:cubicBezTo>
                  <a:pt x="64" y="9"/>
                  <a:pt x="68" y="10"/>
                  <a:pt x="68" y="10"/>
                </a:cubicBezTo>
                <a:lnTo>
                  <a:pt x="68" y="15"/>
                </a:lnTo>
                <a:close/>
                <a:moveTo>
                  <a:pt x="68" y="52"/>
                </a:moveTo>
                <a:cubicBezTo>
                  <a:pt x="68" y="52"/>
                  <a:pt x="64" y="53"/>
                  <a:pt x="63" y="53"/>
                </a:cubicBezTo>
                <a:cubicBezTo>
                  <a:pt x="63" y="54"/>
                  <a:pt x="62" y="54"/>
                  <a:pt x="62" y="55"/>
                </a:cubicBezTo>
                <a:cubicBezTo>
                  <a:pt x="62" y="56"/>
                  <a:pt x="64" y="59"/>
                  <a:pt x="64" y="60"/>
                </a:cubicBezTo>
                <a:cubicBezTo>
                  <a:pt x="64" y="60"/>
                  <a:pt x="64" y="60"/>
                  <a:pt x="64" y="60"/>
                </a:cubicBezTo>
                <a:cubicBezTo>
                  <a:pt x="63" y="60"/>
                  <a:pt x="59" y="63"/>
                  <a:pt x="59" y="63"/>
                </a:cubicBezTo>
                <a:cubicBezTo>
                  <a:pt x="59" y="63"/>
                  <a:pt x="56" y="59"/>
                  <a:pt x="56" y="59"/>
                </a:cubicBezTo>
                <a:cubicBezTo>
                  <a:pt x="55" y="59"/>
                  <a:pt x="55" y="59"/>
                  <a:pt x="55" y="59"/>
                </a:cubicBezTo>
                <a:cubicBezTo>
                  <a:pt x="54" y="59"/>
                  <a:pt x="54" y="59"/>
                  <a:pt x="54" y="59"/>
                </a:cubicBezTo>
                <a:cubicBezTo>
                  <a:pt x="53" y="59"/>
                  <a:pt x="50" y="63"/>
                  <a:pt x="50" y="63"/>
                </a:cubicBezTo>
                <a:cubicBezTo>
                  <a:pt x="50" y="63"/>
                  <a:pt x="46" y="60"/>
                  <a:pt x="46" y="60"/>
                </a:cubicBezTo>
                <a:cubicBezTo>
                  <a:pt x="45" y="60"/>
                  <a:pt x="45" y="60"/>
                  <a:pt x="45" y="60"/>
                </a:cubicBezTo>
                <a:cubicBezTo>
                  <a:pt x="45" y="59"/>
                  <a:pt x="47" y="56"/>
                  <a:pt x="47" y="55"/>
                </a:cubicBezTo>
                <a:cubicBezTo>
                  <a:pt x="47" y="54"/>
                  <a:pt x="46" y="54"/>
                  <a:pt x="46" y="53"/>
                </a:cubicBezTo>
                <a:cubicBezTo>
                  <a:pt x="45" y="53"/>
                  <a:pt x="41" y="52"/>
                  <a:pt x="41" y="52"/>
                </a:cubicBezTo>
                <a:cubicBezTo>
                  <a:pt x="41" y="47"/>
                  <a:pt x="41" y="47"/>
                  <a:pt x="41" y="47"/>
                </a:cubicBezTo>
                <a:cubicBezTo>
                  <a:pt x="41" y="46"/>
                  <a:pt x="45" y="46"/>
                  <a:pt x="46" y="46"/>
                </a:cubicBezTo>
                <a:cubicBezTo>
                  <a:pt x="46" y="45"/>
                  <a:pt x="47" y="45"/>
                  <a:pt x="47" y="44"/>
                </a:cubicBezTo>
                <a:cubicBezTo>
                  <a:pt x="47" y="43"/>
                  <a:pt x="45" y="40"/>
                  <a:pt x="45" y="39"/>
                </a:cubicBezTo>
                <a:cubicBezTo>
                  <a:pt x="45" y="39"/>
                  <a:pt x="45" y="39"/>
                  <a:pt x="46" y="39"/>
                </a:cubicBezTo>
                <a:cubicBezTo>
                  <a:pt x="46" y="39"/>
                  <a:pt x="50" y="36"/>
                  <a:pt x="50" y="36"/>
                </a:cubicBezTo>
                <a:cubicBezTo>
                  <a:pt x="50" y="36"/>
                  <a:pt x="53" y="40"/>
                  <a:pt x="54" y="40"/>
                </a:cubicBezTo>
                <a:cubicBezTo>
                  <a:pt x="54" y="40"/>
                  <a:pt x="54" y="40"/>
                  <a:pt x="55" y="40"/>
                </a:cubicBezTo>
                <a:cubicBezTo>
                  <a:pt x="55" y="40"/>
                  <a:pt x="55" y="40"/>
                  <a:pt x="56" y="40"/>
                </a:cubicBezTo>
                <a:cubicBezTo>
                  <a:pt x="57" y="39"/>
                  <a:pt x="58" y="38"/>
                  <a:pt x="59" y="36"/>
                </a:cubicBezTo>
                <a:cubicBezTo>
                  <a:pt x="59" y="36"/>
                  <a:pt x="59" y="36"/>
                  <a:pt x="59" y="36"/>
                </a:cubicBezTo>
                <a:cubicBezTo>
                  <a:pt x="59" y="36"/>
                  <a:pt x="63" y="39"/>
                  <a:pt x="64" y="39"/>
                </a:cubicBezTo>
                <a:cubicBezTo>
                  <a:pt x="64" y="39"/>
                  <a:pt x="64" y="39"/>
                  <a:pt x="64" y="39"/>
                </a:cubicBezTo>
                <a:cubicBezTo>
                  <a:pt x="64" y="40"/>
                  <a:pt x="62" y="43"/>
                  <a:pt x="62" y="44"/>
                </a:cubicBezTo>
                <a:cubicBezTo>
                  <a:pt x="62" y="45"/>
                  <a:pt x="63" y="45"/>
                  <a:pt x="63" y="46"/>
                </a:cubicBezTo>
                <a:cubicBezTo>
                  <a:pt x="64" y="46"/>
                  <a:pt x="68" y="46"/>
                  <a:pt x="68" y="47"/>
                </a:cubicBezTo>
                <a:lnTo>
                  <a:pt x="68" y="52"/>
                </a:lnTo>
                <a:close/>
                <a:moveTo>
                  <a:pt x="55" y="8"/>
                </a:moveTo>
                <a:cubicBezTo>
                  <a:pt x="52" y="8"/>
                  <a:pt x="50" y="10"/>
                  <a:pt x="50" y="13"/>
                </a:cubicBezTo>
                <a:cubicBezTo>
                  <a:pt x="50" y="15"/>
                  <a:pt x="52" y="17"/>
                  <a:pt x="55" y="17"/>
                </a:cubicBezTo>
                <a:cubicBezTo>
                  <a:pt x="57" y="17"/>
                  <a:pt x="59" y="15"/>
                  <a:pt x="59" y="13"/>
                </a:cubicBezTo>
                <a:cubicBezTo>
                  <a:pt x="59" y="10"/>
                  <a:pt x="57" y="8"/>
                  <a:pt x="55" y="8"/>
                </a:cubicBezTo>
                <a:close/>
                <a:moveTo>
                  <a:pt x="55" y="45"/>
                </a:moveTo>
                <a:cubicBezTo>
                  <a:pt x="52" y="45"/>
                  <a:pt x="50" y="47"/>
                  <a:pt x="50" y="49"/>
                </a:cubicBezTo>
                <a:cubicBezTo>
                  <a:pt x="50" y="52"/>
                  <a:pt x="52" y="54"/>
                  <a:pt x="55" y="54"/>
                </a:cubicBezTo>
                <a:cubicBezTo>
                  <a:pt x="57" y="54"/>
                  <a:pt x="59" y="52"/>
                  <a:pt x="59" y="49"/>
                </a:cubicBezTo>
                <a:cubicBezTo>
                  <a:pt x="59" y="47"/>
                  <a:pt x="57" y="45"/>
                  <a:pt x="55" y="45"/>
                </a:cubicBezTo>
                <a:close/>
              </a:path>
            </a:pathLst>
          </a:custGeom>
          <a:solidFill>
            <a:schemeClr val="bg1">
              <a:alpha val="100000"/>
            </a:schemeClr>
          </a:solidFill>
          <a:ln w="9525">
            <a:noFill/>
          </a:ln>
        </p:spPr>
        <p:txBody>
          <a:bodyPr/>
          <a:lstStyle/>
          <a:p>
            <a:endParaRPr lang="zh-CN" altLang="en-US" sz="160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0986" name="Freeform 34"/>
          <p:cNvSpPr>
            <a:spLocks noEditPoints="1"/>
          </p:cNvSpPr>
          <p:nvPr/>
        </p:nvSpPr>
        <p:spPr>
          <a:xfrm>
            <a:off x="6668770" y="2578418"/>
            <a:ext cx="677863" cy="642937"/>
          </a:xfrm>
          <a:custGeom>
            <a:avLst/>
            <a:gdLst/>
            <a:ahLst/>
            <a:cxnLst>
              <a:cxn ang="0">
                <a:pos x="641902" y="114446"/>
              </a:cxn>
              <a:cxn ang="0">
                <a:pos x="492065" y="139613"/>
              </a:cxn>
              <a:cxn ang="0">
                <a:pos x="490267" y="182155"/>
              </a:cxn>
              <a:cxn ang="0">
                <a:pos x="549003" y="195937"/>
              </a:cxn>
              <a:cxn ang="0">
                <a:pos x="559791" y="194739"/>
              </a:cxn>
              <a:cxn ang="0">
                <a:pos x="673668" y="130025"/>
              </a:cxn>
              <a:cxn ang="0">
                <a:pos x="157029" y="188747"/>
              </a:cxn>
              <a:cxn ang="0">
                <a:pos x="127062" y="148001"/>
              </a:cxn>
              <a:cxn ang="0">
                <a:pos x="137251" y="155791"/>
              </a:cxn>
              <a:cxn ang="0">
                <a:pos x="163622" y="168973"/>
              </a:cxn>
              <a:cxn ang="0">
                <a:pos x="166619" y="174366"/>
              </a:cxn>
              <a:cxn ang="0">
                <a:pos x="106684" y="236083"/>
              </a:cxn>
              <a:cxn ang="0">
                <a:pos x="99492" y="192941"/>
              </a:cxn>
              <a:cxn ang="0">
                <a:pos x="106684" y="236083"/>
              </a:cxn>
              <a:cxn ang="0">
                <a:pos x="372195" y="303792"/>
              </a:cxn>
              <a:cxn ang="0">
                <a:pos x="353616" y="297201"/>
              </a:cxn>
              <a:cxn ang="0">
                <a:pos x="364404" y="270836"/>
              </a:cxn>
              <a:cxn ang="0">
                <a:pos x="462697" y="171969"/>
              </a:cxn>
              <a:cxn ang="0">
                <a:pos x="408756" y="187548"/>
              </a:cxn>
              <a:cxn ang="0">
                <a:pos x="369199" y="96471"/>
              </a:cxn>
              <a:cxn ang="0">
                <a:pos x="258918" y="67110"/>
              </a:cxn>
              <a:cxn ang="0">
                <a:pos x="143244" y="125831"/>
              </a:cxn>
              <a:cxn ang="0">
                <a:pos x="103088" y="142609"/>
              </a:cxn>
              <a:cxn ang="0">
                <a:pos x="86906" y="129426"/>
              </a:cxn>
              <a:cxn ang="0">
                <a:pos x="7192" y="192941"/>
              </a:cxn>
              <a:cxn ang="0">
                <a:pos x="14984" y="225298"/>
              </a:cxn>
              <a:cxn ang="0">
                <a:pos x="112078" y="307387"/>
              </a:cxn>
              <a:cxn ang="0">
                <a:pos x="191791" y="243873"/>
              </a:cxn>
              <a:cxn ang="0">
                <a:pos x="184000" y="212115"/>
              </a:cxn>
              <a:cxn ang="0">
                <a:pos x="181003" y="194139"/>
              </a:cxn>
              <a:cxn ang="0">
                <a:pos x="184000" y="160584"/>
              </a:cxn>
              <a:cxn ang="0">
                <a:pos x="331440" y="136617"/>
              </a:cxn>
              <a:cxn ang="0">
                <a:pos x="266111" y="318173"/>
              </a:cxn>
              <a:cxn ang="0">
                <a:pos x="426736" y="391874"/>
              </a:cxn>
              <a:cxn ang="0">
                <a:pos x="351218" y="551260"/>
              </a:cxn>
              <a:cxn ang="0">
                <a:pos x="396769" y="544070"/>
              </a:cxn>
              <a:cxn ang="0">
                <a:pos x="508847" y="366109"/>
              </a:cxn>
              <a:cxn ang="0">
                <a:pos x="249329" y="346335"/>
              </a:cxn>
              <a:cxn ang="0">
                <a:pos x="64730" y="587212"/>
              </a:cxn>
              <a:cxn ang="0">
                <a:pos x="87505" y="642937"/>
              </a:cxn>
              <a:cxn ang="0">
                <a:pos x="254723" y="496134"/>
              </a:cxn>
              <a:cxn ang="0">
                <a:pos x="307466" y="373898"/>
              </a:cxn>
              <a:cxn ang="0">
                <a:pos x="249329" y="346335"/>
              </a:cxn>
              <a:cxn ang="0">
                <a:pos x="522032" y="92276"/>
              </a:cxn>
              <a:cxn ang="0">
                <a:pos x="419544" y="39547"/>
              </a:cxn>
            </a:cxnLst>
            <a:rect l="0" t="0" r="0" b="0"/>
            <a:pathLst>
              <a:path w="1131" h="1073">
                <a:moveTo>
                  <a:pt x="1124" y="217"/>
                </a:moveTo>
                <a:cubicBezTo>
                  <a:pt x="1116" y="195"/>
                  <a:pt x="1093" y="183"/>
                  <a:pt x="1071" y="191"/>
                </a:cubicBezTo>
                <a:lnTo>
                  <a:pt x="916" y="243"/>
                </a:lnTo>
                <a:lnTo>
                  <a:pt x="821" y="233"/>
                </a:lnTo>
                <a:cubicBezTo>
                  <a:pt x="835" y="262"/>
                  <a:pt x="827" y="287"/>
                  <a:pt x="821" y="299"/>
                </a:cubicBezTo>
                <a:cubicBezTo>
                  <a:pt x="820" y="301"/>
                  <a:pt x="819" y="302"/>
                  <a:pt x="818" y="304"/>
                </a:cubicBezTo>
                <a:lnTo>
                  <a:pt x="809" y="316"/>
                </a:lnTo>
                <a:lnTo>
                  <a:pt x="916" y="327"/>
                </a:lnTo>
                <a:cubicBezTo>
                  <a:pt x="918" y="327"/>
                  <a:pt x="919" y="327"/>
                  <a:pt x="921" y="327"/>
                </a:cubicBezTo>
                <a:cubicBezTo>
                  <a:pt x="925" y="327"/>
                  <a:pt x="930" y="327"/>
                  <a:pt x="934" y="325"/>
                </a:cubicBezTo>
                <a:lnTo>
                  <a:pt x="1098" y="270"/>
                </a:lnTo>
                <a:cubicBezTo>
                  <a:pt x="1119" y="263"/>
                  <a:pt x="1131" y="239"/>
                  <a:pt x="1124" y="217"/>
                </a:cubicBezTo>
                <a:close/>
                <a:moveTo>
                  <a:pt x="275" y="301"/>
                </a:moveTo>
                <a:lnTo>
                  <a:pt x="262" y="315"/>
                </a:lnTo>
                <a:lnTo>
                  <a:pt x="199" y="262"/>
                </a:lnTo>
                <a:lnTo>
                  <a:pt x="212" y="247"/>
                </a:lnTo>
                <a:cubicBezTo>
                  <a:pt x="215" y="243"/>
                  <a:pt x="220" y="241"/>
                  <a:pt x="225" y="243"/>
                </a:cubicBezTo>
                <a:cubicBezTo>
                  <a:pt x="225" y="249"/>
                  <a:pt x="227" y="254"/>
                  <a:pt x="229" y="260"/>
                </a:cubicBezTo>
                <a:cubicBezTo>
                  <a:pt x="237" y="274"/>
                  <a:pt x="251" y="283"/>
                  <a:pt x="267" y="283"/>
                </a:cubicBezTo>
                <a:cubicBezTo>
                  <a:pt x="269" y="283"/>
                  <a:pt x="271" y="282"/>
                  <a:pt x="273" y="282"/>
                </a:cubicBezTo>
                <a:lnTo>
                  <a:pt x="274" y="283"/>
                </a:lnTo>
                <a:cubicBezTo>
                  <a:pt x="276" y="285"/>
                  <a:pt x="278" y="288"/>
                  <a:pt x="278" y="291"/>
                </a:cubicBezTo>
                <a:cubicBezTo>
                  <a:pt x="278" y="295"/>
                  <a:pt x="277" y="298"/>
                  <a:pt x="275" y="301"/>
                </a:cubicBezTo>
                <a:close/>
                <a:moveTo>
                  <a:pt x="178" y="394"/>
                </a:moveTo>
                <a:lnTo>
                  <a:pt x="135" y="358"/>
                </a:lnTo>
                <a:lnTo>
                  <a:pt x="166" y="322"/>
                </a:lnTo>
                <a:lnTo>
                  <a:pt x="208" y="358"/>
                </a:lnTo>
                <a:lnTo>
                  <a:pt x="178" y="394"/>
                </a:lnTo>
                <a:close/>
                <a:moveTo>
                  <a:pt x="816" y="577"/>
                </a:moveTo>
                <a:lnTo>
                  <a:pt x="621" y="507"/>
                </a:lnTo>
                <a:lnTo>
                  <a:pt x="613" y="504"/>
                </a:lnTo>
                <a:lnTo>
                  <a:pt x="590" y="496"/>
                </a:lnTo>
                <a:cubicBezTo>
                  <a:pt x="579" y="491"/>
                  <a:pt x="573" y="479"/>
                  <a:pt x="577" y="467"/>
                </a:cubicBezTo>
                <a:cubicBezTo>
                  <a:pt x="582" y="454"/>
                  <a:pt x="595" y="447"/>
                  <a:pt x="608" y="452"/>
                </a:cubicBezTo>
                <a:lnTo>
                  <a:pt x="649" y="466"/>
                </a:lnTo>
                <a:lnTo>
                  <a:pt x="772" y="287"/>
                </a:lnTo>
                <a:lnTo>
                  <a:pt x="746" y="275"/>
                </a:lnTo>
                <a:lnTo>
                  <a:pt x="682" y="313"/>
                </a:lnTo>
                <a:lnTo>
                  <a:pt x="693" y="193"/>
                </a:lnTo>
                <a:cubicBezTo>
                  <a:pt x="672" y="182"/>
                  <a:pt x="641" y="166"/>
                  <a:pt x="616" y="161"/>
                </a:cubicBezTo>
                <a:lnTo>
                  <a:pt x="464" y="110"/>
                </a:lnTo>
                <a:cubicBezTo>
                  <a:pt x="454" y="106"/>
                  <a:pt x="442" y="107"/>
                  <a:pt x="432" y="112"/>
                </a:cubicBezTo>
                <a:lnTo>
                  <a:pt x="248" y="203"/>
                </a:lnTo>
                <a:cubicBezTo>
                  <a:pt x="245" y="205"/>
                  <a:pt x="242" y="207"/>
                  <a:pt x="239" y="210"/>
                </a:cubicBezTo>
                <a:cubicBezTo>
                  <a:pt x="220" y="203"/>
                  <a:pt x="198" y="207"/>
                  <a:pt x="184" y="223"/>
                </a:cubicBezTo>
                <a:lnTo>
                  <a:pt x="172" y="238"/>
                </a:lnTo>
                <a:lnTo>
                  <a:pt x="154" y="224"/>
                </a:lnTo>
                <a:lnTo>
                  <a:pt x="145" y="216"/>
                </a:lnTo>
                <a:cubicBezTo>
                  <a:pt x="131" y="204"/>
                  <a:pt x="111" y="206"/>
                  <a:pt x="99" y="219"/>
                </a:cubicBezTo>
                <a:lnTo>
                  <a:pt x="12" y="322"/>
                </a:lnTo>
                <a:cubicBezTo>
                  <a:pt x="0" y="336"/>
                  <a:pt x="2" y="356"/>
                  <a:pt x="16" y="368"/>
                </a:cubicBezTo>
                <a:lnTo>
                  <a:pt x="25" y="376"/>
                </a:lnTo>
                <a:lnTo>
                  <a:pt x="178" y="506"/>
                </a:lnTo>
                <a:lnTo>
                  <a:pt x="187" y="513"/>
                </a:lnTo>
                <a:cubicBezTo>
                  <a:pt x="200" y="525"/>
                  <a:pt x="221" y="523"/>
                  <a:pt x="232" y="510"/>
                </a:cubicBezTo>
                <a:lnTo>
                  <a:pt x="320" y="407"/>
                </a:lnTo>
                <a:cubicBezTo>
                  <a:pt x="331" y="393"/>
                  <a:pt x="330" y="373"/>
                  <a:pt x="316" y="361"/>
                </a:cubicBezTo>
                <a:lnTo>
                  <a:pt x="307" y="354"/>
                </a:lnTo>
                <a:lnTo>
                  <a:pt x="290" y="339"/>
                </a:lnTo>
                <a:lnTo>
                  <a:pt x="302" y="324"/>
                </a:lnTo>
                <a:cubicBezTo>
                  <a:pt x="311" y="314"/>
                  <a:pt x="315" y="301"/>
                  <a:pt x="314" y="289"/>
                </a:cubicBezTo>
                <a:cubicBezTo>
                  <a:pt x="313" y="281"/>
                  <a:pt x="311" y="274"/>
                  <a:pt x="307" y="268"/>
                </a:cubicBezTo>
                <a:lnTo>
                  <a:pt x="454" y="195"/>
                </a:lnTo>
                <a:lnTo>
                  <a:pt x="553" y="228"/>
                </a:lnTo>
                <a:lnTo>
                  <a:pt x="454" y="473"/>
                </a:lnTo>
                <a:cubicBezTo>
                  <a:pt x="445" y="494"/>
                  <a:pt x="439" y="513"/>
                  <a:pt x="444" y="531"/>
                </a:cubicBezTo>
                <a:cubicBezTo>
                  <a:pt x="448" y="549"/>
                  <a:pt x="460" y="564"/>
                  <a:pt x="479" y="571"/>
                </a:cubicBezTo>
                <a:lnTo>
                  <a:pt x="712" y="654"/>
                </a:lnTo>
                <a:lnTo>
                  <a:pt x="574" y="845"/>
                </a:lnTo>
                <a:cubicBezTo>
                  <a:pt x="557" y="869"/>
                  <a:pt x="562" y="903"/>
                  <a:pt x="586" y="920"/>
                </a:cubicBezTo>
                <a:cubicBezTo>
                  <a:pt x="596" y="927"/>
                  <a:pt x="607" y="931"/>
                  <a:pt x="618" y="931"/>
                </a:cubicBezTo>
                <a:cubicBezTo>
                  <a:pt x="635" y="931"/>
                  <a:pt x="651" y="923"/>
                  <a:pt x="662" y="908"/>
                </a:cubicBezTo>
                <a:lnTo>
                  <a:pt x="842" y="659"/>
                </a:lnTo>
                <a:cubicBezTo>
                  <a:pt x="851" y="645"/>
                  <a:pt x="854" y="628"/>
                  <a:pt x="849" y="611"/>
                </a:cubicBezTo>
                <a:cubicBezTo>
                  <a:pt x="844" y="595"/>
                  <a:pt x="832" y="582"/>
                  <a:pt x="816" y="577"/>
                </a:cubicBezTo>
                <a:close/>
                <a:moveTo>
                  <a:pt x="416" y="578"/>
                </a:moveTo>
                <a:lnTo>
                  <a:pt x="343" y="758"/>
                </a:lnTo>
                <a:lnTo>
                  <a:pt x="108" y="980"/>
                </a:lnTo>
                <a:cubicBezTo>
                  <a:pt x="87" y="1001"/>
                  <a:pt x="86" y="1035"/>
                  <a:pt x="106" y="1056"/>
                </a:cubicBezTo>
                <a:cubicBezTo>
                  <a:pt x="117" y="1067"/>
                  <a:pt x="131" y="1073"/>
                  <a:pt x="146" y="1073"/>
                </a:cubicBezTo>
                <a:cubicBezTo>
                  <a:pt x="159" y="1073"/>
                  <a:pt x="172" y="1068"/>
                  <a:pt x="183" y="1058"/>
                </a:cubicBezTo>
                <a:lnTo>
                  <a:pt x="425" y="828"/>
                </a:lnTo>
                <a:cubicBezTo>
                  <a:pt x="431" y="823"/>
                  <a:pt x="435" y="816"/>
                  <a:pt x="438" y="809"/>
                </a:cubicBezTo>
                <a:lnTo>
                  <a:pt x="513" y="624"/>
                </a:lnTo>
                <a:cubicBezTo>
                  <a:pt x="493" y="623"/>
                  <a:pt x="476" y="620"/>
                  <a:pt x="464" y="614"/>
                </a:cubicBezTo>
                <a:cubicBezTo>
                  <a:pt x="442" y="604"/>
                  <a:pt x="426" y="591"/>
                  <a:pt x="416" y="578"/>
                </a:cubicBezTo>
                <a:close/>
                <a:moveTo>
                  <a:pt x="741" y="195"/>
                </a:moveTo>
                <a:cubicBezTo>
                  <a:pt x="789" y="220"/>
                  <a:pt x="847" y="201"/>
                  <a:pt x="871" y="154"/>
                </a:cubicBezTo>
                <a:cubicBezTo>
                  <a:pt x="895" y="107"/>
                  <a:pt x="877" y="49"/>
                  <a:pt x="830" y="24"/>
                </a:cubicBezTo>
                <a:cubicBezTo>
                  <a:pt x="782" y="0"/>
                  <a:pt x="724" y="19"/>
                  <a:pt x="700" y="66"/>
                </a:cubicBezTo>
                <a:cubicBezTo>
                  <a:pt x="676" y="113"/>
                  <a:pt x="694" y="171"/>
                  <a:pt x="741" y="195"/>
                </a:cubicBezTo>
                <a:close/>
              </a:path>
            </a:pathLst>
          </a:custGeom>
          <a:solidFill>
            <a:schemeClr val="bg1">
              <a:alpha val="100000"/>
            </a:schemeClr>
          </a:solidFill>
          <a:ln w="9525">
            <a:noFill/>
          </a:ln>
        </p:spPr>
        <p:txBody>
          <a:bodyPr/>
          <a:lstStyle/>
          <a:p>
            <a:endParaRPr lang="zh-CN" altLang="en-US" sz="160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80" name="组合 79"/>
          <p:cNvGrpSpPr/>
          <p:nvPr/>
        </p:nvGrpSpPr>
        <p:grpSpPr bwMode="auto">
          <a:xfrm>
            <a:off x="1122680" y="2133600"/>
            <a:ext cx="1981200" cy="711200"/>
            <a:chOff x="2408" y="3190"/>
            <a:chExt cx="3120" cy="1121"/>
          </a:xfrm>
        </p:grpSpPr>
        <p:sp>
          <p:nvSpPr>
            <p:cNvPr id="9230" name="TextBox 45"/>
            <p:cNvSpPr txBox="1">
              <a:spLocks noChangeArrowheads="1"/>
            </p:cNvSpPr>
            <p:nvPr/>
          </p:nvSpPr>
          <p:spPr bwMode="auto">
            <a:xfrm>
              <a:off x="2408" y="3190"/>
              <a:ext cx="3120" cy="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b" anchorCtr="1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9pPr>
            </a:lstStyle>
            <a:p>
              <a:pPr algn="ctr" eaLnBrk="1" hangingPunct="1"/>
              <a:r>
                <a:rPr lang="en-US" altLang="zh-CN" sz="2400" b="1" dirty="0">
                  <a:solidFill>
                    <a:srgbClr val="404040"/>
                  </a:solidFill>
                  <a:latin typeface="+mn-lt"/>
                  <a:ea typeface="+mn-ea"/>
                  <a:cs typeface="+mn-ea"/>
                  <a:sym typeface="+mn-lt"/>
                </a:rPr>
                <a:t>Add title text</a:t>
              </a:r>
              <a:endParaRPr lang="zh-CN" altLang="en-US" sz="2400" b="1" dirty="0">
                <a:solidFill>
                  <a:srgbClr val="40404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9231" name="TextBox 46"/>
            <p:cNvSpPr txBox="1">
              <a:spLocks noChangeArrowheads="1"/>
            </p:cNvSpPr>
            <p:nvPr/>
          </p:nvSpPr>
          <p:spPr bwMode="auto">
            <a:xfrm>
              <a:off x="2408" y="3853"/>
              <a:ext cx="2977" cy="4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Ctr="1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</a:pPr>
              <a:r>
                <a:rPr lang="en-US" altLang="zh-CN" sz="1400" dirty="0">
                  <a:solidFill>
                    <a:srgbClr val="404040"/>
                  </a:solidFill>
                  <a:latin typeface="+mn-lt"/>
                  <a:ea typeface="+mn-ea"/>
                  <a:cs typeface="+mn-ea"/>
                  <a:sym typeface="+mn-lt"/>
                </a:rPr>
                <a:t>Click here to add content, content to match the title. </a:t>
              </a:r>
              <a:br>
                <a:rPr lang="zh-CN" altLang="en-US" sz="1400" dirty="0">
                  <a:solidFill>
                    <a:srgbClr val="404040"/>
                  </a:solidFill>
                  <a:latin typeface="+mn-lt"/>
                  <a:ea typeface="+mn-ea"/>
                  <a:cs typeface="+mn-ea"/>
                  <a:sym typeface="+mn-lt"/>
                </a:rPr>
              </a:br>
              <a:endParaRPr lang="zh-CN" altLang="en-US" sz="1400" dirty="0">
                <a:solidFill>
                  <a:srgbClr val="40404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7" name="组合 6"/>
          <p:cNvGrpSpPr/>
          <p:nvPr/>
        </p:nvGrpSpPr>
        <p:grpSpPr bwMode="auto">
          <a:xfrm>
            <a:off x="1031875" y="3554095"/>
            <a:ext cx="1981200" cy="711200"/>
            <a:chOff x="2408" y="3190"/>
            <a:chExt cx="3120" cy="1121"/>
          </a:xfrm>
        </p:grpSpPr>
        <p:sp>
          <p:nvSpPr>
            <p:cNvPr id="9" name="TextBox 45"/>
            <p:cNvSpPr txBox="1">
              <a:spLocks noChangeArrowheads="1"/>
            </p:cNvSpPr>
            <p:nvPr/>
          </p:nvSpPr>
          <p:spPr bwMode="auto">
            <a:xfrm>
              <a:off x="2408" y="3190"/>
              <a:ext cx="3120" cy="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b" anchorCtr="1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9pPr>
            </a:lstStyle>
            <a:p>
              <a:pPr algn="ctr" eaLnBrk="1" hangingPunct="1"/>
              <a:r>
                <a:rPr lang="en-US" altLang="zh-CN" sz="2400" b="1" dirty="0">
                  <a:solidFill>
                    <a:srgbClr val="404040"/>
                  </a:solidFill>
                  <a:latin typeface="+mn-lt"/>
                  <a:ea typeface="+mn-ea"/>
                  <a:cs typeface="+mn-ea"/>
                  <a:sym typeface="+mn-lt"/>
                </a:rPr>
                <a:t>Add title text</a:t>
              </a:r>
              <a:endParaRPr lang="zh-CN" altLang="en-US" sz="2400" b="1" dirty="0">
                <a:solidFill>
                  <a:srgbClr val="40404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" name="TextBox 46"/>
            <p:cNvSpPr txBox="1">
              <a:spLocks noChangeArrowheads="1"/>
            </p:cNvSpPr>
            <p:nvPr/>
          </p:nvSpPr>
          <p:spPr bwMode="auto">
            <a:xfrm>
              <a:off x="2408" y="3853"/>
              <a:ext cx="2977" cy="4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Ctr="1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</a:pPr>
              <a:r>
                <a:rPr lang="en-US" altLang="zh-CN" sz="1400" dirty="0">
                  <a:solidFill>
                    <a:srgbClr val="404040"/>
                  </a:solidFill>
                  <a:latin typeface="+mn-lt"/>
                  <a:ea typeface="+mn-ea"/>
                  <a:cs typeface="+mn-ea"/>
                  <a:sym typeface="+mn-lt"/>
                </a:rPr>
                <a:t>Click here to add content, content to match the title. </a:t>
              </a:r>
              <a:br>
                <a:rPr lang="zh-CN" altLang="en-US" sz="1400" dirty="0">
                  <a:solidFill>
                    <a:srgbClr val="404040"/>
                  </a:solidFill>
                  <a:latin typeface="+mn-lt"/>
                  <a:ea typeface="+mn-ea"/>
                  <a:cs typeface="+mn-ea"/>
                  <a:sym typeface="+mn-lt"/>
                </a:rPr>
              </a:br>
              <a:endParaRPr lang="zh-CN" altLang="en-US" sz="1400" dirty="0">
                <a:solidFill>
                  <a:srgbClr val="40404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2" name="组合 1"/>
          <p:cNvGrpSpPr/>
          <p:nvPr/>
        </p:nvGrpSpPr>
        <p:grpSpPr bwMode="auto">
          <a:xfrm>
            <a:off x="8747125" y="2133600"/>
            <a:ext cx="1981200" cy="711200"/>
            <a:chOff x="2408" y="3190"/>
            <a:chExt cx="3120" cy="1121"/>
          </a:xfrm>
        </p:grpSpPr>
        <p:sp>
          <p:nvSpPr>
            <p:cNvPr id="3" name="TextBox 45"/>
            <p:cNvSpPr txBox="1">
              <a:spLocks noChangeArrowheads="1"/>
            </p:cNvSpPr>
            <p:nvPr/>
          </p:nvSpPr>
          <p:spPr bwMode="auto">
            <a:xfrm>
              <a:off x="2408" y="3190"/>
              <a:ext cx="3120" cy="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b" anchorCtr="1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9pPr>
            </a:lstStyle>
            <a:p>
              <a:pPr algn="ctr" eaLnBrk="1" hangingPunct="1"/>
              <a:r>
                <a:rPr lang="en-US" altLang="zh-CN" sz="2400" b="1" dirty="0">
                  <a:solidFill>
                    <a:srgbClr val="404040"/>
                  </a:solidFill>
                  <a:latin typeface="+mn-lt"/>
                  <a:ea typeface="+mn-ea"/>
                  <a:cs typeface="+mn-ea"/>
                  <a:sym typeface="+mn-lt"/>
                </a:rPr>
                <a:t>Add title text</a:t>
              </a:r>
              <a:endParaRPr lang="zh-CN" altLang="en-US" sz="2400" b="1" dirty="0">
                <a:solidFill>
                  <a:srgbClr val="40404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" name="TextBox 46"/>
            <p:cNvSpPr txBox="1">
              <a:spLocks noChangeArrowheads="1"/>
            </p:cNvSpPr>
            <p:nvPr/>
          </p:nvSpPr>
          <p:spPr bwMode="auto">
            <a:xfrm>
              <a:off x="2408" y="3853"/>
              <a:ext cx="2977" cy="4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Ctr="1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</a:pPr>
              <a:r>
                <a:rPr lang="en-US" altLang="zh-CN" sz="1400" dirty="0">
                  <a:solidFill>
                    <a:srgbClr val="404040"/>
                  </a:solidFill>
                  <a:latin typeface="+mn-lt"/>
                  <a:ea typeface="+mn-ea"/>
                  <a:cs typeface="+mn-ea"/>
                  <a:sym typeface="+mn-lt"/>
                </a:rPr>
                <a:t>Click here to add content, content to match the title. </a:t>
              </a:r>
              <a:br>
                <a:rPr lang="zh-CN" altLang="en-US" sz="1400" dirty="0">
                  <a:solidFill>
                    <a:srgbClr val="404040"/>
                  </a:solidFill>
                  <a:latin typeface="+mn-lt"/>
                  <a:ea typeface="+mn-ea"/>
                  <a:cs typeface="+mn-ea"/>
                  <a:sym typeface="+mn-lt"/>
                </a:rPr>
              </a:br>
              <a:endParaRPr lang="zh-CN" altLang="en-US" sz="1400" dirty="0">
                <a:solidFill>
                  <a:srgbClr val="40404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5" name="组合 4"/>
          <p:cNvGrpSpPr/>
          <p:nvPr/>
        </p:nvGrpSpPr>
        <p:grpSpPr bwMode="auto">
          <a:xfrm>
            <a:off x="8656320" y="3554095"/>
            <a:ext cx="1981200" cy="711200"/>
            <a:chOff x="2408" y="3190"/>
            <a:chExt cx="3120" cy="1121"/>
          </a:xfrm>
        </p:grpSpPr>
        <p:sp>
          <p:nvSpPr>
            <p:cNvPr id="6" name="TextBox 45"/>
            <p:cNvSpPr txBox="1">
              <a:spLocks noChangeArrowheads="1"/>
            </p:cNvSpPr>
            <p:nvPr/>
          </p:nvSpPr>
          <p:spPr bwMode="auto">
            <a:xfrm>
              <a:off x="2408" y="3190"/>
              <a:ext cx="3120" cy="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b" anchorCtr="1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9pPr>
            </a:lstStyle>
            <a:p>
              <a:pPr algn="ctr" eaLnBrk="1" hangingPunct="1"/>
              <a:r>
                <a:rPr lang="en-US" altLang="zh-CN" sz="2400" b="1" dirty="0">
                  <a:solidFill>
                    <a:srgbClr val="404040"/>
                  </a:solidFill>
                  <a:latin typeface="+mn-lt"/>
                  <a:ea typeface="+mn-ea"/>
                  <a:cs typeface="+mn-ea"/>
                  <a:sym typeface="+mn-lt"/>
                </a:rPr>
                <a:t>Add title text</a:t>
              </a:r>
              <a:endParaRPr lang="zh-CN" altLang="en-US" sz="2400" b="1" dirty="0">
                <a:solidFill>
                  <a:srgbClr val="40404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7" name="TextBox 46"/>
            <p:cNvSpPr txBox="1">
              <a:spLocks noChangeArrowheads="1"/>
            </p:cNvSpPr>
            <p:nvPr/>
          </p:nvSpPr>
          <p:spPr bwMode="auto">
            <a:xfrm>
              <a:off x="2408" y="3853"/>
              <a:ext cx="2977" cy="4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Ctr="1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</a:pPr>
              <a:r>
                <a:rPr lang="en-US" altLang="zh-CN" sz="1400" dirty="0">
                  <a:solidFill>
                    <a:srgbClr val="404040"/>
                  </a:solidFill>
                  <a:latin typeface="+mn-lt"/>
                  <a:ea typeface="+mn-ea"/>
                  <a:cs typeface="+mn-ea"/>
                  <a:sym typeface="+mn-lt"/>
                </a:rPr>
                <a:t>Click here to add content, content to match the title. </a:t>
              </a:r>
              <a:br>
                <a:rPr lang="zh-CN" altLang="en-US" sz="1400" dirty="0">
                  <a:solidFill>
                    <a:srgbClr val="404040"/>
                  </a:solidFill>
                  <a:latin typeface="+mn-lt"/>
                  <a:ea typeface="+mn-ea"/>
                  <a:cs typeface="+mn-ea"/>
                  <a:sym typeface="+mn-lt"/>
                </a:rPr>
              </a:br>
              <a:endParaRPr lang="zh-CN" altLang="en-US" sz="1400" dirty="0">
                <a:solidFill>
                  <a:srgbClr val="40404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Click="0" advTm="0"/>
    </mc:Choice>
    <mc:Fallback xmlns="">
      <p:transition advClick="0" advTm="0"/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0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9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0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9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40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9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0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9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40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40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0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40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"/>
                            </p:stCondLst>
                            <p:childTnLst>
                              <p:par>
                                <p:cTn id="50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000"/>
                            </p:stCondLst>
                            <p:childTnLst>
                              <p:par>
                                <p:cTn id="5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6" grpId="0" bldLvl="0" animBg="1"/>
      <p:bldP spid="40968" grpId="0" bldLvl="0" animBg="1"/>
      <p:bldP spid="40970" grpId="0" bldLvl="0" animBg="1"/>
      <p:bldP spid="40972" grpId="0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450215" y="280035"/>
            <a:ext cx="1028700" cy="363855"/>
          </a:xfrm>
          <a:prstGeom prst="rect">
            <a:avLst/>
          </a:prstGeom>
          <a:solidFill>
            <a:srgbClr val="EDDD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35660" y="220980"/>
            <a:ext cx="3203575" cy="49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Add title text</a:t>
            </a:r>
            <a:endParaRPr kumimoji="1"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249166" y="1639919"/>
            <a:ext cx="43336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Add title text</a:t>
            </a:r>
            <a:endParaRPr lang="zh-CN" altLang="en-US" sz="3600" b="1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" name="Freeform 11"/>
          <p:cNvSpPr/>
          <p:nvPr/>
        </p:nvSpPr>
        <p:spPr bwMode="auto">
          <a:xfrm flipH="1" flipV="1">
            <a:off x="6563336" y="3609450"/>
            <a:ext cx="1301152" cy="1565473"/>
          </a:xfrm>
          <a:custGeom>
            <a:avLst/>
            <a:gdLst>
              <a:gd name="T0" fmla="*/ 0 w 645"/>
              <a:gd name="T1" fmla="*/ 324 h 776"/>
              <a:gd name="T2" fmla="*/ 187 w 645"/>
              <a:gd name="T3" fmla="*/ 776 h 776"/>
              <a:gd name="T4" fmla="*/ 645 w 645"/>
              <a:gd name="T5" fmla="*/ 776 h 776"/>
              <a:gd name="T6" fmla="*/ 324 w 645"/>
              <a:gd name="T7" fmla="*/ 0 h 776"/>
              <a:gd name="T8" fmla="*/ 0 w 645"/>
              <a:gd name="T9" fmla="*/ 324 h 7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5" h="776">
                <a:moveTo>
                  <a:pt x="0" y="324"/>
                </a:moveTo>
                <a:cubicBezTo>
                  <a:pt x="113" y="442"/>
                  <a:pt x="184" y="604"/>
                  <a:pt x="187" y="776"/>
                </a:cubicBezTo>
                <a:cubicBezTo>
                  <a:pt x="645" y="776"/>
                  <a:pt x="645" y="776"/>
                  <a:pt x="645" y="776"/>
                </a:cubicBezTo>
                <a:cubicBezTo>
                  <a:pt x="641" y="476"/>
                  <a:pt x="520" y="201"/>
                  <a:pt x="324" y="0"/>
                </a:cubicBezTo>
                <a:lnTo>
                  <a:pt x="0" y="324"/>
                </a:lnTo>
                <a:close/>
              </a:path>
            </a:pathLst>
          </a:custGeom>
          <a:solidFill>
            <a:srgbClr val="B3672E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cs typeface="+mn-ea"/>
              <a:sym typeface="+mn-lt"/>
            </a:endParaRPr>
          </a:p>
        </p:txBody>
      </p:sp>
      <p:sp>
        <p:nvSpPr>
          <p:cNvPr id="4" name="Freeform 12"/>
          <p:cNvSpPr/>
          <p:nvPr/>
        </p:nvSpPr>
        <p:spPr bwMode="auto">
          <a:xfrm flipH="1" flipV="1">
            <a:off x="6629843" y="3677664"/>
            <a:ext cx="1145968" cy="1406025"/>
          </a:xfrm>
          <a:custGeom>
            <a:avLst/>
            <a:gdLst>
              <a:gd name="T0" fmla="*/ 174 w 568"/>
              <a:gd name="T1" fmla="*/ 697 h 697"/>
              <a:gd name="T2" fmla="*/ 0 w 568"/>
              <a:gd name="T3" fmla="*/ 279 h 697"/>
              <a:gd name="T4" fmla="*/ 279 w 568"/>
              <a:gd name="T5" fmla="*/ 0 h 697"/>
              <a:gd name="T6" fmla="*/ 568 w 568"/>
              <a:gd name="T7" fmla="*/ 697 h 697"/>
              <a:gd name="T8" fmla="*/ 174 w 568"/>
              <a:gd name="T9" fmla="*/ 697 h 6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68" h="697">
                <a:moveTo>
                  <a:pt x="174" y="697"/>
                </a:moveTo>
                <a:cubicBezTo>
                  <a:pt x="164" y="541"/>
                  <a:pt x="103" y="396"/>
                  <a:pt x="0" y="279"/>
                </a:cubicBezTo>
                <a:cubicBezTo>
                  <a:pt x="279" y="0"/>
                  <a:pt x="279" y="0"/>
                  <a:pt x="279" y="0"/>
                </a:cubicBezTo>
                <a:cubicBezTo>
                  <a:pt x="456" y="192"/>
                  <a:pt x="557" y="437"/>
                  <a:pt x="568" y="697"/>
                </a:cubicBezTo>
                <a:lnTo>
                  <a:pt x="174" y="697"/>
                </a:lnTo>
                <a:close/>
              </a:path>
            </a:pathLst>
          </a:custGeom>
          <a:noFill/>
          <a:ln w="15875" cap="flat">
            <a:solidFill>
              <a:srgbClr val="FFFFFF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cs typeface="+mn-ea"/>
              <a:sym typeface="+mn-lt"/>
            </a:endParaRPr>
          </a:p>
        </p:txBody>
      </p:sp>
      <p:sp>
        <p:nvSpPr>
          <p:cNvPr id="5" name="Freeform 13"/>
          <p:cNvSpPr/>
          <p:nvPr/>
        </p:nvSpPr>
        <p:spPr bwMode="auto">
          <a:xfrm flipH="1" flipV="1">
            <a:off x="8883407" y="1295419"/>
            <a:ext cx="1552685" cy="1301151"/>
          </a:xfrm>
          <a:custGeom>
            <a:avLst/>
            <a:gdLst>
              <a:gd name="T0" fmla="*/ 770 w 770"/>
              <a:gd name="T1" fmla="*/ 645 h 645"/>
              <a:gd name="T2" fmla="*/ 770 w 770"/>
              <a:gd name="T3" fmla="*/ 188 h 645"/>
              <a:gd name="T4" fmla="*/ 324 w 770"/>
              <a:gd name="T5" fmla="*/ 0 h 645"/>
              <a:gd name="T6" fmla="*/ 0 w 770"/>
              <a:gd name="T7" fmla="*/ 324 h 645"/>
              <a:gd name="T8" fmla="*/ 770 w 770"/>
              <a:gd name="T9" fmla="*/ 645 h 6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70" h="645">
                <a:moveTo>
                  <a:pt x="770" y="645"/>
                </a:moveTo>
                <a:cubicBezTo>
                  <a:pt x="770" y="188"/>
                  <a:pt x="770" y="188"/>
                  <a:pt x="770" y="188"/>
                </a:cubicBezTo>
                <a:cubicBezTo>
                  <a:pt x="594" y="183"/>
                  <a:pt x="441" y="113"/>
                  <a:pt x="324" y="0"/>
                </a:cubicBezTo>
                <a:cubicBezTo>
                  <a:pt x="0" y="324"/>
                  <a:pt x="0" y="324"/>
                  <a:pt x="0" y="324"/>
                </a:cubicBezTo>
                <a:cubicBezTo>
                  <a:pt x="199" y="519"/>
                  <a:pt x="470" y="641"/>
                  <a:pt x="770" y="645"/>
                </a:cubicBezTo>
                <a:close/>
              </a:path>
            </a:pathLst>
          </a:custGeom>
          <a:solidFill>
            <a:srgbClr val="9A9479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cs typeface="+mn-ea"/>
              <a:sym typeface="+mn-lt"/>
            </a:endParaRPr>
          </a:p>
        </p:txBody>
      </p:sp>
      <p:sp>
        <p:nvSpPr>
          <p:cNvPr id="6" name="Freeform 14"/>
          <p:cNvSpPr/>
          <p:nvPr/>
        </p:nvSpPr>
        <p:spPr bwMode="auto">
          <a:xfrm flipH="1" flipV="1">
            <a:off x="8943947" y="1372086"/>
            <a:ext cx="1394943" cy="1144262"/>
          </a:xfrm>
          <a:custGeom>
            <a:avLst/>
            <a:gdLst>
              <a:gd name="T0" fmla="*/ 692 w 692"/>
              <a:gd name="T1" fmla="*/ 567 h 567"/>
              <a:gd name="T2" fmla="*/ 0 w 692"/>
              <a:gd name="T3" fmla="*/ 278 h 567"/>
              <a:gd name="T4" fmla="*/ 278 w 692"/>
              <a:gd name="T5" fmla="*/ 0 h 567"/>
              <a:gd name="T6" fmla="*/ 692 w 692"/>
              <a:gd name="T7" fmla="*/ 173 h 567"/>
              <a:gd name="T8" fmla="*/ 692 w 692"/>
              <a:gd name="T9" fmla="*/ 567 h 5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92" h="567">
                <a:moveTo>
                  <a:pt x="692" y="567"/>
                </a:moveTo>
                <a:cubicBezTo>
                  <a:pt x="436" y="556"/>
                  <a:pt x="190" y="454"/>
                  <a:pt x="0" y="278"/>
                </a:cubicBezTo>
                <a:cubicBezTo>
                  <a:pt x="278" y="0"/>
                  <a:pt x="278" y="0"/>
                  <a:pt x="278" y="0"/>
                </a:cubicBezTo>
                <a:cubicBezTo>
                  <a:pt x="393" y="102"/>
                  <a:pt x="540" y="162"/>
                  <a:pt x="692" y="173"/>
                </a:cubicBezTo>
                <a:lnTo>
                  <a:pt x="692" y="567"/>
                </a:lnTo>
                <a:close/>
              </a:path>
            </a:pathLst>
          </a:custGeom>
          <a:noFill/>
          <a:ln w="15875" cap="flat">
            <a:solidFill>
              <a:srgbClr val="FFFFFF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cs typeface="+mn-ea"/>
              <a:sym typeface="+mn-lt"/>
            </a:endParaRPr>
          </a:p>
        </p:txBody>
      </p:sp>
      <p:sp>
        <p:nvSpPr>
          <p:cNvPr id="7" name="Freeform 15"/>
          <p:cNvSpPr/>
          <p:nvPr/>
        </p:nvSpPr>
        <p:spPr bwMode="auto">
          <a:xfrm flipH="1" flipV="1">
            <a:off x="8883407" y="4557600"/>
            <a:ext cx="1552685" cy="1301151"/>
          </a:xfrm>
          <a:custGeom>
            <a:avLst/>
            <a:gdLst>
              <a:gd name="T0" fmla="*/ 324 w 770"/>
              <a:gd name="T1" fmla="*/ 645 h 645"/>
              <a:gd name="T2" fmla="*/ 770 w 770"/>
              <a:gd name="T3" fmla="*/ 457 h 645"/>
              <a:gd name="T4" fmla="*/ 770 w 770"/>
              <a:gd name="T5" fmla="*/ 0 h 645"/>
              <a:gd name="T6" fmla="*/ 0 w 770"/>
              <a:gd name="T7" fmla="*/ 321 h 645"/>
              <a:gd name="T8" fmla="*/ 324 w 770"/>
              <a:gd name="T9" fmla="*/ 645 h 6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70" h="645">
                <a:moveTo>
                  <a:pt x="324" y="645"/>
                </a:moveTo>
                <a:cubicBezTo>
                  <a:pt x="441" y="532"/>
                  <a:pt x="594" y="462"/>
                  <a:pt x="770" y="457"/>
                </a:cubicBezTo>
                <a:cubicBezTo>
                  <a:pt x="770" y="0"/>
                  <a:pt x="770" y="0"/>
                  <a:pt x="770" y="0"/>
                </a:cubicBezTo>
                <a:cubicBezTo>
                  <a:pt x="470" y="4"/>
                  <a:pt x="199" y="126"/>
                  <a:pt x="0" y="321"/>
                </a:cubicBezTo>
                <a:lnTo>
                  <a:pt x="324" y="645"/>
                </a:lnTo>
                <a:close/>
              </a:path>
            </a:pathLst>
          </a:custGeom>
          <a:solidFill>
            <a:srgbClr val="E2A52A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cs typeface="+mn-ea"/>
              <a:sym typeface="+mn-lt"/>
            </a:endParaRPr>
          </a:p>
        </p:txBody>
      </p:sp>
      <p:sp>
        <p:nvSpPr>
          <p:cNvPr id="8" name="Freeform 16"/>
          <p:cNvSpPr/>
          <p:nvPr/>
        </p:nvSpPr>
        <p:spPr bwMode="auto">
          <a:xfrm flipH="1" flipV="1">
            <a:off x="8943947" y="4647983"/>
            <a:ext cx="1397501" cy="1144262"/>
          </a:xfrm>
          <a:custGeom>
            <a:avLst/>
            <a:gdLst>
              <a:gd name="T0" fmla="*/ 0 w 693"/>
              <a:gd name="T1" fmla="*/ 289 h 567"/>
              <a:gd name="T2" fmla="*/ 693 w 693"/>
              <a:gd name="T3" fmla="*/ 0 h 567"/>
              <a:gd name="T4" fmla="*/ 693 w 693"/>
              <a:gd name="T5" fmla="*/ 394 h 567"/>
              <a:gd name="T6" fmla="*/ 278 w 693"/>
              <a:gd name="T7" fmla="*/ 567 h 567"/>
              <a:gd name="T8" fmla="*/ 0 w 693"/>
              <a:gd name="T9" fmla="*/ 289 h 5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93" h="567">
                <a:moveTo>
                  <a:pt x="0" y="289"/>
                </a:moveTo>
                <a:cubicBezTo>
                  <a:pt x="191" y="113"/>
                  <a:pt x="437" y="11"/>
                  <a:pt x="693" y="0"/>
                </a:cubicBezTo>
                <a:cubicBezTo>
                  <a:pt x="693" y="394"/>
                  <a:pt x="693" y="394"/>
                  <a:pt x="693" y="394"/>
                </a:cubicBezTo>
                <a:cubicBezTo>
                  <a:pt x="541" y="405"/>
                  <a:pt x="394" y="465"/>
                  <a:pt x="278" y="567"/>
                </a:cubicBezTo>
                <a:lnTo>
                  <a:pt x="0" y="289"/>
                </a:lnTo>
                <a:close/>
              </a:path>
            </a:pathLst>
          </a:custGeom>
          <a:noFill/>
          <a:ln w="15875" cap="flat">
            <a:solidFill>
              <a:srgbClr val="FFFFFF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cs typeface="+mn-ea"/>
              <a:sym typeface="+mn-lt"/>
            </a:endParaRPr>
          </a:p>
        </p:txBody>
      </p:sp>
      <p:sp>
        <p:nvSpPr>
          <p:cNvPr id="9" name="Freeform 17"/>
          <p:cNvSpPr/>
          <p:nvPr/>
        </p:nvSpPr>
        <p:spPr bwMode="auto">
          <a:xfrm flipH="1" flipV="1">
            <a:off x="7257398" y="4550852"/>
            <a:ext cx="1568884" cy="1299445"/>
          </a:xfrm>
          <a:custGeom>
            <a:avLst/>
            <a:gdLst>
              <a:gd name="T0" fmla="*/ 0 w 778"/>
              <a:gd name="T1" fmla="*/ 458 h 644"/>
              <a:gd name="T2" fmla="*/ 455 w 778"/>
              <a:gd name="T3" fmla="*/ 644 h 644"/>
              <a:gd name="T4" fmla="*/ 778 w 778"/>
              <a:gd name="T5" fmla="*/ 320 h 644"/>
              <a:gd name="T6" fmla="*/ 0 w 778"/>
              <a:gd name="T7" fmla="*/ 0 h 644"/>
              <a:gd name="T8" fmla="*/ 0 w 778"/>
              <a:gd name="T9" fmla="*/ 458 h 6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78" h="644">
                <a:moveTo>
                  <a:pt x="0" y="458"/>
                </a:moveTo>
                <a:cubicBezTo>
                  <a:pt x="176" y="461"/>
                  <a:pt x="337" y="531"/>
                  <a:pt x="455" y="644"/>
                </a:cubicBezTo>
                <a:cubicBezTo>
                  <a:pt x="778" y="320"/>
                  <a:pt x="778" y="320"/>
                  <a:pt x="778" y="320"/>
                </a:cubicBezTo>
                <a:cubicBezTo>
                  <a:pt x="577" y="125"/>
                  <a:pt x="304" y="3"/>
                  <a:pt x="0" y="0"/>
                </a:cubicBezTo>
                <a:lnTo>
                  <a:pt x="0" y="458"/>
                </a:lnTo>
                <a:close/>
              </a:path>
            </a:pathLst>
          </a:custGeom>
          <a:solidFill>
            <a:srgbClr val="9A9479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cs typeface="+mn-ea"/>
              <a:sym typeface="+mn-lt"/>
            </a:endParaRPr>
          </a:p>
        </p:txBody>
      </p:sp>
      <p:sp>
        <p:nvSpPr>
          <p:cNvPr id="10" name="Freeform 18"/>
          <p:cNvSpPr/>
          <p:nvPr/>
        </p:nvSpPr>
        <p:spPr bwMode="auto">
          <a:xfrm flipH="1" flipV="1">
            <a:off x="7347778" y="4650541"/>
            <a:ext cx="1410291" cy="1143409"/>
          </a:xfrm>
          <a:custGeom>
            <a:avLst/>
            <a:gdLst>
              <a:gd name="T0" fmla="*/ 421 w 699"/>
              <a:gd name="T1" fmla="*/ 567 h 567"/>
              <a:gd name="T2" fmla="*/ 0 w 699"/>
              <a:gd name="T3" fmla="*/ 394 h 567"/>
              <a:gd name="T4" fmla="*/ 0 w 699"/>
              <a:gd name="T5" fmla="*/ 0 h 567"/>
              <a:gd name="T6" fmla="*/ 699 w 699"/>
              <a:gd name="T7" fmla="*/ 288 h 567"/>
              <a:gd name="T8" fmla="*/ 421 w 699"/>
              <a:gd name="T9" fmla="*/ 567 h 5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99" h="567">
                <a:moveTo>
                  <a:pt x="421" y="567"/>
                </a:moveTo>
                <a:cubicBezTo>
                  <a:pt x="303" y="464"/>
                  <a:pt x="156" y="404"/>
                  <a:pt x="0" y="394"/>
                </a:cubicBezTo>
                <a:cubicBezTo>
                  <a:pt x="0" y="0"/>
                  <a:pt x="0" y="0"/>
                  <a:pt x="0" y="0"/>
                </a:cubicBezTo>
                <a:cubicBezTo>
                  <a:pt x="264" y="10"/>
                  <a:pt x="507" y="111"/>
                  <a:pt x="699" y="288"/>
                </a:cubicBezTo>
                <a:lnTo>
                  <a:pt x="421" y="567"/>
                </a:lnTo>
                <a:close/>
              </a:path>
            </a:pathLst>
          </a:custGeom>
          <a:noFill/>
          <a:ln w="15875" cap="flat">
            <a:solidFill>
              <a:srgbClr val="FFFFFF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cs typeface="+mn-ea"/>
              <a:sym typeface="+mn-lt"/>
            </a:endParaRPr>
          </a:p>
        </p:txBody>
      </p:sp>
      <p:sp>
        <p:nvSpPr>
          <p:cNvPr id="2" name="Freeform 19"/>
          <p:cNvSpPr/>
          <p:nvPr/>
        </p:nvSpPr>
        <p:spPr bwMode="auto">
          <a:xfrm flipH="1" flipV="1">
            <a:off x="9821329" y="1989408"/>
            <a:ext cx="1296887" cy="1555241"/>
          </a:xfrm>
          <a:custGeom>
            <a:avLst/>
            <a:gdLst>
              <a:gd name="T0" fmla="*/ 643 w 643"/>
              <a:gd name="T1" fmla="*/ 447 h 771"/>
              <a:gd name="T2" fmla="*/ 458 w 643"/>
              <a:gd name="T3" fmla="*/ 0 h 771"/>
              <a:gd name="T4" fmla="*/ 0 w 643"/>
              <a:gd name="T5" fmla="*/ 0 h 771"/>
              <a:gd name="T6" fmla="*/ 320 w 643"/>
              <a:gd name="T7" fmla="*/ 771 h 771"/>
              <a:gd name="T8" fmla="*/ 643 w 643"/>
              <a:gd name="T9" fmla="*/ 447 h 7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3" h="771">
                <a:moveTo>
                  <a:pt x="643" y="447"/>
                </a:moveTo>
                <a:cubicBezTo>
                  <a:pt x="532" y="330"/>
                  <a:pt x="462" y="172"/>
                  <a:pt x="458" y="0"/>
                </a:cubicBezTo>
                <a:cubicBezTo>
                  <a:pt x="0" y="0"/>
                  <a:pt x="0" y="0"/>
                  <a:pt x="0" y="0"/>
                </a:cubicBezTo>
                <a:cubicBezTo>
                  <a:pt x="4" y="300"/>
                  <a:pt x="125" y="571"/>
                  <a:pt x="320" y="771"/>
                </a:cubicBezTo>
                <a:lnTo>
                  <a:pt x="643" y="447"/>
                </a:lnTo>
                <a:close/>
              </a:path>
            </a:pathLst>
          </a:custGeom>
          <a:solidFill>
            <a:srgbClr val="E2A52A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cs typeface="+mn-ea"/>
              <a:sym typeface="+mn-lt"/>
            </a:endParaRPr>
          </a:p>
        </p:txBody>
      </p:sp>
      <p:sp>
        <p:nvSpPr>
          <p:cNvPr id="12" name="Freeform 20"/>
          <p:cNvSpPr/>
          <p:nvPr/>
        </p:nvSpPr>
        <p:spPr bwMode="auto">
          <a:xfrm flipH="1" flipV="1">
            <a:off x="9910005" y="2086609"/>
            <a:ext cx="1141704" cy="1397500"/>
          </a:xfrm>
          <a:custGeom>
            <a:avLst/>
            <a:gdLst>
              <a:gd name="T0" fmla="*/ 287 w 566"/>
              <a:gd name="T1" fmla="*/ 693 h 693"/>
              <a:gd name="T2" fmla="*/ 0 w 566"/>
              <a:gd name="T3" fmla="*/ 0 h 693"/>
              <a:gd name="T4" fmla="*/ 394 w 566"/>
              <a:gd name="T5" fmla="*/ 0 h 693"/>
              <a:gd name="T6" fmla="*/ 566 w 566"/>
              <a:gd name="T7" fmla="*/ 415 h 693"/>
              <a:gd name="T8" fmla="*/ 287 w 566"/>
              <a:gd name="T9" fmla="*/ 693 h 6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66" h="693">
                <a:moveTo>
                  <a:pt x="287" y="693"/>
                </a:moveTo>
                <a:cubicBezTo>
                  <a:pt x="112" y="502"/>
                  <a:pt x="11" y="256"/>
                  <a:pt x="0" y="0"/>
                </a:cubicBezTo>
                <a:cubicBezTo>
                  <a:pt x="394" y="0"/>
                  <a:pt x="394" y="0"/>
                  <a:pt x="394" y="0"/>
                </a:cubicBezTo>
                <a:cubicBezTo>
                  <a:pt x="404" y="152"/>
                  <a:pt x="465" y="299"/>
                  <a:pt x="566" y="415"/>
                </a:cubicBezTo>
                <a:lnTo>
                  <a:pt x="287" y="693"/>
                </a:lnTo>
                <a:close/>
              </a:path>
            </a:pathLst>
          </a:custGeom>
          <a:noFill/>
          <a:ln w="15875" cap="flat">
            <a:solidFill>
              <a:srgbClr val="FFFFFF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cs typeface="+mn-ea"/>
              <a:sym typeface="+mn-lt"/>
            </a:endParaRPr>
          </a:p>
        </p:txBody>
      </p:sp>
      <p:sp>
        <p:nvSpPr>
          <p:cNvPr id="13" name="Freeform 21"/>
          <p:cNvSpPr/>
          <p:nvPr/>
        </p:nvSpPr>
        <p:spPr bwMode="auto">
          <a:xfrm flipH="1" flipV="1">
            <a:off x="9821329" y="3599291"/>
            <a:ext cx="1296887" cy="1561209"/>
          </a:xfrm>
          <a:custGeom>
            <a:avLst/>
            <a:gdLst>
              <a:gd name="T0" fmla="*/ 458 w 643"/>
              <a:gd name="T1" fmla="*/ 774 h 774"/>
              <a:gd name="T2" fmla="*/ 643 w 643"/>
              <a:gd name="T3" fmla="*/ 324 h 774"/>
              <a:gd name="T4" fmla="*/ 320 w 643"/>
              <a:gd name="T5" fmla="*/ 0 h 774"/>
              <a:gd name="T6" fmla="*/ 0 w 643"/>
              <a:gd name="T7" fmla="*/ 774 h 774"/>
              <a:gd name="T8" fmla="*/ 458 w 643"/>
              <a:gd name="T9" fmla="*/ 774 h 7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3" h="774">
                <a:moveTo>
                  <a:pt x="458" y="774"/>
                </a:moveTo>
                <a:cubicBezTo>
                  <a:pt x="461" y="606"/>
                  <a:pt x="531" y="441"/>
                  <a:pt x="643" y="324"/>
                </a:cubicBezTo>
                <a:cubicBezTo>
                  <a:pt x="320" y="0"/>
                  <a:pt x="320" y="0"/>
                  <a:pt x="320" y="0"/>
                </a:cubicBezTo>
                <a:cubicBezTo>
                  <a:pt x="125" y="201"/>
                  <a:pt x="4" y="474"/>
                  <a:pt x="0" y="774"/>
                </a:cubicBezTo>
                <a:lnTo>
                  <a:pt x="458" y="774"/>
                </a:lnTo>
                <a:close/>
              </a:path>
            </a:pathLst>
          </a:custGeom>
          <a:solidFill>
            <a:srgbClr val="9A9479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cs typeface="+mn-ea"/>
              <a:sym typeface="+mn-lt"/>
            </a:endParaRPr>
          </a:p>
        </p:txBody>
      </p:sp>
      <p:sp>
        <p:nvSpPr>
          <p:cNvPr id="14" name="Freeform 22"/>
          <p:cNvSpPr/>
          <p:nvPr/>
        </p:nvSpPr>
        <p:spPr bwMode="auto">
          <a:xfrm flipH="1" flipV="1">
            <a:off x="9910005" y="3677663"/>
            <a:ext cx="1141704" cy="1404321"/>
          </a:xfrm>
          <a:custGeom>
            <a:avLst/>
            <a:gdLst>
              <a:gd name="T0" fmla="*/ 0 w 566"/>
              <a:gd name="T1" fmla="*/ 696 h 696"/>
              <a:gd name="T2" fmla="*/ 287 w 566"/>
              <a:gd name="T3" fmla="*/ 0 h 696"/>
              <a:gd name="T4" fmla="*/ 566 w 566"/>
              <a:gd name="T5" fmla="*/ 280 h 696"/>
              <a:gd name="T6" fmla="*/ 394 w 566"/>
              <a:gd name="T7" fmla="*/ 696 h 696"/>
              <a:gd name="T8" fmla="*/ 0 w 566"/>
              <a:gd name="T9" fmla="*/ 696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66" h="696">
                <a:moveTo>
                  <a:pt x="0" y="696"/>
                </a:moveTo>
                <a:cubicBezTo>
                  <a:pt x="10" y="436"/>
                  <a:pt x="112" y="192"/>
                  <a:pt x="287" y="0"/>
                </a:cubicBezTo>
                <a:cubicBezTo>
                  <a:pt x="566" y="280"/>
                  <a:pt x="566" y="280"/>
                  <a:pt x="566" y="280"/>
                </a:cubicBezTo>
                <a:cubicBezTo>
                  <a:pt x="466" y="396"/>
                  <a:pt x="404" y="544"/>
                  <a:pt x="394" y="696"/>
                </a:cubicBezTo>
                <a:lnTo>
                  <a:pt x="0" y="696"/>
                </a:lnTo>
                <a:close/>
              </a:path>
            </a:pathLst>
          </a:custGeom>
          <a:noFill/>
          <a:ln w="15875" cap="flat">
            <a:solidFill>
              <a:srgbClr val="FFFFFF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cs typeface="+mn-ea"/>
              <a:sym typeface="+mn-lt"/>
            </a:endParaRPr>
          </a:p>
        </p:txBody>
      </p:sp>
      <p:sp>
        <p:nvSpPr>
          <p:cNvPr id="28" name="Oval 23"/>
          <p:cNvSpPr>
            <a:spLocks noChangeArrowheads="1"/>
          </p:cNvSpPr>
          <p:nvPr/>
        </p:nvSpPr>
        <p:spPr bwMode="auto">
          <a:xfrm flipH="1" flipV="1">
            <a:off x="7914792" y="2689436"/>
            <a:ext cx="1760731" cy="1760731"/>
          </a:xfrm>
          <a:prstGeom prst="ellipse">
            <a:avLst/>
          </a:prstGeom>
          <a:solidFill>
            <a:srgbClr val="B3672E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dirty="0">
              <a:cs typeface="+mn-ea"/>
              <a:sym typeface="+mn-lt"/>
            </a:endParaRPr>
          </a:p>
        </p:txBody>
      </p:sp>
      <p:sp>
        <p:nvSpPr>
          <p:cNvPr id="29" name="Oval 24"/>
          <p:cNvSpPr>
            <a:spLocks noChangeArrowheads="1"/>
          </p:cNvSpPr>
          <p:nvPr/>
        </p:nvSpPr>
        <p:spPr bwMode="auto">
          <a:xfrm flipH="1" flipV="1">
            <a:off x="8009437" y="2786639"/>
            <a:ext cx="1569737" cy="1568883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cs typeface="+mn-ea"/>
              <a:sym typeface="+mn-lt"/>
            </a:endParaRPr>
          </a:p>
        </p:txBody>
      </p:sp>
      <p:sp>
        <p:nvSpPr>
          <p:cNvPr id="69" name="Rounded Rectangle 454"/>
          <p:cNvSpPr/>
          <p:nvPr/>
        </p:nvSpPr>
        <p:spPr>
          <a:xfrm>
            <a:off x="1341525" y="4350054"/>
            <a:ext cx="3686079" cy="82212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4A4266"/>
              </a:solidFill>
              <a:cs typeface="+mn-ea"/>
              <a:sym typeface="+mn-lt"/>
            </a:endParaRPr>
          </a:p>
        </p:txBody>
      </p:sp>
      <p:sp>
        <p:nvSpPr>
          <p:cNvPr id="70" name="Rounded Rectangle 455"/>
          <p:cNvSpPr/>
          <p:nvPr/>
        </p:nvSpPr>
        <p:spPr>
          <a:xfrm>
            <a:off x="1351685" y="4350054"/>
            <a:ext cx="2006041" cy="82212"/>
          </a:xfrm>
          <a:prstGeom prst="rect">
            <a:avLst/>
          </a:prstGeom>
          <a:solidFill>
            <a:srgbClr val="B3672E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4A4266"/>
              </a:solidFill>
              <a:cs typeface="+mn-ea"/>
              <a:sym typeface="+mn-lt"/>
            </a:endParaRPr>
          </a:p>
        </p:txBody>
      </p:sp>
      <p:sp>
        <p:nvSpPr>
          <p:cNvPr id="72" name="Rounded Rectangle 456"/>
          <p:cNvSpPr/>
          <p:nvPr/>
        </p:nvSpPr>
        <p:spPr>
          <a:xfrm>
            <a:off x="1341525" y="4860623"/>
            <a:ext cx="3686079" cy="82212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4A4266"/>
              </a:solidFill>
              <a:cs typeface="+mn-ea"/>
              <a:sym typeface="+mn-lt"/>
            </a:endParaRPr>
          </a:p>
        </p:txBody>
      </p:sp>
      <p:sp>
        <p:nvSpPr>
          <p:cNvPr id="73" name="Rounded Rectangle 457"/>
          <p:cNvSpPr/>
          <p:nvPr/>
        </p:nvSpPr>
        <p:spPr>
          <a:xfrm>
            <a:off x="1351685" y="4860623"/>
            <a:ext cx="2991879" cy="82212"/>
          </a:xfrm>
          <a:prstGeom prst="rect">
            <a:avLst/>
          </a:prstGeom>
          <a:solidFill>
            <a:srgbClr val="B3672E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4A4266"/>
              </a:solidFill>
              <a:cs typeface="+mn-ea"/>
              <a:sym typeface="+mn-lt"/>
            </a:endParaRPr>
          </a:p>
        </p:txBody>
      </p:sp>
      <p:sp>
        <p:nvSpPr>
          <p:cNvPr id="75" name="Rounded Rectangle 458"/>
          <p:cNvSpPr/>
          <p:nvPr/>
        </p:nvSpPr>
        <p:spPr>
          <a:xfrm>
            <a:off x="1341525" y="5416888"/>
            <a:ext cx="3686079" cy="82212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4A4266"/>
              </a:solidFill>
              <a:cs typeface="+mn-ea"/>
              <a:sym typeface="+mn-lt"/>
            </a:endParaRPr>
          </a:p>
        </p:txBody>
      </p:sp>
      <p:sp>
        <p:nvSpPr>
          <p:cNvPr id="76" name="Rounded Rectangle 459"/>
          <p:cNvSpPr/>
          <p:nvPr/>
        </p:nvSpPr>
        <p:spPr>
          <a:xfrm>
            <a:off x="1351685" y="5416888"/>
            <a:ext cx="2320367" cy="82212"/>
          </a:xfrm>
          <a:prstGeom prst="rect">
            <a:avLst/>
          </a:prstGeom>
          <a:solidFill>
            <a:srgbClr val="B3672E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4A4266"/>
              </a:solidFill>
              <a:cs typeface="+mn-ea"/>
              <a:sym typeface="+mn-lt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1249166" y="4038776"/>
            <a:ext cx="22155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rgbClr val="4A4266"/>
                </a:solidFill>
                <a:cs typeface="+mn-ea"/>
                <a:sym typeface="+mn-lt"/>
              </a:rPr>
              <a:t>USER 1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1259326" y="4555852"/>
            <a:ext cx="20678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rgbClr val="4A4266"/>
                </a:solidFill>
                <a:cs typeface="+mn-ea"/>
                <a:sym typeface="+mn-lt"/>
              </a:rPr>
              <a:t>USER 2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1259326" y="5107575"/>
            <a:ext cx="11184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rgbClr val="4A4266"/>
                </a:solidFill>
                <a:cs typeface="+mn-ea"/>
                <a:sym typeface="+mn-lt"/>
              </a:rPr>
              <a:t>USER 3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6505382" y="1340644"/>
            <a:ext cx="231151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99%</a:t>
            </a:r>
          </a:p>
        </p:txBody>
      </p:sp>
      <p:grpSp>
        <p:nvGrpSpPr>
          <p:cNvPr id="43" name="组合 42"/>
          <p:cNvGrpSpPr/>
          <p:nvPr/>
        </p:nvGrpSpPr>
        <p:grpSpPr>
          <a:xfrm>
            <a:off x="8440324" y="3218197"/>
            <a:ext cx="707961" cy="703207"/>
            <a:chOff x="6463926" y="2278309"/>
            <a:chExt cx="708057" cy="703302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61" name="Freeform 30"/>
            <p:cNvSpPr>
              <a:spLocks noEditPoints="1"/>
            </p:cNvSpPr>
            <p:nvPr/>
          </p:nvSpPr>
          <p:spPr bwMode="auto">
            <a:xfrm>
              <a:off x="6687023" y="2278309"/>
              <a:ext cx="261864" cy="305752"/>
            </a:xfrm>
            <a:custGeom>
              <a:avLst/>
              <a:gdLst>
                <a:gd name="T0" fmla="*/ 150 w 303"/>
                <a:gd name="T1" fmla="*/ 1 h 354"/>
                <a:gd name="T2" fmla="*/ 81 w 303"/>
                <a:gd name="T3" fmla="*/ 76 h 354"/>
                <a:gd name="T4" fmla="*/ 153 w 303"/>
                <a:gd name="T5" fmla="*/ 165 h 354"/>
                <a:gd name="T6" fmla="*/ 222 w 303"/>
                <a:gd name="T7" fmla="*/ 74 h 354"/>
                <a:gd name="T8" fmla="*/ 150 w 303"/>
                <a:gd name="T9" fmla="*/ 1 h 354"/>
                <a:gd name="T10" fmla="*/ 151 w 303"/>
                <a:gd name="T11" fmla="*/ 261 h 354"/>
                <a:gd name="T12" fmla="*/ 198 w 303"/>
                <a:gd name="T13" fmla="*/ 196 h 354"/>
                <a:gd name="T14" fmla="*/ 210 w 303"/>
                <a:gd name="T15" fmla="*/ 190 h 354"/>
                <a:gd name="T16" fmla="*/ 260 w 303"/>
                <a:gd name="T17" fmla="*/ 199 h 354"/>
                <a:gd name="T18" fmla="*/ 290 w 303"/>
                <a:gd name="T19" fmla="*/ 225 h 354"/>
                <a:gd name="T20" fmla="*/ 303 w 303"/>
                <a:gd name="T21" fmla="*/ 330 h 354"/>
                <a:gd name="T22" fmla="*/ 297 w 303"/>
                <a:gd name="T23" fmla="*/ 347 h 354"/>
                <a:gd name="T24" fmla="*/ 280 w 303"/>
                <a:gd name="T25" fmla="*/ 354 h 354"/>
                <a:gd name="T26" fmla="*/ 23 w 303"/>
                <a:gd name="T27" fmla="*/ 354 h 354"/>
                <a:gd name="T28" fmla="*/ 6 w 303"/>
                <a:gd name="T29" fmla="*/ 347 h 354"/>
                <a:gd name="T30" fmla="*/ 0 w 303"/>
                <a:gd name="T31" fmla="*/ 330 h 354"/>
                <a:gd name="T32" fmla="*/ 13 w 303"/>
                <a:gd name="T33" fmla="*/ 225 h 354"/>
                <a:gd name="T34" fmla="*/ 43 w 303"/>
                <a:gd name="T35" fmla="*/ 199 h 354"/>
                <a:gd name="T36" fmla="*/ 93 w 303"/>
                <a:gd name="T37" fmla="*/ 190 h 354"/>
                <a:gd name="T38" fmla="*/ 105 w 303"/>
                <a:gd name="T39" fmla="*/ 196 h 354"/>
                <a:gd name="T40" fmla="*/ 151 w 303"/>
                <a:gd name="T41" fmla="*/ 261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03" h="354">
                  <a:moveTo>
                    <a:pt x="150" y="1"/>
                  </a:moveTo>
                  <a:cubicBezTo>
                    <a:pt x="111" y="2"/>
                    <a:pt x="80" y="36"/>
                    <a:pt x="81" y="76"/>
                  </a:cubicBezTo>
                  <a:cubicBezTo>
                    <a:pt x="82" y="117"/>
                    <a:pt x="114" y="166"/>
                    <a:pt x="153" y="165"/>
                  </a:cubicBezTo>
                  <a:cubicBezTo>
                    <a:pt x="192" y="165"/>
                    <a:pt x="223" y="114"/>
                    <a:pt x="222" y="74"/>
                  </a:cubicBezTo>
                  <a:cubicBezTo>
                    <a:pt x="221" y="33"/>
                    <a:pt x="189" y="0"/>
                    <a:pt x="150" y="1"/>
                  </a:cubicBezTo>
                  <a:close/>
                  <a:moveTo>
                    <a:pt x="151" y="261"/>
                  </a:moveTo>
                  <a:cubicBezTo>
                    <a:pt x="198" y="196"/>
                    <a:pt x="198" y="196"/>
                    <a:pt x="198" y="196"/>
                  </a:cubicBezTo>
                  <a:cubicBezTo>
                    <a:pt x="201" y="192"/>
                    <a:pt x="206" y="190"/>
                    <a:pt x="210" y="190"/>
                  </a:cubicBezTo>
                  <a:cubicBezTo>
                    <a:pt x="260" y="199"/>
                    <a:pt x="260" y="199"/>
                    <a:pt x="260" y="199"/>
                  </a:cubicBezTo>
                  <a:cubicBezTo>
                    <a:pt x="278" y="202"/>
                    <a:pt x="288" y="217"/>
                    <a:pt x="290" y="225"/>
                  </a:cubicBezTo>
                  <a:cubicBezTo>
                    <a:pt x="297" y="274"/>
                    <a:pt x="301" y="304"/>
                    <a:pt x="303" y="330"/>
                  </a:cubicBezTo>
                  <a:cubicBezTo>
                    <a:pt x="303" y="336"/>
                    <a:pt x="301" y="342"/>
                    <a:pt x="297" y="347"/>
                  </a:cubicBezTo>
                  <a:cubicBezTo>
                    <a:pt x="292" y="351"/>
                    <a:pt x="287" y="354"/>
                    <a:pt x="280" y="354"/>
                  </a:cubicBezTo>
                  <a:cubicBezTo>
                    <a:pt x="23" y="354"/>
                    <a:pt x="23" y="354"/>
                    <a:pt x="23" y="354"/>
                  </a:cubicBezTo>
                  <a:cubicBezTo>
                    <a:pt x="16" y="354"/>
                    <a:pt x="11" y="351"/>
                    <a:pt x="6" y="347"/>
                  </a:cubicBezTo>
                  <a:cubicBezTo>
                    <a:pt x="2" y="342"/>
                    <a:pt x="0" y="336"/>
                    <a:pt x="0" y="330"/>
                  </a:cubicBezTo>
                  <a:cubicBezTo>
                    <a:pt x="2" y="304"/>
                    <a:pt x="6" y="274"/>
                    <a:pt x="13" y="225"/>
                  </a:cubicBezTo>
                  <a:cubicBezTo>
                    <a:pt x="15" y="217"/>
                    <a:pt x="25" y="202"/>
                    <a:pt x="43" y="199"/>
                  </a:cubicBezTo>
                  <a:cubicBezTo>
                    <a:pt x="93" y="190"/>
                    <a:pt x="93" y="190"/>
                    <a:pt x="93" y="190"/>
                  </a:cubicBezTo>
                  <a:cubicBezTo>
                    <a:pt x="97" y="190"/>
                    <a:pt x="102" y="192"/>
                    <a:pt x="105" y="196"/>
                  </a:cubicBezTo>
                  <a:cubicBezTo>
                    <a:pt x="151" y="261"/>
                    <a:pt x="151" y="261"/>
                    <a:pt x="151" y="2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8" tIns="45713" rIns="91428" bIns="45713" numCol="1" anchor="t" anchorCtr="0" compatLnSpc="1"/>
            <a:lstStyle/>
            <a:p>
              <a:endParaRPr lang="zh-CN" altLang="en-US" sz="3600">
                <a:cs typeface="+mn-ea"/>
                <a:sym typeface="+mn-lt"/>
              </a:endParaRPr>
            </a:p>
          </p:txBody>
        </p:sp>
        <p:sp>
          <p:nvSpPr>
            <p:cNvPr id="62" name="Freeform 31"/>
            <p:cNvSpPr>
              <a:spLocks noEditPoints="1"/>
            </p:cNvSpPr>
            <p:nvPr/>
          </p:nvSpPr>
          <p:spPr bwMode="auto">
            <a:xfrm>
              <a:off x="6463926" y="2632337"/>
              <a:ext cx="268082" cy="349274"/>
            </a:xfrm>
            <a:custGeom>
              <a:avLst/>
              <a:gdLst>
                <a:gd name="T0" fmla="*/ 153 w 310"/>
                <a:gd name="T1" fmla="*/ 1 h 404"/>
                <a:gd name="T2" fmla="*/ 84 w 310"/>
                <a:gd name="T3" fmla="*/ 76 h 404"/>
                <a:gd name="T4" fmla="*/ 156 w 310"/>
                <a:gd name="T5" fmla="*/ 165 h 404"/>
                <a:gd name="T6" fmla="*/ 225 w 310"/>
                <a:gd name="T7" fmla="*/ 73 h 404"/>
                <a:gd name="T8" fmla="*/ 153 w 310"/>
                <a:gd name="T9" fmla="*/ 1 h 404"/>
                <a:gd name="T10" fmla="*/ 155 w 310"/>
                <a:gd name="T11" fmla="*/ 261 h 404"/>
                <a:gd name="T12" fmla="*/ 201 w 310"/>
                <a:gd name="T13" fmla="*/ 195 h 404"/>
                <a:gd name="T14" fmla="*/ 213 w 310"/>
                <a:gd name="T15" fmla="*/ 190 h 404"/>
                <a:gd name="T16" fmla="*/ 263 w 310"/>
                <a:gd name="T17" fmla="*/ 199 h 404"/>
                <a:gd name="T18" fmla="*/ 293 w 310"/>
                <a:gd name="T19" fmla="*/ 225 h 404"/>
                <a:gd name="T20" fmla="*/ 304 w 310"/>
                <a:gd name="T21" fmla="*/ 385 h 404"/>
                <a:gd name="T22" fmla="*/ 282 w 310"/>
                <a:gd name="T23" fmla="*/ 404 h 404"/>
                <a:gd name="T24" fmla="*/ 27 w 310"/>
                <a:gd name="T25" fmla="*/ 404 h 404"/>
                <a:gd name="T26" fmla="*/ 5 w 310"/>
                <a:gd name="T27" fmla="*/ 385 h 404"/>
                <a:gd name="T28" fmla="*/ 16 w 310"/>
                <a:gd name="T29" fmla="*/ 225 h 404"/>
                <a:gd name="T30" fmla="*/ 46 w 310"/>
                <a:gd name="T31" fmla="*/ 199 h 404"/>
                <a:gd name="T32" fmla="*/ 96 w 310"/>
                <a:gd name="T33" fmla="*/ 190 h 404"/>
                <a:gd name="T34" fmla="*/ 108 w 310"/>
                <a:gd name="T35" fmla="*/ 195 h 404"/>
                <a:gd name="T36" fmla="*/ 155 w 310"/>
                <a:gd name="T37" fmla="*/ 261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10" h="404">
                  <a:moveTo>
                    <a:pt x="153" y="1"/>
                  </a:moveTo>
                  <a:cubicBezTo>
                    <a:pt x="114" y="1"/>
                    <a:pt x="83" y="35"/>
                    <a:pt x="84" y="76"/>
                  </a:cubicBezTo>
                  <a:cubicBezTo>
                    <a:pt x="85" y="117"/>
                    <a:pt x="117" y="166"/>
                    <a:pt x="156" y="165"/>
                  </a:cubicBezTo>
                  <a:cubicBezTo>
                    <a:pt x="195" y="164"/>
                    <a:pt x="226" y="114"/>
                    <a:pt x="225" y="73"/>
                  </a:cubicBezTo>
                  <a:cubicBezTo>
                    <a:pt x="224" y="32"/>
                    <a:pt x="192" y="0"/>
                    <a:pt x="153" y="1"/>
                  </a:cubicBezTo>
                  <a:close/>
                  <a:moveTo>
                    <a:pt x="155" y="261"/>
                  </a:moveTo>
                  <a:cubicBezTo>
                    <a:pt x="201" y="195"/>
                    <a:pt x="201" y="195"/>
                    <a:pt x="201" y="195"/>
                  </a:cubicBezTo>
                  <a:cubicBezTo>
                    <a:pt x="204" y="191"/>
                    <a:pt x="209" y="189"/>
                    <a:pt x="213" y="190"/>
                  </a:cubicBezTo>
                  <a:cubicBezTo>
                    <a:pt x="263" y="199"/>
                    <a:pt x="263" y="199"/>
                    <a:pt x="263" y="199"/>
                  </a:cubicBezTo>
                  <a:cubicBezTo>
                    <a:pt x="281" y="202"/>
                    <a:pt x="291" y="216"/>
                    <a:pt x="293" y="225"/>
                  </a:cubicBezTo>
                  <a:cubicBezTo>
                    <a:pt x="304" y="309"/>
                    <a:pt x="310" y="336"/>
                    <a:pt x="304" y="385"/>
                  </a:cubicBezTo>
                  <a:cubicBezTo>
                    <a:pt x="303" y="396"/>
                    <a:pt x="294" y="404"/>
                    <a:pt x="282" y="404"/>
                  </a:cubicBezTo>
                  <a:cubicBezTo>
                    <a:pt x="27" y="404"/>
                    <a:pt x="27" y="404"/>
                    <a:pt x="27" y="404"/>
                  </a:cubicBezTo>
                  <a:cubicBezTo>
                    <a:pt x="15" y="404"/>
                    <a:pt x="6" y="396"/>
                    <a:pt x="5" y="385"/>
                  </a:cubicBezTo>
                  <a:cubicBezTo>
                    <a:pt x="0" y="336"/>
                    <a:pt x="5" y="309"/>
                    <a:pt x="16" y="225"/>
                  </a:cubicBezTo>
                  <a:cubicBezTo>
                    <a:pt x="18" y="216"/>
                    <a:pt x="28" y="202"/>
                    <a:pt x="46" y="199"/>
                  </a:cubicBezTo>
                  <a:cubicBezTo>
                    <a:pt x="96" y="190"/>
                    <a:pt x="96" y="190"/>
                    <a:pt x="96" y="190"/>
                  </a:cubicBezTo>
                  <a:cubicBezTo>
                    <a:pt x="100" y="189"/>
                    <a:pt x="105" y="191"/>
                    <a:pt x="108" y="195"/>
                  </a:cubicBezTo>
                  <a:cubicBezTo>
                    <a:pt x="155" y="261"/>
                    <a:pt x="155" y="261"/>
                    <a:pt x="155" y="2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8" tIns="45713" rIns="91428" bIns="45713" numCol="1" anchor="t" anchorCtr="0" compatLnSpc="1"/>
            <a:lstStyle/>
            <a:p>
              <a:endParaRPr lang="zh-CN" altLang="en-US" sz="3600">
                <a:cs typeface="+mn-ea"/>
                <a:sym typeface="+mn-lt"/>
              </a:endParaRPr>
            </a:p>
          </p:txBody>
        </p:sp>
        <p:sp>
          <p:nvSpPr>
            <p:cNvPr id="63" name="Freeform 32"/>
            <p:cNvSpPr/>
            <p:nvPr/>
          </p:nvSpPr>
          <p:spPr bwMode="auto">
            <a:xfrm>
              <a:off x="6727619" y="2616977"/>
              <a:ext cx="180672" cy="154705"/>
            </a:xfrm>
            <a:custGeom>
              <a:avLst/>
              <a:gdLst>
                <a:gd name="T0" fmla="*/ 85 w 209"/>
                <a:gd name="T1" fmla="*/ 19 h 179"/>
                <a:gd name="T2" fmla="*/ 104 w 209"/>
                <a:gd name="T3" fmla="*/ 0 h 179"/>
                <a:gd name="T4" fmla="*/ 124 w 209"/>
                <a:gd name="T5" fmla="*/ 19 h 179"/>
                <a:gd name="T6" fmla="*/ 124 w 209"/>
                <a:gd name="T7" fmla="*/ 98 h 179"/>
                <a:gd name="T8" fmla="*/ 197 w 209"/>
                <a:gd name="T9" fmla="*/ 141 h 179"/>
                <a:gd name="T10" fmla="*/ 204 w 209"/>
                <a:gd name="T11" fmla="*/ 167 h 179"/>
                <a:gd name="T12" fmla="*/ 178 w 209"/>
                <a:gd name="T13" fmla="*/ 174 h 179"/>
                <a:gd name="T14" fmla="*/ 104 w 209"/>
                <a:gd name="T15" fmla="*/ 131 h 179"/>
                <a:gd name="T16" fmla="*/ 31 w 209"/>
                <a:gd name="T17" fmla="*/ 174 h 179"/>
                <a:gd name="T18" fmla="*/ 5 w 209"/>
                <a:gd name="T19" fmla="*/ 167 h 179"/>
                <a:gd name="T20" fmla="*/ 12 w 209"/>
                <a:gd name="T21" fmla="*/ 141 h 179"/>
                <a:gd name="T22" fmla="*/ 85 w 209"/>
                <a:gd name="T23" fmla="*/ 98 h 179"/>
                <a:gd name="T24" fmla="*/ 85 w 209"/>
                <a:gd name="T25" fmla="*/ 19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9" h="179">
                  <a:moveTo>
                    <a:pt x="85" y="19"/>
                  </a:moveTo>
                  <a:cubicBezTo>
                    <a:pt x="85" y="8"/>
                    <a:pt x="94" y="0"/>
                    <a:pt x="104" y="0"/>
                  </a:cubicBezTo>
                  <a:cubicBezTo>
                    <a:pt x="115" y="0"/>
                    <a:pt x="124" y="8"/>
                    <a:pt x="124" y="19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97" y="141"/>
                    <a:pt x="197" y="141"/>
                    <a:pt x="197" y="141"/>
                  </a:cubicBezTo>
                  <a:cubicBezTo>
                    <a:pt x="206" y="146"/>
                    <a:pt x="209" y="158"/>
                    <a:pt x="204" y="167"/>
                  </a:cubicBezTo>
                  <a:cubicBezTo>
                    <a:pt x="198" y="176"/>
                    <a:pt x="187" y="179"/>
                    <a:pt x="178" y="174"/>
                  </a:cubicBezTo>
                  <a:cubicBezTo>
                    <a:pt x="104" y="131"/>
                    <a:pt x="104" y="131"/>
                    <a:pt x="104" y="131"/>
                  </a:cubicBezTo>
                  <a:cubicBezTo>
                    <a:pt x="31" y="174"/>
                    <a:pt x="31" y="174"/>
                    <a:pt x="31" y="174"/>
                  </a:cubicBezTo>
                  <a:cubicBezTo>
                    <a:pt x="22" y="179"/>
                    <a:pt x="11" y="176"/>
                    <a:pt x="5" y="167"/>
                  </a:cubicBezTo>
                  <a:cubicBezTo>
                    <a:pt x="0" y="158"/>
                    <a:pt x="3" y="146"/>
                    <a:pt x="12" y="141"/>
                  </a:cubicBezTo>
                  <a:cubicBezTo>
                    <a:pt x="85" y="98"/>
                    <a:pt x="85" y="98"/>
                    <a:pt x="85" y="98"/>
                  </a:cubicBezTo>
                  <a:cubicBezTo>
                    <a:pt x="85" y="19"/>
                    <a:pt x="85" y="19"/>
                    <a:pt x="85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8" tIns="45713" rIns="91428" bIns="45713" numCol="1" anchor="t" anchorCtr="0" compatLnSpc="1"/>
            <a:lstStyle/>
            <a:p>
              <a:endParaRPr lang="zh-CN" altLang="en-US" sz="3600">
                <a:cs typeface="+mn-ea"/>
                <a:sym typeface="+mn-lt"/>
              </a:endParaRPr>
            </a:p>
          </p:txBody>
        </p:sp>
        <p:sp>
          <p:nvSpPr>
            <p:cNvPr id="64" name="Freeform 33"/>
            <p:cNvSpPr>
              <a:spLocks noEditPoints="1"/>
            </p:cNvSpPr>
            <p:nvPr/>
          </p:nvSpPr>
          <p:spPr bwMode="auto">
            <a:xfrm>
              <a:off x="6903901" y="2632337"/>
              <a:ext cx="268082" cy="349274"/>
            </a:xfrm>
            <a:custGeom>
              <a:avLst/>
              <a:gdLst>
                <a:gd name="T0" fmla="*/ 154 w 310"/>
                <a:gd name="T1" fmla="*/ 1 h 404"/>
                <a:gd name="T2" fmla="*/ 85 w 310"/>
                <a:gd name="T3" fmla="*/ 76 h 404"/>
                <a:gd name="T4" fmla="*/ 157 w 310"/>
                <a:gd name="T5" fmla="*/ 165 h 404"/>
                <a:gd name="T6" fmla="*/ 226 w 310"/>
                <a:gd name="T7" fmla="*/ 73 h 404"/>
                <a:gd name="T8" fmla="*/ 154 w 310"/>
                <a:gd name="T9" fmla="*/ 1 h 404"/>
                <a:gd name="T10" fmla="*/ 155 w 310"/>
                <a:gd name="T11" fmla="*/ 261 h 404"/>
                <a:gd name="T12" fmla="*/ 202 w 310"/>
                <a:gd name="T13" fmla="*/ 195 h 404"/>
                <a:gd name="T14" fmla="*/ 214 w 310"/>
                <a:gd name="T15" fmla="*/ 190 h 404"/>
                <a:gd name="T16" fmla="*/ 264 w 310"/>
                <a:gd name="T17" fmla="*/ 199 h 404"/>
                <a:gd name="T18" fmla="*/ 294 w 310"/>
                <a:gd name="T19" fmla="*/ 225 h 404"/>
                <a:gd name="T20" fmla="*/ 305 w 310"/>
                <a:gd name="T21" fmla="*/ 385 h 404"/>
                <a:gd name="T22" fmla="*/ 283 w 310"/>
                <a:gd name="T23" fmla="*/ 404 h 404"/>
                <a:gd name="T24" fmla="*/ 28 w 310"/>
                <a:gd name="T25" fmla="*/ 404 h 404"/>
                <a:gd name="T26" fmla="*/ 6 w 310"/>
                <a:gd name="T27" fmla="*/ 385 h 404"/>
                <a:gd name="T28" fmla="*/ 17 w 310"/>
                <a:gd name="T29" fmla="*/ 225 h 404"/>
                <a:gd name="T30" fmla="*/ 47 w 310"/>
                <a:gd name="T31" fmla="*/ 199 h 404"/>
                <a:gd name="T32" fmla="*/ 97 w 310"/>
                <a:gd name="T33" fmla="*/ 190 h 404"/>
                <a:gd name="T34" fmla="*/ 109 w 310"/>
                <a:gd name="T35" fmla="*/ 195 h 404"/>
                <a:gd name="T36" fmla="*/ 155 w 310"/>
                <a:gd name="T37" fmla="*/ 261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10" h="404">
                  <a:moveTo>
                    <a:pt x="154" y="1"/>
                  </a:moveTo>
                  <a:cubicBezTo>
                    <a:pt x="115" y="1"/>
                    <a:pt x="84" y="35"/>
                    <a:pt x="85" y="76"/>
                  </a:cubicBezTo>
                  <a:cubicBezTo>
                    <a:pt x="86" y="117"/>
                    <a:pt x="118" y="166"/>
                    <a:pt x="157" y="165"/>
                  </a:cubicBezTo>
                  <a:cubicBezTo>
                    <a:pt x="196" y="164"/>
                    <a:pt x="227" y="114"/>
                    <a:pt x="226" y="73"/>
                  </a:cubicBezTo>
                  <a:cubicBezTo>
                    <a:pt x="225" y="32"/>
                    <a:pt x="193" y="0"/>
                    <a:pt x="154" y="1"/>
                  </a:cubicBezTo>
                  <a:close/>
                  <a:moveTo>
                    <a:pt x="155" y="261"/>
                  </a:moveTo>
                  <a:cubicBezTo>
                    <a:pt x="202" y="195"/>
                    <a:pt x="202" y="195"/>
                    <a:pt x="202" y="195"/>
                  </a:cubicBezTo>
                  <a:cubicBezTo>
                    <a:pt x="205" y="191"/>
                    <a:pt x="209" y="189"/>
                    <a:pt x="214" y="190"/>
                  </a:cubicBezTo>
                  <a:cubicBezTo>
                    <a:pt x="264" y="199"/>
                    <a:pt x="264" y="199"/>
                    <a:pt x="264" y="199"/>
                  </a:cubicBezTo>
                  <a:cubicBezTo>
                    <a:pt x="282" y="202"/>
                    <a:pt x="292" y="216"/>
                    <a:pt x="294" y="225"/>
                  </a:cubicBezTo>
                  <a:cubicBezTo>
                    <a:pt x="305" y="309"/>
                    <a:pt x="310" y="336"/>
                    <a:pt x="305" y="385"/>
                  </a:cubicBezTo>
                  <a:cubicBezTo>
                    <a:pt x="304" y="396"/>
                    <a:pt x="295" y="404"/>
                    <a:pt x="283" y="404"/>
                  </a:cubicBezTo>
                  <a:cubicBezTo>
                    <a:pt x="28" y="404"/>
                    <a:pt x="28" y="404"/>
                    <a:pt x="28" y="404"/>
                  </a:cubicBezTo>
                  <a:cubicBezTo>
                    <a:pt x="16" y="404"/>
                    <a:pt x="7" y="396"/>
                    <a:pt x="6" y="385"/>
                  </a:cubicBezTo>
                  <a:cubicBezTo>
                    <a:pt x="0" y="336"/>
                    <a:pt x="6" y="309"/>
                    <a:pt x="17" y="225"/>
                  </a:cubicBezTo>
                  <a:cubicBezTo>
                    <a:pt x="19" y="216"/>
                    <a:pt x="29" y="202"/>
                    <a:pt x="47" y="199"/>
                  </a:cubicBezTo>
                  <a:cubicBezTo>
                    <a:pt x="97" y="190"/>
                    <a:pt x="97" y="190"/>
                    <a:pt x="97" y="190"/>
                  </a:cubicBezTo>
                  <a:cubicBezTo>
                    <a:pt x="101" y="189"/>
                    <a:pt x="106" y="191"/>
                    <a:pt x="109" y="195"/>
                  </a:cubicBezTo>
                  <a:cubicBezTo>
                    <a:pt x="155" y="261"/>
                    <a:pt x="155" y="261"/>
                    <a:pt x="155" y="2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8" tIns="45713" rIns="91428" bIns="45713" numCol="1" anchor="t" anchorCtr="0" compatLnSpc="1"/>
            <a:lstStyle/>
            <a:p>
              <a:endParaRPr lang="zh-CN" altLang="en-US" sz="3600">
                <a:cs typeface="+mn-ea"/>
                <a:sym typeface="+mn-lt"/>
              </a:endParaRPr>
            </a:p>
          </p:txBody>
        </p:sp>
      </p:grpSp>
      <p:sp>
        <p:nvSpPr>
          <p:cNvPr id="65" name="Freeform 31"/>
          <p:cNvSpPr>
            <a:spLocks noEditPoints="1"/>
          </p:cNvSpPr>
          <p:nvPr/>
        </p:nvSpPr>
        <p:spPr bwMode="auto">
          <a:xfrm>
            <a:off x="7068804" y="4030334"/>
            <a:ext cx="268046" cy="349227"/>
          </a:xfrm>
          <a:custGeom>
            <a:avLst/>
            <a:gdLst>
              <a:gd name="T0" fmla="*/ 153 w 310"/>
              <a:gd name="T1" fmla="*/ 1 h 404"/>
              <a:gd name="T2" fmla="*/ 84 w 310"/>
              <a:gd name="T3" fmla="*/ 76 h 404"/>
              <a:gd name="T4" fmla="*/ 156 w 310"/>
              <a:gd name="T5" fmla="*/ 165 h 404"/>
              <a:gd name="T6" fmla="*/ 225 w 310"/>
              <a:gd name="T7" fmla="*/ 73 h 404"/>
              <a:gd name="T8" fmla="*/ 153 w 310"/>
              <a:gd name="T9" fmla="*/ 1 h 404"/>
              <a:gd name="T10" fmla="*/ 155 w 310"/>
              <a:gd name="T11" fmla="*/ 261 h 404"/>
              <a:gd name="T12" fmla="*/ 201 w 310"/>
              <a:gd name="T13" fmla="*/ 195 h 404"/>
              <a:gd name="T14" fmla="*/ 213 w 310"/>
              <a:gd name="T15" fmla="*/ 190 h 404"/>
              <a:gd name="T16" fmla="*/ 263 w 310"/>
              <a:gd name="T17" fmla="*/ 199 h 404"/>
              <a:gd name="T18" fmla="*/ 293 w 310"/>
              <a:gd name="T19" fmla="*/ 225 h 404"/>
              <a:gd name="T20" fmla="*/ 304 w 310"/>
              <a:gd name="T21" fmla="*/ 385 h 404"/>
              <a:gd name="T22" fmla="*/ 282 w 310"/>
              <a:gd name="T23" fmla="*/ 404 h 404"/>
              <a:gd name="T24" fmla="*/ 27 w 310"/>
              <a:gd name="T25" fmla="*/ 404 h 404"/>
              <a:gd name="T26" fmla="*/ 5 w 310"/>
              <a:gd name="T27" fmla="*/ 385 h 404"/>
              <a:gd name="T28" fmla="*/ 16 w 310"/>
              <a:gd name="T29" fmla="*/ 225 h 404"/>
              <a:gd name="T30" fmla="*/ 46 w 310"/>
              <a:gd name="T31" fmla="*/ 199 h 404"/>
              <a:gd name="T32" fmla="*/ 96 w 310"/>
              <a:gd name="T33" fmla="*/ 190 h 404"/>
              <a:gd name="T34" fmla="*/ 108 w 310"/>
              <a:gd name="T35" fmla="*/ 195 h 404"/>
              <a:gd name="T36" fmla="*/ 155 w 310"/>
              <a:gd name="T37" fmla="*/ 261 h 4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310" h="404">
                <a:moveTo>
                  <a:pt x="153" y="1"/>
                </a:moveTo>
                <a:cubicBezTo>
                  <a:pt x="114" y="1"/>
                  <a:pt x="83" y="35"/>
                  <a:pt x="84" y="76"/>
                </a:cubicBezTo>
                <a:cubicBezTo>
                  <a:pt x="85" y="117"/>
                  <a:pt x="117" y="166"/>
                  <a:pt x="156" y="165"/>
                </a:cubicBezTo>
                <a:cubicBezTo>
                  <a:pt x="195" y="164"/>
                  <a:pt x="226" y="114"/>
                  <a:pt x="225" y="73"/>
                </a:cubicBezTo>
                <a:cubicBezTo>
                  <a:pt x="224" y="32"/>
                  <a:pt x="192" y="0"/>
                  <a:pt x="153" y="1"/>
                </a:cubicBezTo>
                <a:close/>
                <a:moveTo>
                  <a:pt x="155" y="261"/>
                </a:moveTo>
                <a:cubicBezTo>
                  <a:pt x="201" y="195"/>
                  <a:pt x="201" y="195"/>
                  <a:pt x="201" y="195"/>
                </a:cubicBezTo>
                <a:cubicBezTo>
                  <a:pt x="204" y="191"/>
                  <a:pt x="209" y="189"/>
                  <a:pt x="213" y="190"/>
                </a:cubicBezTo>
                <a:cubicBezTo>
                  <a:pt x="263" y="199"/>
                  <a:pt x="263" y="199"/>
                  <a:pt x="263" y="199"/>
                </a:cubicBezTo>
                <a:cubicBezTo>
                  <a:pt x="281" y="202"/>
                  <a:pt x="291" y="216"/>
                  <a:pt x="293" y="225"/>
                </a:cubicBezTo>
                <a:cubicBezTo>
                  <a:pt x="304" y="309"/>
                  <a:pt x="310" y="336"/>
                  <a:pt x="304" y="385"/>
                </a:cubicBezTo>
                <a:cubicBezTo>
                  <a:pt x="303" y="396"/>
                  <a:pt x="294" y="404"/>
                  <a:pt x="282" y="404"/>
                </a:cubicBezTo>
                <a:cubicBezTo>
                  <a:pt x="27" y="404"/>
                  <a:pt x="27" y="404"/>
                  <a:pt x="27" y="404"/>
                </a:cubicBezTo>
                <a:cubicBezTo>
                  <a:pt x="15" y="404"/>
                  <a:pt x="6" y="396"/>
                  <a:pt x="5" y="385"/>
                </a:cubicBezTo>
                <a:cubicBezTo>
                  <a:pt x="0" y="336"/>
                  <a:pt x="5" y="309"/>
                  <a:pt x="16" y="225"/>
                </a:cubicBezTo>
                <a:cubicBezTo>
                  <a:pt x="18" y="216"/>
                  <a:pt x="28" y="202"/>
                  <a:pt x="46" y="199"/>
                </a:cubicBezTo>
                <a:cubicBezTo>
                  <a:pt x="96" y="190"/>
                  <a:pt x="96" y="190"/>
                  <a:pt x="96" y="190"/>
                </a:cubicBezTo>
                <a:cubicBezTo>
                  <a:pt x="100" y="189"/>
                  <a:pt x="105" y="191"/>
                  <a:pt x="108" y="195"/>
                </a:cubicBezTo>
                <a:cubicBezTo>
                  <a:pt x="155" y="261"/>
                  <a:pt x="155" y="261"/>
                  <a:pt x="155" y="26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28" tIns="45713" rIns="91428" bIns="45713" numCol="1" anchor="t" anchorCtr="0" compatLnSpc="1"/>
          <a:lstStyle/>
          <a:p>
            <a:endParaRPr lang="zh-CN" altLang="en-US" sz="3600">
              <a:cs typeface="+mn-ea"/>
              <a:sym typeface="+mn-lt"/>
            </a:endParaRPr>
          </a:p>
        </p:txBody>
      </p:sp>
      <p:sp>
        <p:nvSpPr>
          <p:cNvPr id="66" name="Freeform 31"/>
          <p:cNvSpPr>
            <a:spLocks noEditPoints="1"/>
          </p:cNvSpPr>
          <p:nvPr/>
        </p:nvSpPr>
        <p:spPr bwMode="auto">
          <a:xfrm>
            <a:off x="10383073" y="4030334"/>
            <a:ext cx="268046" cy="349227"/>
          </a:xfrm>
          <a:custGeom>
            <a:avLst/>
            <a:gdLst>
              <a:gd name="T0" fmla="*/ 153 w 310"/>
              <a:gd name="T1" fmla="*/ 1 h 404"/>
              <a:gd name="T2" fmla="*/ 84 w 310"/>
              <a:gd name="T3" fmla="*/ 76 h 404"/>
              <a:gd name="T4" fmla="*/ 156 w 310"/>
              <a:gd name="T5" fmla="*/ 165 h 404"/>
              <a:gd name="T6" fmla="*/ 225 w 310"/>
              <a:gd name="T7" fmla="*/ 73 h 404"/>
              <a:gd name="T8" fmla="*/ 153 w 310"/>
              <a:gd name="T9" fmla="*/ 1 h 404"/>
              <a:gd name="T10" fmla="*/ 155 w 310"/>
              <a:gd name="T11" fmla="*/ 261 h 404"/>
              <a:gd name="T12" fmla="*/ 201 w 310"/>
              <a:gd name="T13" fmla="*/ 195 h 404"/>
              <a:gd name="T14" fmla="*/ 213 w 310"/>
              <a:gd name="T15" fmla="*/ 190 h 404"/>
              <a:gd name="T16" fmla="*/ 263 w 310"/>
              <a:gd name="T17" fmla="*/ 199 h 404"/>
              <a:gd name="T18" fmla="*/ 293 w 310"/>
              <a:gd name="T19" fmla="*/ 225 h 404"/>
              <a:gd name="T20" fmla="*/ 304 w 310"/>
              <a:gd name="T21" fmla="*/ 385 h 404"/>
              <a:gd name="T22" fmla="*/ 282 w 310"/>
              <a:gd name="T23" fmla="*/ 404 h 404"/>
              <a:gd name="T24" fmla="*/ 27 w 310"/>
              <a:gd name="T25" fmla="*/ 404 h 404"/>
              <a:gd name="T26" fmla="*/ 5 w 310"/>
              <a:gd name="T27" fmla="*/ 385 h 404"/>
              <a:gd name="T28" fmla="*/ 16 w 310"/>
              <a:gd name="T29" fmla="*/ 225 h 404"/>
              <a:gd name="T30" fmla="*/ 46 w 310"/>
              <a:gd name="T31" fmla="*/ 199 h 404"/>
              <a:gd name="T32" fmla="*/ 96 w 310"/>
              <a:gd name="T33" fmla="*/ 190 h 404"/>
              <a:gd name="T34" fmla="*/ 108 w 310"/>
              <a:gd name="T35" fmla="*/ 195 h 404"/>
              <a:gd name="T36" fmla="*/ 155 w 310"/>
              <a:gd name="T37" fmla="*/ 261 h 4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310" h="404">
                <a:moveTo>
                  <a:pt x="153" y="1"/>
                </a:moveTo>
                <a:cubicBezTo>
                  <a:pt x="114" y="1"/>
                  <a:pt x="83" y="35"/>
                  <a:pt x="84" y="76"/>
                </a:cubicBezTo>
                <a:cubicBezTo>
                  <a:pt x="85" y="117"/>
                  <a:pt x="117" y="166"/>
                  <a:pt x="156" y="165"/>
                </a:cubicBezTo>
                <a:cubicBezTo>
                  <a:pt x="195" y="164"/>
                  <a:pt x="226" y="114"/>
                  <a:pt x="225" y="73"/>
                </a:cubicBezTo>
                <a:cubicBezTo>
                  <a:pt x="224" y="32"/>
                  <a:pt x="192" y="0"/>
                  <a:pt x="153" y="1"/>
                </a:cubicBezTo>
                <a:close/>
                <a:moveTo>
                  <a:pt x="155" y="261"/>
                </a:moveTo>
                <a:cubicBezTo>
                  <a:pt x="201" y="195"/>
                  <a:pt x="201" y="195"/>
                  <a:pt x="201" y="195"/>
                </a:cubicBezTo>
                <a:cubicBezTo>
                  <a:pt x="204" y="191"/>
                  <a:pt x="209" y="189"/>
                  <a:pt x="213" y="190"/>
                </a:cubicBezTo>
                <a:cubicBezTo>
                  <a:pt x="263" y="199"/>
                  <a:pt x="263" y="199"/>
                  <a:pt x="263" y="199"/>
                </a:cubicBezTo>
                <a:cubicBezTo>
                  <a:pt x="281" y="202"/>
                  <a:pt x="291" y="216"/>
                  <a:pt x="293" y="225"/>
                </a:cubicBezTo>
                <a:cubicBezTo>
                  <a:pt x="304" y="309"/>
                  <a:pt x="310" y="336"/>
                  <a:pt x="304" y="385"/>
                </a:cubicBezTo>
                <a:cubicBezTo>
                  <a:pt x="303" y="396"/>
                  <a:pt x="294" y="404"/>
                  <a:pt x="282" y="404"/>
                </a:cubicBezTo>
                <a:cubicBezTo>
                  <a:pt x="27" y="404"/>
                  <a:pt x="27" y="404"/>
                  <a:pt x="27" y="404"/>
                </a:cubicBezTo>
                <a:cubicBezTo>
                  <a:pt x="15" y="404"/>
                  <a:pt x="6" y="396"/>
                  <a:pt x="5" y="385"/>
                </a:cubicBezTo>
                <a:cubicBezTo>
                  <a:pt x="0" y="336"/>
                  <a:pt x="5" y="309"/>
                  <a:pt x="16" y="225"/>
                </a:cubicBezTo>
                <a:cubicBezTo>
                  <a:pt x="18" y="216"/>
                  <a:pt x="28" y="202"/>
                  <a:pt x="46" y="199"/>
                </a:cubicBezTo>
                <a:cubicBezTo>
                  <a:pt x="96" y="190"/>
                  <a:pt x="96" y="190"/>
                  <a:pt x="96" y="190"/>
                </a:cubicBezTo>
                <a:cubicBezTo>
                  <a:pt x="100" y="189"/>
                  <a:pt x="105" y="191"/>
                  <a:pt x="108" y="195"/>
                </a:cubicBezTo>
                <a:cubicBezTo>
                  <a:pt x="155" y="261"/>
                  <a:pt x="155" y="261"/>
                  <a:pt x="155" y="26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28" tIns="45713" rIns="91428" bIns="45713" numCol="1" anchor="t" anchorCtr="0" compatLnSpc="1"/>
          <a:lstStyle/>
          <a:p>
            <a:endParaRPr lang="zh-CN" altLang="en-US" sz="3600">
              <a:cs typeface="+mn-ea"/>
              <a:sym typeface="+mn-lt"/>
            </a:endParaRPr>
          </a:p>
        </p:txBody>
      </p:sp>
      <p:sp>
        <p:nvSpPr>
          <p:cNvPr id="67" name="Freeform 31"/>
          <p:cNvSpPr>
            <a:spLocks noEditPoints="1"/>
          </p:cNvSpPr>
          <p:nvPr/>
        </p:nvSpPr>
        <p:spPr bwMode="auto">
          <a:xfrm>
            <a:off x="9471843" y="5024578"/>
            <a:ext cx="268046" cy="349227"/>
          </a:xfrm>
          <a:custGeom>
            <a:avLst/>
            <a:gdLst>
              <a:gd name="T0" fmla="*/ 153 w 310"/>
              <a:gd name="T1" fmla="*/ 1 h 404"/>
              <a:gd name="T2" fmla="*/ 84 w 310"/>
              <a:gd name="T3" fmla="*/ 76 h 404"/>
              <a:gd name="T4" fmla="*/ 156 w 310"/>
              <a:gd name="T5" fmla="*/ 165 h 404"/>
              <a:gd name="T6" fmla="*/ 225 w 310"/>
              <a:gd name="T7" fmla="*/ 73 h 404"/>
              <a:gd name="T8" fmla="*/ 153 w 310"/>
              <a:gd name="T9" fmla="*/ 1 h 404"/>
              <a:gd name="T10" fmla="*/ 155 w 310"/>
              <a:gd name="T11" fmla="*/ 261 h 404"/>
              <a:gd name="T12" fmla="*/ 201 w 310"/>
              <a:gd name="T13" fmla="*/ 195 h 404"/>
              <a:gd name="T14" fmla="*/ 213 w 310"/>
              <a:gd name="T15" fmla="*/ 190 h 404"/>
              <a:gd name="T16" fmla="*/ 263 w 310"/>
              <a:gd name="T17" fmla="*/ 199 h 404"/>
              <a:gd name="T18" fmla="*/ 293 w 310"/>
              <a:gd name="T19" fmla="*/ 225 h 404"/>
              <a:gd name="T20" fmla="*/ 304 w 310"/>
              <a:gd name="T21" fmla="*/ 385 h 404"/>
              <a:gd name="T22" fmla="*/ 282 w 310"/>
              <a:gd name="T23" fmla="*/ 404 h 404"/>
              <a:gd name="T24" fmla="*/ 27 w 310"/>
              <a:gd name="T25" fmla="*/ 404 h 404"/>
              <a:gd name="T26" fmla="*/ 5 w 310"/>
              <a:gd name="T27" fmla="*/ 385 h 404"/>
              <a:gd name="T28" fmla="*/ 16 w 310"/>
              <a:gd name="T29" fmla="*/ 225 h 404"/>
              <a:gd name="T30" fmla="*/ 46 w 310"/>
              <a:gd name="T31" fmla="*/ 199 h 404"/>
              <a:gd name="T32" fmla="*/ 96 w 310"/>
              <a:gd name="T33" fmla="*/ 190 h 404"/>
              <a:gd name="T34" fmla="*/ 108 w 310"/>
              <a:gd name="T35" fmla="*/ 195 h 404"/>
              <a:gd name="T36" fmla="*/ 155 w 310"/>
              <a:gd name="T37" fmla="*/ 261 h 4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310" h="404">
                <a:moveTo>
                  <a:pt x="153" y="1"/>
                </a:moveTo>
                <a:cubicBezTo>
                  <a:pt x="114" y="1"/>
                  <a:pt x="83" y="35"/>
                  <a:pt x="84" y="76"/>
                </a:cubicBezTo>
                <a:cubicBezTo>
                  <a:pt x="85" y="117"/>
                  <a:pt x="117" y="166"/>
                  <a:pt x="156" y="165"/>
                </a:cubicBezTo>
                <a:cubicBezTo>
                  <a:pt x="195" y="164"/>
                  <a:pt x="226" y="114"/>
                  <a:pt x="225" y="73"/>
                </a:cubicBezTo>
                <a:cubicBezTo>
                  <a:pt x="224" y="32"/>
                  <a:pt x="192" y="0"/>
                  <a:pt x="153" y="1"/>
                </a:cubicBezTo>
                <a:close/>
                <a:moveTo>
                  <a:pt x="155" y="261"/>
                </a:moveTo>
                <a:cubicBezTo>
                  <a:pt x="201" y="195"/>
                  <a:pt x="201" y="195"/>
                  <a:pt x="201" y="195"/>
                </a:cubicBezTo>
                <a:cubicBezTo>
                  <a:pt x="204" y="191"/>
                  <a:pt x="209" y="189"/>
                  <a:pt x="213" y="190"/>
                </a:cubicBezTo>
                <a:cubicBezTo>
                  <a:pt x="263" y="199"/>
                  <a:pt x="263" y="199"/>
                  <a:pt x="263" y="199"/>
                </a:cubicBezTo>
                <a:cubicBezTo>
                  <a:pt x="281" y="202"/>
                  <a:pt x="291" y="216"/>
                  <a:pt x="293" y="225"/>
                </a:cubicBezTo>
                <a:cubicBezTo>
                  <a:pt x="304" y="309"/>
                  <a:pt x="310" y="336"/>
                  <a:pt x="304" y="385"/>
                </a:cubicBezTo>
                <a:cubicBezTo>
                  <a:pt x="303" y="396"/>
                  <a:pt x="294" y="404"/>
                  <a:pt x="282" y="404"/>
                </a:cubicBezTo>
                <a:cubicBezTo>
                  <a:pt x="27" y="404"/>
                  <a:pt x="27" y="404"/>
                  <a:pt x="27" y="404"/>
                </a:cubicBezTo>
                <a:cubicBezTo>
                  <a:pt x="15" y="404"/>
                  <a:pt x="6" y="396"/>
                  <a:pt x="5" y="385"/>
                </a:cubicBezTo>
                <a:cubicBezTo>
                  <a:pt x="0" y="336"/>
                  <a:pt x="5" y="309"/>
                  <a:pt x="16" y="225"/>
                </a:cubicBezTo>
                <a:cubicBezTo>
                  <a:pt x="18" y="216"/>
                  <a:pt x="28" y="202"/>
                  <a:pt x="46" y="199"/>
                </a:cubicBezTo>
                <a:cubicBezTo>
                  <a:pt x="96" y="190"/>
                  <a:pt x="96" y="190"/>
                  <a:pt x="96" y="190"/>
                </a:cubicBezTo>
                <a:cubicBezTo>
                  <a:pt x="100" y="189"/>
                  <a:pt x="105" y="191"/>
                  <a:pt x="108" y="195"/>
                </a:cubicBezTo>
                <a:cubicBezTo>
                  <a:pt x="155" y="261"/>
                  <a:pt x="155" y="261"/>
                  <a:pt x="155" y="26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28" tIns="45713" rIns="91428" bIns="45713" numCol="1" anchor="t" anchorCtr="0" compatLnSpc="1"/>
          <a:lstStyle/>
          <a:p>
            <a:endParaRPr lang="zh-CN" altLang="en-US" sz="3600">
              <a:cs typeface="+mn-ea"/>
              <a:sym typeface="+mn-lt"/>
            </a:endParaRPr>
          </a:p>
        </p:txBody>
      </p:sp>
      <p:sp>
        <p:nvSpPr>
          <p:cNvPr id="68" name="Freeform 31"/>
          <p:cNvSpPr>
            <a:spLocks noEditPoints="1"/>
          </p:cNvSpPr>
          <p:nvPr/>
        </p:nvSpPr>
        <p:spPr bwMode="auto">
          <a:xfrm>
            <a:off x="8052923" y="5024578"/>
            <a:ext cx="268046" cy="349227"/>
          </a:xfrm>
          <a:custGeom>
            <a:avLst/>
            <a:gdLst>
              <a:gd name="T0" fmla="*/ 153 w 310"/>
              <a:gd name="T1" fmla="*/ 1 h 404"/>
              <a:gd name="T2" fmla="*/ 84 w 310"/>
              <a:gd name="T3" fmla="*/ 76 h 404"/>
              <a:gd name="T4" fmla="*/ 156 w 310"/>
              <a:gd name="T5" fmla="*/ 165 h 404"/>
              <a:gd name="T6" fmla="*/ 225 w 310"/>
              <a:gd name="T7" fmla="*/ 73 h 404"/>
              <a:gd name="T8" fmla="*/ 153 w 310"/>
              <a:gd name="T9" fmla="*/ 1 h 404"/>
              <a:gd name="T10" fmla="*/ 155 w 310"/>
              <a:gd name="T11" fmla="*/ 261 h 404"/>
              <a:gd name="T12" fmla="*/ 201 w 310"/>
              <a:gd name="T13" fmla="*/ 195 h 404"/>
              <a:gd name="T14" fmla="*/ 213 w 310"/>
              <a:gd name="T15" fmla="*/ 190 h 404"/>
              <a:gd name="T16" fmla="*/ 263 w 310"/>
              <a:gd name="T17" fmla="*/ 199 h 404"/>
              <a:gd name="T18" fmla="*/ 293 w 310"/>
              <a:gd name="T19" fmla="*/ 225 h 404"/>
              <a:gd name="T20" fmla="*/ 304 w 310"/>
              <a:gd name="T21" fmla="*/ 385 h 404"/>
              <a:gd name="T22" fmla="*/ 282 w 310"/>
              <a:gd name="T23" fmla="*/ 404 h 404"/>
              <a:gd name="T24" fmla="*/ 27 w 310"/>
              <a:gd name="T25" fmla="*/ 404 h 404"/>
              <a:gd name="T26" fmla="*/ 5 w 310"/>
              <a:gd name="T27" fmla="*/ 385 h 404"/>
              <a:gd name="T28" fmla="*/ 16 w 310"/>
              <a:gd name="T29" fmla="*/ 225 h 404"/>
              <a:gd name="T30" fmla="*/ 46 w 310"/>
              <a:gd name="T31" fmla="*/ 199 h 404"/>
              <a:gd name="T32" fmla="*/ 96 w 310"/>
              <a:gd name="T33" fmla="*/ 190 h 404"/>
              <a:gd name="T34" fmla="*/ 108 w 310"/>
              <a:gd name="T35" fmla="*/ 195 h 404"/>
              <a:gd name="T36" fmla="*/ 155 w 310"/>
              <a:gd name="T37" fmla="*/ 261 h 4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310" h="404">
                <a:moveTo>
                  <a:pt x="153" y="1"/>
                </a:moveTo>
                <a:cubicBezTo>
                  <a:pt x="114" y="1"/>
                  <a:pt x="83" y="35"/>
                  <a:pt x="84" y="76"/>
                </a:cubicBezTo>
                <a:cubicBezTo>
                  <a:pt x="85" y="117"/>
                  <a:pt x="117" y="166"/>
                  <a:pt x="156" y="165"/>
                </a:cubicBezTo>
                <a:cubicBezTo>
                  <a:pt x="195" y="164"/>
                  <a:pt x="226" y="114"/>
                  <a:pt x="225" y="73"/>
                </a:cubicBezTo>
                <a:cubicBezTo>
                  <a:pt x="224" y="32"/>
                  <a:pt x="192" y="0"/>
                  <a:pt x="153" y="1"/>
                </a:cubicBezTo>
                <a:close/>
                <a:moveTo>
                  <a:pt x="155" y="261"/>
                </a:moveTo>
                <a:cubicBezTo>
                  <a:pt x="201" y="195"/>
                  <a:pt x="201" y="195"/>
                  <a:pt x="201" y="195"/>
                </a:cubicBezTo>
                <a:cubicBezTo>
                  <a:pt x="204" y="191"/>
                  <a:pt x="209" y="189"/>
                  <a:pt x="213" y="190"/>
                </a:cubicBezTo>
                <a:cubicBezTo>
                  <a:pt x="263" y="199"/>
                  <a:pt x="263" y="199"/>
                  <a:pt x="263" y="199"/>
                </a:cubicBezTo>
                <a:cubicBezTo>
                  <a:pt x="281" y="202"/>
                  <a:pt x="291" y="216"/>
                  <a:pt x="293" y="225"/>
                </a:cubicBezTo>
                <a:cubicBezTo>
                  <a:pt x="304" y="309"/>
                  <a:pt x="310" y="336"/>
                  <a:pt x="304" y="385"/>
                </a:cubicBezTo>
                <a:cubicBezTo>
                  <a:pt x="303" y="396"/>
                  <a:pt x="294" y="404"/>
                  <a:pt x="282" y="404"/>
                </a:cubicBezTo>
                <a:cubicBezTo>
                  <a:pt x="27" y="404"/>
                  <a:pt x="27" y="404"/>
                  <a:pt x="27" y="404"/>
                </a:cubicBezTo>
                <a:cubicBezTo>
                  <a:pt x="15" y="404"/>
                  <a:pt x="6" y="396"/>
                  <a:pt x="5" y="385"/>
                </a:cubicBezTo>
                <a:cubicBezTo>
                  <a:pt x="0" y="336"/>
                  <a:pt x="5" y="309"/>
                  <a:pt x="16" y="225"/>
                </a:cubicBezTo>
                <a:cubicBezTo>
                  <a:pt x="18" y="216"/>
                  <a:pt x="28" y="202"/>
                  <a:pt x="46" y="199"/>
                </a:cubicBezTo>
                <a:cubicBezTo>
                  <a:pt x="96" y="190"/>
                  <a:pt x="96" y="190"/>
                  <a:pt x="96" y="190"/>
                </a:cubicBezTo>
                <a:cubicBezTo>
                  <a:pt x="100" y="189"/>
                  <a:pt x="105" y="191"/>
                  <a:pt x="108" y="195"/>
                </a:cubicBezTo>
                <a:cubicBezTo>
                  <a:pt x="155" y="261"/>
                  <a:pt x="155" y="261"/>
                  <a:pt x="155" y="26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28" tIns="45713" rIns="91428" bIns="45713" numCol="1" anchor="t" anchorCtr="0" compatLnSpc="1"/>
          <a:lstStyle/>
          <a:p>
            <a:endParaRPr lang="zh-CN" altLang="en-US" sz="3600">
              <a:cs typeface="+mn-ea"/>
              <a:sym typeface="+mn-lt"/>
            </a:endParaRPr>
          </a:p>
        </p:txBody>
      </p:sp>
      <p:sp>
        <p:nvSpPr>
          <p:cNvPr id="71" name="Freeform 31"/>
          <p:cNvSpPr>
            <a:spLocks noEditPoints="1"/>
          </p:cNvSpPr>
          <p:nvPr/>
        </p:nvSpPr>
        <p:spPr bwMode="auto">
          <a:xfrm>
            <a:off x="9471843" y="1737382"/>
            <a:ext cx="268046" cy="349227"/>
          </a:xfrm>
          <a:custGeom>
            <a:avLst/>
            <a:gdLst>
              <a:gd name="T0" fmla="*/ 153 w 310"/>
              <a:gd name="T1" fmla="*/ 1 h 404"/>
              <a:gd name="T2" fmla="*/ 84 w 310"/>
              <a:gd name="T3" fmla="*/ 76 h 404"/>
              <a:gd name="T4" fmla="*/ 156 w 310"/>
              <a:gd name="T5" fmla="*/ 165 h 404"/>
              <a:gd name="T6" fmla="*/ 225 w 310"/>
              <a:gd name="T7" fmla="*/ 73 h 404"/>
              <a:gd name="T8" fmla="*/ 153 w 310"/>
              <a:gd name="T9" fmla="*/ 1 h 404"/>
              <a:gd name="T10" fmla="*/ 155 w 310"/>
              <a:gd name="T11" fmla="*/ 261 h 404"/>
              <a:gd name="T12" fmla="*/ 201 w 310"/>
              <a:gd name="T13" fmla="*/ 195 h 404"/>
              <a:gd name="T14" fmla="*/ 213 w 310"/>
              <a:gd name="T15" fmla="*/ 190 h 404"/>
              <a:gd name="T16" fmla="*/ 263 w 310"/>
              <a:gd name="T17" fmla="*/ 199 h 404"/>
              <a:gd name="T18" fmla="*/ 293 w 310"/>
              <a:gd name="T19" fmla="*/ 225 h 404"/>
              <a:gd name="T20" fmla="*/ 304 w 310"/>
              <a:gd name="T21" fmla="*/ 385 h 404"/>
              <a:gd name="T22" fmla="*/ 282 w 310"/>
              <a:gd name="T23" fmla="*/ 404 h 404"/>
              <a:gd name="T24" fmla="*/ 27 w 310"/>
              <a:gd name="T25" fmla="*/ 404 h 404"/>
              <a:gd name="T26" fmla="*/ 5 w 310"/>
              <a:gd name="T27" fmla="*/ 385 h 404"/>
              <a:gd name="T28" fmla="*/ 16 w 310"/>
              <a:gd name="T29" fmla="*/ 225 h 404"/>
              <a:gd name="T30" fmla="*/ 46 w 310"/>
              <a:gd name="T31" fmla="*/ 199 h 404"/>
              <a:gd name="T32" fmla="*/ 96 w 310"/>
              <a:gd name="T33" fmla="*/ 190 h 404"/>
              <a:gd name="T34" fmla="*/ 108 w 310"/>
              <a:gd name="T35" fmla="*/ 195 h 404"/>
              <a:gd name="T36" fmla="*/ 155 w 310"/>
              <a:gd name="T37" fmla="*/ 261 h 4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310" h="404">
                <a:moveTo>
                  <a:pt x="153" y="1"/>
                </a:moveTo>
                <a:cubicBezTo>
                  <a:pt x="114" y="1"/>
                  <a:pt x="83" y="35"/>
                  <a:pt x="84" y="76"/>
                </a:cubicBezTo>
                <a:cubicBezTo>
                  <a:pt x="85" y="117"/>
                  <a:pt x="117" y="166"/>
                  <a:pt x="156" y="165"/>
                </a:cubicBezTo>
                <a:cubicBezTo>
                  <a:pt x="195" y="164"/>
                  <a:pt x="226" y="114"/>
                  <a:pt x="225" y="73"/>
                </a:cubicBezTo>
                <a:cubicBezTo>
                  <a:pt x="224" y="32"/>
                  <a:pt x="192" y="0"/>
                  <a:pt x="153" y="1"/>
                </a:cubicBezTo>
                <a:close/>
                <a:moveTo>
                  <a:pt x="155" y="261"/>
                </a:moveTo>
                <a:cubicBezTo>
                  <a:pt x="201" y="195"/>
                  <a:pt x="201" y="195"/>
                  <a:pt x="201" y="195"/>
                </a:cubicBezTo>
                <a:cubicBezTo>
                  <a:pt x="204" y="191"/>
                  <a:pt x="209" y="189"/>
                  <a:pt x="213" y="190"/>
                </a:cubicBezTo>
                <a:cubicBezTo>
                  <a:pt x="263" y="199"/>
                  <a:pt x="263" y="199"/>
                  <a:pt x="263" y="199"/>
                </a:cubicBezTo>
                <a:cubicBezTo>
                  <a:pt x="281" y="202"/>
                  <a:pt x="291" y="216"/>
                  <a:pt x="293" y="225"/>
                </a:cubicBezTo>
                <a:cubicBezTo>
                  <a:pt x="304" y="309"/>
                  <a:pt x="310" y="336"/>
                  <a:pt x="304" y="385"/>
                </a:cubicBezTo>
                <a:cubicBezTo>
                  <a:pt x="303" y="396"/>
                  <a:pt x="294" y="404"/>
                  <a:pt x="282" y="404"/>
                </a:cubicBezTo>
                <a:cubicBezTo>
                  <a:pt x="27" y="404"/>
                  <a:pt x="27" y="404"/>
                  <a:pt x="27" y="404"/>
                </a:cubicBezTo>
                <a:cubicBezTo>
                  <a:pt x="15" y="404"/>
                  <a:pt x="6" y="396"/>
                  <a:pt x="5" y="385"/>
                </a:cubicBezTo>
                <a:cubicBezTo>
                  <a:pt x="0" y="336"/>
                  <a:pt x="5" y="309"/>
                  <a:pt x="16" y="225"/>
                </a:cubicBezTo>
                <a:cubicBezTo>
                  <a:pt x="18" y="216"/>
                  <a:pt x="28" y="202"/>
                  <a:pt x="46" y="199"/>
                </a:cubicBezTo>
                <a:cubicBezTo>
                  <a:pt x="96" y="190"/>
                  <a:pt x="96" y="190"/>
                  <a:pt x="96" y="190"/>
                </a:cubicBezTo>
                <a:cubicBezTo>
                  <a:pt x="100" y="189"/>
                  <a:pt x="105" y="191"/>
                  <a:pt x="108" y="195"/>
                </a:cubicBezTo>
                <a:cubicBezTo>
                  <a:pt x="155" y="261"/>
                  <a:pt x="155" y="261"/>
                  <a:pt x="155" y="26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28" tIns="45713" rIns="91428" bIns="45713" numCol="1" anchor="t" anchorCtr="0" compatLnSpc="1"/>
          <a:lstStyle/>
          <a:p>
            <a:endParaRPr lang="zh-CN" altLang="en-US" sz="3600">
              <a:cs typeface="+mn-ea"/>
              <a:sym typeface="+mn-lt"/>
            </a:endParaRPr>
          </a:p>
        </p:txBody>
      </p:sp>
      <p:sp>
        <p:nvSpPr>
          <p:cNvPr id="74" name="Freeform 31"/>
          <p:cNvSpPr>
            <a:spLocks noEditPoints="1"/>
          </p:cNvSpPr>
          <p:nvPr/>
        </p:nvSpPr>
        <p:spPr bwMode="auto">
          <a:xfrm>
            <a:off x="10385199" y="2668400"/>
            <a:ext cx="268046" cy="349227"/>
          </a:xfrm>
          <a:custGeom>
            <a:avLst/>
            <a:gdLst>
              <a:gd name="T0" fmla="*/ 153 w 310"/>
              <a:gd name="T1" fmla="*/ 1 h 404"/>
              <a:gd name="T2" fmla="*/ 84 w 310"/>
              <a:gd name="T3" fmla="*/ 76 h 404"/>
              <a:gd name="T4" fmla="*/ 156 w 310"/>
              <a:gd name="T5" fmla="*/ 165 h 404"/>
              <a:gd name="T6" fmla="*/ 225 w 310"/>
              <a:gd name="T7" fmla="*/ 73 h 404"/>
              <a:gd name="T8" fmla="*/ 153 w 310"/>
              <a:gd name="T9" fmla="*/ 1 h 404"/>
              <a:gd name="T10" fmla="*/ 155 w 310"/>
              <a:gd name="T11" fmla="*/ 261 h 404"/>
              <a:gd name="T12" fmla="*/ 201 w 310"/>
              <a:gd name="T13" fmla="*/ 195 h 404"/>
              <a:gd name="T14" fmla="*/ 213 w 310"/>
              <a:gd name="T15" fmla="*/ 190 h 404"/>
              <a:gd name="T16" fmla="*/ 263 w 310"/>
              <a:gd name="T17" fmla="*/ 199 h 404"/>
              <a:gd name="T18" fmla="*/ 293 w 310"/>
              <a:gd name="T19" fmla="*/ 225 h 404"/>
              <a:gd name="T20" fmla="*/ 304 w 310"/>
              <a:gd name="T21" fmla="*/ 385 h 404"/>
              <a:gd name="T22" fmla="*/ 282 w 310"/>
              <a:gd name="T23" fmla="*/ 404 h 404"/>
              <a:gd name="T24" fmla="*/ 27 w 310"/>
              <a:gd name="T25" fmla="*/ 404 h 404"/>
              <a:gd name="T26" fmla="*/ 5 w 310"/>
              <a:gd name="T27" fmla="*/ 385 h 404"/>
              <a:gd name="T28" fmla="*/ 16 w 310"/>
              <a:gd name="T29" fmla="*/ 225 h 404"/>
              <a:gd name="T30" fmla="*/ 46 w 310"/>
              <a:gd name="T31" fmla="*/ 199 h 404"/>
              <a:gd name="T32" fmla="*/ 96 w 310"/>
              <a:gd name="T33" fmla="*/ 190 h 404"/>
              <a:gd name="T34" fmla="*/ 108 w 310"/>
              <a:gd name="T35" fmla="*/ 195 h 404"/>
              <a:gd name="T36" fmla="*/ 155 w 310"/>
              <a:gd name="T37" fmla="*/ 261 h 4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310" h="404">
                <a:moveTo>
                  <a:pt x="153" y="1"/>
                </a:moveTo>
                <a:cubicBezTo>
                  <a:pt x="114" y="1"/>
                  <a:pt x="83" y="35"/>
                  <a:pt x="84" y="76"/>
                </a:cubicBezTo>
                <a:cubicBezTo>
                  <a:pt x="85" y="117"/>
                  <a:pt x="117" y="166"/>
                  <a:pt x="156" y="165"/>
                </a:cubicBezTo>
                <a:cubicBezTo>
                  <a:pt x="195" y="164"/>
                  <a:pt x="226" y="114"/>
                  <a:pt x="225" y="73"/>
                </a:cubicBezTo>
                <a:cubicBezTo>
                  <a:pt x="224" y="32"/>
                  <a:pt x="192" y="0"/>
                  <a:pt x="153" y="1"/>
                </a:cubicBezTo>
                <a:close/>
                <a:moveTo>
                  <a:pt x="155" y="261"/>
                </a:moveTo>
                <a:cubicBezTo>
                  <a:pt x="201" y="195"/>
                  <a:pt x="201" y="195"/>
                  <a:pt x="201" y="195"/>
                </a:cubicBezTo>
                <a:cubicBezTo>
                  <a:pt x="204" y="191"/>
                  <a:pt x="209" y="189"/>
                  <a:pt x="213" y="190"/>
                </a:cubicBezTo>
                <a:cubicBezTo>
                  <a:pt x="263" y="199"/>
                  <a:pt x="263" y="199"/>
                  <a:pt x="263" y="199"/>
                </a:cubicBezTo>
                <a:cubicBezTo>
                  <a:pt x="281" y="202"/>
                  <a:pt x="291" y="216"/>
                  <a:pt x="293" y="225"/>
                </a:cubicBezTo>
                <a:cubicBezTo>
                  <a:pt x="304" y="309"/>
                  <a:pt x="310" y="336"/>
                  <a:pt x="304" y="385"/>
                </a:cubicBezTo>
                <a:cubicBezTo>
                  <a:pt x="303" y="396"/>
                  <a:pt x="294" y="404"/>
                  <a:pt x="282" y="404"/>
                </a:cubicBezTo>
                <a:cubicBezTo>
                  <a:pt x="27" y="404"/>
                  <a:pt x="27" y="404"/>
                  <a:pt x="27" y="404"/>
                </a:cubicBezTo>
                <a:cubicBezTo>
                  <a:pt x="15" y="404"/>
                  <a:pt x="6" y="396"/>
                  <a:pt x="5" y="385"/>
                </a:cubicBezTo>
                <a:cubicBezTo>
                  <a:pt x="0" y="336"/>
                  <a:pt x="5" y="309"/>
                  <a:pt x="16" y="225"/>
                </a:cubicBezTo>
                <a:cubicBezTo>
                  <a:pt x="18" y="216"/>
                  <a:pt x="28" y="202"/>
                  <a:pt x="46" y="199"/>
                </a:cubicBezTo>
                <a:cubicBezTo>
                  <a:pt x="96" y="190"/>
                  <a:pt x="96" y="190"/>
                  <a:pt x="96" y="190"/>
                </a:cubicBezTo>
                <a:cubicBezTo>
                  <a:pt x="100" y="189"/>
                  <a:pt x="105" y="191"/>
                  <a:pt x="108" y="195"/>
                </a:cubicBezTo>
                <a:cubicBezTo>
                  <a:pt x="155" y="261"/>
                  <a:pt x="155" y="261"/>
                  <a:pt x="155" y="26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28" tIns="45713" rIns="91428" bIns="45713" numCol="1" anchor="t" anchorCtr="0" compatLnSpc="1"/>
          <a:lstStyle/>
          <a:p>
            <a:endParaRPr lang="zh-CN" altLang="en-US" sz="3600">
              <a:cs typeface="+mn-ea"/>
              <a:sym typeface="+mn-lt"/>
            </a:endParaRPr>
          </a:p>
        </p:txBody>
      </p:sp>
      <p:sp>
        <p:nvSpPr>
          <p:cNvPr id="80" name="TextBox 53"/>
          <p:cNvSpPr txBox="1"/>
          <p:nvPr/>
        </p:nvSpPr>
        <p:spPr>
          <a:xfrm>
            <a:off x="5155330" y="4186520"/>
            <a:ext cx="6906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4A4266"/>
                </a:solidFill>
                <a:cs typeface="+mn-ea"/>
                <a:sym typeface="+mn-lt"/>
              </a:rPr>
              <a:t>19%</a:t>
            </a:r>
          </a:p>
        </p:txBody>
      </p:sp>
      <p:sp>
        <p:nvSpPr>
          <p:cNvPr id="81" name="TextBox 53"/>
          <p:cNvSpPr txBox="1"/>
          <p:nvPr/>
        </p:nvSpPr>
        <p:spPr>
          <a:xfrm>
            <a:off x="5155330" y="4700688"/>
            <a:ext cx="6906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4A4266"/>
                </a:solidFill>
                <a:cs typeface="+mn-ea"/>
                <a:sym typeface="+mn-lt"/>
              </a:rPr>
              <a:t>20%</a:t>
            </a:r>
          </a:p>
        </p:txBody>
      </p:sp>
      <p:sp>
        <p:nvSpPr>
          <p:cNvPr id="82" name="TextBox 53"/>
          <p:cNvSpPr txBox="1"/>
          <p:nvPr/>
        </p:nvSpPr>
        <p:spPr>
          <a:xfrm>
            <a:off x="5155330" y="5214856"/>
            <a:ext cx="6906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4A4266"/>
                </a:solidFill>
                <a:cs typeface="+mn-ea"/>
                <a:sym typeface="+mn-lt"/>
              </a:rPr>
              <a:t>30%</a:t>
            </a:r>
          </a:p>
        </p:txBody>
      </p:sp>
      <p:sp>
        <p:nvSpPr>
          <p:cNvPr id="83" name="Rounded Rectangle 454"/>
          <p:cNvSpPr/>
          <p:nvPr/>
        </p:nvSpPr>
        <p:spPr>
          <a:xfrm>
            <a:off x="1341525" y="2760120"/>
            <a:ext cx="3686079" cy="82212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4A4266"/>
              </a:solidFill>
              <a:cs typeface="+mn-ea"/>
              <a:sym typeface="+mn-lt"/>
            </a:endParaRPr>
          </a:p>
        </p:txBody>
      </p:sp>
      <p:sp>
        <p:nvSpPr>
          <p:cNvPr id="84" name="Rounded Rectangle 455"/>
          <p:cNvSpPr/>
          <p:nvPr/>
        </p:nvSpPr>
        <p:spPr>
          <a:xfrm>
            <a:off x="1351685" y="2760120"/>
            <a:ext cx="2006041" cy="82212"/>
          </a:xfrm>
          <a:prstGeom prst="rect">
            <a:avLst/>
          </a:prstGeom>
          <a:solidFill>
            <a:srgbClr val="B3672E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4A4266"/>
              </a:solidFill>
              <a:cs typeface="+mn-ea"/>
              <a:sym typeface="+mn-lt"/>
            </a:endParaRPr>
          </a:p>
        </p:txBody>
      </p:sp>
      <p:sp>
        <p:nvSpPr>
          <p:cNvPr id="85" name="Rounded Rectangle 456"/>
          <p:cNvSpPr/>
          <p:nvPr/>
        </p:nvSpPr>
        <p:spPr>
          <a:xfrm>
            <a:off x="1341525" y="3270689"/>
            <a:ext cx="3686079" cy="82212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4A4266"/>
              </a:solidFill>
              <a:cs typeface="+mn-ea"/>
              <a:sym typeface="+mn-lt"/>
            </a:endParaRPr>
          </a:p>
        </p:txBody>
      </p:sp>
      <p:sp>
        <p:nvSpPr>
          <p:cNvPr id="86" name="Rounded Rectangle 457"/>
          <p:cNvSpPr/>
          <p:nvPr/>
        </p:nvSpPr>
        <p:spPr>
          <a:xfrm>
            <a:off x="1351685" y="3270689"/>
            <a:ext cx="2991879" cy="82212"/>
          </a:xfrm>
          <a:prstGeom prst="rect">
            <a:avLst/>
          </a:prstGeom>
          <a:solidFill>
            <a:srgbClr val="B3672E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4A4266"/>
              </a:solidFill>
              <a:cs typeface="+mn-ea"/>
              <a:sym typeface="+mn-lt"/>
            </a:endParaRPr>
          </a:p>
        </p:txBody>
      </p:sp>
      <p:sp>
        <p:nvSpPr>
          <p:cNvPr id="87" name="Rounded Rectangle 458"/>
          <p:cNvSpPr/>
          <p:nvPr/>
        </p:nvSpPr>
        <p:spPr>
          <a:xfrm>
            <a:off x="1341525" y="3826954"/>
            <a:ext cx="3686079" cy="82212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4A4266"/>
              </a:solidFill>
              <a:cs typeface="+mn-ea"/>
              <a:sym typeface="+mn-lt"/>
            </a:endParaRPr>
          </a:p>
        </p:txBody>
      </p:sp>
      <p:sp>
        <p:nvSpPr>
          <p:cNvPr id="88" name="Rounded Rectangle 459"/>
          <p:cNvSpPr/>
          <p:nvPr/>
        </p:nvSpPr>
        <p:spPr>
          <a:xfrm>
            <a:off x="1351685" y="3826954"/>
            <a:ext cx="2320367" cy="82212"/>
          </a:xfrm>
          <a:prstGeom prst="rect">
            <a:avLst/>
          </a:prstGeom>
          <a:solidFill>
            <a:srgbClr val="B3672E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4A4266"/>
              </a:solidFill>
              <a:cs typeface="+mn-ea"/>
              <a:sym typeface="+mn-lt"/>
            </a:endParaRPr>
          </a:p>
        </p:txBody>
      </p:sp>
      <p:sp>
        <p:nvSpPr>
          <p:cNvPr id="89" name="TextBox 76"/>
          <p:cNvSpPr txBox="1"/>
          <p:nvPr/>
        </p:nvSpPr>
        <p:spPr>
          <a:xfrm>
            <a:off x="1249166" y="2448842"/>
            <a:ext cx="22155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rgbClr val="4A4266"/>
                </a:solidFill>
                <a:cs typeface="+mn-ea"/>
                <a:sym typeface="+mn-lt"/>
              </a:rPr>
              <a:t>USER 1</a:t>
            </a:r>
          </a:p>
        </p:txBody>
      </p:sp>
      <p:sp>
        <p:nvSpPr>
          <p:cNvPr id="90" name="TextBox 77"/>
          <p:cNvSpPr txBox="1"/>
          <p:nvPr/>
        </p:nvSpPr>
        <p:spPr>
          <a:xfrm>
            <a:off x="1249166" y="2965918"/>
            <a:ext cx="20678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rgbClr val="4A4266"/>
                </a:solidFill>
                <a:cs typeface="+mn-ea"/>
                <a:sym typeface="+mn-lt"/>
              </a:rPr>
              <a:t>USER 2</a:t>
            </a:r>
          </a:p>
        </p:txBody>
      </p:sp>
      <p:sp>
        <p:nvSpPr>
          <p:cNvPr id="91" name="TextBox 78"/>
          <p:cNvSpPr txBox="1"/>
          <p:nvPr/>
        </p:nvSpPr>
        <p:spPr>
          <a:xfrm>
            <a:off x="1249166" y="3517641"/>
            <a:ext cx="11184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rgbClr val="4A4266"/>
                </a:solidFill>
                <a:cs typeface="+mn-ea"/>
                <a:sym typeface="+mn-lt"/>
              </a:rPr>
              <a:t>USER 3</a:t>
            </a:r>
          </a:p>
        </p:txBody>
      </p:sp>
      <p:sp>
        <p:nvSpPr>
          <p:cNvPr id="92" name="TextBox 53"/>
          <p:cNvSpPr txBox="1"/>
          <p:nvPr/>
        </p:nvSpPr>
        <p:spPr>
          <a:xfrm>
            <a:off x="5155330" y="2596586"/>
            <a:ext cx="6906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4A4266"/>
                </a:solidFill>
                <a:cs typeface="+mn-ea"/>
                <a:sym typeface="+mn-lt"/>
              </a:rPr>
              <a:t>19%</a:t>
            </a:r>
          </a:p>
        </p:txBody>
      </p:sp>
      <p:sp>
        <p:nvSpPr>
          <p:cNvPr id="93" name="TextBox 53"/>
          <p:cNvSpPr txBox="1"/>
          <p:nvPr/>
        </p:nvSpPr>
        <p:spPr>
          <a:xfrm>
            <a:off x="5155330" y="3110754"/>
            <a:ext cx="6906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4A4266"/>
                </a:solidFill>
                <a:cs typeface="+mn-ea"/>
                <a:sym typeface="+mn-lt"/>
              </a:rPr>
              <a:t>20%</a:t>
            </a:r>
          </a:p>
        </p:txBody>
      </p:sp>
      <p:sp>
        <p:nvSpPr>
          <p:cNvPr id="94" name="TextBox 53"/>
          <p:cNvSpPr txBox="1"/>
          <p:nvPr/>
        </p:nvSpPr>
        <p:spPr>
          <a:xfrm>
            <a:off x="5155330" y="3624922"/>
            <a:ext cx="6906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4A4266"/>
                </a:solidFill>
                <a:cs typeface="+mn-ea"/>
                <a:sym typeface="+mn-lt"/>
              </a:rPr>
              <a:t>30%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1000"/>
                            </p:stCondLst>
                            <p:childTnLst>
                              <p:par>
                                <p:cTn id="13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4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5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0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3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4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5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8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9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0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3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4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5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8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9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0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3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4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5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8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9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0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2" grpId="0" animBg="1"/>
      <p:bldP spid="12" grpId="0" animBg="1"/>
      <p:bldP spid="13" grpId="0" animBg="1"/>
      <p:bldP spid="14" grpId="0" animBg="1"/>
      <p:bldP spid="28" grpId="0" animBg="1"/>
      <p:bldP spid="29" grpId="0" animBg="1"/>
      <p:bldP spid="69" grpId="0" animBg="1"/>
      <p:bldP spid="70" grpId="0" animBg="1"/>
      <p:bldP spid="72" grpId="0" animBg="1"/>
      <p:bldP spid="73" grpId="0" animBg="1"/>
      <p:bldP spid="75" grpId="0" animBg="1"/>
      <p:bldP spid="76" grpId="0" animBg="1"/>
      <p:bldP spid="77" grpId="0"/>
      <p:bldP spid="78" grpId="0"/>
      <p:bldP spid="79" grpId="0"/>
      <p:bldP spid="54" grpId="0"/>
      <p:bldP spid="65" grpId="0" animBg="1"/>
      <p:bldP spid="66" grpId="0" animBg="1"/>
      <p:bldP spid="67" grpId="0" animBg="1"/>
      <p:bldP spid="68" grpId="0" animBg="1"/>
      <p:bldP spid="71" grpId="0" animBg="1"/>
      <p:bldP spid="74" grpId="0" animBg="1"/>
      <p:bldP spid="80" grpId="0"/>
      <p:bldP spid="81" grpId="0"/>
      <p:bldP spid="82" grpId="0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/>
      <p:bldP spid="90" grpId="0"/>
      <p:bldP spid="91" grpId="0"/>
      <p:bldP spid="92" grpId="0"/>
      <p:bldP spid="93" grpId="0"/>
      <p:bldP spid="9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450215" y="280035"/>
            <a:ext cx="1028700" cy="363855"/>
          </a:xfrm>
          <a:prstGeom prst="rect">
            <a:avLst/>
          </a:prstGeom>
          <a:solidFill>
            <a:srgbClr val="EDDD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35660" y="220980"/>
            <a:ext cx="3203575" cy="49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Add title text</a:t>
            </a:r>
            <a:endParaRPr kumimoji="1"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" name="MH_Other_3"/>
          <p:cNvSpPr/>
          <p:nvPr/>
        </p:nvSpPr>
        <p:spPr>
          <a:xfrm>
            <a:off x="5184140" y="1858010"/>
            <a:ext cx="2041525" cy="2041525"/>
          </a:xfrm>
          <a:prstGeom prst="diamond">
            <a:avLst/>
          </a:prstGeom>
          <a:solidFill>
            <a:srgbClr val="B3672E"/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9" name="MH_Other_1"/>
          <p:cNvSpPr/>
          <p:nvPr/>
        </p:nvSpPr>
        <p:spPr>
          <a:xfrm>
            <a:off x="2169160" y="2195830"/>
            <a:ext cx="1367155" cy="1365250"/>
          </a:xfrm>
          <a:prstGeom prst="diamond">
            <a:avLst/>
          </a:prstGeom>
          <a:solidFill>
            <a:srgbClr val="E2A52A"/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8" name="MH_Other_4"/>
          <p:cNvSpPr/>
          <p:nvPr/>
        </p:nvSpPr>
        <p:spPr>
          <a:xfrm>
            <a:off x="8857615" y="2195830"/>
            <a:ext cx="1366520" cy="1365250"/>
          </a:xfrm>
          <a:prstGeom prst="diamond">
            <a:avLst/>
          </a:prstGeom>
          <a:solidFill>
            <a:srgbClr val="E2A52A"/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0" name="MH_Other_5"/>
          <p:cNvSpPr/>
          <p:nvPr/>
        </p:nvSpPr>
        <p:spPr>
          <a:xfrm>
            <a:off x="3352800" y="3026410"/>
            <a:ext cx="520700" cy="518795"/>
          </a:xfrm>
          <a:prstGeom prst="diamond">
            <a:avLst/>
          </a:prstGeom>
          <a:solidFill>
            <a:srgbClr val="9A9479"/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0" name="MH_Other_6"/>
          <p:cNvSpPr/>
          <p:nvPr/>
        </p:nvSpPr>
        <p:spPr>
          <a:xfrm>
            <a:off x="4833620" y="2179955"/>
            <a:ext cx="520700" cy="520700"/>
          </a:xfrm>
          <a:prstGeom prst="diamond">
            <a:avLst/>
          </a:prstGeom>
          <a:solidFill>
            <a:srgbClr val="9A9479"/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" name="MH_Other_7"/>
          <p:cNvSpPr/>
          <p:nvPr/>
        </p:nvSpPr>
        <p:spPr>
          <a:xfrm>
            <a:off x="7046595" y="3023235"/>
            <a:ext cx="520700" cy="518795"/>
          </a:xfrm>
          <a:prstGeom prst="diamond">
            <a:avLst/>
          </a:prstGeom>
          <a:solidFill>
            <a:srgbClr val="9A9479"/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3" name="MH_Other_8"/>
          <p:cNvSpPr/>
          <p:nvPr/>
        </p:nvSpPr>
        <p:spPr>
          <a:xfrm>
            <a:off x="8529320" y="2195830"/>
            <a:ext cx="520700" cy="520700"/>
          </a:xfrm>
          <a:prstGeom prst="diamond">
            <a:avLst/>
          </a:prstGeom>
          <a:solidFill>
            <a:srgbClr val="9A9479"/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" name="MH_Other_11"/>
          <p:cNvSpPr/>
          <p:nvPr/>
        </p:nvSpPr>
        <p:spPr bwMode="auto">
          <a:xfrm>
            <a:off x="5897880" y="2572385"/>
            <a:ext cx="612775" cy="612775"/>
          </a:xfrm>
          <a:custGeom>
            <a:avLst/>
            <a:gdLst>
              <a:gd name="T0" fmla="*/ 883582 w 2298700"/>
              <a:gd name="T1" fmla="*/ 1295872 h 2298700"/>
              <a:gd name="T2" fmla="*/ 899660 w 2298700"/>
              <a:gd name="T3" fmla="*/ 1824434 h 2298700"/>
              <a:gd name="T4" fmla="*/ 870674 w 2298700"/>
              <a:gd name="T5" fmla="*/ 1867800 h 2298700"/>
              <a:gd name="T6" fmla="*/ 472571 w 2298700"/>
              <a:gd name="T7" fmla="*/ 1870524 h 2298700"/>
              <a:gd name="T8" fmla="*/ 439282 w 2298700"/>
              <a:gd name="T9" fmla="*/ 1829883 h 2298700"/>
              <a:gd name="T10" fmla="*/ 450831 w 2298700"/>
              <a:gd name="T11" fmla="*/ 1299959 h 2298700"/>
              <a:gd name="T12" fmla="*/ 1168971 w 2298700"/>
              <a:gd name="T13" fmla="*/ 903287 h 2298700"/>
              <a:gd name="T14" fmla="*/ 1561900 w 2298700"/>
              <a:gd name="T15" fmla="*/ 923717 h 2298700"/>
              <a:gd name="T16" fmla="*/ 1573443 w 2298700"/>
              <a:gd name="T17" fmla="*/ 1829892 h 2298700"/>
              <a:gd name="T18" fmla="*/ 1540624 w 2298700"/>
              <a:gd name="T19" fmla="*/ 1870524 h 2298700"/>
              <a:gd name="T20" fmla="*/ 1142262 w 2298700"/>
              <a:gd name="T21" fmla="*/ 1867800 h 2298700"/>
              <a:gd name="T22" fmla="*/ 1113291 w 2298700"/>
              <a:gd name="T23" fmla="*/ 1824444 h 2298700"/>
              <a:gd name="T24" fmla="*/ 1129361 w 2298700"/>
              <a:gd name="T25" fmla="*/ 919404 h 2298700"/>
              <a:gd name="T26" fmla="*/ 2191940 w 2298700"/>
              <a:gd name="T27" fmla="*/ 450850 h 2298700"/>
              <a:gd name="T28" fmla="*/ 2238385 w 2298700"/>
              <a:gd name="T29" fmla="*/ 475582 h 2298700"/>
              <a:gd name="T30" fmla="*/ 2245636 w 2298700"/>
              <a:gd name="T31" fmla="*/ 1835358 h 2298700"/>
              <a:gd name="T32" fmla="*/ 2208706 w 2298700"/>
              <a:gd name="T33" fmla="*/ 1872115 h 2298700"/>
              <a:gd name="T34" fmla="*/ 1810633 w 2298700"/>
              <a:gd name="T35" fmla="*/ 1865309 h 2298700"/>
              <a:gd name="T36" fmla="*/ 1785938 w 2298700"/>
              <a:gd name="T37" fmla="*/ 1818568 h 2298700"/>
              <a:gd name="T38" fmla="*/ 1806329 w 2298700"/>
              <a:gd name="T39" fmla="*/ 463556 h 2298700"/>
              <a:gd name="T40" fmla="*/ 1464870 w 2298700"/>
              <a:gd name="T41" fmla="*/ 38100 h 2298700"/>
              <a:gd name="T42" fmla="*/ 1493876 w 2298700"/>
              <a:gd name="T43" fmla="*/ 48317 h 2298700"/>
              <a:gd name="T44" fmla="*/ 1512005 w 2298700"/>
              <a:gd name="T45" fmla="*/ 72609 h 2298700"/>
              <a:gd name="T46" fmla="*/ 1540105 w 2298700"/>
              <a:gd name="T47" fmla="*/ 509198 h 2298700"/>
              <a:gd name="T48" fmla="*/ 1503847 w 2298700"/>
              <a:gd name="T49" fmla="*/ 543253 h 2298700"/>
              <a:gd name="T50" fmla="*/ 1459205 w 2298700"/>
              <a:gd name="T51" fmla="*/ 535761 h 2298700"/>
              <a:gd name="T52" fmla="*/ 1437677 w 2298700"/>
              <a:gd name="T53" fmla="*/ 503749 h 2298700"/>
              <a:gd name="T54" fmla="*/ 1348845 w 2298700"/>
              <a:gd name="T55" fmla="*/ 357311 h 2298700"/>
              <a:gd name="T56" fmla="*/ 1214465 w 2298700"/>
              <a:gd name="T57" fmla="*/ 507608 h 2298700"/>
              <a:gd name="T58" fmla="*/ 1010062 w 2298700"/>
              <a:gd name="T59" fmla="*/ 669711 h 2298700"/>
              <a:gd name="T60" fmla="*/ 834212 w 2298700"/>
              <a:gd name="T61" fmla="*/ 763477 h 2298700"/>
              <a:gd name="T62" fmla="*/ 682609 w 2298700"/>
              <a:gd name="T63" fmla="*/ 817965 h 2298700"/>
              <a:gd name="T64" fmla="*/ 523528 w 2298700"/>
              <a:gd name="T65" fmla="*/ 852928 h 2298700"/>
              <a:gd name="T66" fmla="*/ 404104 w 2298700"/>
              <a:gd name="T67" fmla="*/ 862464 h 2298700"/>
              <a:gd name="T68" fmla="*/ 374191 w 2298700"/>
              <a:gd name="T69" fmla="*/ 838852 h 2298700"/>
              <a:gd name="T70" fmla="*/ 369206 w 2298700"/>
              <a:gd name="T71" fmla="*/ 795034 h 2298700"/>
              <a:gd name="T72" fmla="*/ 405237 w 2298700"/>
              <a:gd name="T73" fmla="*/ 760071 h 2298700"/>
              <a:gd name="T74" fmla="*/ 535765 w 2298700"/>
              <a:gd name="T75" fmla="*/ 742589 h 2298700"/>
              <a:gd name="T76" fmla="*/ 679890 w 2298700"/>
              <a:gd name="T77" fmla="*/ 706945 h 2298700"/>
              <a:gd name="T78" fmla="*/ 816536 w 2298700"/>
              <a:gd name="T79" fmla="*/ 654273 h 2298700"/>
              <a:gd name="T80" fmla="*/ 989667 w 2298700"/>
              <a:gd name="T81" fmla="*/ 554832 h 2298700"/>
              <a:gd name="T82" fmla="*/ 1171862 w 2298700"/>
              <a:gd name="T83" fmla="*/ 398859 h 2298700"/>
              <a:gd name="T84" fmla="*/ 1282675 w 2298700"/>
              <a:gd name="T85" fmla="*/ 267178 h 2298700"/>
              <a:gd name="T86" fmla="*/ 1087110 w 2298700"/>
              <a:gd name="T87" fmla="*/ 283979 h 2298700"/>
              <a:gd name="T88" fmla="*/ 1044054 w 2298700"/>
              <a:gd name="T89" fmla="*/ 259005 h 2298700"/>
              <a:gd name="T90" fmla="*/ 1040654 w 2298700"/>
              <a:gd name="T91" fmla="*/ 208376 h 2298700"/>
              <a:gd name="T92" fmla="*/ 1446288 w 2298700"/>
              <a:gd name="T93" fmla="*/ 40370 h 2298700"/>
              <a:gd name="T94" fmla="*/ 128386 w 2298700"/>
              <a:gd name="T95" fmla="*/ 3403 h 2298700"/>
              <a:gd name="T96" fmla="*/ 171711 w 2298700"/>
              <a:gd name="T97" fmla="*/ 26993 h 2298700"/>
              <a:gd name="T98" fmla="*/ 199157 w 2298700"/>
              <a:gd name="T99" fmla="*/ 67596 h 2298700"/>
              <a:gd name="T100" fmla="*/ 2201163 w 2298700"/>
              <a:gd name="T101" fmla="*/ 2093192 h 2298700"/>
              <a:gd name="T102" fmla="*/ 2249251 w 2298700"/>
              <a:gd name="T103" fmla="*/ 2107936 h 2298700"/>
              <a:gd name="T104" fmla="*/ 2283729 w 2298700"/>
              <a:gd name="T105" fmla="*/ 2142414 h 2298700"/>
              <a:gd name="T106" fmla="*/ 2298473 w 2298700"/>
              <a:gd name="T107" fmla="*/ 2190729 h 2298700"/>
              <a:gd name="T108" fmla="*/ 2288720 w 2298700"/>
              <a:gd name="T109" fmla="*/ 2240405 h 2298700"/>
              <a:gd name="T110" fmla="*/ 2257417 w 2298700"/>
              <a:gd name="T111" fmla="*/ 2278059 h 2298700"/>
              <a:gd name="T112" fmla="*/ 2211597 w 2298700"/>
              <a:gd name="T113" fmla="*/ 2297566 h 2298700"/>
              <a:gd name="T114" fmla="*/ 72132 w 2298700"/>
              <a:gd name="T115" fmla="*/ 2294164 h 2298700"/>
              <a:gd name="T116" fmla="*/ 29715 w 2298700"/>
              <a:gd name="T117" fmla="*/ 2268532 h 2298700"/>
              <a:gd name="T118" fmla="*/ 4537 w 2298700"/>
              <a:gd name="T119" fmla="*/ 2226568 h 2298700"/>
              <a:gd name="T120" fmla="*/ 907 w 2298700"/>
              <a:gd name="T121" fmla="*/ 87330 h 2298700"/>
              <a:gd name="T122" fmla="*/ 20188 w 2298700"/>
              <a:gd name="T123" fmla="*/ 41510 h 2298700"/>
              <a:gd name="T124" fmla="*/ 57842 w 2298700"/>
              <a:gd name="T125" fmla="*/ 10434 h 22987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298700" h="2298700">
                <a:moveTo>
                  <a:pt x="494084" y="1279525"/>
                </a:moveTo>
                <a:lnTo>
                  <a:pt x="844179" y="1279525"/>
                </a:lnTo>
                <a:lnTo>
                  <a:pt x="849841" y="1279752"/>
                </a:lnTo>
                <a:lnTo>
                  <a:pt x="855502" y="1280660"/>
                </a:lnTo>
                <a:lnTo>
                  <a:pt x="860710" y="1282023"/>
                </a:lnTo>
                <a:lnTo>
                  <a:pt x="865692" y="1283839"/>
                </a:lnTo>
                <a:lnTo>
                  <a:pt x="870674" y="1286109"/>
                </a:lnTo>
                <a:lnTo>
                  <a:pt x="875203" y="1289061"/>
                </a:lnTo>
                <a:lnTo>
                  <a:pt x="879732" y="1292467"/>
                </a:lnTo>
                <a:lnTo>
                  <a:pt x="883582" y="1295872"/>
                </a:lnTo>
                <a:lnTo>
                  <a:pt x="887205" y="1299959"/>
                </a:lnTo>
                <a:lnTo>
                  <a:pt x="890602" y="1304273"/>
                </a:lnTo>
                <a:lnTo>
                  <a:pt x="893320" y="1308814"/>
                </a:lnTo>
                <a:lnTo>
                  <a:pt x="895584" y="1313809"/>
                </a:lnTo>
                <a:lnTo>
                  <a:pt x="897396" y="1319031"/>
                </a:lnTo>
                <a:lnTo>
                  <a:pt x="898981" y="1324480"/>
                </a:lnTo>
                <a:lnTo>
                  <a:pt x="899660" y="1329702"/>
                </a:lnTo>
                <a:lnTo>
                  <a:pt x="900113" y="1335378"/>
                </a:lnTo>
                <a:lnTo>
                  <a:pt x="900113" y="1818531"/>
                </a:lnTo>
                <a:lnTo>
                  <a:pt x="899660" y="1824434"/>
                </a:lnTo>
                <a:lnTo>
                  <a:pt x="898981" y="1829883"/>
                </a:lnTo>
                <a:lnTo>
                  <a:pt x="897396" y="1835332"/>
                </a:lnTo>
                <a:lnTo>
                  <a:pt x="895584" y="1840554"/>
                </a:lnTo>
                <a:lnTo>
                  <a:pt x="893320" y="1845322"/>
                </a:lnTo>
                <a:lnTo>
                  <a:pt x="890602" y="1850090"/>
                </a:lnTo>
                <a:lnTo>
                  <a:pt x="887205" y="1854404"/>
                </a:lnTo>
                <a:lnTo>
                  <a:pt x="883582" y="1858264"/>
                </a:lnTo>
                <a:lnTo>
                  <a:pt x="879732" y="1861897"/>
                </a:lnTo>
                <a:lnTo>
                  <a:pt x="875203" y="1865302"/>
                </a:lnTo>
                <a:lnTo>
                  <a:pt x="870674" y="1867800"/>
                </a:lnTo>
                <a:lnTo>
                  <a:pt x="865692" y="1870524"/>
                </a:lnTo>
                <a:lnTo>
                  <a:pt x="860710" y="1872114"/>
                </a:lnTo>
                <a:lnTo>
                  <a:pt x="855502" y="1873476"/>
                </a:lnTo>
                <a:lnTo>
                  <a:pt x="849841" y="1874611"/>
                </a:lnTo>
                <a:lnTo>
                  <a:pt x="844179" y="1874838"/>
                </a:lnTo>
                <a:lnTo>
                  <a:pt x="494084" y="1874838"/>
                </a:lnTo>
                <a:lnTo>
                  <a:pt x="488423" y="1874611"/>
                </a:lnTo>
                <a:lnTo>
                  <a:pt x="482761" y="1873476"/>
                </a:lnTo>
                <a:lnTo>
                  <a:pt x="477326" y="1872114"/>
                </a:lnTo>
                <a:lnTo>
                  <a:pt x="472571" y="1870524"/>
                </a:lnTo>
                <a:lnTo>
                  <a:pt x="467589" y="1867800"/>
                </a:lnTo>
                <a:lnTo>
                  <a:pt x="463060" y="1865302"/>
                </a:lnTo>
                <a:lnTo>
                  <a:pt x="458531" y="1861897"/>
                </a:lnTo>
                <a:lnTo>
                  <a:pt x="454455" y="1858264"/>
                </a:lnTo>
                <a:lnTo>
                  <a:pt x="450831" y="1854404"/>
                </a:lnTo>
                <a:lnTo>
                  <a:pt x="447661" y="1850090"/>
                </a:lnTo>
                <a:lnTo>
                  <a:pt x="444944" y="1845322"/>
                </a:lnTo>
                <a:lnTo>
                  <a:pt x="442679" y="1840554"/>
                </a:lnTo>
                <a:lnTo>
                  <a:pt x="440868" y="1835332"/>
                </a:lnTo>
                <a:lnTo>
                  <a:pt x="439282" y="1829883"/>
                </a:lnTo>
                <a:lnTo>
                  <a:pt x="438603" y="1824434"/>
                </a:lnTo>
                <a:lnTo>
                  <a:pt x="438150" y="1818531"/>
                </a:lnTo>
                <a:lnTo>
                  <a:pt x="438150" y="1335378"/>
                </a:lnTo>
                <a:lnTo>
                  <a:pt x="438603" y="1329702"/>
                </a:lnTo>
                <a:lnTo>
                  <a:pt x="439282" y="1324480"/>
                </a:lnTo>
                <a:lnTo>
                  <a:pt x="440868" y="1319031"/>
                </a:lnTo>
                <a:lnTo>
                  <a:pt x="442679" y="1313809"/>
                </a:lnTo>
                <a:lnTo>
                  <a:pt x="444944" y="1308814"/>
                </a:lnTo>
                <a:lnTo>
                  <a:pt x="447661" y="1304273"/>
                </a:lnTo>
                <a:lnTo>
                  <a:pt x="450831" y="1299959"/>
                </a:lnTo>
                <a:lnTo>
                  <a:pt x="454455" y="1295872"/>
                </a:lnTo>
                <a:lnTo>
                  <a:pt x="458531" y="1292467"/>
                </a:lnTo>
                <a:lnTo>
                  <a:pt x="463060" y="1289061"/>
                </a:lnTo>
                <a:lnTo>
                  <a:pt x="467589" y="1286109"/>
                </a:lnTo>
                <a:lnTo>
                  <a:pt x="472571" y="1283839"/>
                </a:lnTo>
                <a:lnTo>
                  <a:pt x="477326" y="1282023"/>
                </a:lnTo>
                <a:lnTo>
                  <a:pt x="482761" y="1280660"/>
                </a:lnTo>
                <a:lnTo>
                  <a:pt x="488423" y="1279752"/>
                </a:lnTo>
                <a:lnTo>
                  <a:pt x="494084" y="1279525"/>
                </a:lnTo>
                <a:close/>
                <a:moveTo>
                  <a:pt x="1168971" y="903287"/>
                </a:moveTo>
                <a:lnTo>
                  <a:pt x="1518668" y="903287"/>
                </a:lnTo>
                <a:lnTo>
                  <a:pt x="1524553" y="903514"/>
                </a:lnTo>
                <a:lnTo>
                  <a:pt x="1529985" y="904195"/>
                </a:lnTo>
                <a:lnTo>
                  <a:pt x="1535418" y="905557"/>
                </a:lnTo>
                <a:lnTo>
                  <a:pt x="1540624" y="907600"/>
                </a:lnTo>
                <a:lnTo>
                  <a:pt x="1545377" y="909870"/>
                </a:lnTo>
                <a:lnTo>
                  <a:pt x="1550130" y="912821"/>
                </a:lnTo>
                <a:lnTo>
                  <a:pt x="1554430" y="915999"/>
                </a:lnTo>
                <a:lnTo>
                  <a:pt x="1558278" y="919404"/>
                </a:lnTo>
                <a:lnTo>
                  <a:pt x="1561900" y="923717"/>
                </a:lnTo>
                <a:lnTo>
                  <a:pt x="1565295" y="927803"/>
                </a:lnTo>
                <a:lnTo>
                  <a:pt x="1567784" y="932343"/>
                </a:lnTo>
                <a:lnTo>
                  <a:pt x="1570274" y="937337"/>
                </a:lnTo>
                <a:lnTo>
                  <a:pt x="1572085" y="942558"/>
                </a:lnTo>
                <a:lnTo>
                  <a:pt x="1573443" y="948006"/>
                </a:lnTo>
                <a:lnTo>
                  <a:pt x="1574575" y="953681"/>
                </a:lnTo>
                <a:lnTo>
                  <a:pt x="1574801" y="959355"/>
                </a:lnTo>
                <a:lnTo>
                  <a:pt x="1574801" y="1818542"/>
                </a:lnTo>
                <a:lnTo>
                  <a:pt x="1574575" y="1824444"/>
                </a:lnTo>
                <a:lnTo>
                  <a:pt x="1573443" y="1829892"/>
                </a:lnTo>
                <a:lnTo>
                  <a:pt x="1572085" y="1835340"/>
                </a:lnTo>
                <a:lnTo>
                  <a:pt x="1570274" y="1840560"/>
                </a:lnTo>
                <a:lnTo>
                  <a:pt x="1567784" y="1845327"/>
                </a:lnTo>
                <a:lnTo>
                  <a:pt x="1565295" y="1850094"/>
                </a:lnTo>
                <a:lnTo>
                  <a:pt x="1561900" y="1854407"/>
                </a:lnTo>
                <a:lnTo>
                  <a:pt x="1558278" y="1858266"/>
                </a:lnTo>
                <a:lnTo>
                  <a:pt x="1554430" y="1861898"/>
                </a:lnTo>
                <a:lnTo>
                  <a:pt x="1550130" y="1865303"/>
                </a:lnTo>
                <a:lnTo>
                  <a:pt x="1545377" y="1867800"/>
                </a:lnTo>
                <a:lnTo>
                  <a:pt x="1540624" y="1870524"/>
                </a:lnTo>
                <a:lnTo>
                  <a:pt x="1535418" y="1872113"/>
                </a:lnTo>
                <a:lnTo>
                  <a:pt x="1529985" y="1873475"/>
                </a:lnTo>
                <a:lnTo>
                  <a:pt x="1524553" y="1874610"/>
                </a:lnTo>
                <a:lnTo>
                  <a:pt x="1518668" y="1874837"/>
                </a:lnTo>
                <a:lnTo>
                  <a:pt x="1168971" y="1874837"/>
                </a:lnTo>
                <a:lnTo>
                  <a:pt x="1163312" y="1874610"/>
                </a:lnTo>
                <a:lnTo>
                  <a:pt x="1157654" y="1873475"/>
                </a:lnTo>
                <a:lnTo>
                  <a:pt x="1152221" y="1872113"/>
                </a:lnTo>
                <a:lnTo>
                  <a:pt x="1147242" y="1870524"/>
                </a:lnTo>
                <a:lnTo>
                  <a:pt x="1142262" y="1867800"/>
                </a:lnTo>
                <a:lnTo>
                  <a:pt x="1137736" y="1865303"/>
                </a:lnTo>
                <a:lnTo>
                  <a:pt x="1133435" y="1861898"/>
                </a:lnTo>
                <a:lnTo>
                  <a:pt x="1129361" y="1858266"/>
                </a:lnTo>
                <a:lnTo>
                  <a:pt x="1125740" y="1854407"/>
                </a:lnTo>
                <a:lnTo>
                  <a:pt x="1122797" y="1850094"/>
                </a:lnTo>
                <a:lnTo>
                  <a:pt x="1119855" y="1845327"/>
                </a:lnTo>
                <a:lnTo>
                  <a:pt x="1117365" y="1840560"/>
                </a:lnTo>
                <a:lnTo>
                  <a:pt x="1115554" y="1835340"/>
                </a:lnTo>
                <a:lnTo>
                  <a:pt x="1114196" y="1829892"/>
                </a:lnTo>
                <a:lnTo>
                  <a:pt x="1113291" y="1824444"/>
                </a:lnTo>
                <a:lnTo>
                  <a:pt x="1112838" y="1818542"/>
                </a:lnTo>
                <a:lnTo>
                  <a:pt x="1112838" y="959355"/>
                </a:lnTo>
                <a:lnTo>
                  <a:pt x="1113291" y="953681"/>
                </a:lnTo>
                <a:lnTo>
                  <a:pt x="1114196" y="948006"/>
                </a:lnTo>
                <a:lnTo>
                  <a:pt x="1115554" y="942558"/>
                </a:lnTo>
                <a:lnTo>
                  <a:pt x="1117365" y="937337"/>
                </a:lnTo>
                <a:lnTo>
                  <a:pt x="1119855" y="932343"/>
                </a:lnTo>
                <a:lnTo>
                  <a:pt x="1122797" y="927803"/>
                </a:lnTo>
                <a:lnTo>
                  <a:pt x="1125740" y="923717"/>
                </a:lnTo>
                <a:lnTo>
                  <a:pt x="1129361" y="919404"/>
                </a:lnTo>
                <a:lnTo>
                  <a:pt x="1133435" y="915999"/>
                </a:lnTo>
                <a:lnTo>
                  <a:pt x="1137736" y="912821"/>
                </a:lnTo>
                <a:lnTo>
                  <a:pt x="1142262" y="909870"/>
                </a:lnTo>
                <a:lnTo>
                  <a:pt x="1147242" y="907600"/>
                </a:lnTo>
                <a:lnTo>
                  <a:pt x="1152221" y="905557"/>
                </a:lnTo>
                <a:lnTo>
                  <a:pt x="1157654" y="904195"/>
                </a:lnTo>
                <a:lnTo>
                  <a:pt x="1163312" y="903514"/>
                </a:lnTo>
                <a:lnTo>
                  <a:pt x="1168971" y="903287"/>
                </a:lnTo>
                <a:close/>
                <a:moveTo>
                  <a:pt x="1841899" y="450850"/>
                </a:moveTo>
                <a:lnTo>
                  <a:pt x="2191940" y="450850"/>
                </a:lnTo>
                <a:lnTo>
                  <a:pt x="2197604" y="451077"/>
                </a:lnTo>
                <a:lnTo>
                  <a:pt x="2203268" y="451985"/>
                </a:lnTo>
                <a:lnTo>
                  <a:pt x="2208706" y="453573"/>
                </a:lnTo>
                <a:lnTo>
                  <a:pt x="2213917" y="455388"/>
                </a:lnTo>
                <a:lnTo>
                  <a:pt x="2218674" y="457657"/>
                </a:lnTo>
                <a:lnTo>
                  <a:pt x="2223206" y="460380"/>
                </a:lnTo>
                <a:lnTo>
                  <a:pt x="2227510" y="463556"/>
                </a:lnTo>
                <a:lnTo>
                  <a:pt x="2231589" y="467186"/>
                </a:lnTo>
                <a:lnTo>
                  <a:pt x="2235214" y="471271"/>
                </a:lnTo>
                <a:lnTo>
                  <a:pt x="2238385" y="475582"/>
                </a:lnTo>
                <a:lnTo>
                  <a:pt x="2241104" y="480119"/>
                </a:lnTo>
                <a:lnTo>
                  <a:pt x="2243596" y="484884"/>
                </a:lnTo>
                <a:lnTo>
                  <a:pt x="2245636" y="490103"/>
                </a:lnTo>
                <a:lnTo>
                  <a:pt x="2246768" y="495548"/>
                </a:lnTo>
                <a:lnTo>
                  <a:pt x="2247675" y="501221"/>
                </a:lnTo>
                <a:lnTo>
                  <a:pt x="2247901" y="506893"/>
                </a:lnTo>
                <a:lnTo>
                  <a:pt x="2247901" y="1818568"/>
                </a:lnTo>
                <a:lnTo>
                  <a:pt x="2247675" y="1824468"/>
                </a:lnTo>
                <a:lnTo>
                  <a:pt x="2246768" y="1829913"/>
                </a:lnTo>
                <a:lnTo>
                  <a:pt x="2245636" y="1835358"/>
                </a:lnTo>
                <a:lnTo>
                  <a:pt x="2243596" y="1840577"/>
                </a:lnTo>
                <a:lnTo>
                  <a:pt x="2241104" y="1845342"/>
                </a:lnTo>
                <a:lnTo>
                  <a:pt x="2238385" y="1850107"/>
                </a:lnTo>
                <a:lnTo>
                  <a:pt x="2235214" y="1854418"/>
                </a:lnTo>
                <a:lnTo>
                  <a:pt x="2231589" y="1858275"/>
                </a:lnTo>
                <a:lnTo>
                  <a:pt x="2227510" y="1861905"/>
                </a:lnTo>
                <a:lnTo>
                  <a:pt x="2223206" y="1865309"/>
                </a:lnTo>
                <a:lnTo>
                  <a:pt x="2218674" y="1867804"/>
                </a:lnTo>
                <a:lnTo>
                  <a:pt x="2213917" y="1870527"/>
                </a:lnTo>
                <a:lnTo>
                  <a:pt x="2208706" y="1872115"/>
                </a:lnTo>
                <a:lnTo>
                  <a:pt x="2203268" y="1873477"/>
                </a:lnTo>
                <a:lnTo>
                  <a:pt x="2197604" y="1874611"/>
                </a:lnTo>
                <a:lnTo>
                  <a:pt x="2191940" y="1874838"/>
                </a:lnTo>
                <a:lnTo>
                  <a:pt x="1841899" y="1874838"/>
                </a:lnTo>
                <a:lnTo>
                  <a:pt x="1836235" y="1874611"/>
                </a:lnTo>
                <a:lnTo>
                  <a:pt x="1830798" y="1873477"/>
                </a:lnTo>
                <a:lnTo>
                  <a:pt x="1825360" y="1872115"/>
                </a:lnTo>
                <a:lnTo>
                  <a:pt x="1820149" y="1870527"/>
                </a:lnTo>
                <a:lnTo>
                  <a:pt x="1815165" y="1867804"/>
                </a:lnTo>
                <a:lnTo>
                  <a:pt x="1810633" y="1865309"/>
                </a:lnTo>
                <a:lnTo>
                  <a:pt x="1806329" y="1861905"/>
                </a:lnTo>
                <a:lnTo>
                  <a:pt x="1802477" y="1858275"/>
                </a:lnTo>
                <a:lnTo>
                  <a:pt x="1798852" y="1854418"/>
                </a:lnTo>
                <a:lnTo>
                  <a:pt x="1795454" y="1850107"/>
                </a:lnTo>
                <a:lnTo>
                  <a:pt x="1792508" y="1845342"/>
                </a:lnTo>
                <a:lnTo>
                  <a:pt x="1790243" y="1840577"/>
                </a:lnTo>
                <a:lnTo>
                  <a:pt x="1788430" y="1835358"/>
                </a:lnTo>
                <a:lnTo>
                  <a:pt x="1786844" y="1829913"/>
                </a:lnTo>
                <a:lnTo>
                  <a:pt x="1786165" y="1824468"/>
                </a:lnTo>
                <a:lnTo>
                  <a:pt x="1785938" y="1818568"/>
                </a:lnTo>
                <a:lnTo>
                  <a:pt x="1785938" y="506893"/>
                </a:lnTo>
                <a:lnTo>
                  <a:pt x="1786165" y="501221"/>
                </a:lnTo>
                <a:lnTo>
                  <a:pt x="1786844" y="495548"/>
                </a:lnTo>
                <a:lnTo>
                  <a:pt x="1788430" y="490103"/>
                </a:lnTo>
                <a:lnTo>
                  <a:pt x="1790243" y="484884"/>
                </a:lnTo>
                <a:lnTo>
                  <a:pt x="1792508" y="480119"/>
                </a:lnTo>
                <a:lnTo>
                  <a:pt x="1795454" y="475582"/>
                </a:lnTo>
                <a:lnTo>
                  <a:pt x="1798852" y="471271"/>
                </a:lnTo>
                <a:lnTo>
                  <a:pt x="1802477" y="467186"/>
                </a:lnTo>
                <a:lnTo>
                  <a:pt x="1806329" y="463556"/>
                </a:lnTo>
                <a:lnTo>
                  <a:pt x="1810633" y="460380"/>
                </a:lnTo>
                <a:lnTo>
                  <a:pt x="1815165" y="457657"/>
                </a:lnTo>
                <a:lnTo>
                  <a:pt x="1820149" y="455388"/>
                </a:lnTo>
                <a:lnTo>
                  <a:pt x="1825360" y="453573"/>
                </a:lnTo>
                <a:lnTo>
                  <a:pt x="1830798" y="451985"/>
                </a:lnTo>
                <a:lnTo>
                  <a:pt x="1836235" y="451077"/>
                </a:lnTo>
                <a:lnTo>
                  <a:pt x="1841899" y="450850"/>
                </a:lnTo>
                <a:close/>
                <a:moveTo>
                  <a:pt x="1458752" y="38100"/>
                </a:moveTo>
                <a:lnTo>
                  <a:pt x="1461698" y="38100"/>
                </a:lnTo>
                <a:lnTo>
                  <a:pt x="1464870" y="38100"/>
                </a:lnTo>
                <a:lnTo>
                  <a:pt x="1468043" y="38327"/>
                </a:lnTo>
                <a:lnTo>
                  <a:pt x="1470989" y="38554"/>
                </a:lnTo>
                <a:lnTo>
                  <a:pt x="1473935" y="39235"/>
                </a:lnTo>
                <a:lnTo>
                  <a:pt x="1477107" y="40143"/>
                </a:lnTo>
                <a:lnTo>
                  <a:pt x="1479827" y="40825"/>
                </a:lnTo>
                <a:lnTo>
                  <a:pt x="1482773" y="42187"/>
                </a:lnTo>
                <a:lnTo>
                  <a:pt x="1485718" y="43322"/>
                </a:lnTo>
                <a:lnTo>
                  <a:pt x="1488438" y="44684"/>
                </a:lnTo>
                <a:lnTo>
                  <a:pt x="1491157" y="46500"/>
                </a:lnTo>
                <a:lnTo>
                  <a:pt x="1493876" y="48317"/>
                </a:lnTo>
                <a:lnTo>
                  <a:pt x="1496143" y="50133"/>
                </a:lnTo>
                <a:lnTo>
                  <a:pt x="1498409" y="52176"/>
                </a:lnTo>
                <a:lnTo>
                  <a:pt x="1500675" y="54447"/>
                </a:lnTo>
                <a:lnTo>
                  <a:pt x="1502714" y="56490"/>
                </a:lnTo>
                <a:lnTo>
                  <a:pt x="1504754" y="59214"/>
                </a:lnTo>
                <a:lnTo>
                  <a:pt x="1506567" y="61485"/>
                </a:lnTo>
                <a:lnTo>
                  <a:pt x="1508153" y="64436"/>
                </a:lnTo>
                <a:lnTo>
                  <a:pt x="1509739" y="66934"/>
                </a:lnTo>
                <a:lnTo>
                  <a:pt x="1511099" y="69658"/>
                </a:lnTo>
                <a:lnTo>
                  <a:pt x="1512005" y="72609"/>
                </a:lnTo>
                <a:lnTo>
                  <a:pt x="1513138" y="75334"/>
                </a:lnTo>
                <a:lnTo>
                  <a:pt x="1514045" y="78512"/>
                </a:lnTo>
                <a:lnTo>
                  <a:pt x="1514725" y="81691"/>
                </a:lnTo>
                <a:lnTo>
                  <a:pt x="1515178" y="84642"/>
                </a:lnTo>
                <a:lnTo>
                  <a:pt x="1515405" y="87821"/>
                </a:lnTo>
                <a:lnTo>
                  <a:pt x="1543051" y="488083"/>
                </a:lnTo>
                <a:lnTo>
                  <a:pt x="1543051" y="493305"/>
                </a:lnTo>
                <a:lnTo>
                  <a:pt x="1542371" y="498754"/>
                </a:lnTo>
                <a:lnTo>
                  <a:pt x="1541691" y="503976"/>
                </a:lnTo>
                <a:lnTo>
                  <a:pt x="1540105" y="509198"/>
                </a:lnTo>
                <a:lnTo>
                  <a:pt x="1538066" y="513965"/>
                </a:lnTo>
                <a:lnTo>
                  <a:pt x="1535800" y="518506"/>
                </a:lnTo>
                <a:lnTo>
                  <a:pt x="1532854" y="522820"/>
                </a:lnTo>
                <a:lnTo>
                  <a:pt x="1529908" y="526906"/>
                </a:lnTo>
                <a:lnTo>
                  <a:pt x="1526282" y="530539"/>
                </a:lnTo>
                <a:lnTo>
                  <a:pt x="1522429" y="533944"/>
                </a:lnTo>
                <a:lnTo>
                  <a:pt x="1518350" y="537123"/>
                </a:lnTo>
                <a:lnTo>
                  <a:pt x="1513592" y="539620"/>
                </a:lnTo>
                <a:lnTo>
                  <a:pt x="1509059" y="541663"/>
                </a:lnTo>
                <a:lnTo>
                  <a:pt x="1503847" y="543253"/>
                </a:lnTo>
                <a:lnTo>
                  <a:pt x="1498635" y="544615"/>
                </a:lnTo>
                <a:lnTo>
                  <a:pt x="1493197" y="545069"/>
                </a:lnTo>
                <a:lnTo>
                  <a:pt x="1488211" y="545296"/>
                </a:lnTo>
                <a:lnTo>
                  <a:pt x="1482999" y="544842"/>
                </a:lnTo>
                <a:lnTo>
                  <a:pt x="1478014" y="543934"/>
                </a:lnTo>
                <a:lnTo>
                  <a:pt x="1473481" y="542799"/>
                </a:lnTo>
                <a:lnTo>
                  <a:pt x="1469629" y="541437"/>
                </a:lnTo>
                <a:lnTo>
                  <a:pt x="1466003" y="539847"/>
                </a:lnTo>
                <a:lnTo>
                  <a:pt x="1462604" y="537804"/>
                </a:lnTo>
                <a:lnTo>
                  <a:pt x="1459205" y="535761"/>
                </a:lnTo>
                <a:lnTo>
                  <a:pt x="1456032" y="533490"/>
                </a:lnTo>
                <a:lnTo>
                  <a:pt x="1453086" y="530766"/>
                </a:lnTo>
                <a:lnTo>
                  <a:pt x="1450367" y="528041"/>
                </a:lnTo>
                <a:lnTo>
                  <a:pt x="1447874" y="525090"/>
                </a:lnTo>
                <a:lnTo>
                  <a:pt x="1445382" y="522139"/>
                </a:lnTo>
                <a:lnTo>
                  <a:pt x="1443342" y="518733"/>
                </a:lnTo>
                <a:lnTo>
                  <a:pt x="1441529" y="515100"/>
                </a:lnTo>
                <a:lnTo>
                  <a:pt x="1439943" y="511468"/>
                </a:lnTo>
                <a:lnTo>
                  <a:pt x="1438583" y="507608"/>
                </a:lnTo>
                <a:lnTo>
                  <a:pt x="1437677" y="503749"/>
                </a:lnTo>
                <a:lnTo>
                  <a:pt x="1436770" y="499662"/>
                </a:lnTo>
                <a:lnTo>
                  <a:pt x="1436317" y="495348"/>
                </a:lnTo>
                <a:lnTo>
                  <a:pt x="1419775" y="256735"/>
                </a:lnTo>
                <a:lnTo>
                  <a:pt x="1404592" y="280119"/>
                </a:lnTo>
                <a:lnTo>
                  <a:pt x="1396434" y="292606"/>
                </a:lnTo>
                <a:lnTo>
                  <a:pt x="1387596" y="304866"/>
                </a:lnTo>
                <a:lnTo>
                  <a:pt x="1378531" y="317580"/>
                </a:lnTo>
                <a:lnTo>
                  <a:pt x="1369014" y="330748"/>
                </a:lnTo>
                <a:lnTo>
                  <a:pt x="1359270" y="343916"/>
                </a:lnTo>
                <a:lnTo>
                  <a:pt x="1348845" y="357311"/>
                </a:lnTo>
                <a:lnTo>
                  <a:pt x="1338421" y="370933"/>
                </a:lnTo>
                <a:lnTo>
                  <a:pt x="1327317" y="384782"/>
                </a:lnTo>
                <a:lnTo>
                  <a:pt x="1315760" y="398632"/>
                </a:lnTo>
                <a:lnTo>
                  <a:pt x="1303750" y="412935"/>
                </a:lnTo>
                <a:lnTo>
                  <a:pt x="1291513" y="426784"/>
                </a:lnTo>
                <a:lnTo>
                  <a:pt x="1278823" y="441314"/>
                </a:lnTo>
                <a:lnTo>
                  <a:pt x="1265679" y="455390"/>
                </a:lnTo>
                <a:lnTo>
                  <a:pt x="1252082" y="469920"/>
                </a:lnTo>
                <a:lnTo>
                  <a:pt x="1233500" y="488991"/>
                </a:lnTo>
                <a:lnTo>
                  <a:pt x="1214465" y="507608"/>
                </a:lnTo>
                <a:lnTo>
                  <a:pt x="1195430" y="525998"/>
                </a:lnTo>
                <a:lnTo>
                  <a:pt x="1175715" y="543707"/>
                </a:lnTo>
                <a:lnTo>
                  <a:pt x="1156226" y="560961"/>
                </a:lnTo>
                <a:lnTo>
                  <a:pt x="1136058" y="577762"/>
                </a:lnTo>
                <a:lnTo>
                  <a:pt x="1115663" y="594336"/>
                </a:lnTo>
                <a:lnTo>
                  <a:pt x="1095041" y="610455"/>
                </a:lnTo>
                <a:lnTo>
                  <a:pt x="1074193" y="625893"/>
                </a:lnTo>
                <a:lnTo>
                  <a:pt x="1053118" y="641105"/>
                </a:lnTo>
                <a:lnTo>
                  <a:pt x="1031590" y="655408"/>
                </a:lnTo>
                <a:lnTo>
                  <a:pt x="1010062" y="669711"/>
                </a:lnTo>
                <a:lnTo>
                  <a:pt x="988081" y="683333"/>
                </a:lnTo>
                <a:lnTo>
                  <a:pt x="966099" y="696501"/>
                </a:lnTo>
                <a:lnTo>
                  <a:pt x="943891" y="709442"/>
                </a:lnTo>
                <a:lnTo>
                  <a:pt x="921004" y="721702"/>
                </a:lnTo>
                <a:lnTo>
                  <a:pt x="906954" y="729194"/>
                </a:lnTo>
                <a:lnTo>
                  <a:pt x="892451" y="736232"/>
                </a:lnTo>
                <a:lnTo>
                  <a:pt x="878174" y="743497"/>
                </a:lnTo>
                <a:lnTo>
                  <a:pt x="863671" y="750309"/>
                </a:lnTo>
                <a:lnTo>
                  <a:pt x="848941" y="756893"/>
                </a:lnTo>
                <a:lnTo>
                  <a:pt x="834212" y="763477"/>
                </a:lnTo>
                <a:lnTo>
                  <a:pt x="819482" y="769834"/>
                </a:lnTo>
                <a:lnTo>
                  <a:pt x="804526" y="775736"/>
                </a:lnTo>
                <a:lnTo>
                  <a:pt x="789569" y="781866"/>
                </a:lnTo>
                <a:lnTo>
                  <a:pt x="774613" y="787542"/>
                </a:lnTo>
                <a:lnTo>
                  <a:pt x="759430" y="793218"/>
                </a:lnTo>
                <a:lnTo>
                  <a:pt x="744247" y="798440"/>
                </a:lnTo>
                <a:lnTo>
                  <a:pt x="729064" y="803435"/>
                </a:lnTo>
                <a:lnTo>
                  <a:pt x="713655" y="808657"/>
                </a:lnTo>
                <a:lnTo>
                  <a:pt x="698472" y="813197"/>
                </a:lnTo>
                <a:lnTo>
                  <a:pt x="682609" y="817965"/>
                </a:lnTo>
                <a:lnTo>
                  <a:pt x="667199" y="822279"/>
                </a:lnTo>
                <a:lnTo>
                  <a:pt x="651563" y="826365"/>
                </a:lnTo>
                <a:lnTo>
                  <a:pt x="635701" y="830452"/>
                </a:lnTo>
                <a:lnTo>
                  <a:pt x="620064" y="834084"/>
                </a:lnTo>
                <a:lnTo>
                  <a:pt x="604202" y="837717"/>
                </a:lnTo>
                <a:lnTo>
                  <a:pt x="588112" y="841350"/>
                </a:lnTo>
                <a:lnTo>
                  <a:pt x="572249" y="844528"/>
                </a:lnTo>
                <a:lnTo>
                  <a:pt x="555933" y="847479"/>
                </a:lnTo>
                <a:lnTo>
                  <a:pt x="539618" y="850431"/>
                </a:lnTo>
                <a:lnTo>
                  <a:pt x="523528" y="852928"/>
                </a:lnTo>
                <a:lnTo>
                  <a:pt x="507212" y="855653"/>
                </a:lnTo>
                <a:lnTo>
                  <a:pt x="490896" y="857923"/>
                </a:lnTo>
                <a:lnTo>
                  <a:pt x="474353" y="859966"/>
                </a:lnTo>
                <a:lnTo>
                  <a:pt x="458037" y="861783"/>
                </a:lnTo>
                <a:lnTo>
                  <a:pt x="441268" y="863372"/>
                </a:lnTo>
                <a:lnTo>
                  <a:pt x="424726" y="864961"/>
                </a:lnTo>
                <a:lnTo>
                  <a:pt x="419287" y="865188"/>
                </a:lnTo>
                <a:lnTo>
                  <a:pt x="414075" y="864734"/>
                </a:lnTo>
                <a:lnTo>
                  <a:pt x="409089" y="863826"/>
                </a:lnTo>
                <a:lnTo>
                  <a:pt x="404104" y="862464"/>
                </a:lnTo>
                <a:lnTo>
                  <a:pt x="400252" y="861329"/>
                </a:lnTo>
                <a:lnTo>
                  <a:pt x="396626" y="859739"/>
                </a:lnTo>
                <a:lnTo>
                  <a:pt x="393227" y="857923"/>
                </a:lnTo>
                <a:lnTo>
                  <a:pt x="389827" y="855880"/>
                </a:lnTo>
                <a:lnTo>
                  <a:pt x="386882" y="853609"/>
                </a:lnTo>
                <a:lnTo>
                  <a:pt x="383936" y="850885"/>
                </a:lnTo>
                <a:lnTo>
                  <a:pt x="381216" y="848161"/>
                </a:lnTo>
                <a:lnTo>
                  <a:pt x="378497" y="845209"/>
                </a:lnTo>
                <a:lnTo>
                  <a:pt x="376231" y="842258"/>
                </a:lnTo>
                <a:lnTo>
                  <a:pt x="374191" y="838852"/>
                </a:lnTo>
                <a:lnTo>
                  <a:pt x="372378" y="835447"/>
                </a:lnTo>
                <a:lnTo>
                  <a:pt x="370566" y="831814"/>
                </a:lnTo>
                <a:lnTo>
                  <a:pt x="369206" y="827955"/>
                </a:lnTo>
                <a:lnTo>
                  <a:pt x="368299" y="824095"/>
                </a:lnTo>
                <a:lnTo>
                  <a:pt x="367620" y="820008"/>
                </a:lnTo>
                <a:lnTo>
                  <a:pt x="366940" y="815922"/>
                </a:lnTo>
                <a:lnTo>
                  <a:pt x="366713" y="810473"/>
                </a:lnTo>
                <a:lnTo>
                  <a:pt x="367167" y="805024"/>
                </a:lnTo>
                <a:lnTo>
                  <a:pt x="368073" y="799802"/>
                </a:lnTo>
                <a:lnTo>
                  <a:pt x="369206" y="795034"/>
                </a:lnTo>
                <a:lnTo>
                  <a:pt x="371472" y="790040"/>
                </a:lnTo>
                <a:lnTo>
                  <a:pt x="373738" y="785272"/>
                </a:lnTo>
                <a:lnTo>
                  <a:pt x="376231" y="780958"/>
                </a:lnTo>
                <a:lnTo>
                  <a:pt x="379403" y="776872"/>
                </a:lnTo>
                <a:lnTo>
                  <a:pt x="383029" y="773239"/>
                </a:lnTo>
                <a:lnTo>
                  <a:pt x="386882" y="769607"/>
                </a:lnTo>
                <a:lnTo>
                  <a:pt x="390961" y="766882"/>
                </a:lnTo>
                <a:lnTo>
                  <a:pt x="395266" y="763931"/>
                </a:lnTo>
                <a:lnTo>
                  <a:pt x="400252" y="761887"/>
                </a:lnTo>
                <a:lnTo>
                  <a:pt x="405237" y="760071"/>
                </a:lnTo>
                <a:lnTo>
                  <a:pt x="410222" y="758709"/>
                </a:lnTo>
                <a:lnTo>
                  <a:pt x="415661" y="758255"/>
                </a:lnTo>
                <a:lnTo>
                  <a:pt x="431071" y="756666"/>
                </a:lnTo>
                <a:lnTo>
                  <a:pt x="446027" y="755076"/>
                </a:lnTo>
                <a:lnTo>
                  <a:pt x="461210" y="753714"/>
                </a:lnTo>
                <a:lnTo>
                  <a:pt x="476166" y="751898"/>
                </a:lnTo>
                <a:lnTo>
                  <a:pt x="491123" y="749854"/>
                </a:lnTo>
                <a:lnTo>
                  <a:pt x="506079" y="747357"/>
                </a:lnTo>
                <a:lnTo>
                  <a:pt x="521035" y="745087"/>
                </a:lnTo>
                <a:lnTo>
                  <a:pt x="535765" y="742589"/>
                </a:lnTo>
                <a:lnTo>
                  <a:pt x="550495" y="739638"/>
                </a:lnTo>
                <a:lnTo>
                  <a:pt x="565224" y="736913"/>
                </a:lnTo>
                <a:lnTo>
                  <a:pt x="579728" y="733735"/>
                </a:lnTo>
                <a:lnTo>
                  <a:pt x="594231" y="730329"/>
                </a:lnTo>
                <a:lnTo>
                  <a:pt x="608734" y="726697"/>
                </a:lnTo>
                <a:lnTo>
                  <a:pt x="623010" y="723064"/>
                </a:lnTo>
                <a:lnTo>
                  <a:pt x="637287" y="719432"/>
                </a:lnTo>
                <a:lnTo>
                  <a:pt x="651563" y="715345"/>
                </a:lnTo>
                <a:lnTo>
                  <a:pt x="665613" y="711259"/>
                </a:lnTo>
                <a:lnTo>
                  <a:pt x="679890" y="706945"/>
                </a:lnTo>
                <a:lnTo>
                  <a:pt x="693713" y="702404"/>
                </a:lnTo>
                <a:lnTo>
                  <a:pt x="707763" y="697864"/>
                </a:lnTo>
                <a:lnTo>
                  <a:pt x="721586" y="692869"/>
                </a:lnTo>
                <a:lnTo>
                  <a:pt x="735183" y="687874"/>
                </a:lnTo>
                <a:lnTo>
                  <a:pt x="749233" y="682652"/>
                </a:lnTo>
                <a:lnTo>
                  <a:pt x="762603" y="677430"/>
                </a:lnTo>
                <a:lnTo>
                  <a:pt x="776199" y="671755"/>
                </a:lnTo>
                <a:lnTo>
                  <a:pt x="789569" y="666079"/>
                </a:lnTo>
                <a:lnTo>
                  <a:pt x="803166" y="660176"/>
                </a:lnTo>
                <a:lnTo>
                  <a:pt x="816536" y="654273"/>
                </a:lnTo>
                <a:lnTo>
                  <a:pt x="829679" y="648143"/>
                </a:lnTo>
                <a:lnTo>
                  <a:pt x="842823" y="641559"/>
                </a:lnTo>
                <a:lnTo>
                  <a:pt x="855966" y="634975"/>
                </a:lnTo>
                <a:lnTo>
                  <a:pt x="868883" y="628164"/>
                </a:lnTo>
                <a:lnTo>
                  <a:pt x="889505" y="617039"/>
                </a:lnTo>
                <a:lnTo>
                  <a:pt x="910126" y="605460"/>
                </a:lnTo>
                <a:lnTo>
                  <a:pt x="930068" y="593655"/>
                </a:lnTo>
                <a:lnTo>
                  <a:pt x="950237" y="580941"/>
                </a:lnTo>
                <a:lnTo>
                  <a:pt x="970178" y="568000"/>
                </a:lnTo>
                <a:lnTo>
                  <a:pt x="989667" y="554832"/>
                </a:lnTo>
                <a:lnTo>
                  <a:pt x="1008929" y="540982"/>
                </a:lnTo>
                <a:lnTo>
                  <a:pt x="1027964" y="526906"/>
                </a:lnTo>
                <a:lnTo>
                  <a:pt x="1046773" y="512149"/>
                </a:lnTo>
                <a:lnTo>
                  <a:pt x="1065355" y="497165"/>
                </a:lnTo>
                <a:lnTo>
                  <a:pt x="1083937" y="481726"/>
                </a:lnTo>
                <a:lnTo>
                  <a:pt x="1102066" y="466061"/>
                </a:lnTo>
                <a:lnTo>
                  <a:pt x="1119742" y="449714"/>
                </a:lnTo>
                <a:lnTo>
                  <a:pt x="1137644" y="433141"/>
                </a:lnTo>
                <a:lnTo>
                  <a:pt x="1154866" y="416113"/>
                </a:lnTo>
                <a:lnTo>
                  <a:pt x="1171862" y="398859"/>
                </a:lnTo>
                <a:lnTo>
                  <a:pt x="1184779" y="385236"/>
                </a:lnTo>
                <a:lnTo>
                  <a:pt x="1197469" y="371841"/>
                </a:lnTo>
                <a:lnTo>
                  <a:pt x="1209480" y="358219"/>
                </a:lnTo>
                <a:lnTo>
                  <a:pt x="1221037" y="344597"/>
                </a:lnTo>
                <a:lnTo>
                  <a:pt x="1232367" y="331429"/>
                </a:lnTo>
                <a:lnTo>
                  <a:pt x="1243245" y="318261"/>
                </a:lnTo>
                <a:lnTo>
                  <a:pt x="1253895" y="305093"/>
                </a:lnTo>
                <a:lnTo>
                  <a:pt x="1263866" y="292606"/>
                </a:lnTo>
                <a:lnTo>
                  <a:pt x="1273384" y="279665"/>
                </a:lnTo>
                <a:lnTo>
                  <a:pt x="1282675" y="267178"/>
                </a:lnTo>
                <a:lnTo>
                  <a:pt x="1291739" y="255145"/>
                </a:lnTo>
                <a:lnTo>
                  <a:pt x="1300124" y="242886"/>
                </a:lnTo>
                <a:lnTo>
                  <a:pt x="1308282" y="231307"/>
                </a:lnTo>
                <a:lnTo>
                  <a:pt x="1316213" y="219728"/>
                </a:lnTo>
                <a:lnTo>
                  <a:pt x="1330263" y="197706"/>
                </a:lnTo>
                <a:lnTo>
                  <a:pt x="1107958" y="281027"/>
                </a:lnTo>
                <a:lnTo>
                  <a:pt x="1102746" y="282390"/>
                </a:lnTo>
                <a:lnTo>
                  <a:pt x="1097534" y="283525"/>
                </a:lnTo>
                <a:lnTo>
                  <a:pt x="1092322" y="283979"/>
                </a:lnTo>
                <a:lnTo>
                  <a:pt x="1087110" y="283979"/>
                </a:lnTo>
                <a:lnTo>
                  <a:pt x="1081898" y="283752"/>
                </a:lnTo>
                <a:lnTo>
                  <a:pt x="1076686" y="282844"/>
                </a:lnTo>
                <a:lnTo>
                  <a:pt x="1071927" y="281255"/>
                </a:lnTo>
                <a:lnTo>
                  <a:pt x="1067168" y="279438"/>
                </a:lnTo>
                <a:lnTo>
                  <a:pt x="1062636" y="277168"/>
                </a:lnTo>
                <a:lnTo>
                  <a:pt x="1058103" y="274216"/>
                </a:lnTo>
                <a:lnTo>
                  <a:pt x="1054251" y="270811"/>
                </a:lnTo>
                <a:lnTo>
                  <a:pt x="1050399" y="267178"/>
                </a:lnTo>
                <a:lnTo>
                  <a:pt x="1047226" y="263319"/>
                </a:lnTo>
                <a:lnTo>
                  <a:pt x="1044054" y="259005"/>
                </a:lnTo>
                <a:lnTo>
                  <a:pt x="1041561" y="254237"/>
                </a:lnTo>
                <a:lnTo>
                  <a:pt x="1039295" y="249470"/>
                </a:lnTo>
                <a:lnTo>
                  <a:pt x="1037482" y="244021"/>
                </a:lnTo>
                <a:lnTo>
                  <a:pt x="1036575" y="238799"/>
                </a:lnTo>
                <a:lnTo>
                  <a:pt x="1036122" y="233350"/>
                </a:lnTo>
                <a:lnTo>
                  <a:pt x="1036122" y="228355"/>
                </a:lnTo>
                <a:lnTo>
                  <a:pt x="1036349" y="223134"/>
                </a:lnTo>
                <a:lnTo>
                  <a:pt x="1037255" y="218139"/>
                </a:lnTo>
                <a:lnTo>
                  <a:pt x="1038841" y="213144"/>
                </a:lnTo>
                <a:lnTo>
                  <a:pt x="1040654" y="208376"/>
                </a:lnTo>
                <a:lnTo>
                  <a:pt x="1042920" y="203836"/>
                </a:lnTo>
                <a:lnTo>
                  <a:pt x="1045866" y="199295"/>
                </a:lnTo>
                <a:lnTo>
                  <a:pt x="1049266" y="195435"/>
                </a:lnTo>
                <a:lnTo>
                  <a:pt x="1052891" y="191576"/>
                </a:lnTo>
                <a:lnTo>
                  <a:pt x="1056744" y="188170"/>
                </a:lnTo>
                <a:lnTo>
                  <a:pt x="1061049" y="185219"/>
                </a:lnTo>
                <a:lnTo>
                  <a:pt x="1065582" y="182494"/>
                </a:lnTo>
                <a:lnTo>
                  <a:pt x="1070567" y="180451"/>
                </a:lnTo>
                <a:lnTo>
                  <a:pt x="1443569" y="41279"/>
                </a:lnTo>
                <a:lnTo>
                  <a:pt x="1446288" y="40370"/>
                </a:lnTo>
                <a:lnTo>
                  <a:pt x="1449461" y="39462"/>
                </a:lnTo>
                <a:lnTo>
                  <a:pt x="1452633" y="38781"/>
                </a:lnTo>
                <a:lnTo>
                  <a:pt x="1455579" y="38327"/>
                </a:lnTo>
                <a:lnTo>
                  <a:pt x="1458752" y="38100"/>
                </a:lnTo>
                <a:close/>
                <a:moveTo>
                  <a:pt x="102528" y="0"/>
                </a:moveTo>
                <a:lnTo>
                  <a:pt x="107971" y="454"/>
                </a:lnTo>
                <a:lnTo>
                  <a:pt x="113189" y="681"/>
                </a:lnTo>
                <a:lnTo>
                  <a:pt x="118406" y="1361"/>
                </a:lnTo>
                <a:lnTo>
                  <a:pt x="123169" y="2268"/>
                </a:lnTo>
                <a:lnTo>
                  <a:pt x="128386" y="3403"/>
                </a:lnTo>
                <a:lnTo>
                  <a:pt x="133376" y="4764"/>
                </a:lnTo>
                <a:lnTo>
                  <a:pt x="137913" y="6578"/>
                </a:lnTo>
                <a:lnTo>
                  <a:pt x="142450" y="8393"/>
                </a:lnTo>
                <a:lnTo>
                  <a:pt x="147213" y="10434"/>
                </a:lnTo>
                <a:lnTo>
                  <a:pt x="151523" y="12476"/>
                </a:lnTo>
                <a:lnTo>
                  <a:pt x="156059" y="14971"/>
                </a:lnTo>
                <a:lnTo>
                  <a:pt x="160143" y="17693"/>
                </a:lnTo>
                <a:lnTo>
                  <a:pt x="164225" y="20642"/>
                </a:lnTo>
                <a:lnTo>
                  <a:pt x="168082" y="23590"/>
                </a:lnTo>
                <a:lnTo>
                  <a:pt x="171711" y="26993"/>
                </a:lnTo>
                <a:lnTo>
                  <a:pt x="175340" y="30169"/>
                </a:lnTo>
                <a:lnTo>
                  <a:pt x="178743" y="33798"/>
                </a:lnTo>
                <a:lnTo>
                  <a:pt x="181918" y="37427"/>
                </a:lnTo>
                <a:lnTo>
                  <a:pt x="185094" y="41510"/>
                </a:lnTo>
                <a:lnTo>
                  <a:pt x="188043" y="45593"/>
                </a:lnTo>
                <a:lnTo>
                  <a:pt x="190538" y="49676"/>
                </a:lnTo>
                <a:lnTo>
                  <a:pt x="193033" y="53986"/>
                </a:lnTo>
                <a:lnTo>
                  <a:pt x="195074" y="58296"/>
                </a:lnTo>
                <a:lnTo>
                  <a:pt x="197343" y="63059"/>
                </a:lnTo>
                <a:lnTo>
                  <a:pt x="199157" y="67596"/>
                </a:lnTo>
                <a:lnTo>
                  <a:pt x="200745" y="72359"/>
                </a:lnTo>
                <a:lnTo>
                  <a:pt x="202106" y="77122"/>
                </a:lnTo>
                <a:lnTo>
                  <a:pt x="203467" y="82340"/>
                </a:lnTo>
                <a:lnTo>
                  <a:pt x="204148" y="87330"/>
                </a:lnTo>
                <a:lnTo>
                  <a:pt x="205055" y="92320"/>
                </a:lnTo>
                <a:lnTo>
                  <a:pt x="205282" y="97537"/>
                </a:lnTo>
                <a:lnTo>
                  <a:pt x="205509" y="102981"/>
                </a:lnTo>
                <a:lnTo>
                  <a:pt x="205509" y="2092965"/>
                </a:lnTo>
                <a:lnTo>
                  <a:pt x="2195719" y="2092965"/>
                </a:lnTo>
                <a:lnTo>
                  <a:pt x="2201163" y="2093192"/>
                </a:lnTo>
                <a:lnTo>
                  <a:pt x="2206380" y="2093419"/>
                </a:lnTo>
                <a:lnTo>
                  <a:pt x="2211597" y="2094326"/>
                </a:lnTo>
                <a:lnTo>
                  <a:pt x="2216587" y="2095233"/>
                </a:lnTo>
                <a:lnTo>
                  <a:pt x="2221578" y="2096367"/>
                </a:lnTo>
                <a:lnTo>
                  <a:pt x="2226568" y="2097501"/>
                </a:lnTo>
                <a:lnTo>
                  <a:pt x="2231105" y="2099316"/>
                </a:lnTo>
                <a:lnTo>
                  <a:pt x="2235868" y="2101131"/>
                </a:lnTo>
                <a:lnTo>
                  <a:pt x="2240405" y="2103172"/>
                </a:lnTo>
                <a:lnTo>
                  <a:pt x="2244714" y="2105667"/>
                </a:lnTo>
                <a:lnTo>
                  <a:pt x="2249251" y="2107936"/>
                </a:lnTo>
                <a:lnTo>
                  <a:pt x="2253334" y="2110658"/>
                </a:lnTo>
                <a:lnTo>
                  <a:pt x="2257417" y="2113606"/>
                </a:lnTo>
                <a:lnTo>
                  <a:pt x="2261273" y="2116328"/>
                </a:lnTo>
                <a:lnTo>
                  <a:pt x="2264902" y="2119731"/>
                </a:lnTo>
                <a:lnTo>
                  <a:pt x="2268532" y="2123133"/>
                </a:lnTo>
                <a:lnTo>
                  <a:pt x="2271934" y="2126763"/>
                </a:lnTo>
                <a:lnTo>
                  <a:pt x="2275337" y="2130619"/>
                </a:lnTo>
                <a:lnTo>
                  <a:pt x="2278285" y="2134475"/>
                </a:lnTo>
                <a:lnTo>
                  <a:pt x="2281234" y="2138331"/>
                </a:lnTo>
                <a:lnTo>
                  <a:pt x="2283729" y="2142414"/>
                </a:lnTo>
                <a:lnTo>
                  <a:pt x="2286224" y="2146724"/>
                </a:lnTo>
                <a:lnTo>
                  <a:pt x="2288720" y="2151260"/>
                </a:lnTo>
                <a:lnTo>
                  <a:pt x="2290761" y="2155797"/>
                </a:lnTo>
                <a:lnTo>
                  <a:pt x="2292576" y="2160560"/>
                </a:lnTo>
                <a:lnTo>
                  <a:pt x="2294164" y="2165324"/>
                </a:lnTo>
                <a:lnTo>
                  <a:pt x="2295298" y="2170087"/>
                </a:lnTo>
                <a:lnTo>
                  <a:pt x="2296659" y="2175304"/>
                </a:lnTo>
                <a:lnTo>
                  <a:pt x="2297339" y="2180068"/>
                </a:lnTo>
                <a:lnTo>
                  <a:pt x="2298246" y="2185285"/>
                </a:lnTo>
                <a:lnTo>
                  <a:pt x="2298473" y="2190729"/>
                </a:lnTo>
                <a:lnTo>
                  <a:pt x="2298700" y="2195946"/>
                </a:lnTo>
                <a:lnTo>
                  <a:pt x="2298473" y="2201163"/>
                </a:lnTo>
                <a:lnTo>
                  <a:pt x="2298246" y="2206380"/>
                </a:lnTo>
                <a:lnTo>
                  <a:pt x="2297339" y="2211597"/>
                </a:lnTo>
                <a:lnTo>
                  <a:pt x="2296659" y="2216361"/>
                </a:lnTo>
                <a:lnTo>
                  <a:pt x="2295298" y="2221578"/>
                </a:lnTo>
                <a:lnTo>
                  <a:pt x="2294164" y="2226568"/>
                </a:lnTo>
                <a:lnTo>
                  <a:pt x="2292576" y="2231105"/>
                </a:lnTo>
                <a:lnTo>
                  <a:pt x="2290761" y="2235868"/>
                </a:lnTo>
                <a:lnTo>
                  <a:pt x="2288720" y="2240405"/>
                </a:lnTo>
                <a:lnTo>
                  <a:pt x="2286224" y="2244941"/>
                </a:lnTo>
                <a:lnTo>
                  <a:pt x="2283729" y="2249251"/>
                </a:lnTo>
                <a:lnTo>
                  <a:pt x="2281234" y="2253334"/>
                </a:lnTo>
                <a:lnTo>
                  <a:pt x="2278285" y="2257417"/>
                </a:lnTo>
                <a:lnTo>
                  <a:pt x="2275337" y="2261273"/>
                </a:lnTo>
                <a:lnTo>
                  <a:pt x="2271934" y="2264902"/>
                </a:lnTo>
                <a:lnTo>
                  <a:pt x="2268532" y="2268532"/>
                </a:lnTo>
                <a:lnTo>
                  <a:pt x="2264902" y="2271934"/>
                </a:lnTo>
                <a:lnTo>
                  <a:pt x="2261273" y="2275337"/>
                </a:lnTo>
                <a:lnTo>
                  <a:pt x="2257417" y="2278059"/>
                </a:lnTo>
                <a:lnTo>
                  <a:pt x="2253334" y="2281234"/>
                </a:lnTo>
                <a:lnTo>
                  <a:pt x="2249251" y="2283729"/>
                </a:lnTo>
                <a:lnTo>
                  <a:pt x="2244714" y="2286451"/>
                </a:lnTo>
                <a:lnTo>
                  <a:pt x="2240405" y="2288493"/>
                </a:lnTo>
                <a:lnTo>
                  <a:pt x="2235868" y="2290534"/>
                </a:lnTo>
                <a:lnTo>
                  <a:pt x="2231105" y="2292349"/>
                </a:lnTo>
                <a:lnTo>
                  <a:pt x="2226568" y="2294164"/>
                </a:lnTo>
                <a:lnTo>
                  <a:pt x="2221578" y="2295298"/>
                </a:lnTo>
                <a:lnTo>
                  <a:pt x="2216587" y="2296659"/>
                </a:lnTo>
                <a:lnTo>
                  <a:pt x="2211597" y="2297566"/>
                </a:lnTo>
                <a:lnTo>
                  <a:pt x="2206380" y="2298246"/>
                </a:lnTo>
                <a:lnTo>
                  <a:pt x="2201163" y="2298473"/>
                </a:lnTo>
                <a:lnTo>
                  <a:pt x="2195719" y="2298700"/>
                </a:lnTo>
                <a:lnTo>
                  <a:pt x="102528" y="2298700"/>
                </a:lnTo>
                <a:lnTo>
                  <a:pt x="97310" y="2298473"/>
                </a:lnTo>
                <a:lnTo>
                  <a:pt x="92093" y="2298246"/>
                </a:lnTo>
                <a:lnTo>
                  <a:pt x="86876" y="2297566"/>
                </a:lnTo>
                <a:lnTo>
                  <a:pt x="81886" y="2296659"/>
                </a:lnTo>
                <a:lnTo>
                  <a:pt x="77122" y="2295298"/>
                </a:lnTo>
                <a:lnTo>
                  <a:pt x="72132" y="2294164"/>
                </a:lnTo>
                <a:lnTo>
                  <a:pt x="67142" y="2292349"/>
                </a:lnTo>
                <a:lnTo>
                  <a:pt x="62605" y="2290534"/>
                </a:lnTo>
                <a:lnTo>
                  <a:pt x="57842" y="2288493"/>
                </a:lnTo>
                <a:lnTo>
                  <a:pt x="53532" y="2286451"/>
                </a:lnTo>
                <a:lnTo>
                  <a:pt x="49449" y="2283729"/>
                </a:lnTo>
                <a:lnTo>
                  <a:pt x="45139" y="2281234"/>
                </a:lnTo>
                <a:lnTo>
                  <a:pt x="41283" y="2278059"/>
                </a:lnTo>
                <a:lnTo>
                  <a:pt x="37200" y="2275337"/>
                </a:lnTo>
                <a:lnTo>
                  <a:pt x="33344" y="2271934"/>
                </a:lnTo>
                <a:lnTo>
                  <a:pt x="29715" y="2268532"/>
                </a:lnTo>
                <a:lnTo>
                  <a:pt x="26539" y="2264902"/>
                </a:lnTo>
                <a:lnTo>
                  <a:pt x="23364" y="2261273"/>
                </a:lnTo>
                <a:lnTo>
                  <a:pt x="20188" y="2257417"/>
                </a:lnTo>
                <a:lnTo>
                  <a:pt x="17466" y="2253334"/>
                </a:lnTo>
                <a:lnTo>
                  <a:pt x="14517" y="2249251"/>
                </a:lnTo>
                <a:lnTo>
                  <a:pt x="12249" y="2244941"/>
                </a:lnTo>
                <a:lnTo>
                  <a:pt x="9981" y="2240405"/>
                </a:lnTo>
                <a:lnTo>
                  <a:pt x="7939" y="2235868"/>
                </a:lnTo>
                <a:lnTo>
                  <a:pt x="6125" y="2231105"/>
                </a:lnTo>
                <a:lnTo>
                  <a:pt x="4537" y="2226568"/>
                </a:lnTo>
                <a:lnTo>
                  <a:pt x="2949" y="2221578"/>
                </a:lnTo>
                <a:lnTo>
                  <a:pt x="2042" y="2216361"/>
                </a:lnTo>
                <a:lnTo>
                  <a:pt x="907" y="2211597"/>
                </a:lnTo>
                <a:lnTo>
                  <a:pt x="454" y="2206380"/>
                </a:lnTo>
                <a:lnTo>
                  <a:pt x="0" y="2201163"/>
                </a:lnTo>
                <a:lnTo>
                  <a:pt x="0" y="2195946"/>
                </a:lnTo>
                <a:lnTo>
                  <a:pt x="0" y="102981"/>
                </a:lnTo>
                <a:lnTo>
                  <a:pt x="0" y="97537"/>
                </a:lnTo>
                <a:lnTo>
                  <a:pt x="454" y="92320"/>
                </a:lnTo>
                <a:lnTo>
                  <a:pt x="907" y="87330"/>
                </a:lnTo>
                <a:lnTo>
                  <a:pt x="2042" y="82340"/>
                </a:lnTo>
                <a:lnTo>
                  <a:pt x="2949" y="77122"/>
                </a:lnTo>
                <a:lnTo>
                  <a:pt x="4537" y="72359"/>
                </a:lnTo>
                <a:lnTo>
                  <a:pt x="6125" y="67596"/>
                </a:lnTo>
                <a:lnTo>
                  <a:pt x="7939" y="63059"/>
                </a:lnTo>
                <a:lnTo>
                  <a:pt x="9981" y="58296"/>
                </a:lnTo>
                <a:lnTo>
                  <a:pt x="12249" y="53986"/>
                </a:lnTo>
                <a:lnTo>
                  <a:pt x="14517" y="49676"/>
                </a:lnTo>
                <a:lnTo>
                  <a:pt x="17466" y="45593"/>
                </a:lnTo>
                <a:lnTo>
                  <a:pt x="20188" y="41510"/>
                </a:lnTo>
                <a:lnTo>
                  <a:pt x="23364" y="37427"/>
                </a:lnTo>
                <a:lnTo>
                  <a:pt x="26539" y="33798"/>
                </a:lnTo>
                <a:lnTo>
                  <a:pt x="29715" y="30169"/>
                </a:lnTo>
                <a:lnTo>
                  <a:pt x="33344" y="26993"/>
                </a:lnTo>
                <a:lnTo>
                  <a:pt x="37200" y="23590"/>
                </a:lnTo>
                <a:lnTo>
                  <a:pt x="41283" y="20642"/>
                </a:lnTo>
                <a:lnTo>
                  <a:pt x="45139" y="17693"/>
                </a:lnTo>
                <a:lnTo>
                  <a:pt x="49449" y="14971"/>
                </a:lnTo>
                <a:lnTo>
                  <a:pt x="53532" y="12476"/>
                </a:lnTo>
                <a:lnTo>
                  <a:pt x="57842" y="10434"/>
                </a:lnTo>
                <a:lnTo>
                  <a:pt x="62605" y="8393"/>
                </a:lnTo>
                <a:lnTo>
                  <a:pt x="67142" y="6578"/>
                </a:lnTo>
                <a:lnTo>
                  <a:pt x="72132" y="4764"/>
                </a:lnTo>
                <a:lnTo>
                  <a:pt x="77122" y="3403"/>
                </a:lnTo>
                <a:lnTo>
                  <a:pt x="81886" y="2268"/>
                </a:lnTo>
                <a:lnTo>
                  <a:pt x="86876" y="1361"/>
                </a:lnTo>
                <a:lnTo>
                  <a:pt x="92093" y="681"/>
                </a:lnTo>
                <a:lnTo>
                  <a:pt x="97310" y="454"/>
                </a:lnTo>
                <a:lnTo>
                  <a:pt x="102528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4176498" y="2703628"/>
            <a:ext cx="319833" cy="335482"/>
            <a:chOff x="3101547" y="1556719"/>
            <a:chExt cx="319833" cy="335482"/>
          </a:xfrm>
        </p:grpSpPr>
        <p:sp>
          <p:nvSpPr>
            <p:cNvPr id="26" name="Freeform 8"/>
            <p:cNvSpPr/>
            <p:nvPr/>
          </p:nvSpPr>
          <p:spPr bwMode="auto">
            <a:xfrm>
              <a:off x="3101547" y="1556719"/>
              <a:ext cx="319833" cy="182763"/>
            </a:xfrm>
            <a:custGeom>
              <a:avLst/>
              <a:gdLst>
                <a:gd name="T0" fmla="*/ 245 w 511"/>
                <a:gd name="T1" fmla="*/ 2 h 292"/>
                <a:gd name="T2" fmla="*/ 10 w 511"/>
                <a:gd name="T3" fmla="*/ 129 h 292"/>
                <a:gd name="T4" fmla="*/ 10 w 511"/>
                <a:gd name="T5" fmla="*/ 129 h 292"/>
                <a:gd name="T6" fmla="*/ 6 w 511"/>
                <a:gd name="T7" fmla="*/ 132 h 292"/>
                <a:gd name="T8" fmla="*/ 2 w 511"/>
                <a:gd name="T9" fmla="*/ 136 h 292"/>
                <a:gd name="T10" fmla="*/ 0 w 511"/>
                <a:gd name="T11" fmla="*/ 141 h 292"/>
                <a:gd name="T12" fmla="*/ 0 w 511"/>
                <a:gd name="T13" fmla="*/ 146 h 292"/>
                <a:gd name="T14" fmla="*/ 0 w 511"/>
                <a:gd name="T15" fmla="*/ 151 h 292"/>
                <a:gd name="T16" fmla="*/ 2 w 511"/>
                <a:gd name="T17" fmla="*/ 155 h 292"/>
                <a:gd name="T18" fmla="*/ 6 w 511"/>
                <a:gd name="T19" fmla="*/ 159 h 292"/>
                <a:gd name="T20" fmla="*/ 10 w 511"/>
                <a:gd name="T21" fmla="*/ 163 h 292"/>
                <a:gd name="T22" fmla="*/ 245 w 511"/>
                <a:gd name="T23" fmla="*/ 289 h 292"/>
                <a:gd name="T24" fmla="*/ 245 w 511"/>
                <a:gd name="T25" fmla="*/ 289 h 292"/>
                <a:gd name="T26" fmla="*/ 250 w 511"/>
                <a:gd name="T27" fmla="*/ 291 h 292"/>
                <a:gd name="T28" fmla="*/ 256 w 511"/>
                <a:gd name="T29" fmla="*/ 292 h 292"/>
                <a:gd name="T30" fmla="*/ 261 w 511"/>
                <a:gd name="T31" fmla="*/ 291 h 292"/>
                <a:gd name="T32" fmla="*/ 267 w 511"/>
                <a:gd name="T33" fmla="*/ 289 h 292"/>
                <a:gd name="T34" fmla="*/ 500 w 511"/>
                <a:gd name="T35" fmla="*/ 163 h 292"/>
                <a:gd name="T36" fmla="*/ 500 w 511"/>
                <a:gd name="T37" fmla="*/ 163 h 292"/>
                <a:gd name="T38" fmla="*/ 505 w 511"/>
                <a:gd name="T39" fmla="*/ 159 h 292"/>
                <a:gd name="T40" fmla="*/ 508 w 511"/>
                <a:gd name="T41" fmla="*/ 155 h 292"/>
                <a:gd name="T42" fmla="*/ 510 w 511"/>
                <a:gd name="T43" fmla="*/ 151 h 292"/>
                <a:gd name="T44" fmla="*/ 511 w 511"/>
                <a:gd name="T45" fmla="*/ 146 h 292"/>
                <a:gd name="T46" fmla="*/ 510 w 511"/>
                <a:gd name="T47" fmla="*/ 141 h 292"/>
                <a:gd name="T48" fmla="*/ 508 w 511"/>
                <a:gd name="T49" fmla="*/ 136 h 292"/>
                <a:gd name="T50" fmla="*/ 505 w 511"/>
                <a:gd name="T51" fmla="*/ 132 h 292"/>
                <a:gd name="T52" fmla="*/ 500 w 511"/>
                <a:gd name="T53" fmla="*/ 129 h 292"/>
                <a:gd name="T54" fmla="*/ 267 w 511"/>
                <a:gd name="T55" fmla="*/ 2 h 292"/>
                <a:gd name="T56" fmla="*/ 267 w 511"/>
                <a:gd name="T57" fmla="*/ 2 h 292"/>
                <a:gd name="T58" fmla="*/ 261 w 511"/>
                <a:gd name="T59" fmla="*/ 0 h 292"/>
                <a:gd name="T60" fmla="*/ 256 w 511"/>
                <a:gd name="T61" fmla="*/ 0 h 292"/>
                <a:gd name="T62" fmla="*/ 250 w 511"/>
                <a:gd name="T63" fmla="*/ 0 h 292"/>
                <a:gd name="T64" fmla="*/ 245 w 511"/>
                <a:gd name="T65" fmla="*/ 2 h 292"/>
                <a:gd name="T66" fmla="*/ 245 w 511"/>
                <a:gd name="T67" fmla="*/ 2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11" h="292">
                  <a:moveTo>
                    <a:pt x="245" y="2"/>
                  </a:moveTo>
                  <a:lnTo>
                    <a:pt x="10" y="129"/>
                  </a:lnTo>
                  <a:lnTo>
                    <a:pt x="10" y="129"/>
                  </a:lnTo>
                  <a:lnTo>
                    <a:pt x="6" y="132"/>
                  </a:lnTo>
                  <a:lnTo>
                    <a:pt x="2" y="136"/>
                  </a:lnTo>
                  <a:lnTo>
                    <a:pt x="0" y="141"/>
                  </a:lnTo>
                  <a:lnTo>
                    <a:pt x="0" y="146"/>
                  </a:lnTo>
                  <a:lnTo>
                    <a:pt x="0" y="151"/>
                  </a:lnTo>
                  <a:lnTo>
                    <a:pt x="2" y="155"/>
                  </a:lnTo>
                  <a:lnTo>
                    <a:pt x="6" y="159"/>
                  </a:lnTo>
                  <a:lnTo>
                    <a:pt x="10" y="163"/>
                  </a:lnTo>
                  <a:lnTo>
                    <a:pt x="245" y="289"/>
                  </a:lnTo>
                  <a:lnTo>
                    <a:pt x="245" y="289"/>
                  </a:lnTo>
                  <a:lnTo>
                    <a:pt x="250" y="291"/>
                  </a:lnTo>
                  <a:lnTo>
                    <a:pt x="256" y="292"/>
                  </a:lnTo>
                  <a:lnTo>
                    <a:pt x="261" y="291"/>
                  </a:lnTo>
                  <a:lnTo>
                    <a:pt x="267" y="289"/>
                  </a:lnTo>
                  <a:lnTo>
                    <a:pt x="500" y="163"/>
                  </a:lnTo>
                  <a:lnTo>
                    <a:pt x="500" y="163"/>
                  </a:lnTo>
                  <a:lnTo>
                    <a:pt x="505" y="159"/>
                  </a:lnTo>
                  <a:lnTo>
                    <a:pt x="508" y="155"/>
                  </a:lnTo>
                  <a:lnTo>
                    <a:pt x="510" y="151"/>
                  </a:lnTo>
                  <a:lnTo>
                    <a:pt x="511" y="146"/>
                  </a:lnTo>
                  <a:lnTo>
                    <a:pt x="510" y="141"/>
                  </a:lnTo>
                  <a:lnTo>
                    <a:pt x="508" y="136"/>
                  </a:lnTo>
                  <a:lnTo>
                    <a:pt x="505" y="132"/>
                  </a:lnTo>
                  <a:lnTo>
                    <a:pt x="500" y="129"/>
                  </a:lnTo>
                  <a:lnTo>
                    <a:pt x="267" y="2"/>
                  </a:lnTo>
                  <a:lnTo>
                    <a:pt x="267" y="2"/>
                  </a:lnTo>
                  <a:lnTo>
                    <a:pt x="261" y="0"/>
                  </a:lnTo>
                  <a:lnTo>
                    <a:pt x="256" y="0"/>
                  </a:lnTo>
                  <a:lnTo>
                    <a:pt x="250" y="0"/>
                  </a:lnTo>
                  <a:lnTo>
                    <a:pt x="245" y="2"/>
                  </a:lnTo>
                  <a:lnTo>
                    <a:pt x="245" y="2"/>
                  </a:lnTo>
                  <a:close/>
                </a:path>
              </a:pathLst>
            </a:custGeom>
            <a:solidFill>
              <a:schemeClr val="bg1"/>
            </a:solidFill>
            <a:ln w="6350">
              <a:noFill/>
              <a:prstDash val="solid"/>
              <a:round/>
            </a:ln>
          </p:spPr>
          <p:txBody>
            <a:bodyPr vert="horz" wrap="square" lIns="121904" tIns="60952" rIns="121904" bIns="60952" numCol="1" anchor="t" anchorCtr="0" compatLnSpc="1"/>
            <a:lstStyle/>
            <a:p>
              <a:pPr defTabSz="913765"/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7" name="Freeform 9"/>
            <p:cNvSpPr/>
            <p:nvPr/>
          </p:nvSpPr>
          <p:spPr bwMode="auto">
            <a:xfrm>
              <a:off x="3101547" y="1702553"/>
              <a:ext cx="319833" cy="116417"/>
            </a:xfrm>
            <a:custGeom>
              <a:avLst/>
              <a:gdLst>
                <a:gd name="T0" fmla="*/ 51 w 511"/>
                <a:gd name="T1" fmla="*/ 0 h 186"/>
                <a:gd name="T2" fmla="*/ 10 w 511"/>
                <a:gd name="T3" fmla="*/ 22 h 186"/>
                <a:gd name="T4" fmla="*/ 10 w 511"/>
                <a:gd name="T5" fmla="*/ 22 h 186"/>
                <a:gd name="T6" fmla="*/ 6 w 511"/>
                <a:gd name="T7" fmla="*/ 25 h 186"/>
                <a:gd name="T8" fmla="*/ 2 w 511"/>
                <a:gd name="T9" fmla="*/ 30 h 186"/>
                <a:gd name="T10" fmla="*/ 0 w 511"/>
                <a:gd name="T11" fmla="*/ 34 h 186"/>
                <a:gd name="T12" fmla="*/ 0 w 511"/>
                <a:gd name="T13" fmla="*/ 39 h 186"/>
                <a:gd name="T14" fmla="*/ 0 w 511"/>
                <a:gd name="T15" fmla="*/ 44 h 186"/>
                <a:gd name="T16" fmla="*/ 2 w 511"/>
                <a:gd name="T17" fmla="*/ 49 h 186"/>
                <a:gd name="T18" fmla="*/ 6 w 511"/>
                <a:gd name="T19" fmla="*/ 53 h 186"/>
                <a:gd name="T20" fmla="*/ 10 w 511"/>
                <a:gd name="T21" fmla="*/ 56 h 186"/>
                <a:gd name="T22" fmla="*/ 245 w 511"/>
                <a:gd name="T23" fmla="*/ 183 h 186"/>
                <a:gd name="T24" fmla="*/ 245 w 511"/>
                <a:gd name="T25" fmla="*/ 183 h 186"/>
                <a:gd name="T26" fmla="*/ 250 w 511"/>
                <a:gd name="T27" fmla="*/ 185 h 186"/>
                <a:gd name="T28" fmla="*/ 256 w 511"/>
                <a:gd name="T29" fmla="*/ 186 h 186"/>
                <a:gd name="T30" fmla="*/ 261 w 511"/>
                <a:gd name="T31" fmla="*/ 185 h 186"/>
                <a:gd name="T32" fmla="*/ 267 w 511"/>
                <a:gd name="T33" fmla="*/ 183 h 186"/>
                <a:gd name="T34" fmla="*/ 500 w 511"/>
                <a:gd name="T35" fmla="*/ 56 h 186"/>
                <a:gd name="T36" fmla="*/ 500 w 511"/>
                <a:gd name="T37" fmla="*/ 56 h 186"/>
                <a:gd name="T38" fmla="*/ 505 w 511"/>
                <a:gd name="T39" fmla="*/ 53 h 186"/>
                <a:gd name="T40" fmla="*/ 508 w 511"/>
                <a:gd name="T41" fmla="*/ 49 h 186"/>
                <a:gd name="T42" fmla="*/ 510 w 511"/>
                <a:gd name="T43" fmla="*/ 44 h 186"/>
                <a:gd name="T44" fmla="*/ 511 w 511"/>
                <a:gd name="T45" fmla="*/ 39 h 186"/>
                <a:gd name="T46" fmla="*/ 510 w 511"/>
                <a:gd name="T47" fmla="*/ 34 h 186"/>
                <a:gd name="T48" fmla="*/ 508 w 511"/>
                <a:gd name="T49" fmla="*/ 30 h 186"/>
                <a:gd name="T50" fmla="*/ 505 w 511"/>
                <a:gd name="T51" fmla="*/ 25 h 186"/>
                <a:gd name="T52" fmla="*/ 500 w 511"/>
                <a:gd name="T53" fmla="*/ 22 h 186"/>
                <a:gd name="T54" fmla="*/ 459 w 511"/>
                <a:gd name="T55" fmla="*/ 0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511" h="186">
                  <a:moveTo>
                    <a:pt x="51" y="0"/>
                  </a:moveTo>
                  <a:lnTo>
                    <a:pt x="10" y="22"/>
                  </a:lnTo>
                  <a:lnTo>
                    <a:pt x="10" y="22"/>
                  </a:lnTo>
                  <a:lnTo>
                    <a:pt x="6" y="25"/>
                  </a:lnTo>
                  <a:lnTo>
                    <a:pt x="2" y="30"/>
                  </a:lnTo>
                  <a:lnTo>
                    <a:pt x="0" y="34"/>
                  </a:lnTo>
                  <a:lnTo>
                    <a:pt x="0" y="39"/>
                  </a:lnTo>
                  <a:lnTo>
                    <a:pt x="0" y="44"/>
                  </a:lnTo>
                  <a:lnTo>
                    <a:pt x="2" y="49"/>
                  </a:lnTo>
                  <a:lnTo>
                    <a:pt x="6" y="53"/>
                  </a:lnTo>
                  <a:lnTo>
                    <a:pt x="10" y="56"/>
                  </a:lnTo>
                  <a:lnTo>
                    <a:pt x="245" y="183"/>
                  </a:lnTo>
                  <a:lnTo>
                    <a:pt x="245" y="183"/>
                  </a:lnTo>
                  <a:lnTo>
                    <a:pt x="250" y="185"/>
                  </a:lnTo>
                  <a:lnTo>
                    <a:pt x="256" y="186"/>
                  </a:lnTo>
                  <a:lnTo>
                    <a:pt x="261" y="185"/>
                  </a:lnTo>
                  <a:lnTo>
                    <a:pt x="267" y="183"/>
                  </a:lnTo>
                  <a:lnTo>
                    <a:pt x="500" y="56"/>
                  </a:lnTo>
                  <a:lnTo>
                    <a:pt x="500" y="56"/>
                  </a:lnTo>
                  <a:lnTo>
                    <a:pt x="505" y="53"/>
                  </a:lnTo>
                  <a:lnTo>
                    <a:pt x="508" y="49"/>
                  </a:lnTo>
                  <a:lnTo>
                    <a:pt x="510" y="44"/>
                  </a:lnTo>
                  <a:lnTo>
                    <a:pt x="511" y="39"/>
                  </a:lnTo>
                  <a:lnTo>
                    <a:pt x="510" y="34"/>
                  </a:lnTo>
                  <a:lnTo>
                    <a:pt x="508" y="30"/>
                  </a:lnTo>
                  <a:lnTo>
                    <a:pt x="505" y="25"/>
                  </a:lnTo>
                  <a:lnTo>
                    <a:pt x="500" y="22"/>
                  </a:lnTo>
                  <a:lnTo>
                    <a:pt x="459" y="0"/>
                  </a:lnTo>
                </a:path>
              </a:pathLst>
            </a:custGeom>
            <a:solidFill>
              <a:schemeClr val="bg1"/>
            </a:solidFill>
            <a:ln w="6350">
              <a:noFill/>
              <a:prstDash val="solid"/>
              <a:round/>
            </a:ln>
          </p:spPr>
          <p:txBody>
            <a:bodyPr vert="horz" wrap="square" lIns="121904" tIns="60952" rIns="121904" bIns="60952" numCol="1" anchor="t" anchorCtr="0" compatLnSpc="1"/>
            <a:lstStyle/>
            <a:p>
              <a:pPr defTabSz="913765"/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8" name="Freeform 10"/>
            <p:cNvSpPr/>
            <p:nvPr/>
          </p:nvSpPr>
          <p:spPr bwMode="auto">
            <a:xfrm>
              <a:off x="3101547" y="1776409"/>
              <a:ext cx="319833" cy="115792"/>
            </a:xfrm>
            <a:custGeom>
              <a:avLst/>
              <a:gdLst>
                <a:gd name="T0" fmla="*/ 51 w 511"/>
                <a:gd name="T1" fmla="*/ 0 h 185"/>
                <a:gd name="T2" fmla="*/ 10 w 511"/>
                <a:gd name="T3" fmla="*/ 22 h 185"/>
                <a:gd name="T4" fmla="*/ 10 w 511"/>
                <a:gd name="T5" fmla="*/ 22 h 185"/>
                <a:gd name="T6" fmla="*/ 6 w 511"/>
                <a:gd name="T7" fmla="*/ 25 h 185"/>
                <a:gd name="T8" fmla="*/ 2 w 511"/>
                <a:gd name="T9" fmla="*/ 29 h 185"/>
                <a:gd name="T10" fmla="*/ 0 w 511"/>
                <a:gd name="T11" fmla="*/ 34 h 185"/>
                <a:gd name="T12" fmla="*/ 0 w 511"/>
                <a:gd name="T13" fmla="*/ 39 h 185"/>
                <a:gd name="T14" fmla="*/ 0 w 511"/>
                <a:gd name="T15" fmla="*/ 44 h 185"/>
                <a:gd name="T16" fmla="*/ 2 w 511"/>
                <a:gd name="T17" fmla="*/ 48 h 185"/>
                <a:gd name="T18" fmla="*/ 6 w 511"/>
                <a:gd name="T19" fmla="*/ 52 h 185"/>
                <a:gd name="T20" fmla="*/ 10 w 511"/>
                <a:gd name="T21" fmla="*/ 56 h 185"/>
                <a:gd name="T22" fmla="*/ 245 w 511"/>
                <a:gd name="T23" fmla="*/ 182 h 185"/>
                <a:gd name="T24" fmla="*/ 245 w 511"/>
                <a:gd name="T25" fmla="*/ 182 h 185"/>
                <a:gd name="T26" fmla="*/ 250 w 511"/>
                <a:gd name="T27" fmla="*/ 184 h 185"/>
                <a:gd name="T28" fmla="*/ 256 w 511"/>
                <a:gd name="T29" fmla="*/ 185 h 185"/>
                <a:gd name="T30" fmla="*/ 261 w 511"/>
                <a:gd name="T31" fmla="*/ 184 h 185"/>
                <a:gd name="T32" fmla="*/ 267 w 511"/>
                <a:gd name="T33" fmla="*/ 182 h 185"/>
                <a:gd name="T34" fmla="*/ 500 w 511"/>
                <a:gd name="T35" fmla="*/ 56 h 185"/>
                <a:gd name="T36" fmla="*/ 500 w 511"/>
                <a:gd name="T37" fmla="*/ 56 h 185"/>
                <a:gd name="T38" fmla="*/ 505 w 511"/>
                <a:gd name="T39" fmla="*/ 52 h 185"/>
                <a:gd name="T40" fmla="*/ 508 w 511"/>
                <a:gd name="T41" fmla="*/ 48 h 185"/>
                <a:gd name="T42" fmla="*/ 510 w 511"/>
                <a:gd name="T43" fmla="*/ 44 h 185"/>
                <a:gd name="T44" fmla="*/ 511 w 511"/>
                <a:gd name="T45" fmla="*/ 39 h 185"/>
                <a:gd name="T46" fmla="*/ 510 w 511"/>
                <a:gd name="T47" fmla="*/ 34 h 185"/>
                <a:gd name="T48" fmla="*/ 508 w 511"/>
                <a:gd name="T49" fmla="*/ 29 h 185"/>
                <a:gd name="T50" fmla="*/ 505 w 511"/>
                <a:gd name="T51" fmla="*/ 25 h 185"/>
                <a:gd name="T52" fmla="*/ 500 w 511"/>
                <a:gd name="T53" fmla="*/ 22 h 185"/>
                <a:gd name="T54" fmla="*/ 459 w 511"/>
                <a:gd name="T55" fmla="*/ 0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511" h="185">
                  <a:moveTo>
                    <a:pt x="51" y="0"/>
                  </a:moveTo>
                  <a:lnTo>
                    <a:pt x="10" y="22"/>
                  </a:lnTo>
                  <a:lnTo>
                    <a:pt x="10" y="22"/>
                  </a:lnTo>
                  <a:lnTo>
                    <a:pt x="6" y="25"/>
                  </a:lnTo>
                  <a:lnTo>
                    <a:pt x="2" y="29"/>
                  </a:lnTo>
                  <a:lnTo>
                    <a:pt x="0" y="34"/>
                  </a:lnTo>
                  <a:lnTo>
                    <a:pt x="0" y="39"/>
                  </a:lnTo>
                  <a:lnTo>
                    <a:pt x="0" y="44"/>
                  </a:lnTo>
                  <a:lnTo>
                    <a:pt x="2" y="48"/>
                  </a:lnTo>
                  <a:lnTo>
                    <a:pt x="6" y="52"/>
                  </a:lnTo>
                  <a:lnTo>
                    <a:pt x="10" y="56"/>
                  </a:lnTo>
                  <a:lnTo>
                    <a:pt x="245" y="182"/>
                  </a:lnTo>
                  <a:lnTo>
                    <a:pt x="245" y="182"/>
                  </a:lnTo>
                  <a:lnTo>
                    <a:pt x="250" y="184"/>
                  </a:lnTo>
                  <a:lnTo>
                    <a:pt x="256" y="185"/>
                  </a:lnTo>
                  <a:lnTo>
                    <a:pt x="261" y="184"/>
                  </a:lnTo>
                  <a:lnTo>
                    <a:pt x="267" y="182"/>
                  </a:lnTo>
                  <a:lnTo>
                    <a:pt x="500" y="56"/>
                  </a:lnTo>
                  <a:lnTo>
                    <a:pt x="500" y="56"/>
                  </a:lnTo>
                  <a:lnTo>
                    <a:pt x="505" y="52"/>
                  </a:lnTo>
                  <a:lnTo>
                    <a:pt x="508" y="48"/>
                  </a:lnTo>
                  <a:lnTo>
                    <a:pt x="510" y="44"/>
                  </a:lnTo>
                  <a:lnTo>
                    <a:pt x="511" y="39"/>
                  </a:lnTo>
                  <a:lnTo>
                    <a:pt x="510" y="34"/>
                  </a:lnTo>
                  <a:lnTo>
                    <a:pt x="508" y="29"/>
                  </a:lnTo>
                  <a:lnTo>
                    <a:pt x="505" y="25"/>
                  </a:lnTo>
                  <a:lnTo>
                    <a:pt x="500" y="22"/>
                  </a:lnTo>
                  <a:lnTo>
                    <a:pt x="459" y="0"/>
                  </a:lnTo>
                </a:path>
              </a:pathLst>
            </a:custGeom>
            <a:solidFill>
              <a:schemeClr val="bg1"/>
            </a:solidFill>
            <a:ln w="6350">
              <a:noFill/>
              <a:prstDash val="solid"/>
              <a:round/>
            </a:ln>
          </p:spPr>
          <p:txBody>
            <a:bodyPr vert="horz" wrap="square" lIns="121904" tIns="60952" rIns="121904" bIns="60952" numCol="1" anchor="t" anchorCtr="0" compatLnSpc="1"/>
            <a:lstStyle/>
            <a:p>
              <a:pPr defTabSz="913765"/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9" name="Freeform 492"/>
          <p:cNvSpPr>
            <a:spLocks noEditPoints="1"/>
          </p:cNvSpPr>
          <p:nvPr/>
        </p:nvSpPr>
        <p:spPr bwMode="auto">
          <a:xfrm>
            <a:off x="7874440" y="2597661"/>
            <a:ext cx="317890" cy="430962"/>
          </a:xfrm>
          <a:custGeom>
            <a:avLst/>
            <a:gdLst>
              <a:gd name="T0" fmla="*/ 86 w 170"/>
              <a:gd name="T1" fmla="*/ 0 h 230"/>
              <a:gd name="T2" fmla="*/ 85 w 170"/>
              <a:gd name="T3" fmla="*/ 0 h 230"/>
              <a:gd name="T4" fmla="*/ 84 w 170"/>
              <a:gd name="T5" fmla="*/ 0 h 230"/>
              <a:gd name="T6" fmla="*/ 0 w 170"/>
              <a:gd name="T7" fmla="*/ 96 h 230"/>
              <a:gd name="T8" fmla="*/ 50 w 170"/>
              <a:gd name="T9" fmla="*/ 230 h 230"/>
              <a:gd name="T10" fmla="*/ 120 w 170"/>
              <a:gd name="T11" fmla="*/ 230 h 230"/>
              <a:gd name="T12" fmla="*/ 170 w 170"/>
              <a:gd name="T13" fmla="*/ 96 h 230"/>
              <a:gd name="T14" fmla="*/ 86 w 170"/>
              <a:gd name="T15" fmla="*/ 0 h 230"/>
              <a:gd name="T16" fmla="*/ 105 w 170"/>
              <a:gd name="T17" fmla="*/ 210 h 230"/>
              <a:gd name="T18" fmla="*/ 97 w 170"/>
              <a:gd name="T19" fmla="*/ 210 h 230"/>
              <a:gd name="T20" fmla="*/ 97 w 170"/>
              <a:gd name="T21" fmla="*/ 159 h 230"/>
              <a:gd name="T22" fmla="*/ 73 w 170"/>
              <a:gd name="T23" fmla="*/ 159 h 230"/>
              <a:gd name="T24" fmla="*/ 73 w 170"/>
              <a:gd name="T25" fmla="*/ 210 h 230"/>
              <a:gd name="T26" fmla="*/ 65 w 170"/>
              <a:gd name="T27" fmla="*/ 210 h 230"/>
              <a:gd name="T28" fmla="*/ 49 w 170"/>
              <a:gd name="T29" fmla="*/ 176 h 230"/>
              <a:gd name="T30" fmla="*/ 20 w 170"/>
              <a:gd name="T31" fmla="*/ 96 h 230"/>
              <a:gd name="T32" fmla="*/ 49 w 170"/>
              <a:gd name="T33" fmla="*/ 30 h 230"/>
              <a:gd name="T34" fmla="*/ 84 w 170"/>
              <a:gd name="T35" fmla="*/ 20 h 230"/>
              <a:gd name="T36" fmla="*/ 84 w 170"/>
              <a:gd name="T37" fmla="*/ 20 h 230"/>
              <a:gd name="T38" fmla="*/ 85 w 170"/>
              <a:gd name="T39" fmla="*/ 20 h 230"/>
              <a:gd name="T40" fmla="*/ 86 w 170"/>
              <a:gd name="T41" fmla="*/ 20 h 230"/>
              <a:gd name="T42" fmla="*/ 86 w 170"/>
              <a:gd name="T43" fmla="*/ 20 h 230"/>
              <a:gd name="T44" fmla="*/ 121 w 170"/>
              <a:gd name="T45" fmla="*/ 30 h 230"/>
              <a:gd name="T46" fmla="*/ 150 w 170"/>
              <a:gd name="T47" fmla="*/ 96 h 230"/>
              <a:gd name="T48" fmla="*/ 121 w 170"/>
              <a:gd name="T49" fmla="*/ 176 h 230"/>
              <a:gd name="T50" fmla="*/ 105 w 170"/>
              <a:gd name="T51" fmla="*/ 210 h 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70" h="230">
                <a:moveTo>
                  <a:pt x="86" y="0"/>
                </a:moveTo>
                <a:cubicBezTo>
                  <a:pt x="85" y="0"/>
                  <a:pt x="85" y="0"/>
                  <a:pt x="85" y="0"/>
                </a:cubicBezTo>
                <a:cubicBezTo>
                  <a:pt x="85" y="0"/>
                  <a:pt x="84" y="0"/>
                  <a:pt x="84" y="0"/>
                </a:cubicBezTo>
                <a:cubicBezTo>
                  <a:pt x="74" y="0"/>
                  <a:pt x="0" y="3"/>
                  <a:pt x="0" y="96"/>
                </a:cubicBezTo>
                <a:cubicBezTo>
                  <a:pt x="0" y="136"/>
                  <a:pt x="50" y="210"/>
                  <a:pt x="50" y="230"/>
                </a:cubicBezTo>
                <a:cubicBezTo>
                  <a:pt x="120" y="230"/>
                  <a:pt x="120" y="230"/>
                  <a:pt x="120" y="230"/>
                </a:cubicBezTo>
                <a:cubicBezTo>
                  <a:pt x="120" y="210"/>
                  <a:pt x="170" y="136"/>
                  <a:pt x="170" y="96"/>
                </a:cubicBezTo>
                <a:cubicBezTo>
                  <a:pt x="170" y="3"/>
                  <a:pt x="96" y="0"/>
                  <a:pt x="86" y="0"/>
                </a:cubicBezTo>
                <a:close/>
                <a:moveTo>
                  <a:pt x="105" y="210"/>
                </a:moveTo>
                <a:cubicBezTo>
                  <a:pt x="97" y="210"/>
                  <a:pt x="97" y="210"/>
                  <a:pt x="97" y="210"/>
                </a:cubicBezTo>
                <a:cubicBezTo>
                  <a:pt x="97" y="159"/>
                  <a:pt x="97" y="159"/>
                  <a:pt x="97" y="159"/>
                </a:cubicBezTo>
                <a:cubicBezTo>
                  <a:pt x="73" y="159"/>
                  <a:pt x="73" y="159"/>
                  <a:pt x="73" y="159"/>
                </a:cubicBezTo>
                <a:cubicBezTo>
                  <a:pt x="73" y="210"/>
                  <a:pt x="73" y="210"/>
                  <a:pt x="73" y="210"/>
                </a:cubicBezTo>
                <a:cubicBezTo>
                  <a:pt x="65" y="210"/>
                  <a:pt x="65" y="210"/>
                  <a:pt x="65" y="210"/>
                </a:cubicBezTo>
                <a:cubicBezTo>
                  <a:pt x="62" y="201"/>
                  <a:pt x="56" y="190"/>
                  <a:pt x="49" y="176"/>
                </a:cubicBezTo>
                <a:cubicBezTo>
                  <a:pt x="37" y="150"/>
                  <a:pt x="20" y="115"/>
                  <a:pt x="20" y="96"/>
                </a:cubicBezTo>
                <a:cubicBezTo>
                  <a:pt x="20" y="64"/>
                  <a:pt x="30" y="42"/>
                  <a:pt x="49" y="30"/>
                </a:cubicBezTo>
                <a:cubicBezTo>
                  <a:pt x="65" y="20"/>
                  <a:pt x="82" y="20"/>
                  <a:pt x="84" y="20"/>
                </a:cubicBezTo>
                <a:cubicBezTo>
                  <a:pt x="84" y="20"/>
                  <a:pt x="84" y="20"/>
                  <a:pt x="84" y="20"/>
                </a:cubicBezTo>
                <a:cubicBezTo>
                  <a:pt x="85" y="20"/>
                  <a:pt x="85" y="20"/>
                  <a:pt x="85" y="20"/>
                </a:cubicBezTo>
                <a:cubicBezTo>
                  <a:pt x="86" y="20"/>
                  <a:pt x="86" y="20"/>
                  <a:pt x="86" y="20"/>
                </a:cubicBezTo>
                <a:cubicBezTo>
                  <a:pt x="86" y="20"/>
                  <a:pt x="86" y="20"/>
                  <a:pt x="86" y="20"/>
                </a:cubicBezTo>
                <a:cubicBezTo>
                  <a:pt x="88" y="20"/>
                  <a:pt x="105" y="20"/>
                  <a:pt x="121" y="30"/>
                </a:cubicBezTo>
                <a:cubicBezTo>
                  <a:pt x="140" y="42"/>
                  <a:pt x="150" y="64"/>
                  <a:pt x="150" y="96"/>
                </a:cubicBezTo>
                <a:cubicBezTo>
                  <a:pt x="150" y="115"/>
                  <a:pt x="133" y="150"/>
                  <a:pt x="121" y="176"/>
                </a:cubicBezTo>
                <a:cubicBezTo>
                  <a:pt x="114" y="190"/>
                  <a:pt x="108" y="201"/>
                  <a:pt x="105" y="21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lIns="162560" tIns="81280" rIns="162560" bIns="81280"/>
          <a:lstStyle/>
          <a:p>
            <a:pPr defTabSz="913765">
              <a:defRPr/>
            </a:pPr>
            <a:endParaRPr lang="zh-CN" altLang="en-US" sz="2535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0" name="Rectangle 493"/>
          <p:cNvSpPr>
            <a:spLocks noChangeArrowheads="1"/>
          </p:cNvSpPr>
          <p:nvPr/>
        </p:nvSpPr>
        <p:spPr bwMode="auto">
          <a:xfrm>
            <a:off x="7968313" y="3047824"/>
            <a:ext cx="132276" cy="362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lIns="162560" tIns="81280" rIns="162560" bIns="81280"/>
          <a:lstStyle/>
          <a:p>
            <a:pPr defTabSz="913765">
              <a:defRPr/>
            </a:pPr>
            <a:endParaRPr lang="zh-CN" altLang="en-US" sz="2535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1" name="Rectangle 494"/>
          <p:cNvSpPr>
            <a:spLocks noChangeArrowheads="1"/>
          </p:cNvSpPr>
          <p:nvPr/>
        </p:nvSpPr>
        <p:spPr bwMode="auto">
          <a:xfrm>
            <a:off x="8002449" y="3101161"/>
            <a:ext cx="66139" cy="362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lIns="162560" tIns="81280" rIns="162560" bIns="81280"/>
          <a:lstStyle/>
          <a:p>
            <a:pPr defTabSz="913765">
              <a:defRPr/>
            </a:pPr>
            <a:endParaRPr lang="zh-CN" altLang="en-US" sz="2535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49" name="组合 48"/>
          <p:cNvGrpSpPr/>
          <p:nvPr/>
        </p:nvGrpSpPr>
        <p:grpSpPr>
          <a:xfrm>
            <a:off x="1871980" y="4065905"/>
            <a:ext cx="1981200" cy="711835"/>
            <a:chOff x="2408" y="3190"/>
            <a:chExt cx="3120" cy="1121"/>
          </a:xfrm>
        </p:grpSpPr>
        <p:sp>
          <p:nvSpPr>
            <p:cNvPr id="50" name="TextBox 45"/>
            <p:cNvSpPr txBox="1"/>
            <p:nvPr/>
          </p:nvSpPr>
          <p:spPr>
            <a:xfrm>
              <a:off x="2408" y="3190"/>
              <a:ext cx="3120" cy="663"/>
            </a:xfrm>
            <a:prstGeom prst="rect">
              <a:avLst/>
            </a:prstGeom>
          </p:spPr>
          <p:txBody>
            <a:bodyPr vert="horz" wrap="none" lIns="0" tIns="0" rIns="0" bIns="0" anchor="b" anchorCtr="1">
              <a:normAutofit/>
            </a:bodyPr>
            <a:lstStyle/>
            <a:p>
              <a:pPr algn="ctr"/>
              <a:r>
                <a:rPr lang="en-US" altLang="zh-CN" sz="2400" b="1" kern="9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Add title text</a:t>
              </a:r>
              <a:endParaRPr lang="zh-CN" altLang="en-US" sz="2400" b="1" kern="9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51" name="TextBox 46"/>
            <p:cNvSpPr txBox="1"/>
            <p:nvPr/>
          </p:nvSpPr>
          <p:spPr>
            <a:xfrm>
              <a:off x="2408" y="3853"/>
              <a:ext cx="2977" cy="459"/>
            </a:xfrm>
            <a:prstGeom prst="rect">
              <a:avLst/>
            </a:prstGeom>
          </p:spPr>
          <p:txBody>
            <a:bodyPr vert="horz" wrap="square" lIns="0" tIns="0" rIns="0" bIns="0" anchor="t" anchorCtr="1">
              <a:noAutofit/>
            </a:bodyPr>
            <a:lstStyle/>
            <a:p>
              <a:pPr lvl="0" algn="ctr">
                <a:lnSpc>
                  <a:spcPct val="120000"/>
                </a:lnSpc>
              </a:pP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Click here to add content, content to match the title. </a:t>
              </a:r>
              <a:b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</a:br>
              <a:endPara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5184140" y="4486910"/>
            <a:ext cx="1981200" cy="711835"/>
            <a:chOff x="2408" y="3190"/>
            <a:chExt cx="3120" cy="1121"/>
          </a:xfrm>
        </p:grpSpPr>
        <p:sp>
          <p:nvSpPr>
            <p:cNvPr id="35" name="TextBox 45"/>
            <p:cNvSpPr txBox="1"/>
            <p:nvPr/>
          </p:nvSpPr>
          <p:spPr>
            <a:xfrm>
              <a:off x="2408" y="3190"/>
              <a:ext cx="3120" cy="663"/>
            </a:xfrm>
            <a:prstGeom prst="rect">
              <a:avLst/>
            </a:prstGeom>
          </p:spPr>
          <p:txBody>
            <a:bodyPr vert="horz" wrap="none" lIns="0" tIns="0" rIns="0" bIns="0" anchor="b" anchorCtr="1">
              <a:normAutofit/>
            </a:bodyPr>
            <a:lstStyle/>
            <a:p>
              <a:pPr algn="ctr"/>
              <a:r>
                <a:rPr lang="en-US" altLang="zh-CN" sz="2400" b="1" kern="9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Add title text</a:t>
              </a:r>
              <a:endParaRPr lang="zh-CN" altLang="en-US" sz="2400" b="1" kern="9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36" name="TextBox 46"/>
            <p:cNvSpPr txBox="1"/>
            <p:nvPr/>
          </p:nvSpPr>
          <p:spPr>
            <a:xfrm>
              <a:off x="2408" y="3853"/>
              <a:ext cx="2977" cy="459"/>
            </a:xfrm>
            <a:prstGeom prst="rect">
              <a:avLst/>
            </a:prstGeom>
          </p:spPr>
          <p:txBody>
            <a:bodyPr vert="horz" wrap="square" lIns="0" tIns="0" rIns="0" bIns="0" anchor="t" anchorCtr="1">
              <a:noAutofit/>
            </a:bodyPr>
            <a:lstStyle/>
            <a:p>
              <a:pPr lvl="0" algn="ctr">
                <a:lnSpc>
                  <a:spcPct val="120000"/>
                </a:lnSpc>
              </a:pP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Click here to add content, content to match the title. </a:t>
              </a:r>
              <a:b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</a:br>
              <a:endPara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8529320" y="4065905"/>
            <a:ext cx="1981200" cy="711835"/>
            <a:chOff x="2408" y="3190"/>
            <a:chExt cx="3120" cy="1121"/>
          </a:xfrm>
        </p:grpSpPr>
        <p:sp>
          <p:nvSpPr>
            <p:cNvPr id="38" name="TextBox 45"/>
            <p:cNvSpPr txBox="1"/>
            <p:nvPr/>
          </p:nvSpPr>
          <p:spPr>
            <a:xfrm>
              <a:off x="2408" y="3190"/>
              <a:ext cx="3120" cy="663"/>
            </a:xfrm>
            <a:prstGeom prst="rect">
              <a:avLst/>
            </a:prstGeom>
          </p:spPr>
          <p:txBody>
            <a:bodyPr vert="horz" wrap="none" lIns="0" tIns="0" rIns="0" bIns="0" anchor="b" anchorCtr="1">
              <a:normAutofit/>
            </a:bodyPr>
            <a:lstStyle/>
            <a:p>
              <a:pPr algn="ctr"/>
              <a:r>
                <a:rPr lang="en-US" altLang="zh-CN" sz="2400" b="1" kern="9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Add title text</a:t>
              </a:r>
              <a:endParaRPr lang="zh-CN" altLang="en-US" sz="2400" b="1" kern="9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39" name="TextBox 46"/>
            <p:cNvSpPr txBox="1"/>
            <p:nvPr/>
          </p:nvSpPr>
          <p:spPr>
            <a:xfrm>
              <a:off x="2408" y="3853"/>
              <a:ext cx="2977" cy="459"/>
            </a:xfrm>
            <a:prstGeom prst="rect">
              <a:avLst/>
            </a:prstGeom>
          </p:spPr>
          <p:txBody>
            <a:bodyPr vert="horz" wrap="square" lIns="0" tIns="0" rIns="0" bIns="0" anchor="t" anchorCtr="1">
              <a:noAutofit/>
            </a:bodyPr>
            <a:lstStyle/>
            <a:p>
              <a:pPr lvl="0" algn="ctr">
                <a:lnSpc>
                  <a:spcPct val="120000"/>
                </a:lnSpc>
              </a:pP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Click here to add content, content to match the title. </a:t>
              </a:r>
              <a:b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</a:br>
              <a:endPara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3" name="MH_Other_2"/>
          <p:cNvSpPr/>
          <p:nvPr/>
        </p:nvSpPr>
        <p:spPr>
          <a:xfrm>
            <a:off x="3700145" y="2179955"/>
            <a:ext cx="1365250" cy="1365250"/>
          </a:xfrm>
          <a:prstGeom prst="diamond">
            <a:avLst/>
          </a:prstGeom>
          <a:solidFill>
            <a:srgbClr val="9A9479"/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2" name="MH_Other_3"/>
          <p:cNvSpPr/>
          <p:nvPr/>
        </p:nvSpPr>
        <p:spPr>
          <a:xfrm>
            <a:off x="7362190" y="2179955"/>
            <a:ext cx="1365250" cy="1365250"/>
          </a:xfrm>
          <a:prstGeom prst="diamond">
            <a:avLst/>
          </a:prstGeom>
          <a:solidFill>
            <a:srgbClr val="9A9479"/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Click="0" advTm="0"/>
    </mc:Choice>
    <mc:Fallback xmlns="">
      <p:transition advClick="0" advTm="0"/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000"/>
                            </p:stCondLst>
                            <p:childTnLst>
                              <p:par>
                                <p:cTn id="76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500"/>
                            </p:stCondLst>
                            <p:childTnLst>
                              <p:par>
                                <p:cTn id="80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2000"/>
                            </p:stCondLst>
                            <p:childTnLst>
                              <p:par>
                                <p:cTn id="8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9" grpId="0" bldLvl="0" animBg="1"/>
      <p:bldP spid="18" grpId="0" bldLvl="0" animBg="1"/>
      <p:bldP spid="20" grpId="0" bldLvl="0" animBg="1"/>
      <p:bldP spid="10" grpId="0" bldLvl="0" animBg="1"/>
      <p:bldP spid="6" grpId="0" bldLvl="0" animBg="1"/>
      <p:bldP spid="23" grpId="0" bldLvl="0" animBg="1"/>
      <p:bldP spid="2" grpId="0" bldLvl="0" animBg="1"/>
      <p:bldP spid="29" grpId="0" bldLvl="0" animBg="1"/>
      <p:bldP spid="30" grpId="0" bldLvl="0" animBg="1"/>
      <p:bldP spid="31" grpId="0" bldLvl="0" animBg="1"/>
      <p:bldP spid="3" grpId="0" bldLvl="0" animBg="1"/>
      <p:bldP spid="12" grpId="0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450215" y="280035"/>
            <a:ext cx="1028700" cy="363855"/>
          </a:xfrm>
          <a:prstGeom prst="rect">
            <a:avLst/>
          </a:prstGeom>
          <a:solidFill>
            <a:srgbClr val="EDDD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35660" y="220980"/>
            <a:ext cx="3203575" cy="49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Add title text</a:t>
            </a:r>
            <a:endParaRPr kumimoji="1"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2039003" y="1318792"/>
            <a:ext cx="4596458" cy="767829"/>
          </a:xfrm>
          <a:prstGeom prst="roundRect">
            <a:avLst>
              <a:gd name="adj" fmla="val 50000"/>
            </a:avLst>
          </a:prstGeom>
          <a:solidFill>
            <a:srgbClr val="F3F3F3"/>
          </a:solidFill>
          <a:ln w="22225"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5400000" scaled="1"/>
            </a:gradFill>
          </a:ln>
          <a:effectLst>
            <a:innerShdw blurRad="76200" dist="38100" dir="16200000">
              <a:prstClr val="black">
                <a:alpha val="37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2163244" y="1415023"/>
            <a:ext cx="4373373" cy="575365"/>
          </a:xfrm>
          <a:prstGeom prst="roundRect">
            <a:avLst>
              <a:gd name="adj" fmla="val 50000"/>
            </a:avLst>
          </a:prstGeom>
          <a:solidFill>
            <a:srgbClr val="B3672E"/>
          </a:solidFill>
          <a:ln w="22225"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5400000" scaled="1"/>
            </a:gradFill>
          </a:ln>
          <a:effectLst>
            <a:innerShdw blurRad="76200" dist="38100" dir="16200000">
              <a:prstClr val="black">
                <a:alpha val="37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3293503" y="1328305"/>
            <a:ext cx="748801" cy="748801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52400" dist="50800" dir="2700000" algn="tl" rotWithShape="0">
              <a:prstClr val="black">
                <a:alpha val="30000"/>
              </a:prstClr>
            </a:outerShdw>
          </a:effectLst>
          <a:scene3d>
            <a:camera prst="orthographicFront"/>
            <a:lightRig rig="threePt" dir="t"/>
          </a:scene3d>
          <a:sp3d prstMaterial="softEdge">
            <a:bevelT w="146050" h="31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2039003" y="2643825"/>
            <a:ext cx="4596458" cy="767829"/>
          </a:xfrm>
          <a:prstGeom prst="roundRect">
            <a:avLst>
              <a:gd name="adj" fmla="val 50000"/>
            </a:avLst>
          </a:prstGeom>
          <a:solidFill>
            <a:srgbClr val="F3F3F3"/>
          </a:solidFill>
          <a:ln w="22225"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5400000" scaled="1"/>
            </a:gradFill>
          </a:ln>
          <a:effectLst>
            <a:innerShdw blurRad="76200" dist="38100" dir="16200000">
              <a:prstClr val="black">
                <a:alpha val="37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3309882" y="1464797"/>
            <a:ext cx="7160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cs typeface="+mn-ea"/>
                <a:sym typeface="+mn-lt"/>
              </a:rPr>
              <a:t>35</a:t>
            </a:r>
            <a:r>
              <a:rPr lang="en-US" altLang="zh-CN" sz="1400" dirty="0">
                <a:solidFill>
                  <a:schemeClr val="bg1"/>
                </a:solidFill>
                <a:cs typeface="+mn-ea"/>
                <a:sym typeface="+mn-lt"/>
              </a:rPr>
              <a:t>%</a:t>
            </a:r>
            <a:endParaRPr lang="zh-CN" altLang="en-US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2163244" y="2740056"/>
            <a:ext cx="4373373" cy="575365"/>
          </a:xfrm>
          <a:prstGeom prst="roundRect">
            <a:avLst>
              <a:gd name="adj" fmla="val 50000"/>
            </a:avLst>
          </a:prstGeom>
          <a:solidFill>
            <a:srgbClr val="E2A52A"/>
          </a:solidFill>
          <a:ln w="22225"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5400000" scaled="1"/>
            </a:gradFill>
          </a:ln>
          <a:effectLst>
            <a:innerShdw blurRad="76200" dist="38100" dir="16200000">
              <a:prstClr val="black">
                <a:alpha val="37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4375542" y="2653337"/>
            <a:ext cx="748800" cy="748801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52400" dist="50800" dir="2700000" algn="tl" rotWithShape="0">
              <a:prstClr val="black">
                <a:alpha val="30000"/>
              </a:prstClr>
            </a:outerShdw>
          </a:effectLst>
          <a:scene3d>
            <a:camera prst="orthographicFront"/>
            <a:lightRig rig="threePt" dir="t"/>
          </a:scene3d>
          <a:sp3d prstMaterial="softEdge">
            <a:bevelT w="146050" h="31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2039003" y="3968859"/>
            <a:ext cx="4596458" cy="767829"/>
          </a:xfrm>
          <a:prstGeom prst="roundRect">
            <a:avLst>
              <a:gd name="adj" fmla="val 50000"/>
            </a:avLst>
          </a:prstGeom>
          <a:solidFill>
            <a:srgbClr val="F3F3F3"/>
          </a:solidFill>
          <a:ln w="22225"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5400000" scaled="1"/>
            </a:gradFill>
          </a:ln>
          <a:effectLst>
            <a:innerShdw blurRad="76200" dist="38100" dir="16200000">
              <a:prstClr val="black">
                <a:alpha val="37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2163244" y="4065090"/>
            <a:ext cx="4373373" cy="575365"/>
          </a:xfrm>
          <a:prstGeom prst="roundRect">
            <a:avLst>
              <a:gd name="adj" fmla="val 50000"/>
            </a:avLst>
          </a:prstGeom>
          <a:solidFill>
            <a:srgbClr val="B3672E"/>
          </a:solidFill>
          <a:ln w="22225"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5400000" scaled="1"/>
            </a:gradFill>
          </a:ln>
          <a:effectLst>
            <a:innerShdw blurRad="76200" dist="38100" dir="16200000">
              <a:prstClr val="black">
                <a:alpha val="37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3909453" y="3978372"/>
            <a:ext cx="748801" cy="748801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52400" dist="50800" dir="2700000" algn="tl" rotWithShape="0">
              <a:prstClr val="black">
                <a:alpha val="30000"/>
              </a:prstClr>
            </a:outerShdw>
          </a:effectLst>
          <a:scene3d>
            <a:camera prst="orthographicFront"/>
            <a:lightRig rig="threePt" dir="t"/>
          </a:scene3d>
          <a:sp3d prstMaterial="softEdge">
            <a:bevelT w="146050" h="31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2039003" y="5293892"/>
            <a:ext cx="4596458" cy="767829"/>
          </a:xfrm>
          <a:prstGeom prst="roundRect">
            <a:avLst>
              <a:gd name="adj" fmla="val 50000"/>
            </a:avLst>
          </a:prstGeom>
          <a:solidFill>
            <a:srgbClr val="F3F3F3"/>
          </a:solidFill>
          <a:ln w="22225"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5400000" scaled="1"/>
            </a:gradFill>
          </a:ln>
          <a:effectLst>
            <a:innerShdw blurRad="76200" dist="38100" dir="16200000">
              <a:prstClr val="black">
                <a:alpha val="37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2163244" y="5390123"/>
            <a:ext cx="4373373" cy="575365"/>
          </a:xfrm>
          <a:prstGeom prst="roundRect">
            <a:avLst>
              <a:gd name="adj" fmla="val 50000"/>
            </a:avLst>
          </a:prstGeom>
          <a:solidFill>
            <a:srgbClr val="9A9479"/>
          </a:solidFill>
          <a:ln w="22225"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5400000" scaled="1"/>
            </a:gradFill>
          </a:ln>
          <a:effectLst>
            <a:innerShdw blurRad="76200" dist="38100" dir="16200000">
              <a:prstClr val="black">
                <a:alpha val="37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5183263" y="5303405"/>
            <a:ext cx="748801" cy="748801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52400" dist="50800" dir="2700000" algn="tl" rotWithShape="0">
              <a:prstClr val="black">
                <a:alpha val="30000"/>
              </a:prstClr>
            </a:outerShdw>
          </a:effectLst>
          <a:scene3d>
            <a:camera prst="orthographicFront"/>
            <a:lightRig rig="threePt" dir="t"/>
          </a:scene3d>
          <a:sp3d prstMaterial="softEdge">
            <a:bevelT w="146050" h="31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4391922" y="2802472"/>
            <a:ext cx="7160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cs typeface="+mn-ea"/>
                <a:sym typeface="+mn-lt"/>
              </a:rPr>
              <a:t>60</a:t>
            </a:r>
            <a:r>
              <a:rPr lang="en-US" altLang="zh-CN" sz="1400" dirty="0">
                <a:solidFill>
                  <a:schemeClr val="bg1"/>
                </a:solidFill>
                <a:cs typeface="+mn-ea"/>
                <a:sym typeface="+mn-lt"/>
              </a:rPr>
              <a:t>%</a:t>
            </a:r>
            <a:endParaRPr lang="zh-CN" altLang="en-US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3923162" y="4114819"/>
            <a:ext cx="7160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cs typeface="+mn-ea"/>
                <a:sym typeface="+mn-lt"/>
              </a:rPr>
              <a:t>50</a:t>
            </a:r>
            <a:r>
              <a:rPr lang="en-US" altLang="zh-CN" sz="1400" dirty="0">
                <a:solidFill>
                  <a:schemeClr val="bg1"/>
                </a:solidFill>
                <a:cs typeface="+mn-ea"/>
                <a:sym typeface="+mn-lt"/>
              </a:rPr>
              <a:t>%</a:t>
            </a:r>
            <a:endParaRPr lang="zh-CN" altLang="en-US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5199642" y="5445070"/>
            <a:ext cx="7160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cs typeface="+mn-ea"/>
                <a:sym typeface="+mn-lt"/>
              </a:rPr>
              <a:t>80</a:t>
            </a:r>
            <a:r>
              <a:rPr lang="en-US" altLang="zh-CN" sz="1400" dirty="0">
                <a:solidFill>
                  <a:schemeClr val="bg1"/>
                </a:solidFill>
                <a:cs typeface="+mn-ea"/>
                <a:sym typeface="+mn-lt"/>
              </a:rPr>
              <a:t>%</a:t>
            </a:r>
            <a:endParaRPr lang="zh-CN" altLang="en-US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38" name="Group 36"/>
          <p:cNvGrpSpPr>
            <a:grpSpLocks noChangeAspect="1"/>
          </p:cNvGrpSpPr>
          <p:nvPr/>
        </p:nvGrpSpPr>
        <p:grpSpPr bwMode="auto">
          <a:xfrm>
            <a:off x="6974847" y="1522573"/>
            <a:ext cx="435595" cy="376235"/>
            <a:chOff x="3321" y="1710"/>
            <a:chExt cx="1042" cy="900"/>
          </a:xfrm>
          <a:solidFill>
            <a:srgbClr val="B3672E"/>
          </a:solidFill>
        </p:grpSpPr>
        <p:sp>
          <p:nvSpPr>
            <p:cNvPr id="39" name="Freeform 37"/>
            <p:cNvSpPr>
              <a:spLocks noEditPoints="1"/>
            </p:cNvSpPr>
            <p:nvPr/>
          </p:nvSpPr>
          <p:spPr bwMode="auto">
            <a:xfrm>
              <a:off x="3321" y="1710"/>
              <a:ext cx="1042" cy="745"/>
            </a:xfrm>
            <a:custGeom>
              <a:avLst/>
              <a:gdLst>
                <a:gd name="T0" fmla="*/ 37 w 438"/>
                <a:gd name="T1" fmla="*/ 255 h 313"/>
                <a:gd name="T2" fmla="*/ 20 w 438"/>
                <a:gd name="T3" fmla="*/ 237 h 313"/>
                <a:gd name="T4" fmla="*/ 20 w 438"/>
                <a:gd name="T5" fmla="*/ 42 h 313"/>
                <a:gd name="T6" fmla="*/ 37 w 438"/>
                <a:gd name="T7" fmla="*/ 25 h 313"/>
                <a:gd name="T8" fmla="*/ 401 w 438"/>
                <a:gd name="T9" fmla="*/ 25 h 313"/>
                <a:gd name="T10" fmla="*/ 418 w 438"/>
                <a:gd name="T11" fmla="*/ 42 h 313"/>
                <a:gd name="T12" fmla="*/ 418 w 438"/>
                <a:gd name="T13" fmla="*/ 237 h 313"/>
                <a:gd name="T14" fmla="*/ 401 w 438"/>
                <a:gd name="T15" fmla="*/ 255 h 313"/>
                <a:gd name="T16" fmla="*/ 37 w 438"/>
                <a:gd name="T17" fmla="*/ 255 h 313"/>
                <a:gd name="T18" fmla="*/ 424 w 438"/>
                <a:gd name="T19" fmla="*/ 0 h 313"/>
                <a:gd name="T20" fmla="*/ 14 w 438"/>
                <a:gd name="T21" fmla="*/ 0 h 313"/>
                <a:gd name="T22" fmla="*/ 0 w 438"/>
                <a:gd name="T23" fmla="*/ 14 h 313"/>
                <a:gd name="T24" fmla="*/ 0 w 438"/>
                <a:gd name="T25" fmla="*/ 298 h 313"/>
                <a:gd name="T26" fmla="*/ 14 w 438"/>
                <a:gd name="T27" fmla="*/ 313 h 313"/>
                <a:gd name="T28" fmla="*/ 424 w 438"/>
                <a:gd name="T29" fmla="*/ 313 h 313"/>
                <a:gd name="T30" fmla="*/ 438 w 438"/>
                <a:gd name="T31" fmla="*/ 298 h 313"/>
                <a:gd name="T32" fmla="*/ 438 w 438"/>
                <a:gd name="T33" fmla="*/ 14 h 313"/>
                <a:gd name="T34" fmla="*/ 424 w 438"/>
                <a:gd name="T35" fmla="*/ 0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38" h="313">
                  <a:moveTo>
                    <a:pt x="37" y="255"/>
                  </a:moveTo>
                  <a:cubicBezTo>
                    <a:pt x="28" y="255"/>
                    <a:pt x="20" y="247"/>
                    <a:pt x="20" y="237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20" y="33"/>
                    <a:pt x="28" y="25"/>
                    <a:pt x="37" y="25"/>
                  </a:cubicBezTo>
                  <a:cubicBezTo>
                    <a:pt x="401" y="25"/>
                    <a:pt x="401" y="25"/>
                    <a:pt x="401" y="25"/>
                  </a:cubicBezTo>
                  <a:cubicBezTo>
                    <a:pt x="410" y="25"/>
                    <a:pt x="418" y="33"/>
                    <a:pt x="418" y="42"/>
                  </a:cubicBezTo>
                  <a:cubicBezTo>
                    <a:pt x="418" y="237"/>
                    <a:pt x="418" y="237"/>
                    <a:pt x="418" y="237"/>
                  </a:cubicBezTo>
                  <a:cubicBezTo>
                    <a:pt x="418" y="247"/>
                    <a:pt x="410" y="255"/>
                    <a:pt x="401" y="255"/>
                  </a:cubicBezTo>
                  <a:cubicBezTo>
                    <a:pt x="37" y="255"/>
                    <a:pt x="37" y="255"/>
                    <a:pt x="37" y="255"/>
                  </a:cubicBezTo>
                  <a:moveTo>
                    <a:pt x="424" y="0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4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0" y="306"/>
                    <a:pt x="6" y="313"/>
                    <a:pt x="14" y="313"/>
                  </a:cubicBezTo>
                  <a:cubicBezTo>
                    <a:pt x="424" y="313"/>
                    <a:pt x="424" y="313"/>
                    <a:pt x="424" y="313"/>
                  </a:cubicBezTo>
                  <a:cubicBezTo>
                    <a:pt x="432" y="313"/>
                    <a:pt x="438" y="306"/>
                    <a:pt x="438" y="298"/>
                  </a:cubicBezTo>
                  <a:cubicBezTo>
                    <a:pt x="438" y="14"/>
                    <a:pt x="438" y="14"/>
                    <a:pt x="438" y="14"/>
                  </a:cubicBezTo>
                  <a:cubicBezTo>
                    <a:pt x="438" y="6"/>
                    <a:pt x="432" y="0"/>
                    <a:pt x="42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0" name="Rectangle 38"/>
            <p:cNvSpPr>
              <a:spLocks noChangeArrowheads="1"/>
            </p:cNvSpPr>
            <p:nvPr/>
          </p:nvSpPr>
          <p:spPr bwMode="auto">
            <a:xfrm>
              <a:off x="3716" y="2465"/>
              <a:ext cx="252" cy="9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1" name="Rectangle 40"/>
            <p:cNvSpPr>
              <a:spLocks noChangeArrowheads="1"/>
            </p:cNvSpPr>
            <p:nvPr/>
          </p:nvSpPr>
          <p:spPr bwMode="auto">
            <a:xfrm>
              <a:off x="3595" y="2570"/>
              <a:ext cx="495" cy="4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2" name="Freeform 42"/>
            <p:cNvSpPr/>
            <p:nvPr/>
          </p:nvSpPr>
          <p:spPr bwMode="auto">
            <a:xfrm>
              <a:off x="3433" y="1853"/>
              <a:ext cx="771" cy="400"/>
            </a:xfrm>
            <a:custGeom>
              <a:avLst/>
              <a:gdLst>
                <a:gd name="T0" fmla="*/ 761 w 771"/>
                <a:gd name="T1" fmla="*/ 0 h 400"/>
                <a:gd name="T2" fmla="*/ 657 w 771"/>
                <a:gd name="T3" fmla="*/ 9 h 400"/>
                <a:gd name="T4" fmla="*/ 697 w 771"/>
                <a:gd name="T5" fmla="*/ 43 h 400"/>
                <a:gd name="T6" fmla="*/ 557 w 771"/>
                <a:gd name="T7" fmla="*/ 212 h 400"/>
                <a:gd name="T8" fmla="*/ 419 w 771"/>
                <a:gd name="T9" fmla="*/ 105 h 400"/>
                <a:gd name="T10" fmla="*/ 286 w 771"/>
                <a:gd name="T11" fmla="*/ 278 h 400"/>
                <a:gd name="T12" fmla="*/ 152 w 771"/>
                <a:gd name="T13" fmla="*/ 190 h 400"/>
                <a:gd name="T14" fmla="*/ 0 w 771"/>
                <a:gd name="T15" fmla="*/ 369 h 400"/>
                <a:gd name="T16" fmla="*/ 36 w 771"/>
                <a:gd name="T17" fmla="*/ 400 h 400"/>
                <a:gd name="T18" fmla="*/ 162 w 771"/>
                <a:gd name="T19" fmla="*/ 252 h 400"/>
                <a:gd name="T20" fmla="*/ 298 w 771"/>
                <a:gd name="T21" fmla="*/ 343 h 400"/>
                <a:gd name="T22" fmla="*/ 428 w 771"/>
                <a:gd name="T23" fmla="*/ 171 h 400"/>
                <a:gd name="T24" fmla="*/ 564 w 771"/>
                <a:gd name="T25" fmla="*/ 278 h 400"/>
                <a:gd name="T26" fmla="*/ 733 w 771"/>
                <a:gd name="T27" fmla="*/ 71 h 400"/>
                <a:gd name="T28" fmla="*/ 771 w 771"/>
                <a:gd name="T29" fmla="*/ 105 h 400"/>
                <a:gd name="T30" fmla="*/ 761 w 771"/>
                <a:gd name="T31" fmla="*/ 0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71" h="400">
                  <a:moveTo>
                    <a:pt x="761" y="0"/>
                  </a:moveTo>
                  <a:lnTo>
                    <a:pt x="657" y="9"/>
                  </a:lnTo>
                  <a:lnTo>
                    <a:pt x="697" y="43"/>
                  </a:lnTo>
                  <a:lnTo>
                    <a:pt x="557" y="212"/>
                  </a:lnTo>
                  <a:lnTo>
                    <a:pt x="419" y="105"/>
                  </a:lnTo>
                  <a:lnTo>
                    <a:pt x="286" y="278"/>
                  </a:lnTo>
                  <a:lnTo>
                    <a:pt x="152" y="190"/>
                  </a:lnTo>
                  <a:lnTo>
                    <a:pt x="0" y="369"/>
                  </a:lnTo>
                  <a:lnTo>
                    <a:pt x="36" y="400"/>
                  </a:lnTo>
                  <a:lnTo>
                    <a:pt x="162" y="252"/>
                  </a:lnTo>
                  <a:lnTo>
                    <a:pt x="298" y="343"/>
                  </a:lnTo>
                  <a:lnTo>
                    <a:pt x="428" y="171"/>
                  </a:lnTo>
                  <a:lnTo>
                    <a:pt x="564" y="278"/>
                  </a:lnTo>
                  <a:lnTo>
                    <a:pt x="733" y="71"/>
                  </a:lnTo>
                  <a:lnTo>
                    <a:pt x="771" y="105"/>
                  </a:lnTo>
                  <a:lnTo>
                    <a:pt x="76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43" name="Freeform 53"/>
          <p:cNvSpPr>
            <a:spLocks noEditPoints="1"/>
          </p:cNvSpPr>
          <p:nvPr/>
        </p:nvSpPr>
        <p:spPr bwMode="auto">
          <a:xfrm>
            <a:off x="6989706" y="2824318"/>
            <a:ext cx="405877" cy="405877"/>
          </a:xfrm>
          <a:custGeom>
            <a:avLst/>
            <a:gdLst>
              <a:gd name="T0" fmla="*/ 166 w 449"/>
              <a:gd name="T1" fmla="*/ 362 h 449"/>
              <a:gd name="T2" fmla="*/ 211 w 449"/>
              <a:gd name="T3" fmla="*/ 317 h 449"/>
              <a:gd name="T4" fmla="*/ 237 w 449"/>
              <a:gd name="T5" fmla="*/ 407 h 449"/>
              <a:gd name="T6" fmla="*/ 302 w 449"/>
              <a:gd name="T7" fmla="*/ 313 h 449"/>
              <a:gd name="T8" fmla="*/ 294 w 449"/>
              <a:gd name="T9" fmla="*/ 393 h 449"/>
              <a:gd name="T10" fmla="*/ 395 w 449"/>
              <a:gd name="T11" fmla="*/ 289 h 449"/>
              <a:gd name="T12" fmla="*/ 294 w 449"/>
              <a:gd name="T13" fmla="*/ 393 h 449"/>
              <a:gd name="T14" fmla="*/ 95 w 449"/>
              <a:gd name="T15" fmla="*/ 353 h 449"/>
              <a:gd name="T16" fmla="*/ 121 w 449"/>
              <a:gd name="T17" fmla="*/ 309 h 449"/>
              <a:gd name="T18" fmla="*/ 237 w 449"/>
              <a:gd name="T19" fmla="*/ 293 h 449"/>
              <a:gd name="T20" fmla="*/ 311 w 449"/>
              <a:gd name="T21" fmla="*/ 191 h 449"/>
              <a:gd name="T22" fmla="*/ 307 w 449"/>
              <a:gd name="T23" fmla="*/ 287 h 449"/>
              <a:gd name="T24" fmla="*/ 211 w 449"/>
              <a:gd name="T25" fmla="*/ 293 h 449"/>
              <a:gd name="T26" fmla="*/ 137 w 449"/>
              <a:gd name="T27" fmla="*/ 226 h 449"/>
              <a:gd name="T28" fmla="*/ 211 w 449"/>
              <a:gd name="T29" fmla="*/ 196 h 449"/>
              <a:gd name="T30" fmla="*/ 333 w 449"/>
              <a:gd name="T31" fmla="*/ 282 h 449"/>
              <a:gd name="T32" fmla="*/ 335 w 449"/>
              <a:gd name="T33" fmla="*/ 188 h 449"/>
              <a:gd name="T34" fmla="*/ 407 w 449"/>
              <a:gd name="T35" fmla="*/ 224 h 449"/>
              <a:gd name="T36" fmla="*/ 116 w 449"/>
              <a:gd name="T37" fmla="*/ 281 h 449"/>
              <a:gd name="T38" fmla="*/ 41 w 449"/>
              <a:gd name="T39" fmla="*/ 224 h 449"/>
              <a:gd name="T40" fmla="*/ 114 w 449"/>
              <a:gd name="T41" fmla="*/ 188 h 449"/>
              <a:gd name="T42" fmla="*/ 116 w 449"/>
              <a:gd name="T43" fmla="*/ 281 h 449"/>
              <a:gd name="T44" fmla="*/ 59 w 449"/>
              <a:gd name="T45" fmla="*/ 146 h 449"/>
              <a:gd name="T46" fmla="*/ 158 w 449"/>
              <a:gd name="T47" fmla="*/ 55 h 449"/>
              <a:gd name="T48" fmla="*/ 331 w 449"/>
              <a:gd name="T49" fmla="*/ 164 h 449"/>
              <a:gd name="T50" fmla="*/ 390 w 449"/>
              <a:gd name="T51" fmla="*/ 147 h 449"/>
              <a:gd name="T52" fmla="*/ 211 w 449"/>
              <a:gd name="T53" fmla="*/ 171 h 449"/>
              <a:gd name="T54" fmla="*/ 210 w 449"/>
              <a:gd name="T55" fmla="*/ 43 h 449"/>
              <a:gd name="T56" fmla="*/ 211 w 449"/>
              <a:gd name="T57" fmla="*/ 171 h 449"/>
              <a:gd name="T58" fmla="*/ 237 w 449"/>
              <a:gd name="T59" fmla="*/ 43 h 449"/>
              <a:gd name="T60" fmla="*/ 308 w 449"/>
              <a:gd name="T61" fmla="*/ 167 h 449"/>
              <a:gd name="T62" fmla="*/ 225 w 449"/>
              <a:gd name="T63" fmla="*/ 0 h 449"/>
              <a:gd name="T64" fmla="*/ 225 w 449"/>
              <a:gd name="T65" fmla="*/ 449 h 449"/>
              <a:gd name="T66" fmla="*/ 225 w 449"/>
              <a:gd name="T67" fmla="*/ 0 h 4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449" h="449">
                <a:moveTo>
                  <a:pt x="211" y="407"/>
                </a:moveTo>
                <a:cubicBezTo>
                  <a:pt x="192" y="407"/>
                  <a:pt x="176" y="387"/>
                  <a:pt x="166" y="362"/>
                </a:cubicBezTo>
                <a:cubicBezTo>
                  <a:pt x="158" y="347"/>
                  <a:pt x="151" y="331"/>
                  <a:pt x="147" y="313"/>
                </a:cubicBezTo>
                <a:cubicBezTo>
                  <a:pt x="168" y="315"/>
                  <a:pt x="189" y="317"/>
                  <a:pt x="211" y="317"/>
                </a:cubicBezTo>
                <a:cubicBezTo>
                  <a:pt x="211" y="407"/>
                  <a:pt x="211" y="407"/>
                  <a:pt x="211" y="407"/>
                </a:cubicBezTo>
                <a:moveTo>
                  <a:pt x="237" y="407"/>
                </a:moveTo>
                <a:cubicBezTo>
                  <a:pt x="237" y="317"/>
                  <a:pt x="237" y="317"/>
                  <a:pt x="237" y="317"/>
                </a:cubicBezTo>
                <a:cubicBezTo>
                  <a:pt x="259" y="317"/>
                  <a:pt x="280" y="315"/>
                  <a:pt x="302" y="313"/>
                </a:cubicBezTo>
                <a:cubicBezTo>
                  <a:pt x="293" y="344"/>
                  <a:pt x="273" y="407"/>
                  <a:pt x="237" y="407"/>
                </a:cubicBezTo>
                <a:moveTo>
                  <a:pt x="294" y="393"/>
                </a:moveTo>
                <a:cubicBezTo>
                  <a:pt x="311" y="370"/>
                  <a:pt x="320" y="343"/>
                  <a:pt x="328" y="310"/>
                </a:cubicBezTo>
                <a:cubicBezTo>
                  <a:pt x="354" y="304"/>
                  <a:pt x="377" y="297"/>
                  <a:pt x="395" y="289"/>
                </a:cubicBezTo>
                <a:cubicBezTo>
                  <a:pt x="386" y="313"/>
                  <a:pt x="373" y="335"/>
                  <a:pt x="354" y="353"/>
                </a:cubicBezTo>
                <a:cubicBezTo>
                  <a:pt x="337" y="371"/>
                  <a:pt x="315" y="384"/>
                  <a:pt x="294" y="393"/>
                </a:cubicBezTo>
                <a:moveTo>
                  <a:pt x="154" y="393"/>
                </a:moveTo>
                <a:cubicBezTo>
                  <a:pt x="133" y="384"/>
                  <a:pt x="112" y="371"/>
                  <a:pt x="95" y="353"/>
                </a:cubicBezTo>
                <a:cubicBezTo>
                  <a:pt x="75" y="335"/>
                  <a:pt x="62" y="312"/>
                  <a:pt x="52" y="286"/>
                </a:cubicBezTo>
                <a:cubicBezTo>
                  <a:pt x="68" y="295"/>
                  <a:pt x="93" y="303"/>
                  <a:pt x="121" y="309"/>
                </a:cubicBezTo>
                <a:cubicBezTo>
                  <a:pt x="128" y="342"/>
                  <a:pt x="138" y="371"/>
                  <a:pt x="154" y="393"/>
                </a:cubicBezTo>
                <a:moveTo>
                  <a:pt x="237" y="293"/>
                </a:moveTo>
                <a:cubicBezTo>
                  <a:pt x="237" y="196"/>
                  <a:pt x="237" y="196"/>
                  <a:pt x="237" y="196"/>
                </a:cubicBezTo>
                <a:cubicBezTo>
                  <a:pt x="263" y="195"/>
                  <a:pt x="287" y="193"/>
                  <a:pt x="311" y="191"/>
                </a:cubicBezTo>
                <a:cubicBezTo>
                  <a:pt x="311" y="203"/>
                  <a:pt x="311" y="214"/>
                  <a:pt x="311" y="226"/>
                </a:cubicBezTo>
                <a:cubicBezTo>
                  <a:pt x="311" y="247"/>
                  <a:pt x="311" y="268"/>
                  <a:pt x="307" y="287"/>
                </a:cubicBezTo>
                <a:cubicBezTo>
                  <a:pt x="284" y="290"/>
                  <a:pt x="261" y="292"/>
                  <a:pt x="237" y="293"/>
                </a:cubicBezTo>
                <a:moveTo>
                  <a:pt x="211" y="293"/>
                </a:moveTo>
                <a:cubicBezTo>
                  <a:pt x="187" y="292"/>
                  <a:pt x="165" y="290"/>
                  <a:pt x="141" y="286"/>
                </a:cubicBezTo>
                <a:cubicBezTo>
                  <a:pt x="138" y="268"/>
                  <a:pt x="137" y="246"/>
                  <a:pt x="137" y="226"/>
                </a:cubicBezTo>
                <a:cubicBezTo>
                  <a:pt x="137" y="214"/>
                  <a:pt x="138" y="203"/>
                  <a:pt x="138" y="191"/>
                </a:cubicBezTo>
                <a:cubicBezTo>
                  <a:pt x="161" y="193"/>
                  <a:pt x="186" y="195"/>
                  <a:pt x="211" y="196"/>
                </a:cubicBezTo>
                <a:cubicBezTo>
                  <a:pt x="211" y="293"/>
                  <a:pt x="211" y="293"/>
                  <a:pt x="211" y="293"/>
                </a:cubicBezTo>
                <a:moveTo>
                  <a:pt x="333" y="282"/>
                </a:moveTo>
                <a:cubicBezTo>
                  <a:pt x="335" y="265"/>
                  <a:pt x="336" y="245"/>
                  <a:pt x="336" y="226"/>
                </a:cubicBezTo>
                <a:cubicBezTo>
                  <a:pt x="336" y="212"/>
                  <a:pt x="336" y="201"/>
                  <a:pt x="335" y="188"/>
                </a:cubicBezTo>
                <a:cubicBezTo>
                  <a:pt x="363" y="185"/>
                  <a:pt x="386" y="177"/>
                  <a:pt x="399" y="171"/>
                </a:cubicBezTo>
                <a:cubicBezTo>
                  <a:pt x="405" y="188"/>
                  <a:pt x="407" y="207"/>
                  <a:pt x="407" y="224"/>
                </a:cubicBezTo>
                <a:cubicBezTo>
                  <a:pt x="407" y="254"/>
                  <a:pt x="405" y="270"/>
                  <a:pt x="333" y="282"/>
                </a:cubicBezTo>
                <a:moveTo>
                  <a:pt x="116" y="281"/>
                </a:moveTo>
                <a:cubicBezTo>
                  <a:pt x="75" y="274"/>
                  <a:pt x="52" y="260"/>
                  <a:pt x="43" y="250"/>
                </a:cubicBezTo>
                <a:cubicBezTo>
                  <a:pt x="41" y="242"/>
                  <a:pt x="41" y="233"/>
                  <a:pt x="41" y="224"/>
                </a:cubicBezTo>
                <a:cubicBezTo>
                  <a:pt x="41" y="206"/>
                  <a:pt x="44" y="187"/>
                  <a:pt x="49" y="171"/>
                </a:cubicBezTo>
                <a:cubicBezTo>
                  <a:pt x="64" y="177"/>
                  <a:pt x="82" y="182"/>
                  <a:pt x="114" y="188"/>
                </a:cubicBezTo>
                <a:cubicBezTo>
                  <a:pt x="113" y="201"/>
                  <a:pt x="112" y="212"/>
                  <a:pt x="112" y="226"/>
                </a:cubicBezTo>
                <a:cubicBezTo>
                  <a:pt x="112" y="245"/>
                  <a:pt x="113" y="264"/>
                  <a:pt x="116" y="281"/>
                </a:cubicBezTo>
                <a:moveTo>
                  <a:pt x="117" y="164"/>
                </a:moveTo>
                <a:cubicBezTo>
                  <a:pt x="76" y="153"/>
                  <a:pt x="65" y="152"/>
                  <a:pt x="59" y="146"/>
                </a:cubicBezTo>
                <a:cubicBezTo>
                  <a:pt x="68" y="128"/>
                  <a:pt x="79" y="110"/>
                  <a:pt x="95" y="96"/>
                </a:cubicBezTo>
                <a:cubicBezTo>
                  <a:pt x="114" y="76"/>
                  <a:pt x="135" y="66"/>
                  <a:pt x="158" y="55"/>
                </a:cubicBezTo>
                <a:cubicBezTo>
                  <a:pt x="138" y="83"/>
                  <a:pt x="124" y="119"/>
                  <a:pt x="117" y="164"/>
                </a:cubicBezTo>
                <a:moveTo>
                  <a:pt x="331" y="164"/>
                </a:moveTo>
                <a:cubicBezTo>
                  <a:pt x="324" y="119"/>
                  <a:pt x="311" y="81"/>
                  <a:pt x="291" y="54"/>
                </a:cubicBezTo>
                <a:cubicBezTo>
                  <a:pt x="333" y="69"/>
                  <a:pt x="370" y="104"/>
                  <a:pt x="390" y="147"/>
                </a:cubicBezTo>
                <a:cubicBezTo>
                  <a:pt x="384" y="151"/>
                  <a:pt x="369" y="157"/>
                  <a:pt x="331" y="164"/>
                </a:cubicBezTo>
                <a:moveTo>
                  <a:pt x="211" y="171"/>
                </a:moveTo>
                <a:cubicBezTo>
                  <a:pt x="187" y="171"/>
                  <a:pt x="164" y="169"/>
                  <a:pt x="141" y="167"/>
                </a:cubicBezTo>
                <a:cubicBezTo>
                  <a:pt x="152" y="104"/>
                  <a:pt x="178" y="55"/>
                  <a:pt x="210" y="43"/>
                </a:cubicBezTo>
                <a:cubicBezTo>
                  <a:pt x="210" y="43"/>
                  <a:pt x="211" y="43"/>
                  <a:pt x="211" y="43"/>
                </a:cubicBezTo>
                <a:cubicBezTo>
                  <a:pt x="211" y="171"/>
                  <a:pt x="211" y="171"/>
                  <a:pt x="211" y="171"/>
                </a:cubicBezTo>
                <a:moveTo>
                  <a:pt x="237" y="171"/>
                </a:moveTo>
                <a:cubicBezTo>
                  <a:pt x="237" y="43"/>
                  <a:pt x="237" y="43"/>
                  <a:pt x="237" y="43"/>
                </a:cubicBezTo>
                <a:cubicBezTo>
                  <a:pt x="242" y="43"/>
                  <a:pt x="249" y="48"/>
                  <a:pt x="255" y="52"/>
                </a:cubicBezTo>
                <a:cubicBezTo>
                  <a:pt x="279" y="74"/>
                  <a:pt x="299" y="117"/>
                  <a:pt x="308" y="167"/>
                </a:cubicBezTo>
                <a:cubicBezTo>
                  <a:pt x="284" y="169"/>
                  <a:pt x="261" y="171"/>
                  <a:pt x="237" y="171"/>
                </a:cubicBezTo>
                <a:moveTo>
                  <a:pt x="225" y="0"/>
                </a:moveTo>
                <a:cubicBezTo>
                  <a:pt x="100" y="0"/>
                  <a:pt x="0" y="100"/>
                  <a:pt x="0" y="224"/>
                </a:cubicBezTo>
                <a:cubicBezTo>
                  <a:pt x="0" y="349"/>
                  <a:pt x="100" y="449"/>
                  <a:pt x="225" y="449"/>
                </a:cubicBezTo>
                <a:cubicBezTo>
                  <a:pt x="350" y="449"/>
                  <a:pt x="449" y="349"/>
                  <a:pt x="449" y="224"/>
                </a:cubicBezTo>
                <a:cubicBezTo>
                  <a:pt x="449" y="100"/>
                  <a:pt x="350" y="0"/>
                  <a:pt x="225" y="0"/>
                </a:cubicBezTo>
              </a:path>
            </a:pathLst>
          </a:custGeom>
          <a:solidFill>
            <a:srgbClr val="B3672E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FFB850"/>
              </a:solidFill>
              <a:cs typeface="+mn-ea"/>
              <a:sym typeface="+mn-lt"/>
            </a:endParaRPr>
          </a:p>
        </p:txBody>
      </p:sp>
      <p:grpSp>
        <p:nvGrpSpPr>
          <p:cNvPr id="44" name="Group 46"/>
          <p:cNvGrpSpPr>
            <a:grpSpLocks noChangeAspect="1"/>
          </p:cNvGrpSpPr>
          <p:nvPr/>
        </p:nvGrpSpPr>
        <p:grpSpPr bwMode="auto">
          <a:xfrm>
            <a:off x="6935949" y="4184900"/>
            <a:ext cx="513393" cy="317847"/>
            <a:chOff x="3098" y="1701"/>
            <a:chExt cx="1486" cy="920"/>
          </a:xfrm>
          <a:solidFill>
            <a:srgbClr val="B3672E"/>
          </a:solidFill>
        </p:grpSpPr>
        <p:sp>
          <p:nvSpPr>
            <p:cNvPr id="45" name="Freeform 47"/>
            <p:cNvSpPr/>
            <p:nvPr/>
          </p:nvSpPr>
          <p:spPr bwMode="auto">
            <a:xfrm>
              <a:off x="3468" y="1701"/>
              <a:ext cx="746" cy="920"/>
            </a:xfrm>
            <a:custGeom>
              <a:avLst/>
              <a:gdLst>
                <a:gd name="T0" fmla="*/ 157 w 314"/>
                <a:gd name="T1" fmla="*/ 0 h 386"/>
                <a:gd name="T2" fmla="*/ 68 w 314"/>
                <a:gd name="T3" fmla="*/ 89 h 386"/>
                <a:gd name="T4" fmla="*/ 127 w 314"/>
                <a:gd name="T5" fmla="*/ 172 h 386"/>
                <a:gd name="T6" fmla="*/ 103 w 314"/>
                <a:gd name="T7" fmla="*/ 172 h 386"/>
                <a:gd name="T8" fmla="*/ 16 w 314"/>
                <a:gd name="T9" fmla="*/ 320 h 386"/>
                <a:gd name="T10" fmla="*/ 28 w 314"/>
                <a:gd name="T11" fmla="*/ 386 h 386"/>
                <a:gd name="T12" fmla="*/ 132 w 314"/>
                <a:gd name="T13" fmla="*/ 386 h 386"/>
                <a:gd name="T14" fmla="*/ 154 w 314"/>
                <a:gd name="T15" fmla="*/ 203 h 386"/>
                <a:gd name="T16" fmla="*/ 132 w 314"/>
                <a:gd name="T17" fmla="*/ 180 h 386"/>
                <a:gd name="T18" fmla="*/ 182 w 314"/>
                <a:gd name="T19" fmla="*/ 180 h 386"/>
                <a:gd name="T20" fmla="*/ 160 w 314"/>
                <a:gd name="T21" fmla="*/ 203 h 386"/>
                <a:gd name="T22" fmla="*/ 182 w 314"/>
                <a:gd name="T23" fmla="*/ 386 h 386"/>
                <a:gd name="T24" fmla="*/ 286 w 314"/>
                <a:gd name="T25" fmla="*/ 386 h 386"/>
                <a:gd name="T26" fmla="*/ 298 w 314"/>
                <a:gd name="T27" fmla="*/ 320 h 386"/>
                <a:gd name="T28" fmla="*/ 211 w 314"/>
                <a:gd name="T29" fmla="*/ 172 h 386"/>
                <a:gd name="T30" fmla="*/ 187 w 314"/>
                <a:gd name="T31" fmla="*/ 172 h 386"/>
                <a:gd name="T32" fmla="*/ 246 w 314"/>
                <a:gd name="T33" fmla="*/ 89 h 386"/>
                <a:gd name="T34" fmla="*/ 157 w 314"/>
                <a:gd name="T35" fmla="*/ 0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14" h="386">
                  <a:moveTo>
                    <a:pt x="157" y="0"/>
                  </a:moveTo>
                  <a:cubicBezTo>
                    <a:pt x="108" y="0"/>
                    <a:pt x="68" y="40"/>
                    <a:pt x="68" y="89"/>
                  </a:cubicBezTo>
                  <a:cubicBezTo>
                    <a:pt x="68" y="127"/>
                    <a:pt x="93" y="160"/>
                    <a:pt x="127" y="172"/>
                  </a:cubicBezTo>
                  <a:cubicBezTo>
                    <a:pt x="103" y="172"/>
                    <a:pt x="103" y="172"/>
                    <a:pt x="103" y="172"/>
                  </a:cubicBezTo>
                  <a:cubicBezTo>
                    <a:pt x="55" y="172"/>
                    <a:pt x="26" y="291"/>
                    <a:pt x="16" y="320"/>
                  </a:cubicBezTo>
                  <a:cubicBezTo>
                    <a:pt x="0" y="363"/>
                    <a:pt x="28" y="386"/>
                    <a:pt x="28" y="386"/>
                  </a:cubicBezTo>
                  <a:cubicBezTo>
                    <a:pt x="132" y="386"/>
                    <a:pt x="132" y="386"/>
                    <a:pt x="132" y="386"/>
                  </a:cubicBezTo>
                  <a:cubicBezTo>
                    <a:pt x="154" y="203"/>
                    <a:pt x="154" y="203"/>
                    <a:pt x="154" y="203"/>
                  </a:cubicBezTo>
                  <a:cubicBezTo>
                    <a:pt x="132" y="180"/>
                    <a:pt x="132" y="180"/>
                    <a:pt x="132" y="180"/>
                  </a:cubicBezTo>
                  <a:cubicBezTo>
                    <a:pt x="182" y="180"/>
                    <a:pt x="182" y="180"/>
                    <a:pt x="182" y="180"/>
                  </a:cubicBezTo>
                  <a:cubicBezTo>
                    <a:pt x="160" y="203"/>
                    <a:pt x="160" y="203"/>
                    <a:pt x="160" y="203"/>
                  </a:cubicBezTo>
                  <a:cubicBezTo>
                    <a:pt x="182" y="386"/>
                    <a:pt x="182" y="386"/>
                    <a:pt x="182" y="386"/>
                  </a:cubicBezTo>
                  <a:cubicBezTo>
                    <a:pt x="286" y="386"/>
                    <a:pt x="286" y="386"/>
                    <a:pt x="286" y="386"/>
                  </a:cubicBezTo>
                  <a:cubicBezTo>
                    <a:pt x="286" y="386"/>
                    <a:pt x="314" y="363"/>
                    <a:pt x="298" y="320"/>
                  </a:cubicBezTo>
                  <a:cubicBezTo>
                    <a:pt x="288" y="291"/>
                    <a:pt x="259" y="172"/>
                    <a:pt x="211" y="172"/>
                  </a:cubicBezTo>
                  <a:cubicBezTo>
                    <a:pt x="187" y="172"/>
                    <a:pt x="187" y="172"/>
                    <a:pt x="187" y="172"/>
                  </a:cubicBezTo>
                  <a:cubicBezTo>
                    <a:pt x="221" y="160"/>
                    <a:pt x="246" y="127"/>
                    <a:pt x="246" y="89"/>
                  </a:cubicBezTo>
                  <a:cubicBezTo>
                    <a:pt x="246" y="40"/>
                    <a:pt x="206" y="0"/>
                    <a:pt x="15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" name="Freeform 48"/>
            <p:cNvSpPr/>
            <p:nvPr/>
          </p:nvSpPr>
          <p:spPr bwMode="auto">
            <a:xfrm>
              <a:off x="3098" y="1871"/>
              <a:ext cx="475" cy="750"/>
            </a:xfrm>
            <a:custGeom>
              <a:avLst/>
              <a:gdLst>
                <a:gd name="T0" fmla="*/ 128 w 200"/>
                <a:gd name="T1" fmla="*/ 0 h 315"/>
                <a:gd name="T2" fmla="*/ 55 w 200"/>
                <a:gd name="T3" fmla="*/ 73 h 315"/>
                <a:gd name="T4" fmla="*/ 103 w 200"/>
                <a:gd name="T5" fmla="*/ 141 h 315"/>
                <a:gd name="T6" fmla="*/ 84 w 200"/>
                <a:gd name="T7" fmla="*/ 141 h 315"/>
                <a:gd name="T8" fmla="*/ 13 w 200"/>
                <a:gd name="T9" fmla="*/ 261 h 315"/>
                <a:gd name="T10" fmla="*/ 23 w 200"/>
                <a:gd name="T11" fmla="*/ 315 h 315"/>
                <a:gd name="T12" fmla="*/ 108 w 200"/>
                <a:gd name="T13" fmla="*/ 315 h 315"/>
                <a:gd name="T14" fmla="*/ 126 w 200"/>
                <a:gd name="T15" fmla="*/ 166 h 315"/>
                <a:gd name="T16" fmla="*/ 107 w 200"/>
                <a:gd name="T17" fmla="*/ 147 h 315"/>
                <a:gd name="T18" fmla="*/ 149 w 200"/>
                <a:gd name="T19" fmla="*/ 147 h 315"/>
                <a:gd name="T20" fmla="*/ 130 w 200"/>
                <a:gd name="T21" fmla="*/ 166 h 315"/>
                <a:gd name="T22" fmla="*/ 148 w 200"/>
                <a:gd name="T23" fmla="*/ 315 h 315"/>
                <a:gd name="T24" fmla="*/ 168 w 200"/>
                <a:gd name="T25" fmla="*/ 315 h 315"/>
                <a:gd name="T26" fmla="*/ 161 w 200"/>
                <a:gd name="T27" fmla="*/ 245 h 315"/>
                <a:gd name="T28" fmla="*/ 166 w 200"/>
                <a:gd name="T29" fmla="*/ 228 h 315"/>
                <a:gd name="T30" fmla="*/ 194 w 200"/>
                <a:gd name="T31" fmla="*/ 152 h 315"/>
                <a:gd name="T32" fmla="*/ 172 w 200"/>
                <a:gd name="T33" fmla="*/ 141 h 315"/>
                <a:gd name="T34" fmla="*/ 152 w 200"/>
                <a:gd name="T35" fmla="*/ 141 h 315"/>
                <a:gd name="T36" fmla="*/ 200 w 200"/>
                <a:gd name="T37" fmla="*/ 73 h 315"/>
                <a:gd name="T38" fmla="*/ 128 w 200"/>
                <a:gd name="T39" fmla="*/ 0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00" h="315">
                  <a:moveTo>
                    <a:pt x="128" y="0"/>
                  </a:moveTo>
                  <a:cubicBezTo>
                    <a:pt x="88" y="0"/>
                    <a:pt x="55" y="33"/>
                    <a:pt x="55" y="73"/>
                  </a:cubicBezTo>
                  <a:cubicBezTo>
                    <a:pt x="55" y="104"/>
                    <a:pt x="76" y="131"/>
                    <a:pt x="103" y="141"/>
                  </a:cubicBezTo>
                  <a:cubicBezTo>
                    <a:pt x="84" y="141"/>
                    <a:pt x="84" y="141"/>
                    <a:pt x="84" y="141"/>
                  </a:cubicBezTo>
                  <a:cubicBezTo>
                    <a:pt x="45" y="141"/>
                    <a:pt x="21" y="238"/>
                    <a:pt x="13" y="261"/>
                  </a:cubicBezTo>
                  <a:cubicBezTo>
                    <a:pt x="0" y="296"/>
                    <a:pt x="23" y="315"/>
                    <a:pt x="23" y="315"/>
                  </a:cubicBezTo>
                  <a:cubicBezTo>
                    <a:pt x="108" y="315"/>
                    <a:pt x="108" y="315"/>
                    <a:pt x="108" y="315"/>
                  </a:cubicBezTo>
                  <a:cubicBezTo>
                    <a:pt x="126" y="166"/>
                    <a:pt x="126" y="166"/>
                    <a:pt x="126" y="166"/>
                  </a:cubicBezTo>
                  <a:cubicBezTo>
                    <a:pt x="107" y="147"/>
                    <a:pt x="107" y="147"/>
                    <a:pt x="107" y="147"/>
                  </a:cubicBezTo>
                  <a:cubicBezTo>
                    <a:pt x="149" y="147"/>
                    <a:pt x="149" y="147"/>
                    <a:pt x="149" y="147"/>
                  </a:cubicBezTo>
                  <a:cubicBezTo>
                    <a:pt x="130" y="166"/>
                    <a:pt x="130" y="166"/>
                    <a:pt x="130" y="166"/>
                  </a:cubicBezTo>
                  <a:cubicBezTo>
                    <a:pt x="148" y="315"/>
                    <a:pt x="148" y="315"/>
                    <a:pt x="148" y="315"/>
                  </a:cubicBezTo>
                  <a:cubicBezTo>
                    <a:pt x="168" y="315"/>
                    <a:pt x="168" y="315"/>
                    <a:pt x="168" y="315"/>
                  </a:cubicBezTo>
                  <a:cubicBezTo>
                    <a:pt x="160" y="303"/>
                    <a:pt x="149" y="279"/>
                    <a:pt x="161" y="245"/>
                  </a:cubicBezTo>
                  <a:cubicBezTo>
                    <a:pt x="162" y="241"/>
                    <a:pt x="164" y="235"/>
                    <a:pt x="166" y="228"/>
                  </a:cubicBezTo>
                  <a:cubicBezTo>
                    <a:pt x="173" y="207"/>
                    <a:pt x="182" y="178"/>
                    <a:pt x="194" y="152"/>
                  </a:cubicBezTo>
                  <a:cubicBezTo>
                    <a:pt x="188" y="145"/>
                    <a:pt x="180" y="141"/>
                    <a:pt x="172" y="141"/>
                  </a:cubicBezTo>
                  <a:cubicBezTo>
                    <a:pt x="152" y="141"/>
                    <a:pt x="152" y="141"/>
                    <a:pt x="152" y="141"/>
                  </a:cubicBezTo>
                  <a:cubicBezTo>
                    <a:pt x="180" y="131"/>
                    <a:pt x="200" y="104"/>
                    <a:pt x="200" y="73"/>
                  </a:cubicBezTo>
                  <a:cubicBezTo>
                    <a:pt x="200" y="33"/>
                    <a:pt x="168" y="0"/>
                    <a:pt x="12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" name="Freeform 49"/>
            <p:cNvSpPr/>
            <p:nvPr/>
          </p:nvSpPr>
          <p:spPr bwMode="auto">
            <a:xfrm>
              <a:off x="4110" y="1871"/>
              <a:ext cx="474" cy="750"/>
            </a:xfrm>
            <a:custGeom>
              <a:avLst/>
              <a:gdLst>
                <a:gd name="T0" fmla="*/ 72 w 200"/>
                <a:gd name="T1" fmla="*/ 0 h 315"/>
                <a:gd name="T2" fmla="*/ 0 w 200"/>
                <a:gd name="T3" fmla="*/ 73 h 315"/>
                <a:gd name="T4" fmla="*/ 48 w 200"/>
                <a:gd name="T5" fmla="*/ 141 h 315"/>
                <a:gd name="T6" fmla="*/ 28 w 200"/>
                <a:gd name="T7" fmla="*/ 141 h 315"/>
                <a:gd name="T8" fmla="*/ 6 w 200"/>
                <a:gd name="T9" fmla="*/ 152 h 315"/>
                <a:gd name="T10" fmla="*/ 34 w 200"/>
                <a:gd name="T11" fmla="*/ 228 h 315"/>
                <a:gd name="T12" fmla="*/ 39 w 200"/>
                <a:gd name="T13" fmla="*/ 245 h 315"/>
                <a:gd name="T14" fmla="*/ 32 w 200"/>
                <a:gd name="T15" fmla="*/ 315 h 315"/>
                <a:gd name="T16" fmla="*/ 52 w 200"/>
                <a:gd name="T17" fmla="*/ 315 h 315"/>
                <a:gd name="T18" fmla="*/ 70 w 200"/>
                <a:gd name="T19" fmla="*/ 166 h 315"/>
                <a:gd name="T20" fmla="*/ 52 w 200"/>
                <a:gd name="T21" fmla="*/ 147 h 315"/>
                <a:gd name="T22" fmla="*/ 93 w 200"/>
                <a:gd name="T23" fmla="*/ 147 h 315"/>
                <a:gd name="T24" fmla="*/ 74 w 200"/>
                <a:gd name="T25" fmla="*/ 166 h 315"/>
                <a:gd name="T26" fmla="*/ 92 w 200"/>
                <a:gd name="T27" fmla="*/ 315 h 315"/>
                <a:gd name="T28" fmla="*/ 178 w 200"/>
                <a:gd name="T29" fmla="*/ 315 h 315"/>
                <a:gd name="T30" fmla="*/ 187 w 200"/>
                <a:gd name="T31" fmla="*/ 261 h 315"/>
                <a:gd name="T32" fmla="*/ 116 w 200"/>
                <a:gd name="T33" fmla="*/ 141 h 315"/>
                <a:gd name="T34" fmla="*/ 97 w 200"/>
                <a:gd name="T35" fmla="*/ 141 h 315"/>
                <a:gd name="T36" fmla="*/ 145 w 200"/>
                <a:gd name="T37" fmla="*/ 73 h 315"/>
                <a:gd name="T38" fmla="*/ 72 w 200"/>
                <a:gd name="T39" fmla="*/ 0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00" h="315">
                  <a:moveTo>
                    <a:pt x="72" y="0"/>
                  </a:moveTo>
                  <a:cubicBezTo>
                    <a:pt x="32" y="0"/>
                    <a:pt x="0" y="33"/>
                    <a:pt x="0" y="73"/>
                  </a:cubicBezTo>
                  <a:cubicBezTo>
                    <a:pt x="0" y="104"/>
                    <a:pt x="20" y="131"/>
                    <a:pt x="48" y="141"/>
                  </a:cubicBezTo>
                  <a:cubicBezTo>
                    <a:pt x="28" y="141"/>
                    <a:pt x="28" y="141"/>
                    <a:pt x="28" y="141"/>
                  </a:cubicBezTo>
                  <a:cubicBezTo>
                    <a:pt x="20" y="141"/>
                    <a:pt x="13" y="145"/>
                    <a:pt x="6" y="152"/>
                  </a:cubicBezTo>
                  <a:cubicBezTo>
                    <a:pt x="18" y="178"/>
                    <a:pt x="27" y="207"/>
                    <a:pt x="34" y="228"/>
                  </a:cubicBezTo>
                  <a:cubicBezTo>
                    <a:pt x="36" y="235"/>
                    <a:pt x="38" y="241"/>
                    <a:pt x="39" y="245"/>
                  </a:cubicBezTo>
                  <a:cubicBezTo>
                    <a:pt x="52" y="279"/>
                    <a:pt x="40" y="303"/>
                    <a:pt x="32" y="315"/>
                  </a:cubicBezTo>
                  <a:cubicBezTo>
                    <a:pt x="52" y="315"/>
                    <a:pt x="52" y="315"/>
                    <a:pt x="52" y="315"/>
                  </a:cubicBezTo>
                  <a:cubicBezTo>
                    <a:pt x="70" y="166"/>
                    <a:pt x="70" y="166"/>
                    <a:pt x="70" y="166"/>
                  </a:cubicBezTo>
                  <a:cubicBezTo>
                    <a:pt x="52" y="147"/>
                    <a:pt x="52" y="147"/>
                    <a:pt x="52" y="147"/>
                  </a:cubicBezTo>
                  <a:cubicBezTo>
                    <a:pt x="93" y="147"/>
                    <a:pt x="93" y="147"/>
                    <a:pt x="93" y="147"/>
                  </a:cubicBezTo>
                  <a:cubicBezTo>
                    <a:pt x="74" y="166"/>
                    <a:pt x="74" y="166"/>
                    <a:pt x="74" y="166"/>
                  </a:cubicBezTo>
                  <a:cubicBezTo>
                    <a:pt x="92" y="315"/>
                    <a:pt x="92" y="315"/>
                    <a:pt x="92" y="315"/>
                  </a:cubicBezTo>
                  <a:cubicBezTo>
                    <a:pt x="178" y="315"/>
                    <a:pt x="178" y="315"/>
                    <a:pt x="178" y="315"/>
                  </a:cubicBezTo>
                  <a:cubicBezTo>
                    <a:pt x="178" y="315"/>
                    <a:pt x="200" y="296"/>
                    <a:pt x="187" y="261"/>
                  </a:cubicBezTo>
                  <a:cubicBezTo>
                    <a:pt x="179" y="238"/>
                    <a:pt x="156" y="141"/>
                    <a:pt x="116" y="141"/>
                  </a:cubicBezTo>
                  <a:cubicBezTo>
                    <a:pt x="97" y="141"/>
                    <a:pt x="97" y="141"/>
                    <a:pt x="97" y="141"/>
                  </a:cubicBezTo>
                  <a:cubicBezTo>
                    <a:pt x="125" y="131"/>
                    <a:pt x="145" y="104"/>
                    <a:pt x="145" y="73"/>
                  </a:cubicBezTo>
                  <a:cubicBezTo>
                    <a:pt x="145" y="33"/>
                    <a:pt x="112" y="0"/>
                    <a:pt x="7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48" name="Freeform 57"/>
          <p:cNvSpPr>
            <a:spLocks noEditPoints="1"/>
          </p:cNvSpPr>
          <p:nvPr/>
        </p:nvSpPr>
        <p:spPr bwMode="auto">
          <a:xfrm>
            <a:off x="6995406" y="5462771"/>
            <a:ext cx="394477" cy="395236"/>
          </a:xfrm>
          <a:custGeom>
            <a:avLst/>
            <a:gdLst>
              <a:gd name="T0" fmla="*/ 145 w 437"/>
              <a:gd name="T1" fmla="*/ 119 h 437"/>
              <a:gd name="T2" fmla="*/ 126 w 437"/>
              <a:gd name="T3" fmla="*/ 159 h 437"/>
              <a:gd name="T4" fmla="*/ 197 w 437"/>
              <a:gd name="T5" fmla="*/ 237 h 437"/>
              <a:gd name="T6" fmla="*/ 214 w 437"/>
              <a:gd name="T7" fmla="*/ 245 h 437"/>
              <a:gd name="T8" fmla="*/ 276 w 437"/>
              <a:gd name="T9" fmla="*/ 245 h 437"/>
              <a:gd name="T10" fmla="*/ 276 w 437"/>
              <a:gd name="T11" fmla="*/ 196 h 437"/>
              <a:gd name="T12" fmla="*/ 225 w 437"/>
              <a:gd name="T13" fmla="*/ 196 h 437"/>
              <a:gd name="T14" fmla="*/ 161 w 437"/>
              <a:gd name="T15" fmla="*/ 126 h 437"/>
              <a:gd name="T16" fmla="*/ 145 w 437"/>
              <a:gd name="T17" fmla="*/ 119 h 437"/>
              <a:gd name="T18" fmla="*/ 219 w 437"/>
              <a:gd name="T19" fmla="*/ 388 h 437"/>
              <a:gd name="T20" fmla="*/ 48 w 437"/>
              <a:gd name="T21" fmla="*/ 218 h 437"/>
              <a:gd name="T22" fmla="*/ 219 w 437"/>
              <a:gd name="T23" fmla="*/ 48 h 437"/>
              <a:gd name="T24" fmla="*/ 388 w 437"/>
              <a:gd name="T25" fmla="*/ 218 h 437"/>
              <a:gd name="T26" fmla="*/ 219 w 437"/>
              <a:gd name="T27" fmla="*/ 388 h 437"/>
              <a:gd name="T28" fmla="*/ 219 w 437"/>
              <a:gd name="T29" fmla="*/ 0 h 437"/>
              <a:gd name="T30" fmla="*/ 0 w 437"/>
              <a:gd name="T31" fmla="*/ 218 h 437"/>
              <a:gd name="T32" fmla="*/ 219 w 437"/>
              <a:gd name="T33" fmla="*/ 437 h 437"/>
              <a:gd name="T34" fmla="*/ 437 w 437"/>
              <a:gd name="T35" fmla="*/ 218 h 437"/>
              <a:gd name="T36" fmla="*/ 219 w 437"/>
              <a:gd name="T37" fmla="*/ 0 h 4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437" h="437">
                <a:moveTo>
                  <a:pt x="145" y="119"/>
                </a:moveTo>
                <a:cubicBezTo>
                  <a:pt x="127" y="119"/>
                  <a:pt x="110" y="142"/>
                  <a:pt x="126" y="159"/>
                </a:cubicBezTo>
                <a:cubicBezTo>
                  <a:pt x="197" y="237"/>
                  <a:pt x="197" y="237"/>
                  <a:pt x="197" y="237"/>
                </a:cubicBezTo>
                <a:cubicBezTo>
                  <a:pt x="201" y="242"/>
                  <a:pt x="207" y="245"/>
                  <a:pt x="214" y="245"/>
                </a:cubicBezTo>
                <a:cubicBezTo>
                  <a:pt x="276" y="245"/>
                  <a:pt x="276" y="245"/>
                  <a:pt x="276" y="245"/>
                </a:cubicBezTo>
                <a:cubicBezTo>
                  <a:pt x="306" y="245"/>
                  <a:pt x="309" y="196"/>
                  <a:pt x="276" y="196"/>
                </a:cubicBezTo>
                <a:cubicBezTo>
                  <a:pt x="225" y="196"/>
                  <a:pt x="225" y="196"/>
                  <a:pt x="225" y="196"/>
                </a:cubicBezTo>
                <a:cubicBezTo>
                  <a:pt x="161" y="126"/>
                  <a:pt x="161" y="126"/>
                  <a:pt x="161" y="126"/>
                </a:cubicBezTo>
                <a:cubicBezTo>
                  <a:pt x="156" y="121"/>
                  <a:pt x="151" y="119"/>
                  <a:pt x="145" y="119"/>
                </a:cubicBezTo>
                <a:moveTo>
                  <a:pt x="219" y="388"/>
                </a:moveTo>
                <a:cubicBezTo>
                  <a:pt x="124" y="388"/>
                  <a:pt x="48" y="312"/>
                  <a:pt x="48" y="218"/>
                </a:cubicBezTo>
                <a:cubicBezTo>
                  <a:pt x="48" y="124"/>
                  <a:pt x="124" y="48"/>
                  <a:pt x="219" y="48"/>
                </a:cubicBezTo>
                <a:cubicBezTo>
                  <a:pt x="313" y="48"/>
                  <a:pt x="388" y="124"/>
                  <a:pt x="388" y="218"/>
                </a:cubicBezTo>
                <a:cubicBezTo>
                  <a:pt x="388" y="312"/>
                  <a:pt x="313" y="388"/>
                  <a:pt x="219" y="388"/>
                </a:cubicBezTo>
                <a:moveTo>
                  <a:pt x="219" y="0"/>
                </a:moveTo>
                <a:cubicBezTo>
                  <a:pt x="98" y="0"/>
                  <a:pt x="0" y="97"/>
                  <a:pt x="0" y="218"/>
                </a:cubicBezTo>
                <a:cubicBezTo>
                  <a:pt x="0" y="339"/>
                  <a:pt x="98" y="437"/>
                  <a:pt x="219" y="437"/>
                </a:cubicBezTo>
                <a:cubicBezTo>
                  <a:pt x="339" y="437"/>
                  <a:pt x="437" y="339"/>
                  <a:pt x="437" y="218"/>
                </a:cubicBezTo>
                <a:cubicBezTo>
                  <a:pt x="437" y="97"/>
                  <a:pt x="339" y="0"/>
                  <a:pt x="219" y="0"/>
                </a:cubicBezTo>
              </a:path>
            </a:pathLst>
          </a:custGeom>
          <a:solidFill>
            <a:srgbClr val="B3672E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cs typeface="+mn-ea"/>
              <a:sym typeface="+mn-lt"/>
            </a:endParaRPr>
          </a:p>
        </p:txBody>
      </p:sp>
      <p:grpSp>
        <p:nvGrpSpPr>
          <p:cNvPr id="64" name="组合 63"/>
          <p:cNvGrpSpPr/>
          <p:nvPr/>
        </p:nvGrpSpPr>
        <p:grpSpPr>
          <a:xfrm>
            <a:off x="7690397" y="1240660"/>
            <a:ext cx="2462599" cy="1017818"/>
            <a:chOff x="470267" y="2419540"/>
            <a:chExt cx="2462599" cy="1017818"/>
          </a:xfrm>
        </p:grpSpPr>
        <p:sp>
          <p:nvSpPr>
            <p:cNvPr id="65" name="TextBox 18"/>
            <p:cNvSpPr txBox="1"/>
            <p:nvPr/>
          </p:nvSpPr>
          <p:spPr>
            <a:xfrm flipH="1">
              <a:off x="671877" y="2419540"/>
              <a:ext cx="16254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dirty="0">
                  <a:cs typeface="+mn-ea"/>
                  <a:sym typeface="+mn-lt"/>
                </a:rPr>
                <a:t>Add title text</a:t>
              </a:r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66" name="矩形 65"/>
            <p:cNvSpPr/>
            <p:nvPr/>
          </p:nvSpPr>
          <p:spPr>
            <a:xfrm>
              <a:off x="470267" y="2823664"/>
              <a:ext cx="2462599" cy="61369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200" dirty="0">
                  <a:cs typeface="+mn-ea"/>
                  <a:sym typeface="+mn-lt"/>
                </a:rPr>
                <a:t>Click here to add content, content to match the title. </a:t>
              </a:r>
              <a:endParaRPr lang="zh-CN" altLang="en-US" sz="1200" dirty="0">
                <a:cs typeface="+mn-ea"/>
                <a:sym typeface="+mn-lt"/>
              </a:endParaRPr>
            </a:p>
          </p:txBody>
        </p:sp>
      </p:grpSp>
      <p:grpSp>
        <p:nvGrpSpPr>
          <p:cNvPr id="67" name="组合 66"/>
          <p:cNvGrpSpPr/>
          <p:nvPr/>
        </p:nvGrpSpPr>
        <p:grpSpPr>
          <a:xfrm>
            <a:off x="7567768" y="2533231"/>
            <a:ext cx="2462598" cy="1014869"/>
            <a:chOff x="470268" y="2419540"/>
            <a:chExt cx="1933298" cy="1014869"/>
          </a:xfrm>
        </p:grpSpPr>
        <p:sp>
          <p:nvSpPr>
            <p:cNvPr id="68" name="TextBox 18"/>
            <p:cNvSpPr txBox="1"/>
            <p:nvPr/>
          </p:nvSpPr>
          <p:spPr>
            <a:xfrm flipH="1">
              <a:off x="856427" y="2419540"/>
              <a:ext cx="12563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dirty="0">
                  <a:cs typeface="+mn-ea"/>
                  <a:sym typeface="+mn-lt"/>
                </a:rPr>
                <a:t>Add title text</a:t>
              </a:r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69" name="矩形 68"/>
            <p:cNvSpPr/>
            <p:nvPr/>
          </p:nvSpPr>
          <p:spPr>
            <a:xfrm>
              <a:off x="470268" y="2823664"/>
              <a:ext cx="1933298" cy="61074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200" dirty="0">
                  <a:cs typeface="+mn-ea"/>
                  <a:sym typeface="+mn-lt"/>
                </a:rPr>
                <a:t>Click here to add content, content to match the title. </a:t>
              </a:r>
              <a:endParaRPr lang="zh-CN" altLang="en-US" sz="1200" dirty="0">
                <a:cs typeface="+mn-ea"/>
                <a:sym typeface="+mn-lt"/>
              </a:endParaRPr>
            </a:p>
          </p:txBody>
        </p:sp>
      </p:grpSp>
      <p:grpSp>
        <p:nvGrpSpPr>
          <p:cNvPr id="70" name="组合 69"/>
          <p:cNvGrpSpPr/>
          <p:nvPr/>
        </p:nvGrpSpPr>
        <p:grpSpPr>
          <a:xfrm>
            <a:off x="7552150" y="3896398"/>
            <a:ext cx="2617384" cy="1014869"/>
            <a:chOff x="470268" y="2419540"/>
            <a:chExt cx="1933298" cy="1014869"/>
          </a:xfrm>
        </p:grpSpPr>
        <p:sp>
          <p:nvSpPr>
            <p:cNvPr id="71" name="TextBox 18"/>
            <p:cNvSpPr txBox="1"/>
            <p:nvPr/>
          </p:nvSpPr>
          <p:spPr>
            <a:xfrm flipH="1">
              <a:off x="893575" y="2419540"/>
              <a:ext cx="11820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dirty="0">
                  <a:cs typeface="+mn-ea"/>
                  <a:sym typeface="+mn-lt"/>
                </a:rPr>
                <a:t>Add title text</a:t>
              </a:r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72" name="矩形 71"/>
            <p:cNvSpPr/>
            <p:nvPr/>
          </p:nvSpPr>
          <p:spPr>
            <a:xfrm>
              <a:off x="470268" y="2823664"/>
              <a:ext cx="1933298" cy="61074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200" dirty="0">
                  <a:cs typeface="+mn-ea"/>
                  <a:sym typeface="+mn-lt"/>
                </a:rPr>
                <a:t>Click here to add content, content to match the title. </a:t>
              </a:r>
              <a:endParaRPr lang="zh-CN" altLang="en-US" sz="1200" dirty="0">
                <a:cs typeface="+mn-ea"/>
                <a:sym typeface="+mn-lt"/>
              </a:endParaRPr>
            </a:p>
          </p:txBody>
        </p:sp>
      </p:grpSp>
      <p:grpSp>
        <p:nvGrpSpPr>
          <p:cNvPr id="85" name="组合 84"/>
          <p:cNvGrpSpPr/>
          <p:nvPr/>
        </p:nvGrpSpPr>
        <p:grpSpPr>
          <a:xfrm>
            <a:off x="7704367" y="5188329"/>
            <a:ext cx="2321329" cy="1014869"/>
            <a:chOff x="470268" y="2419540"/>
            <a:chExt cx="1933298" cy="1014869"/>
          </a:xfrm>
        </p:grpSpPr>
        <p:sp>
          <p:nvSpPr>
            <p:cNvPr id="86" name="TextBox 18"/>
            <p:cNvSpPr txBox="1"/>
            <p:nvPr/>
          </p:nvSpPr>
          <p:spPr>
            <a:xfrm flipH="1">
              <a:off x="818198" y="2419540"/>
              <a:ext cx="13328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dirty="0">
                  <a:cs typeface="+mn-ea"/>
                  <a:sym typeface="+mn-lt"/>
                </a:rPr>
                <a:t>Add title text</a:t>
              </a:r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470268" y="2823664"/>
              <a:ext cx="1933298" cy="61074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200" dirty="0">
                  <a:cs typeface="+mn-ea"/>
                  <a:sym typeface="+mn-lt"/>
                </a:rPr>
                <a:t>Click here to add content, content to match the title. </a:t>
              </a:r>
              <a:endParaRPr lang="zh-CN" altLang="en-US" sz="1200" dirty="0"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000"/>
                            </p:stCondLst>
                            <p:childTnLst>
                              <p:par>
                                <p:cTn id="67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3000"/>
                            </p:stCondLst>
                            <p:childTnLst>
                              <p:par>
                                <p:cTn id="98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10" grpId="0" bldLvl="0" animBg="1"/>
      <p:bldP spid="12" grpId="0" bldLvl="0" animBg="1"/>
      <p:bldP spid="16" grpId="0" bldLvl="0" animBg="1"/>
      <p:bldP spid="34" grpId="0"/>
      <p:bldP spid="17" grpId="0" bldLvl="0" animBg="1"/>
      <p:bldP spid="19" grpId="0" bldLvl="0" animBg="1"/>
      <p:bldP spid="22" grpId="0" bldLvl="0" animBg="1"/>
      <p:bldP spid="23" grpId="0" bldLvl="0" animBg="1"/>
      <p:bldP spid="25" grpId="0" bldLvl="0" animBg="1"/>
      <p:bldP spid="28" grpId="0" bldLvl="0" animBg="1"/>
      <p:bldP spid="29" grpId="0" bldLvl="0" animBg="1"/>
      <p:bldP spid="31" grpId="0" bldLvl="0" animBg="1"/>
      <p:bldP spid="35" grpId="0"/>
      <p:bldP spid="36" grpId="0"/>
      <p:bldP spid="37" grpId="0"/>
      <p:bldP spid="43" grpId="0" bldLvl="0" animBg="1"/>
      <p:bldP spid="48" grpId="0" bldLvl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450215" y="280035"/>
            <a:ext cx="1028700" cy="363855"/>
          </a:xfrm>
          <a:prstGeom prst="rect">
            <a:avLst/>
          </a:prstGeom>
          <a:solidFill>
            <a:srgbClr val="EDDD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35660" y="220980"/>
            <a:ext cx="3203575" cy="49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Add title text</a:t>
            </a:r>
            <a:endParaRPr kumimoji="1"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6567145" y="2110540"/>
            <a:ext cx="3931028" cy="700835"/>
            <a:chOff x="6623025" y="2066231"/>
            <a:chExt cx="3931028" cy="700835"/>
          </a:xfrm>
        </p:grpSpPr>
        <p:cxnSp>
          <p:nvCxnSpPr>
            <p:cNvPr id="90" name="Elbow Connector 7"/>
            <p:cNvCxnSpPr/>
            <p:nvPr/>
          </p:nvCxnSpPr>
          <p:spPr>
            <a:xfrm flipV="1">
              <a:off x="6623025" y="2413941"/>
              <a:ext cx="866516" cy="241477"/>
            </a:xfrm>
            <a:prstGeom prst="bentConnector3">
              <a:avLst>
                <a:gd name="adj1" fmla="val 50000"/>
              </a:avLst>
            </a:prstGeom>
            <a:ln w="9525" cmpd="sng">
              <a:solidFill>
                <a:schemeClr val="bg1">
                  <a:lumMod val="65000"/>
                </a:schemeClr>
              </a:solidFill>
              <a:prstDash val="sysDot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1" name="Group 9"/>
            <p:cNvGrpSpPr/>
            <p:nvPr/>
          </p:nvGrpSpPr>
          <p:grpSpPr>
            <a:xfrm>
              <a:off x="7547362" y="2066231"/>
              <a:ext cx="3006691" cy="700835"/>
              <a:chOff x="7699508" y="2223969"/>
              <a:chExt cx="3283266" cy="765303"/>
            </a:xfrm>
          </p:grpSpPr>
          <p:sp>
            <p:nvSpPr>
              <p:cNvPr id="92" name="Round Same Side Corner Rectangle 10"/>
              <p:cNvSpPr/>
              <p:nvPr/>
            </p:nvSpPr>
            <p:spPr>
              <a:xfrm rot="5400000">
                <a:off x="9371697" y="1378195"/>
                <a:ext cx="765300" cy="2456854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rgbClr val="B367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>
                    <a:solidFill>
                      <a:schemeClr val="lt1"/>
                    </a:solidFill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20000"/>
                  </a:lnSpc>
                </a:pPr>
                <a:endParaRPr lang="en-US" sz="800" dirty="0">
                  <a:cs typeface="+mn-ea"/>
                  <a:sym typeface="+mn-lt"/>
                </a:endParaRPr>
              </a:p>
            </p:txBody>
          </p:sp>
          <p:sp>
            <p:nvSpPr>
              <p:cNvPr id="93" name="Round Same Side Corner Rectangle 13"/>
              <p:cNvSpPr/>
              <p:nvPr/>
            </p:nvSpPr>
            <p:spPr>
              <a:xfrm rot="16200000">
                <a:off x="7730064" y="2193413"/>
                <a:ext cx="765300" cy="826412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rgbClr val="9A94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>
                    <a:solidFill>
                      <a:schemeClr val="lt1"/>
                    </a:solidFill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20000"/>
                  </a:lnSpc>
                </a:pPr>
                <a:endParaRPr lang="en-US" sz="800" dirty="0"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27" name="组合 26"/>
          <p:cNvGrpSpPr/>
          <p:nvPr/>
        </p:nvGrpSpPr>
        <p:grpSpPr>
          <a:xfrm>
            <a:off x="6581101" y="3073269"/>
            <a:ext cx="3917072" cy="700834"/>
            <a:chOff x="6636981" y="3044835"/>
            <a:chExt cx="3917072" cy="700834"/>
          </a:xfrm>
        </p:grpSpPr>
        <p:cxnSp>
          <p:nvCxnSpPr>
            <p:cNvPr id="86" name="Elbow Connector 6"/>
            <p:cNvCxnSpPr/>
            <p:nvPr/>
          </p:nvCxnSpPr>
          <p:spPr>
            <a:xfrm>
              <a:off x="6636981" y="3149738"/>
              <a:ext cx="866516" cy="241477"/>
            </a:xfrm>
            <a:prstGeom prst="bentConnector3">
              <a:avLst>
                <a:gd name="adj1" fmla="val 50000"/>
              </a:avLst>
            </a:prstGeom>
            <a:ln w="9525" cmpd="sng">
              <a:solidFill>
                <a:schemeClr val="bg1">
                  <a:lumMod val="65000"/>
                </a:schemeClr>
              </a:solidFill>
              <a:prstDash val="sysDot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7" name="Group 15"/>
            <p:cNvGrpSpPr/>
            <p:nvPr/>
          </p:nvGrpSpPr>
          <p:grpSpPr>
            <a:xfrm>
              <a:off x="7547362" y="3044835"/>
              <a:ext cx="3006691" cy="700834"/>
              <a:chOff x="7699508" y="3292593"/>
              <a:chExt cx="3283266" cy="765302"/>
            </a:xfrm>
          </p:grpSpPr>
          <p:sp>
            <p:nvSpPr>
              <p:cNvPr id="88" name="Round Same Side Corner Rectangle 16"/>
              <p:cNvSpPr/>
              <p:nvPr/>
            </p:nvSpPr>
            <p:spPr>
              <a:xfrm rot="5400000">
                <a:off x="9371697" y="2446818"/>
                <a:ext cx="765300" cy="2456854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rgbClr val="9A94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>
                    <a:solidFill>
                      <a:schemeClr val="lt1"/>
                    </a:solidFill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20000"/>
                  </a:lnSpc>
                </a:pPr>
                <a:endParaRPr lang="en-US" sz="800" dirty="0">
                  <a:cs typeface="+mn-ea"/>
                  <a:sym typeface="+mn-lt"/>
                </a:endParaRPr>
              </a:p>
            </p:txBody>
          </p:sp>
          <p:sp>
            <p:nvSpPr>
              <p:cNvPr id="89" name="Round Same Side Corner Rectangle 19"/>
              <p:cNvSpPr/>
              <p:nvPr/>
            </p:nvSpPr>
            <p:spPr>
              <a:xfrm rot="16200000">
                <a:off x="7730064" y="3262037"/>
                <a:ext cx="765300" cy="826412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rgbClr val="E2A52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>
                    <a:solidFill>
                      <a:schemeClr val="lt1"/>
                    </a:solidFill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20000"/>
                  </a:lnSpc>
                </a:pPr>
                <a:endParaRPr lang="en-US" sz="800" dirty="0"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28" name="组合 27"/>
          <p:cNvGrpSpPr/>
          <p:nvPr/>
        </p:nvGrpSpPr>
        <p:grpSpPr>
          <a:xfrm>
            <a:off x="1583338" y="3108393"/>
            <a:ext cx="3913082" cy="700835"/>
            <a:chOff x="1637948" y="3056464"/>
            <a:chExt cx="3913082" cy="700835"/>
          </a:xfrm>
        </p:grpSpPr>
        <p:cxnSp>
          <p:nvCxnSpPr>
            <p:cNvPr id="82" name="Elbow Connector 8"/>
            <p:cNvCxnSpPr/>
            <p:nvPr/>
          </p:nvCxnSpPr>
          <p:spPr>
            <a:xfrm flipH="1">
              <a:off x="4684514" y="3168111"/>
              <a:ext cx="866516" cy="241477"/>
            </a:xfrm>
            <a:prstGeom prst="bentConnector3">
              <a:avLst>
                <a:gd name="adj1" fmla="val 50000"/>
              </a:avLst>
            </a:prstGeom>
            <a:ln w="9525" cmpd="sng">
              <a:solidFill>
                <a:schemeClr val="bg1">
                  <a:lumMod val="65000"/>
                </a:schemeClr>
              </a:solidFill>
              <a:prstDash val="sysDot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3" name="Group 27"/>
            <p:cNvGrpSpPr/>
            <p:nvPr/>
          </p:nvGrpSpPr>
          <p:grpSpPr>
            <a:xfrm>
              <a:off x="1637948" y="3056464"/>
              <a:ext cx="3006691" cy="700835"/>
              <a:chOff x="1246506" y="3305290"/>
              <a:chExt cx="3283266" cy="765303"/>
            </a:xfrm>
          </p:grpSpPr>
          <p:sp>
            <p:nvSpPr>
              <p:cNvPr id="84" name="Round Same Side Corner Rectangle 28"/>
              <p:cNvSpPr/>
              <p:nvPr/>
            </p:nvSpPr>
            <p:spPr>
              <a:xfrm rot="5400000" flipH="1" flipV="1">
                <a:off x="2092283" y="2459513"/>
                <a:ext cx="765300" cy="2456854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rgbClr val="E2A52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>
                    <a:solidFill>
                      <a:schemeClr val="lt1"/>
                    </a:solidFill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20000"/>
                  </a:lnSpc>
                </a:pPr>
                <a:endParaRPr lang="en-US" sz="800" dirty="0">
                  <a:cs typeface="+mn-ea"/>
                  <a:sym typeface="+mn-lt"/>
                </a:endParaRPr>
              </a:p>
            </p:txBody>
          </p:sp>
          <p:sp>
            <p:nvSpPr>
              <p:cNvPr id="85" name="Round Same Side Corner Rectangle 31"/>
              <p:cNvSpPr/>
              <p:nvPr/>
            </p:nvSpPr>
            <p:spPr>
              <a:xfrm rot="16200000" flipH="1" flipV="1">
                <a:off x="3733916" y="3274737"/>
                <a:ext cx="765300" cy="826412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rgbClr val="B367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>
                    <a:solidFill>
                      <a:schemeClr val="lt1"/>
                    </a:solidFill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20000"/>
                  </a:lnSpc>
                </a:pPr>
                <a:endParaRPr lang="en-US" sz="800" dirty="0"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29" name="组合 28"/>
          <p:cNvGrpSpPr/>
          <p:nvPr/>
        </p:nvGrpSpPr>
        <p:grpSpPr>
          <a:xfrm>
            <a:off x="1583338" y="2103752"/>
            <a:ext cx="3913082" cy="700834"/>
            <a:chOff x="1637948" y="2077858"/>
            <a:chExt cx="3913082" cy="700834"/>
          </a:xfrm>
        </p:grpSpPr>
        <p:grpSp>
          <p:nvGrpSpPr>
            <p:cNvPr id="78" name="Group 21"/>
            <p:cNvGrpSpPr/>
            <p:nvPr/>
          </p:nvGrpSpPr>
          <p:grpSpPr>
            <a:xfrm>
              <a:off x="1637948" y="2077858"/>
              <a:ext cx="3006691" cy="700834"/>
              <a:chOff x="1246506" y="2236667"/>
              <a:chExt cx="3283266" cy="765302"/>
            </a:xfrm>
          </p:grpSpPr>
          <p:sp>
            <p:nvSpPr>
              <p:cNvPr id="80" name="Round Same Side Corner Rectangle 22"/>
              <p:cNvSpPr/>
              <p:nvPr/>
            </p:nvSpPr>
            <p:spPr>
              <a:xfrm rot="5400000" flipH="1" flipV="1">
                <a:off x="2092283" y="1390890"/>
                <a:ext cx="765300" cy="2456854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rgbClr val="B367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>
                    <a:solidFill>
                      <a:schemeClr val="lt1"/>
                    </a:solidFill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20000"/>
                  </a:lnSpc>
                </a:pPr>
                <a:endParaRPr lang="en-US" sz="800" dirty="0">
                  <a:cs typeface="+mn-ea"/>
                  <a:sym typeface="+mn-lt"/>
                </a:endParaRPr>
              </a:p>
            </p:txBody>
          </p:sp>
          <p:sp>
            <p:nvSpPr>
              <p:cNvPr id="81" name="Round Same Side Corner Rectangle 25"/>
              <p:cNvSpPr/>
              <p:nvPr/>
            </p:nvSpPr>
            <p:spPr>
              <a:xfrm rot="16200000" flipH="1" flipV="1">
                <a:off x="3733916" y="2206113"/>
                <a:ext cx="765300" cy="826412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rgbClr val="E2A52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>
                    <a:solidFill>
                      <a:schemeClr val="lt1"/>
                    </a:solidFill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20000"/>
                  </a:lnSpc>
                </a:pPr>
                <a:endParaRPr lang="en-US" sz="800" dirty="0">
                  <a:cs typeface="+mn-ea"/>
                  <a:sym typeface="+mn-lt"/>
                </a:endParaRPr>
              </a:p>
            </p:txBody>
          </p:sp>
        </p:grpSp>
        <p:cxnSp>
          <p:nvCxnSpPr>
            <p:cNvPr id="79" name="Elbow Connector 33"/>
            <p:cNvCxnSpPr/>
            <p:nvPr/>
          </p:nvCxnSpPr>
          <p:spPr>
            <a:xfrm flipH="1" flipV="1">
              <a:off x="4684514" y="2432313"/>
              <a:ext cx="866516" cy="241477"/>
            </a:xfrm>
            <a:prstGeom prst="bentConnector3">
              <a:avLst>
                <a:gd name="adj1" fmla="val 50000"/>
              </a:avLst>
            </a:prstGeom>
            <a:ln w="9525" cmpd="sng">
              <a:solidFill>
                <a:schemeClr val="bg1">
                  <a:lumMod val="65000"/>
                </a:schemeClr>
              </a:solidFill>
              <a:prstDash val="sysDot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Freeform 11"/>
          <p:cNvSpPr>
            <a:spLocks noEditPoints="1"/>
          </p:cNvSpPr>
          <p:nvPr/>
        </p:nvSpPr>
        <p:spPr bwMode="auto">
          <a:xfrm>
            <a:off x="3929795" y="2253840"/>
            <a:ext cx="452602" cy="402133"/>
          </a:xfrm>
          <a:custGeom>
            <a:avLst/>
            <a:gdLst>
              <a:gd name="T0" fmla="*/ 133 w 134"/>
              <a:gd name="T1" fmla="*/ 16 h 119"/>
              <a:gd name="T2" fmla="*/ 121 w 134"/>
              <a:gd name="T3" fmla="*/ 5 h 119"/>
              <a:gd name="T4" fmla="*/ 115 w 134"/>
              <a:gd name="T5" fmla="*/ 5 h 119"/>
              <a:gd name="T6" fmla="*/ 114 w 134"/>
              <a:gd name="T7" fmla="*/ 8 h 119"/>
              <a:gd name="T8" fmla="*/ 111 w 134"/>
              <a:gd name="T9" fmla="*/ 9 h 119"/>
              <a:gd name="T10" fmla="*/ 111 w 134"/>
              <a:gd name="T11" fmla="*/ 9 h 119"/>
              <a:gd name="T12" fmla="*/ 81 w 134"/>
              <a:gd name="T13" fmla="*/ 39 h 119"/>
              <a:gd name="T14" fmla="*/ 79 w 134"/>
              <a:gd name="T15" fmla="*/ 47 h 119"/>
              <a:gd name="T16" fmla="*/ 82 w 134"/>
              <a:gd name="T17" fmla="*/ 50 h 119"/>
              <a:gd name="T18" fmla="*/ 82 w 134"/>
              <a:gd name="T19" fmla="*/ 50 h 119"/>
              <a:gd name="T20" fmla="*/ 83 w 134"/>
              <a:gd name="T21" fmla="*/ 51 h 119"/>
              <a:gd name="T22" fmla="*/ 76 w 134"/>
              <a:gd name="T23" fmla="*/ 57 h 119"/>
              <a:gd name="T24" fmla="*/ 54 w 134"/>
              <a:gd name="T25" fmla="*/ 35 h 119"/>
              <a:gd name="T26" fmla="*/ 47 w 134"/>
              <a:gd name="T27" fmla="*/ 10 h 119"/>
              <a:gd name="T28" fmla="*/ 21 w 134"/>
              <a:gd name="T29" fmla="*/ 3 h 119"/>
              <a:gd name="T30" fmla="*/ 36 w 134"/>
              <a:gd name="T31" fmla="*/ 18 h 119"/>
              <a:gd name="T32" fmla="*/ 32 w 134"/>
              <a:gd name="T33" fmla="*/ 32 h 119"/>
              <a:gd name="T34" fmla="*/ 18 w 134"/>
              <a:gd name="T35" fmla="*/ 36 h 119"/>
              <a:gd name="T36" fmla="*/ 3 w 134"/>
              <a:gd name="T37" fmla="*/ 21 h 119"/>
              <a:gd name="T38" fmla="*/ 10 w 134"/>
              <a:gd name="T39" fmla="*/ 47 h 119"/>
              <a:gd name="T40" fmla="*/ 36 w 134"/>
              <a:gd name="T41" fmla="*/ 53 h 119"/>
              <a:gd name="T42" fmla="*/ 37 w 134"/>
              <a:gd name="T43" fmla="*/ 53 h 119"/>
              <a:gd name="T44" fmla="*/ 58 w 134"/>
              <a:gd name="T45" fmla="*/ 75 h 119"/>
              <a:gd name="T46" fmla="*/ 38 w 134"/>
              <a:gd name="T47" fmla="*/ 96 h 119"/>
              <a:gd name="T48" fmla="*/ 36 w 134"/>
              <a:gd name="T49" fmla="*/ 95 h 119"/>
              <a:gd name="T50" fmla="*/ 31 w 134"/>
              <a:gd name="T51" fmla="*/ 99 h 119"/>
              <a:gd name="T52" fmla="*/ 21 w 134"/>
              <a:gd name="T53" fmla="*/ 115 h 119"/>
              <a:gd name="T54" fmla="*/ 23 w 134"/>
              <a:gd name="T55" fmla="*/ 117 h 119"/>
              <a:gd name="T56" fmla="*/ 39 w 134"/>
              <a:gd name="T57" fmla="*/ 107 h 119"/>
              <a:gd name="T58" fmla="*/ 43 w 134"/>
              <a:gd name="T59" fmla="*/ 101 h 119"/>
              <a:gd name="T60" fmla="*/ 42 w 134"/>
              <a:gd name="T61" fmla="*/ 100 h 119"/>
              <a:gd name="T62" fmla="*/ 63 w 134"/>
              <a:gd name="T63" fmla="*/ 80 h 119"/>
              <a:gd name="T64" fmla="*/ 98 w 134"/>
              <a:gd name="T65" fmla="*/ 115 h 119"/>
              <a:gd name="T66" fmla="*/ 107 w 134"/>
              <a:gd name="T67" fmla="*/ 119 h 119"/>
              <a:gd name="T68" fmla="*/ 116 w 134"/>
              <a:gd name="T69" fmla="*/ 115 h 119"/>
              <a:gd name="T70" fmla="*/ 116 w 134"/>
              <a:gd name="T71" fmla="*/ 97 h 119"/>
              <a:gd name="T72" fmla="*/ 81 w 134"/>
              <a:gd name="T73" fmla="*/ 62 h 119"/>
              <a:gd name="T74" fmla="*/ 87 w 134"/>
              <a:gd name="T75" fmla="*/ 56 h 119"/>
              <a:gd name="T76" fmla="*/ 90 w 134"/>
              <a:gd name="T77" fmla="*/ 59 h 119"/>
              <a:gd name="T78" fmla="*/ 98 w 134"/>
              <a:gd name="T79" fmla="*/ 57 h 119"/>
              <a:gd name="T80" fmla="*/ 128 w 134"/>
              <a:gd name="T81" fmla="*/ 26 h 119"/>
              <a:gd name="T82" fmla="*/ 128 w 134"/>
              <a:gd name="T83" fmla="*/ 26 h 119"/>
              <a:gd name="T84" fmla="*/ 128 w 134"/>
              <a:gd name="T85" fmla="*/ 26 h 119"/>
              <a:gd name="T86" fmla="*/ 129 w 134"/>
              <a:gd name="T87" fmla="*/ 23 h 119"/>
              <a:gd name="T88" fmla="*/ 133 w 134"/>
              <a:gd name="T89" fmla="*/ 22 h 119"/>
              <a:gd name="T90" fmla="*/ 133 w 134"/>
              <a:gd name="T91" fmla="*/ 16 h 119"/>
              <a:gd name="T92" fmla="*/ 108 w 134"/>
              <a:gd name="T93" fmla="*/ 103 h 119"/>
              <a:gd name="T94" fmla="*/ 113 w 134"/>
              <a:gd name="T95" fmla="*/ 108 h 119"/>
              <a:gd name="T96" fmla="*/ 108 w 134"/>
              <a:gd name="T97" fmla="*/ 113 h 119"/>
              <a:gd name="T98" fmla="*/ 103 w 134"/>
              <a:gd name="T99" fmla="*/ 108 h 119"/>
              <a:gd name="T100" fmla="*/ 108 w 134"/>
              <a:gd name="T101" fmla="*/ 103 h 119"/>
              <a:gd name="T102" fmla="*/ 91 w 134"/>
              <a:gd name="T103" fmla="*/ 41 h 119"/>
              <a:gd name="T104" fmla="*/ 89 w 134"/>
              <a:gd name="T105" fmla="*/ 39 h 119"/>
              <a:gd name="T106" fmla="*/ 112 w 134"/>
              <a:gd name="T107" fmla="*/ 17 h 119"/>
              <a:gd name="T108" fmla="*/ 114 w 134"/>
              <a:gd name="T109" fmla="*/ 19 h 119"/>
              <a:gd name="T110" fmla="*/ 91 w 134"/>
              <a:gd name="T111" fmla="*/ 41 h 119"/>
              <a:gd name="T112" fmla="*/ 98 w 134"/>
              <a:gd name="T113" fmla="*/ 48 h 119"/>
              <a:gd name="T114" fmla="*/ 96 w 134"/>
              <a:gd name="T115" fmla="*/ 47 h 119"/>
              <a:gd name="T116" fmla="*/ 119 w 134"/>
              <a:gd name="T117" fmla="*/ 24 h 119"/>
              <a:gd name="T118" fmla="*/ 121 w 134"/>
              <a:gd name="T119" fmla="*/ 26 h 119"/>
              <a:gd name="T120" fmla="*/ 98 w 134"/>
              <a:gd name="T121" fmla="*/ 48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34" h="119">
                <a:moveTo>
                  <a:pt x="133" y="16"/>
                </a:moveTo>
                <a:cubicBezTo>
                  <a:pt x="121" y="5"/>
                  <a:pt x="121" y="5"/>
                  <a:pt x="121" y="5"/>
                </a:cubicBezTo>
                <a:cubicBezTo>
                  <a:pt x="119" y="3"/>
                  <a:pt x="117" y="3"/>
                  <a:pt x="115" y="5"/>
                </a:cubicBezTo>
                <a:cubicBezTo>
                  <a:pt x="114" y="6"/>
                  <a:pt x="114" y="7"/>
                  <a:pt x="114" y="8"/>
                </a:cubicBezTo>
                <a:cubicBezTo>
                  <a:pt x="113" y="8"/>
                  <a:pt x="112" y="8"/>
                  <a:pt x="111" y="9"/>
                </a:cubicBezTo>
                <a:cubicBezTo>
                  <a:pt x="111" y="9"/>
                  <a:pt x="111" y="9"/>
                  <a:pt x="111" y="9"/>
                </a:cubicBezTo>
                <a:cubicBezTo>
                  <a:pt x="81" y="39"/>
                  <a:pt x="81" y="39"/>
                  <a:pt x="81" y="39"/>
                </a:cubicBezTo>
                <a:cubicBezTo>
                  <a:pt x="81" y="42"/>
                  <a:pt x="80" y="45"/>
                  <a:pt x="79" y="47"/>
                </a:cubicBezTo>
                <a:cubicBezTo>
                  <a:pt x="82" y="50"/>
                  <a:pt x="82" y="50"/>
                  <a:pt x="82" y="50"/>
                </a:cubicBezTo>
                <a:cubicBezTo>
                  <a:pt x="82" y="50"/>
                  <a:pt x="82" y="50"/>
                  <a:pt x="82" y="50"/>
                </a:cubicBezTo>
                <a:cubicBezTo>
                  <a:pt x="83" y="51"/>
                  <a:pt x="83" y="51"/>
                  <a:pt x="83" y="51"/>
                </a:cubicBezTo>
                <a:cubicBezTo>
                  <a:pt x="76" y="57"/>
                  <a:pt x="76" y="57"/>
                  <a:pt x="76" y="57"/>
                </a:cubicBezTo>
                <a:cubicBezTo>
                  <a:pt x="54" y="35"/>
                  <a:pt x="54" y="35"/>
                  <a:pt x="54" y="35"/>
                </a:cubicBezTo>
                <a:cubicBezTo>
                  <a:pt x="56" y="26"/>
                  <a:pt x="54" y="17"/>
                  <a:pt x="47" y="10"/>
                </a:cubicBezTo>
                <a:cubicBezTo>
                  <a:pt x="40" y="3"/>
                  <a:pt x="30" y="0"/>
                  <a:pt x="21" y="3"/>
                </a:cubicBezTo>
                <a:cubicBezTo>
                  <a:pt x="36" y="18"/>
                  <a:pt x="36" y="18"/>
                  <a:pt x="36" y="18"/>
                </a:cubicBezTo>
                <a:cubicBezTo>
                  <a:pt x="32" y="32"/>
                  <a:pt x="32" y="32"/>
                  <a:pt x="32" y="32"/>
                </a:cubicBezTo>
                <a:cubicBezTo>
                  <a:pt x="18" y="36"/>
                  <a:pt x="18" y="36"/>
                  <a:pt x="18" y="36"/>
                </a:cubicBezTo>
                <a:cubicBezTo>
                  <a:pt x="3" y="21"/>
                  <a:pt x="3" y="21"/>
                  <a:pt x="3" y="21"/>
                </a:cubicBezTo>
                <a:cubicBezTo>
                  <a:pt x="0" y="30"/>
                  <a:pt x="3" y="40"/>
                  <a:pt x="10" y="47"/>
                </a:cubicBezTo>
                <a:cubicBezTo>
                  <a:pt x="17" y="54"/>
                  <a:pt x="27" y="56"/>
                  <a:pt x="36" y="53"/>
                </a:cubicBezTo>
                <a:cubicBezTo>
                  <a:pt x="37" y="53"/>
                  <a:pt x="37" y="53"/>
                  <a:pt x="37" y="53"/>
                </a:cubicBezTo>
                <a:cubicBezTo>
                  <a:pt x="58" y="75"/>
                  <a:pt x="58" y="75"/>
                  <a:pt x="58" y="75"/>
                </a:cubicBezTo>
                <a:cubicBezTo>
                  <a:pt x="38" y="96"/>
                  <a:pt x="38" y="96"/>
                  <a:pt x="38" y="96"/>
                </a:cubicBezTo>
                <a:cubicBezTo>
                  <a:pt x="36" y="95"/>
                  <a:pt x="36" y="95"/>
                  <a:pt x="36" y="95"/>
                </a:cubicBezTo>
                <a:cubicBezTo>
                  <a:pt x="31" y="99"/>
                  <a:pt x="31" y="99"/>
                  <a:pt x="31" y="99"/>
                </a:cubicBezTo>
                <a:cubicBezTo>
                  <a:pt x="21" y="115"/>
                  <a:pt x="21" y="115"/>
                  <a:pt x="21" y="115"/>
                </a:cubicBezTo>
                <a:cubicBezTo>
                  <a:pt x="23" y="117"/>
                  <a:pt x="23" y="117"/>
                  <a:pt x="23" y="117"/>
                </a:cubicBezTo>
                <a:cubicBezTo>
                  <a:pt x="39" y="107"/>
                  <a:pt x="39" y="107"/>
                  <a:pt x="39" y="107"/>
                </a:cubicBezTo>
                <a:cubicBezTo>
                  <a:pt x="43" y="101"/>
                  <a:pt x="43" y="101"/>
                  <a:pt x="43" y="101"/>
                </a:cubicBezTo>
                <a:cubicBezTo>
                  <a:pt x="42" y="100"/>
                  <a:pt x="42" y="100"/>
                  <a:pt x="42" y="100"/>
                </a:cubicBezTo>
                <a:cubicBezTo>
                  <a:pt x="63" y="80"/>
                  <a:pt x="63" y="80"/>
                  <a:pt x="63" y="80"/>
                </a:cubicBezTo>
                <a:cubicBezTo>
                  <a:pt x="98" y="115"/>
                  <a:pt x="98" y="115"/>
                  <a:pt x="98" y="115"/>
                </a:cubicBezTo>
                <a:cubicBezTo>
                  <a:pt x="101" y="117"/>
                  <a:pt x="104" y="119"/>
                  <a:pt x="107" y="119"/>
                </a:cubicBezTo>
                <a:cubicBezTo>
                  <a:pt x="110" y="119"/>
                  <a:pt x="113" y="117"/>
                  <a:pt x="116" y="115"/>
                </a:cubicBezTo>
                <a:cubicBezTo>
                  <a:pt x="121" y="110"/>
                  <a:pt x="121" y="102"/>
                  <a:pt x="116" y="97"/>
                </a:cubicBezTo>
                <a:cubicBezTo>
                  <a:pt x="81" y="62"/>
                  <a:pt x="81" y="62"/>
                  <a:pt x="81" y="62"/>
                </a:cubicBezTo>
                <a:cubicBezTo>
                  <a:pt x="87" y="56"/>
                  <a:pt x="87" y="56"/>
                  <a:pt x="87" y="56"/>
                </a:cubicBezTo>
                <a:cubicBezTo>
                  <a:pt x="90" y="59"/>
                  <a:pt x="90" y="59"/>
                  <a:pt x="90" y="59"/>
                </a:cubicBezTo>
                <a:cubicBezTo>
                  <a:pt x="92" y="57"/>
                  <a:pt x="95" y="56"/>
                  <a:pt x="98" y="57"/>
                </a:cubicBezTo>
                <a:cubicBezTo>
                  <a:pt x="128" y="26"/>
                  <a:pt x="128" y="26"/>
                  <a:pt x="128" y="26"/>
                </a:cubicBezTo>
                <a:cubicBezTo>
                  <a:pt x="128" y="26"/>
                  <a:pt x="128" y="26"/>
                  <a:pt x="128" y="26"/>
                </a:cubicBezTo>
                <a:cubicBezTo>
                  <a:pt x="128" y="26"/>
                  <a:pt x="128" y="26"/>
                  <a:pt x="128" y="26"/>
                </a:cubicBezTo>
                <a:cubicBezTo>
                  <a:pt x="129" y="25"/>
                  <a:pt x="129" y="24"/>
                  <a:pt x="129" y="23"/>
                </a:cubicBezTo>
                <a:cubicBezTo>
                  <a:pt x="130" y="24"/>
                  <a:pt x="132" y="23"/>
                  <a:pt x="133" y="22"/>
                </a:cubicBezTo>
                <a:cubicBezTo>
                  <a:pt x="134" y="21"/>
                  <a:pt x="134" y="18"/>
                  <a:pt x="133" y="16"/>
                </a:cubicBezTo>
                <a:close/>
                <a:moveTo>
                  <a:pt x="108" y="103"/>
                </a:moveTo>
                <a:cubicBezTo>
                  <a:pt x="111" y="103"/>
                  <a:pt x="113" y="106"/>
                  <a:pt x="113" y="108"/>
                </a:cubicBezTo>
                <a:cubicBezTo>
                  <a:pt x="113" y="111"/>
                  <a:pt x="111" y="113"/>
                  <a:pt x="108" y="113"/>
                </a:cubicBezTo>
                <a:cubicBezTo>
                  <a:pt x="105" y="113"/>
                  <a:pt x="103" y="111"/>
                  <a:pt x="103" y="108"/>
                </a:cubicBezTo>
                <a:cubicBezTo>
                  <a:pt x="103" y="106"/>
                  <a:pt x="105" y="103"/>
                  <a:pt x="108" y="103"/>
                </a:cubicBezTo>
                <a:close/>
                <a:moveTo>
                  <a:pt x="91" y="41"/>
                </a:moveTo>
                <a:cubicBezTo>
                  <a:pt x="89" y="39"/>
                  <a:pt x="89" y="39"/>
                  <a:pt x="89" y="39"/>
                </a:cubicBezTo>
                <a:cubicBezTo>
                  <a:pt x="112" y="17"/>
                  <a:pt x="112" y="17"/>
                  <a:pt x="112" y="17"/>
                </a:cubicBezTo>
                <a:cubicBezTo>
                  <a:pt x="114" y="19"/>
                  <a:pt x="114" y="19"/>
                  <a:pt x="114" y="19"/>
                </a:cubicBezTo>
                <a:lnTo>
                  <a:pt x="91" y="41"/>
                </a:lnTo>
                <a:close/>
                <a:moveTo>
                  <a:pt x="98" y="48"/>
                </a:moveTo>
                <a:cubicBezTo>
                  <a:pt x="96" y="47"/>
                  <a:pt x="96" y="47"/>
                  <a:pt x="96" y="47"/>
                </a:cubicBezTo>
                <a:cubicBezTo>
                  <a:pt x="119" y="24"/>
                  <a:pt x="119" y="24"/>
                  <a:pt x="119" y="24"/>
                </a:cubicBezTo>
                <a:cubicBezTo>
                  <a:pt x="121" y="26"/>
                  <a:pt x="121" y="26"/>
                  <a:pt x="121" y="26"/>
                </a:cubicBezTo>
                <a:lnTo>
                  <a:pt x="98" y="4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11650" tIns="55825" rIns="111650" bIns="55825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endParaRPr lang="en-US" sz="800">
              <a:cs typeface="+mn-ea"/>
              <a:sym typeface="+mn-lt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3943373" y="3212888"/>
            <a:ext cx="440053" cy="437253"/>
            <a:chOff x="3999253" y="3180009"/>
            <a:chExt cx="440053" cy="437253"/>
          </a:xfrm>
        </p:grpSpPr>
        <p:sp>
          <p:nvSpPr>
            <p:cNvPr id="68" name="Freeform 8"/>
            <p:cNvSpPr/>
            <p:nvPr/>
          </p:nvSpPr>
          <p:spPr bwMode="auto">
            <a:xfrm>
              <a:off x="3999253" y="3499540"/>
              <a:ext cx="117721" cy="117722"/>
            </a:xfrm>
            <a:custGeom>
              <a:avLst/>
              <a:gdLst>
                <a:gd name="T0" fmla="*/ 19 w 42"/>
                <a:gd name="T1" fmla="*/ 1 h 42"/>
                <a:gd name="T2" fmla="*/ 0 w 42"/>
                <a:gd name="T3" fmla="*/ 42 h 42"/>
                <a:gd name="T4" fmla="*/ 42 w 42"/>
                <a:gd name="T5" fmla="*/ 24 h 42"/>
                <a:gd name="T6" fmla="*/ 42 w 42"/>
                <a:gd name="T7" fmla="*/ 24 h 42"/>
                <a:gd name="T8" fmla="*/ 19 w 42"/>
                <a:gd name="T9" fmla="*/ 0 h 42"/>
                <a:gd name="T10" fmla="*/ 19 w 42"/>
                <a:gd name="T11" fmla="*/ 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42">
                  <a:moveTo>
                    <a:pt x="19" y="1"/>
                  </a:moveTo>
                  <a:lnTo>
                    <a:pt x="0" y="42"/>
                  </a:lnTo>
                  <a:lnTo>
                    <a:pt x="42" y="24"/>
                  </a:lnTo>
                  <a:lnTo>
                    <a:pt x="42" y="24"/>
                  </a:lnTo>
                  <a:lnTo>
                    <a:pt x="19" y="0"/>
                  </a:lnTo>
                  <a:lnTo>
                    <a:pt x="19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11650" tIns="55825" rIns="111650" bIns="55825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20000"/>
                </a:lnSpc>
              </a:pPr>
              <a:endParaRPr lang="en-US" sz="800">
                <a:cs typeface="+mn-ea"/>
                <a:sym typeface="+mn-lt"/>
              </a:endParaRPr>
            </a:p>
          </p:txBody>
        </p:sp>
        <p:sp>
          <p:nvSpPr>
            <p:cNvPr id="69" name="Freeform 9"/>
            <p:cNvSpPr/>
            <p:nvPr/>
          </p:nvSpPr>
          <p:spPr bwMode="auto">
            <a:xfrm>
              <a:off x="4066522" y="3216447"/>
              <a:ext cx="291501" cy="297107"/>
            </a:xfrm>
            <a:custGeom>
              <a:avLst/>
              <a:gdLst>
                <a:gd name="T0" fmla="*/ 94 w 104"/>
                <a:gd name="T1" fmla="*/ 0 h 106"/>
                <a:gd name="T2" fmla="*/ 0 w 104"/>
                <a:gd name="T3" fmla="*/ 96 h 106"/>
                <a:gd name="T4" fmla="*/ 9 w 104"/>
                <a:gd name="T5" fmla="*/ 106 h 106"/>
                <a:gd name="T6" fmla="*/ 104 w 104"/>
                <a:gd name="T7" fmla="*/ 10 h 106"/>
                <a:gd name="T8" fmla="*/ 94 w 104"/>
                <a:gd name="T9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" h="106">
                  <a:moveTo>
                    <a:pt x="94" y="0"/>
                  </a:moveTo>
                  <a:lnTo>
                    <a:pt x="0" y="96"/>
                  </a:lnTo>
                  <a:lnTo>
                    <a:pt x="9" y="106"/>
                  </a:lnTo>
                  <a:lnTo>
                    <a:pt x="104" y="10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11650" tIns="55825" rIns="111650" bIns="55825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20000"/>
                </a:lnSpc>
              </a:pPr>
              <a:endParaRPr lang="en-US" sz="800">
                <a:cs typeface="+mn-ea"/>
                <a:sym typeface="+mn-lt"/>
              </a:endParaRPr>
            </a:p>
          </p:txBody>
        </p:sp>
        <p:sp>
          <p:nvSpPr>
            <p:cNvPr id="70" name="Freeform 10"/>
            <p:cNvSpPr/>
            <p:nvPr/>
          </p:nvSpPr>
          <p:spPr bwMode="auto">
            <a:xfrm>
              <a:off x="4105763" y="3261294"/>
              <a:ext cx="291501" cy="291502"/>
            </a:xfrm>
            <a:custGeom>
              <a:avLst/>
              <a:gdLst>
                <a:gd name="T0" fmla="*/ 95 w 104"/>
                <a:gd name="T1" fmla="*/ 0 h 104"/>
                <a:gd name="T2" fmla="*/ 0 w 104"/>
                <a:gd name="T3" fmla="*/ 94 h 104"/>
                <a:gd name="T4" fmla="*/ 10 w 104"/>
                <a:gd name="T5" fmla="*/ 104 h 104"/>
                <a:gd name="T6" fmla="*/ 104 w 104"/>
                <a:gd name="T7" fmla="*/ 9 h 104"/>
                <a:gd name="T8" fmla="*/ 95 w 104"/>
                <a:gd name="T9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" h="104">
                  <a:moveTo>
                    <a:pt x="95" y="0"/>
                  </a:moveTo>
                  <a:lnTo>
                    <a:pt x="0" y="94"/>
                  </a:lnTo>
                  <a:lnTo>
                    <a:pt x="10" y="104"/>
                  </a:lnTo>
                  <a:lnTo>
                    <a:pt x="104" y="9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11650" tIns="55825" rIns="111650" bIns="55825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20000"/>
                </a:lnSpc>
              </a:pPr>
              <a:endParaRPr lang="en-US" sz="800">
                <a:cs typeface="+mn-ea"/>
                <a:sym typeface="+mn-lt"/>
              </a:endParaRPr>
            </a:p>
          </p:txBody>
        </p:sp>
        <p:sp>
          <p:nvSpPr>
            <p:cNvPr id="77" name="Freeform 11"/>
            <p:cNvSpPr/>
            <p:nvPr/>
          </p:nvSpPr>
          <p:spPr bwMode="auto">
            <a:xfrm>
              <a:off x="4349614" y="3180009"/>
              <a:ext cx="89692" cy="86891"/>
            </a:xfrm>
            <a:custGeom>
              <a:avLst/>
              <a:gdLst>
                <a:gd name="T0" fmla="*/ 17 w 26"/>
                <a:gd name="T1" fmla="*/ 8 h 26"/>
                <a:gd name="T2" fmla="*/ 0 w 26"/>
                <a:gd name="T3" fmla="*/ 7 h 26"/>
                <a:gd name="T4" fmla="*/ 19 w 26"/>
                <a:gd name="T5" fmla="*/ 26 h 26"/>
                <a:gd name="T6" fmla="*/ 17 w 26"/>
                <a:gd name="T7" fmla="*/ 8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26">
                  <a:moveTo>
                    <a:pt x="17" y="8"/>
                  </a:moveTo>
                  <a:cubicBezTo>
                    <a:pt x="9" y="0"/>
                    <a:pt x="0" y="7"/>
                    <a:pt x="0" y="7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6"/>
                    <a:pt x="26" y="17"/>
                    <a:pt x="17" y="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11650" tIns="55825" rIns="111650" bIns="55825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20000"/>
                </a:lnSpc>
              </a:pPr>
              <a:endParaRPr lang="en-US" sz="800">
                <a:cs typeface="+mn-ea"/>
                <a:sym typeface="+mn-lt"/>
              </a:endParaRP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7795405" y="2243069"/>
            <a:ext cx="282643" cy="378920"/>
            <a:chOff x="7851285" y="2210190"/>
            <a:chExt cx="282643" cy="378920"/>
          </a:xfrm>
        </p:grpSpPr>
        <p:sp>
          <p:nvSpPr>
            <p:cNvPr id="66" name="Freeform 62"/>
            <p:cNvSpPr>
              <a:spLocks noEditPoints="1"/>
            </p:cNvSpPr>
            <p:nvPr/>
          </p:nvSpPr>
          <p:spPr bwMode="auto">
            <a:xfrm>
              <a:off x="7851285" y="2210190"/>
              <a:ext cx="214068" cy="378920"/>
            </a:xfrm>
            <a:custGeom>
              <a:avLst/>
              <a:gdLst>
                <a:gd name="T0" fmla="*/ 66 w 73"/>
                <a:gd name="T1" fmla="*/ 105 h 129"/>
                <a:gd name="T2" fmla="*/ 7 w 73"/>
                <a:gd name="T3" fmla="*/ 105 h 129"/>
                <a:gd name="T4" fmla="*/ 7 w 73"/>
                <a:gd name="T5" fmla="*/ 16 h 129"/>
                <a:gd name="T6" fmla="*/ 66 w 73"/>
                <a:gd name="T7" fmla="*/ 16 h 129"/>
                <a:gd name="T8" fmla="*/ 66 w 73"/>
                <a:gd name="T9" fmla="*/ 35 h 129"/>
                <a:gd name="T10" fmla="*/ 73 w 73"/>
                <a:gd name="T11" fmla="*/ 35 h 129"/>
                <a:gd name="T12" fmla="*/ 73 w 73"/>
                <a:gd name="T13" fmla="*/ 10 h 129"/>
                <a:gd name="T14" fmla="*/ 63 w 73"/>
                <a:gd name="T15" fmla="*/ 0 h 129"/>
                <a:gd name="T16" fmla="*/ 9 w 73"/>
                <a:gd name="T17" fmla="*/ 0 h 129"/>
                <a:gd name="T18" fmla="*/ 0 w 73"/>
                <a:gd name="T19" fmla="*/ 10 h 129"/>
                <a:gd name="T20" fmla="*/ 0 w 73"/>
                <a:gd name="T21" fmla="*/ 120 h 129"/>
                <a:gd name="T22" fmla="*/ 9 w 73"/>
                <a:gd name="T23" fmla="*/ 129 h 129"/>
                <a:gd name="T24" fmla="*/ 63 w 73"/>
                <a:gd name="T25" fmla="*/ 129 h 129"/>
                <a:gd name="T26" fmla="*/ 73 w 73"/>
                <a:gd name="T27" fmla="*/ 120 h 129"/>
                <a:gd name="T28" fmla="*/ 73 w 73"/>
                <a:gd name="T29" fmla="*/ 79 h 129"/>
                <a:gd name="T30" fmla="*/ 66 w 73"/>
                <a:gd name="T31" fmla="*/ 79 h 129"/>
                <a:gd name="T32" fmla="*/ 66 w 73"/>
                <a:gd name="T33" fmla="*/ 105 h 129"/>
                <a:gd name="T34" fmla="*/ 57 w 73"/>
                <a:gd name="T35" fmla="*/ 6 h 129"/>
                <a:gd name="T36" fmla="*/ 60 w 73"/>
                <a:gd name="T37" fmla="*/ 9 h 129"/>
                <a:gd name="T38" fmla="*/ 57 w 73"/>
                <a:gd name="T39" fmla="*/ 11 h 129"/>
                <a:gd name="T40" fmla="*/ 55 w 73"/>
                <a:gd name="T41" fmla="*/ 9 h 129"/>
                <a:gd name="T42" fmla="*/ 57 w 73"/>
                <a:gd name="T43" fmla="*/ 6 h 129"/>
                <a:gd name="T44" fmla="*/ 24 w 73"/>
                <a:gd name="T45" fmla="*/ 7 h 129"/>
                <a:gd name="T46" fmla="*/ 49 w 73"/>
                <a:gd name="T47" fmla="*/ 7 h 129"/>
                <a:gd name="T48" fmla="*/ 49 w 73"/>
                <a:gd name="T49" fmla="*/ 10 h 129"/>
                <a:gd name="T50" fmla="*/ 24 w 73"/>
                <a:gd name="T51" fmla="*/ 10 h 129"/>
                <a:gd name="T52" fmla="*/ 24 w 73"/>
                <a:gd name="T53" fmla="*/ 7 h 129"/>
                <a:gd name="T54" fmla="*/ 48 w 73"/>
                <a:gd name="T55" fmla="*/ 119 h 129"/>
                <a:gd name="T56" fmla="*/ 25 w 73"/>
                <a:gd name="T57" fmla="*/ 119 h 129"/>
                <a:gd name="T58" fmla="*/ 25 w 73"/>
                <a:gd name="T59" fmla="*/ 112 h 129"/>
                <a:gd name="T60" fmla="*/ 48 w 73"/>
                <a:gd name="T61" fmla="*/ 112 h 129"/>
                <a:gd name="T62" fmla="*/ 48 w 73"/>
                <a:gd name="T63" fmla="*/ 11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3" h="129">
                  <a:moveTo>
                    <a:pt x="66" y="105"/>
                  </a:moveTo>
                  <a:cubicBezTo>
                    <a:pt x="7" y="105"/>
                    <a:pt x="7" y="105"/>
                    <a:pt x="7" y="105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66" y="16"/>
                    <a:pt x="66" y="16"/>
                    <a:pt x="66" y="16"/>
                  </a:cubicBezTo>
                  <a:cubicBezTo>
                    <a:pt x="66" y="35"/>
                    <a:pt x="66" y="35"/>
                    <a:pt x="66" y="35"/>
                  </a:cubicBezTo>
                  <a:cubicBezTo>
                    <a:pt x="73" y="35"/>
                    <a:pt x="73" y="35"/>
                    <a:pt x="73" y="35"/>
                  </a:cubicBezTo>
                  <a:cubicBezTo>
                    <a:pt x="73" y="10"/>
                    <a:pt x="73" y="10"/>
                    <a:pt x="73" y="10"/>
                  </a:cubicBezTo>
                  <a:cubicBezTo>
                    <a:pt x="73" y="5"/>
                    <a:pt x="68" y="0"/>
                    <a:pt x="63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5"/>
                    <a:pt x="0" y="1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125"/>
                    <a:pt x="4" y="129"/>
                    <a:pt x="9" y="129"/>
                  </a:cubicBezTo>
                  <a:cubicBezTo>
                    <a:pt x="63" y="129"/>
                    <a:pt x="63" y="129"/>
                    <a:pt x="63" y="129"/>
                  </a:cubicBezTo>
                  <a:cubicBezTo>
                    <a:pt x="68" y="129"/>
                    <a:pt x="73" y="125"/>
                    <a:pt x="73" y="120"/>
                  </a:cubicBezTo>
                  <a:cubicBezTo>
                    <a:pt x="73" y="79"/>
                    <a:pt x="73" y="79"/>
                    <a:pt x="73" y="79"/>
                  </a:cubicBezTo>
                  <a:cubicBezTo>
                    <a:pt x="66" y="79"/>
                    <a:pt x="66" y="79"/>
                    <a:pt x="66" y="79"/>
                  </a:cubicBezTo>
                  <a:lnTo>
                    <a:pt x="66" y="105"/>
                  </a:lnTo>
                  <a:close/>
                  <a:moveTo>
                    <a:pt x="57" y="6"/>
                  </a:moveTo>
                  <a:cubicBezTo>
                    <a:pt x="58" y="6"/>
                    <a:pt x="60" y="7"/>
                    <a:pt x="60" y="9"/>
                  </a:cubicBezTo>
                  <a:cubicBezTo>
                    <a:pt x="60" y="10"/>
                    <a:pt x="58" y="11"/>
                    <a:pt x="57" y="11"/>
                  </a:cubicBezTo>
                  <a:cubicBezTo>
                    <a:pt x="56" y="11"/>
                    <a:pt x="55" y="10"/>
                    <a:pt x="55" y="9"/>
                  </a:cubicBezTo>
                  <a:cubicBezTo>
                    <a:pt x="55" y="7"/>
                    <a:pt x="56" y="6"/>
                    <a:pt x="57" y="6"/>
                  </a:cubicBezTo>
                  <a:close/>
                  <a:moveTo>
                    <a:pt x="24" y="7"/>
                  </a:moveTo>
                  <a:cubicBezTo>
                    <a:pt x="49" y="7"/>
                    <a:pt x="49" y="7"/>
                    <a:pt x="49" y="7"/>
                  </a:cubicBezTo>
                  <a:cubicBezTo>
                    <a:pt x="49" y="10"/>
                    <a:pt x="49" y="10"/>
                    <a:pt x="49" y="10"/>
                  </a:cubicBezTo>
                  <a:cubicBezTo>
                    <a:pt x="24" y="10"/>
                    <a:pt x="24" y="10"/>
                    <a:pt x="24" y="10"/>
                  </a:cubicBezTo>
                  <a:lnTo>
                    <a:pt x="24" y="7"/>
                  </a:lnTo>
                  <a:close/>
                  <a:moveTo>
                    <a:pt x="48" y="119"/>
                  </a:moveTo>
                  <a:cubicBezTo>
                    <a:pt x="25" y="119"/>
                    <a:pt x="25" y="119"/>
                    <a:pt x="25" y="119"/>
                  </a:cubicBezTo>
                  <a:cubicBezTo>
                    <a:pt x="25" y="112"/>
                    <a:pt x="25" y="112"/>
                    <a:pt x="25" y="112"/>
                  </a:cubicBezTo>
                  <a:cubicBezTo>
                    <a:pt x="48" y="112"/>
                    <a:pt x="48" y="112"/>
                    <a:pt x="48" y="112"/>
                  </a:cubicBezTo>
                  <a:lnTo>
                    <a:pt x="48" y="11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111650" tIns="55825" rIns="111650" bIns="55825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20000"/>
                </a:lnSpc>
              </a:pPr>
              <a:endParaRPr lang="en-US" sz="800">
                <a:cs typeface="+mn-ea"/>
                <a:sym typeface="+mn-lt"/>
              </a:endParaRPr>
            </a:p>
          </p:txBody>
        </p:sp>
        <p:sp>
          <p:nvSpPr>
            <p:cNvPr id="67" name="Freeform 63"/>
            <p:cNvSpPr/>
            <p:nvPr/>
          </p:nvSpPr>
          <p:spPr bwMode="auto">
            <a:xfrm>
              <a:off x="7973992" y="2280688"/>
              <a:ext cx="159936" cy="152552"/>
            </a:xfrm>
            <a:custGeom>
              <a:avLst/>
              <a:gdLst>
                <a:gd name="T0" fmla="*/ 0 w 65"/>
                <a:gd name="T1" fmla="*/ 44 h 62"/>
                <a:gd name="T2" fmla="*/ 8 w 65"/>
                <a:gd name="T3" fmla="*/ 44 h 62"/>
                <a:gd name="T4" fmla="*/ 0 w 65"/>
                <a:gd name="T5" fmla="*/ 62 h 62"/>
                <a:gd name="T6" fmla="*/ 22 w 65"/>
                <a:gd name="T7" fmla="*/ 44 h 62"/>
                <a:gd name="T8" fmla="*/ 65 w 65"/>
                <a:gd name="T9" fmla="*/ 44 h 62"/>
                <a:gd name="T10" fmla="*/ 65 w 65"/>
                <a:gd name="T11" fmla="*/ 0 h 62"/>
                <a:gd name="T12" fmla="*/ 0 w 65"/>
                <a:gd name="T13" fmla="*/ 0 h 62"/>
                <a:gd name="T14" fmla="*/ 0 w 65"/>
                <a:gd name="T15" fmla="*/ 44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5" h="62">
                  <a:moveTo>
                    <a:pt x="0" y="44"/>
                  </a:moveTo>
                  <a:lnTo>
                    <a:pt x="8" y="44"/>
                  </a:lnTo>
                  <a:lnTo>
                    <a:pt x="0" y="62"/>
                  </a:lnTo>
                  <a:lnTo>
                    <a:pt x="22" y="44"/>
                  </a:lnTo>
                  <a:lnTo>
                    <a:pt x="65" y="44"/>
                  </a:lnTo>
                  <a:lnTo>
                    <a:pt x="65" y="0"/>
                  </a:lnTo>
                  <a:lnTo>
                    <a:pt x="0" y="0"/>
                  </a:lnTo>
                  <a:lnTo>
                    <a:pt x="0" y="4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111650" tIns="55825" rIns="111650" bIns="55825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20000"/>
                </a:lnSpc>
              </a:pPr>
              <a:endParaRPr lang="en-US" sz="800">
                <a:cs typeface="+mn-ea"/>
                <a:sym typeface="+mn-lt"/>
              </a:endParaRPr>
            </a:p>
          </p:txBody>
        </p:sp>
      </p:grpSp>
      <p:sp>
        <p:nvSpPr>
          <p:cNvPr id="47" name="Freeform 58"/>
          <p:cNvSpPr/>
          <p:nvPr/>
        </p:nvSpPr>
        <p:spPr bwMode="auto">
          <a:xfrm>
            <a:off x="7688734" y="3207085"/>
            <a:ext cx="427409" cy="443045"/>
          </a:xfrm>
          <a:custGeom>
            <a:avLst/>
            <a:gdLst>
              <a:gd name="T0" fmla="*/ 99 w 137"/>
              <a:gd name="T1" fmla="*/ 57 h 142"/>
              <a:gd name="T2" fmla="*/ 137 w 137"/>
              <a:gd name="T3" fmla="*/ 57 h 142"/>
              <a:gd name="T4" fmla="*/ 76 w 137"/>
              <a:gd name="T5" fmla="*/ 4 h 142"/>
              <a:gd name="T6" fmla="*/ 69 w 137"/>
              <a:gd name="T7" fmla="*/ 0 h 142"/>
              <a:gd name="T8" fmla="*/ 62 w 137"/>
              <a:gd name="T9" fmla="*/ 4 h 142"/>
              <a:gd name="T10" fmla="*/ 0 w 137"/>
              <a:gd name="T11" fmla="*/ 57 h 142"/>
              <a:gd name="T12" fmla="*/ 39 w 137"/>
              <a:gd name="T13" fmla="*/ 57 h 142"/>
              <a:gd name="T14" fmla="*/ 62 w 137"/>
              <a:gd name="T15" fmla="*/ 5 h 142"/>
              <a:gd name="T16" fmla="*/ 62 w 137"/>
              <a:gd name="T17" fmla="*/ 6 h 142"/>
              <a:gd name="T18" fmla="*/ 44 w 137"/>
              <a:gd name="T19" fmla="*/ 57 h 142"/>
              <a:gd name="T20" fmla="*/ 64 w 137"/>
              <a:gd name="T21" fmla="*/ 57 h 142"/>
              <a:gd name="T22" fmla="*/ 64 w 137"/>
              <a:gd name="T23" fmla="*/ 123 h 142"/>
              <a:gd name="T24" fmla="*/ 64 w 137"/>
              <a:gd name="T25" fmla="*/ 125 h 142"/>
              <a:gd name="T26" fmla="*/ 64 w 137"/>
              <a:gd name="T27" fmla="*/ 130 h 142"/>
              <a:gd name="T28" fmla="*/ 76 w 137"/>
              <a:gd name="T29" fmla="*/ 142 h 142"/>
              <a:gd name="T30" fmla="*/ 88 w 137"/>
              <a:gd name="T31" fmla="*/ 130 h 142"/>
              <a:gd name="T32" fmla="*/ 88 w 137"/>
              <a:gd name="T33" fmla="*/ 125 h 142"/>
              <a:gd name="T34" fmla="*/ 79 w 137"/>
              <a:gd name="T35" fmla="*/ 125 h 142"/>
              <a:gd name="T36" fmla="*/ 79 w 137"/>
              <a:gd name="T37" fmla="*/ 127 h 142"/>
              <a:gd name="T38" fmla="*/ 79 w 137"/>
              <a:gd name="T39" fmla="*/ 130 h 142"/>
              <a:gd name="T40" fmla="*/ 76 w 137"/>
              <a:gd name="T41" fmla="*/ 134 h 142"/>
              <a:gd name="T42" fmla="*/ 72 w 137"/>
              <a:gd name="T43" fmla="*/ 130 h 142"/>
              <a:gd name="T44" fmla="*/ 72 w 137"/>
              <a:gd name="T45" fmla="*/ 127 h 142"/>
              <a:gd name="T46" fmla="*/ 72 w 137"/>
              <a:gd name="T47" fmla="*/ 125 h 142"/>
              <a:gd name="T48" fmla="*/ 72 w 137"/>
              <a:gd name="T49" fmla="*/ 112 h 142"/>
              <a:gd name="T50" fmla="*/ 72 w 137"/>
              <a:gd name="T51" fmla="*/ 57 h 142"/>
              <a:gd name="T52" fmla="*/ 94 w 137"/>
              <a:gd name="T53" fmla="*/ 57 h 142"/>
              <a:gd name="T54" fmla="*/ 76 w 137"/>
              <a:gd name="T55" fmla="*/ 6 h 142"/>
              <a:gd name="T56" fmla="*/ 76 w 137"/>
              <a:gd name="T57" fmla="*/ 5 h 142"/>
              <a:gd name="T58" fmla="*/ 99 w 137"/>
              <a:gd name="T59" fmla="*/ 57 h 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37" h="142">
                <a:moveTo>
                  <a:pt x="99" y="57"/>
                </a:moveTo>
                <a:cubicBezTo>
                  <a:pt x="137" y="57"/>
                  <a:pt x="137" y="57"/>
                  <a:pt x="137" y="57"/>
                </a:cubicBezTo>
                <a:cubicBezTo>
                  <a:pt x="130" y="29"/>
                  <a:pt x="105" y="7"/>
                  <a:pt x="76" y="4"/>
                </a:cubicBezTo>
                <a:cubicBezTo>
                  <a:pt x="74" y="2"/>
                  <a:pt x="72" y="0"/>
                  <a:pt x="69" y="0"/>
                </a:cubicBezTo>
                <a:cubicBezTo>
                  <a:pt x="66" y="0"/>
                  <a:pt x="64" y="2"/>
                  <a:pt x="62" y="4"/>
                </a:cubicBezTo>
                <a:cubicBezTo>
                  <a:pt x="32" y="7"/>
                  <a:pt x="7" y="28"/>
                  <a:pt x="0" y="57"/>
                </a:cubicBezTo>
                <a:cubicBezTo>
                  <a:pt x="39" y="57"/>
                  <a:pt x="39" y="57"/>
                  <a:pt x="39" y="57"/>
                </a:cubicBezTo>
                <a:cubicBezTo>
                  <a:pt x="39" y="24"/>
                  <a:pt x="58" y="8"/>
                  <a:pt x="62" y="5"/>
                </a:cubicBezTo>
                <a:cubicBezTo>
                  <a:pt x="62" y="5"/>
                  <a:pt x="62" y="5"/>
                  <a:pt x="62" y="6"/>
                </a:cubicBezTo>
                <a:cubicBezTo>
                  <a:pt x="41" y="32"/>
                  <a:pt x="44" y="57"/>
                  <a:pt x="44" y="57"/>
                </a:cubicBezTo>
                <a:cubicBezTo>
                  <a:pt x="64" y="57"/>
                  <a:pt x="64" y="57"/>
                  <a:pt x="64" y="57"/>
                </a:cubicBezTo>
                <a:cubicBezTo>
                  <a:pt x="64" y="123"/>
                  <a:pt x="64" y="123"/>
                  <a:pt x="64" y="123"/>
                </a:cubicBezTo>
                <a:cubicBezTo>
                  <a:pt x="64" y="125"/>
                  <a:pt x="64" y="125"/>
                  <a:pt x="64" y="125"/>
                </a:cubicBezTo>
                <a:cubicBezTo>
                  <a:pt x="64" y="130"/>
                  <a:pt x="64" y="130"/>
                  <a:pt x="64" y="130"/>
                </a:cubicBezTo>
                <a:cubicBezTo>
                  <a:pt x="64" y="137"/>
                  <a:pt x="69" y="142"/>
                  <a:pt x="76" y="142"/>
                </a:cubicBezTo>
                <a:cubicBezTo>
                  <a:pt x="82" y="142"/>
                  <a:pt x="88" y="137"/>
                  <a:pt x="88" y="130"/>
                </a:cubicBezTo>
                <a:cubicBezTo>
                  <a:pt x="88" y="125"/>
                  <a:pt x="88" y="125"/>
                  <a:pt x="88" y="125"/>
                </a:cubicBezTo>
                <a:cubicBezTo>
                  <a:pt x="79" y="125"/>
                  <a:pt x="79" y="125"/>
                  <a:pt x="79" y="125"/>
                </a:cubicBezTo>
                <a:cubicBezTo>
                  <a:pt x="79" y="127"/>
                  <a:pt x="79" y="127"/>
                  <a:pt x="79" y="127"/>
                </a:cubicBezTo>
                <a:cubicBezTo>
                  <a:pt x="79" y="130"/>
                  <a:pt x="79" y="130"/>
                  <a:pt x="79" y="130"/>
                </a:cubicBezTo>
                <a:cubicBezTo>
                  <a:pt x="79" y="132"/>
                  <a:pt x="78" y="134"/>
                  <a:pt x="76" y="134"/>
                </a:cubicBezTo>
                <a:cubicBezTo>
                  <a:pt x="74" y="134"/>
                  <a:pt x="72" y="132"/>
                  <a:pt x="72" y="130"/>
                </a:cubicBezTo>
                <a:cubicBezTo>
                  <a:pt x="72" y="127"/>
                  <a:pt x="72" y="127"/>
                  <a:pt x="72" y="127"/>
                </a:cubicBezTo>
                <a:cubicBezTo>
                  <a:pt x="72" y="125"/>
                  <a:pt x="72" y="125"/>
                  <a:pt x="72" y="125"/>
                </a:cubicBezTo>
                <a:cubicBezTo>
                  <a:pt x="72" y="112"/>
                  <a:pt x="72" y="112"/>
                  <a:pt x="72" y="112"/>
                </a:cubicBezTo>
                <a:cubicBezTo>
                  <a:pt x="72" y="57"/>
                  <a:pt x="72" y="57"/>
                  <a:pt x="72" y="57"/>
                </a:cubicBezTo>
                <a:cubicBezTo>
                  <a:pt x="94" y="57"/>
                  <a:pt x="94" y="57"/>
                  <a:pt x="94" y="57"/>
                </a:cubicBezTo>
                <a:cubicBezTo>
                  <a:pt x="94" y="57"/>
                  <a:pt x="97" y="32"/>
                  <a:pt x="76" y="6"/>
                </a:cubicBezTo>
                <a:cubicBezTo>
                  <a:pt x="76" y="5"/>
                  <a:pt x="76" y="5"/>
                  <a:pt x="76" y="5"/>
                </a:cubicBezTo>
                <a:cubicBezTo>
                  <a:pt x="80" y="8"/>
                  <a:pt x="99" y="24"/>
                  <a:pt x="99" y="5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11650" tIns="55825" rIns="111650" bIns="55825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endParaRPr lang="en-US" sz="800">
              <a:cs typeface="+mn-ea"/>
              <a:sym typeface="+mn-lt"/>
            </a:endParaRPr>
          </a:p>
        </p:txBody>
      </p:sp>
      <p:sp>
        <p:nvSpPr>
          <p:cNvPr id="48" name="Text Placeholder 6"/>
          <p:cNvSpPr txBox="1"/>
          <p:nvPr/>
        </p:nvSpPr>
        <p:spPr>
          <a:xfrm>
            <a:off x="8213303" y="2304100"/>
            <a:ext cx="2037869" cy="3693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83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chemeClr val="bg1"/>
                </a:solidFill>
                <a:cs typeface="+mn-ea"/>
                <a:sym typeface="+mn-lt"/>
              </a:rPr>
              <a:t>Add title text</a:t>
            </a:r>
            <a:endParaRPr lang="en-AU" sz="18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9" name="Text Placeholder 7"/>
          <p:cNvSpPr txBox="1"/>
          <p:nvPr/>
        </p:nvSpPr>
        <p:spPr>
          <a:xfrm>
            <a:off x="8212609" y="3305237"/>
            <a:ext cx="2038452" cy="3693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83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chemeClr val="bg1"/>
                </a:solidFill>
                <a:cs typeface="+mn-ea"/>
                <a:sym typeface="+mn-lt"/>
              </a:rPr>
              <a:t>Add title text</a:t>
            </a:r>
            <a:endParaRPr lang="en-AU" sz="18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5" name="Text Placeholder 6"/>
          <p:cNvSpPr>
            <a:spLocks noGrp="1"/>
          </p:cNvSpPr>
          <p:nvPr/>
        </p:nvSpPr>
        <p:spPr>
          <a:xfrm>
            <a:off x="1693827" y="2326955"/>
            <a:ext cx="2038622" cy="3416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en-US" altLang="zh-CN" sz="1800" dirty="0">
                <a:solidFill>
                  <a:schemeClr val="bg1"/>
                </a:solidFill>
                <a:cs typeface="+mn-ea"/>
                <a:sym typeface="+mn-lt"/>
              </a:rPr>
              <a:t>Add title text</a:t>
            </a:r>
            <a:endParaRPr lang="en-AU" sz="18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6" name="Text Placeholder 7"/>
          <p:cNvSpPr>
            <a:spLocks noGrp="1"/>
          </p:cNvSpPr>
          <p:nvPr/>
        </p:nvSpPr>
        <p:spPr>
          <a:xfrm>
            <a:off x="1688057" y="3280425"/>
            <a:ext cx="2038622" cy="3416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en-US" altLang="zh-CN" sz="1800" dirty="0">
                <a:solidFill>
                  <a:schemeClr val="bg1"/>
                </a:solidFill>
                <a:cs typeface="+mn-ea"/>
                <a:sym typeface="+mn-lt"/>
              </a:rPr>
              <a:t>Add title text</a:t>
            </a:r>
            <a:endParaRPr lang="en-AU" sz="18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56" name="组合 55"/>
          <p:cNvGrpSpPr/>
          <p:nvPr/>
        </p:nvGrpSpPr>
        <p:grpSpPr>
          <a:xfrm>
            <a:off x="5041525" y="1934394"/>
            <a:ext cx="1973546" cy="1969071"/>
            <a:chOff x="5097405" y="1901515"/>
            <a:chExt cx="1973546" cy="1969071"/>
          </a:xfrm>
          <a:solidFill>
            <a:srgbClr val="B3672E"/>
          </a:solidFill>
        </p:grpSpPr>
        <p:sp>
          <p:nvSpPr>
            <p:cNvPr id="57" name="Freeform 12"/>
            <p:cNvSpPr/>
            <p:nvPr/>
          </p:nvSpPr>
          <p:spPr bwMode="auto">
            <a:xfrm>
              <a:off x="5097405" y="1901515"/>
              <a:ext cx="987332" cy="985094"/>
            </a:xfrm>
            <a:custGeom>
              <a:avLst/>
              <a:gdLst>
                <a:gd name="T0" fmla="*/ 372 w 372"/>
                <a:gd name="T1" fmla="*/ 0 h 371"/>
                <a:gd name="T2" fmla="*/ 325 w 372"/>
                <a:gd name="T3" fmla="*/ 0 h 371"/>
                <a:gd name="T4" fmla="*/ 325 w 372"/>
                <a:gd name="T5" fmla="*/ 73 h 371"/>
                <a:gd name="T6" fmla="*/ 263 w 372"/>
                <a:gd name="T7" fmla="*/ 90 h 371"/>
                <a:gd name="T8" fmla="*/ 226 w 372"/>
                <a:gd name="T9" fmla="*/ 26 h 371"/>
                <a:gd name="T10" fmla="*/ 145 w 372"/>
                <a:gd name="T11" fmla="*/ 73 h 371"/>
                <a:gd name="T12" fmla="*/ 182 w 372"/>
                <a:gd name="T13" fmla="*/ 136 h 371"/>
                <a:gd name="T14" fmla="*/ 137 w 372"/>
                <a:gd name="T15" fmla="*/ 183 h 371"/>
                <a:gd name="T16" fmla="*/ 73 w 372"/>
                <a:gd name="T17" fmla="*/ 146 h 371"/>
                <a:gd name="T18" fmla="*/ 28 w 372"/>
                <a:gd name="T19" fmla="*/ 225 h 371"/>
                <a:gd name="T20" fmla="*/ 91 w 372"/>
                <a:gd name="T21" fmla="*/ 262 h 371"/>
                <a:gd name="T22" fmla="*/ 74 w 372"/>
                <a:gd name="T23" fmla="*/ 325 h 371"/>
                <a:gd name="T24" fmla="*/ 0 w 372"/>
                <a:gd name="T25" fmla="*/ 325 h 371"/>
                <a:gd name="T26" fmla="*/ 0 w 372"/>
                <a:gd name="T27" fmla="*/ 371 h 371"/>
                <a:gd name="T28" fmla="*/ 372 w 372"/>
                <a:gd name="T29" fmla="*/ 371 h 371"/>
                <a:gd name="T30" fmla="*/ 372 w 372"/>
                <a:gd name="T31" fmla="*/ 0 h 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72" h="371">
                  <a:moveTo>
                    <a:pt x="372" y="0"/>
                  </a:moveTo>
                  <a:cubicBezTo>
                    <a:pt x="325" y="0"/>
                    <a:pt x="325" y="0"/>
                    <a:pt x="325" y="0"/>
                  </a:cubicBezTo>
                  <a:cubicBezTo>
                    <a:pt x="325" y="73"/>
                    <a:pt x="325" y="73"/>
                    <a:pt x="325" y="73"/>
                  </a:cubicBezTo>
                  <a:cubicBezTo>
                    <a:pt x="304" y="77"/>
                    <a:pt x="282" y="83"/>
                    <a:pt x="263" y="90"/>
                  </a:cubicBezTo>
                  <a:cubicBezTo>
                    <a:pt x="226" y="26"/>
                    <a:pt x="226" y="26"/>
                    <a:pt x="226" y="26"/>
                  </a:cubicBezTo>
                  <a:cubicBezTo>
                    <a:pt x="145" y="73"/>
                    <a:pt x="145" y="73"/>
                    <a:pt x="145" y="73"/>
                  </a:cubicBezTo>
                  <a:cubicBezTo>
                    <a:pt x="182" y="136"/>
                    <a:pt x="182" y="136"/>
                    <a:pt x="182" y="136"/>
                  </a:cubicBezTo>
                  <a:cubicBezTo>
                    <a:pt x="166" y="150"/>
                    <a:pt x="150" y="166"/>
                    <a:pt x="137" y="183"/>
                  </a:cubicBezTo>
                  <a:cubicBezTo>
                    <a:pt x="73" y="146"/>
                    <a:pt x="73" y="146"/>
                    <a:pt x="73" y="146"/>
                  </a:cubicBezTo>
                  <a:cubicBezTo>
                    <a:pt x="28" y="225"/>
                    <a:pt x="28" y="225"/>
                    <a:pt x="28" y="225"/>
                  </a:cubicBezTo>
                  <a:cubicBezTo>
                    <a:pt x="91" y="262"/>
                    <a:pt x="91" y="262"/>
                    <a:pt x="91" y="262"/>
                  </a:cubicBezTo>
                  <a:cubicBezTo>
                    <a:pt x="82" y="283"/>
                    <a:pt x="78" y="303"/>
                    <a:pt x="74" y="325"/>
                  </a:cubicBezTo>
                  <a:cubicBezTo>
                    <a:pt x="0" y="325"/>
                    <a:pt x="0" y="325"/>
                    <a:pt x="0" y="325"/>
                  </a:cubicBezTo>
                  <a:cubicBezTo>
                    <a:pt x="0" y="371"/>
                    <a:pt x="0" y="371"/>
                    <a:pt x="0" y="371"/>
                  </a:cubicBezTo>
                  <a:cubicBezTo>
                    <a:pt x="372" y="371"/>
                    <a:pt x="372" y="371"/>
                    <a:pt x="372" y="371"/>
                  </a:cubicBezTo>
                  <a:lnTo>
                    <a:pt x="37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11650" tIns="55825" rIns="111650" bIns="55825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20000"/>
                </a:lnSpc>
              </a:pPr>
              <a:endParaRPr lang="en-US" sz="800">
                <a:cs typeface="+mn-ea"/>
                <a:sym typeface="+mn-lt"/>
              </a:endParaRPr>
            </a:p>
          </p:txBody>
        </p:sp>
        <p:sp>
          <p:nvSpPr>
            <p:cNvPr id="58" name="Freeform 13"/>
            <p:cNvSpPr/>
            <p:nvPr/>
          </p:nvSpPr>
          <p:spPr bwMode="auto">
            <a:xfrm>
              <a:off x="6084738" y="1901515"/>
              <a:ext cx="986213" cy="985094"/>
            </a:xfrm>
            <a:custGeom>
              <a:avLst/>
              <a:gdLst>
                <a:gd name="T0" fmla="*/ 0 w 371"/>
                <a:gd name="T1" fmla="*/ 0 h 371"/>
                <a:gd name="T2" fmla="*/ 46 w 371"/>
                <a:gd name="T3" fmla="*/ 0 h 371"/>
                <a:gd name="T4" fmla="*/ 46 w 371"/>
                <a:gd name="T5" fmla="*/ 73 h 371"/>
                <a:gd name="T6" fmla="*/ 108 w 371"/>
                <a:gd name="T7" fmla="*/ 90 h 371"/>
                <a:gd name="T8" fmla="*/ 145 w 371"/>
                <a:gd name="T9" fmla="*/ 26 h 371"/>
                <a:gd name="T10" fmla="*/ 226 w 371"/>
                <a:gd name="T11" fmla="*/ 73 h 371"/>
                <a:gd name="T12" fmla="*/ 189 w 371"/>
                <a:gd name="T13" fmla="*/ 136 h 371"/>
                <a:gd name="T14" fmla="*/ 234 w 371"/>
                <a:gd name="T15" fmla="*/ 183 h 371"/>
                <a:gd name="T16" fmla="*/ 298 w 371"/>
                <a:gd name="T17" fmla="*/ 146 h 371"/>
                <a:gd name="T18" fmla="*/ 344 w 371"/>
                <a:gd name="T19" fmla="*/ 225 h 371"/>
                <a:gd name="T20" fmla="*/ 281 w 371"/>
                <a:gd name="T21" fmla="*/ 262 h 371"/>
                <a:gd name="T22" fmla="*/ 297 w 371"/>
                <a:gd name="T23" fmla="*/ 325 h 371"/>
                <a:gd name="T24" fmla="*/ 371 w 371"/>
                <a:gd name="T25" fmla="*/ 325 h 371"/>
                <a:gd name="T26" fmla="*/ 371 w 371"/>
                <a:gd name="T27" fmla="*/ 371 h 371"/>
                <a:gd name="T28" fmla="*/ 0 w 371"/>
                <a:gd name="T29" fmla="*/ 371 h 371"/>
                <a:gd name="T30" fmla="*/ 0 w 371"/>
                <a:gd name="T31" fmla="*/ 0 h 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71" h="371">
                  <a:moveTo>
                    <a:pt x="0" y="0"/>
                  </a:moveTo>
                  <a:cubicBezTo>
                    <a:pt x="46" y="0"/>
                    <a:pt x="46" y="0"/>
                    <a:pt x="46" y="0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67" y="77"/>
                    <a:pt x="89" y="83"/>
                    <a:pt x="108" y="90"/>
                  </a:cubicBezTo>
                  <a:cubicBezTo>
                    <a:pt x="145" y="26"/>
                    <a:pt x="145" y="26"/>
                    <a:pt x="145" y="26"/>
                  </a:cubicBezTo>
                  <a:cubicBezTo>
                    <a:pt x="226" y="73"/>
                    <a:pt x="226" y="73"/>
                    <a:pt x="226" y="73"/>
                  </a:cubicBezTo>
                  <a:cubicBezTo>
                    <a:pt x="189" y="136"/>
                    <a:pt x="189" y="136"/>
                    <a:pt x="189" y="136"/>
                  </a:cubicBezTo>
                  <a:cubicBezTo>
                    <a:pt x="206" y="150"/>
                    <a:pt x="221" y="166"/>
                    <a:pt x="234" y="183"/>
                  </a:cubicBezTo>
                  <a:cubicBezTo>
                    <a:pt x="298" y="146"/>
                    <a:pt x="298" y="146"/>
                    <a:pt x="298" y="146"/>
                  </a:cubicBezTo>
                  <a:cubicBezTo>
                    <a:pt x="344" y="225"/>
                    <a:pt x="344" y="225"/>
                    <a:pt x="344" y="225"/>
                  </a:cubicBezTo>
                  <a:cubicBezTo>
                    <a:pt x="281" y="262"/>
                    <a:pt x="281" y="262"/>
                    <a:pt x="281" y="262"/>
                  </a:cubicBezTo>
                  <a:cubicBezTo>
                    <a:pt x="289" y="283"/>
                    <a:pt x="294" y="303"/>
                    <a:pt x="297" y="325"/>
                  </a:cubicBezTo>
                  <a:cubicBezTo>
                    <a:pt x="371" y="325"/>
                    <a:pt x="371" y="325"/>
                    <a:pt x="371" y="325"/>
                  </a:cubicBezTo>
                  <a:cubicBezTo>
                    <a:pt x="371" y="371"/>
                    <a:pt x="371" y="371"/>
                    <a:pt x="371" y="371"/>
                  </a:cubicBezTo>
                  <a:cubicBezTo>
                    <a:pt x="0" y="371"/>
                    <a:pt x="0" y="371"/>
                    <a:pt x="0" y="371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11650" tIns="55825" rIns="111650" bIns="55825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20000"/>
                </a:lnSpc>
              </a:pPr>
              <a:endParaRPr lang="en-US" sz="800">
                <a:cs typeface="+mn-ea"/>
                <a:sym typeface="+mn-lt"/>
              </a:endParaRPr>
            </a:p>
          </p:txBody>
        </p:sp>
        <p:sp>
          <p:nvSpPr>
            <p:cNvPr id="63" name="Freeform 15"/>
            <p:cNvSpPr/>
            <p:nvPr/>
          </p:nvSpPr>
          <p:spPr bwMode="auto">
            <a:xfrm>
              <a:off x="6084738" y="2886611"/>
              <a:ext cx="986213" cy="983975"/>
            </a:xfrm>
            <a:custGeom>
              <a:avLst/>
              <a:gdLst>
                <a:gd name="T0" fmla="*/ 0 w 371"/>
                <a:gd name="T1" fmla="*/ 371 h 371"/>
                <a:gd name="T2" fmla="*/ 46 w 371"/>
                <a:gd name="T3" fmla="*/ 371 h 371"/>
                <a:gd name="T4" fmla="*/ 46 w 371"/>
                <a:gd name="T5" fmla="*/ 299 h 371"/>
                <a:gd name="T6" fmla="*/ 108 w 371"/>
                <a:gd name="T7" fmla="*/ 282 h 371"/>
                <a:gd name="T8" fmla="*/ 145 w 371"/>
                <a:gd name="T9" fmla="*/ 345 h 371"/>
                <a:gd name="T10" fmla="*/ 226 w 371"/>
                <a:gd name="T11" fmla="*/ 299 h 371"/>
                <a:gd name="T12" fmla="*/ 189 w 371"/>
                <a:gd name="T13" fmla="*/ 236 h 371"/>
                <a:gd name="T14" fmla="*/ 234 w 371"/>
                <a:gd name="T15" fmla="*/ 189 h 371"/>
                <a:gd name="T16" fmla="*/ 298 w 371"/>
                <a:gd name="T17" fmla="*/ 226 h 371"/>
                <a:gd name="T18" fmla="*/ 344 w 371"/>
                <a:gd name="T19" fmla="*/ 146 h 371"/>
                <a:gd name="T20" fmla="*/ 281 w 371"/>
                <a:gd name="T21" fmla="*/ 109 h 371"/>
                <a:gd name="T22" fmla="*/ 297 w 371"/>
                <a:gd name="T23" fmla="*/ 46 h 371"/>
                <a:gd name="T24" fmla="*/ 371 w 371"/>
                <a:gd name="T25" fmla="*/ 46 h 371"/>
                <a:gd name="T26" fmla="*/ 371 w 371"/>
                <a:gd name="T27" fmla="*/ 0 h 371"/>
                <a:gd name="T28" fmla="*/ 0 w 371"/>
                <a:gd name="T29" fmla="*/ 0 h 371"/>
                <a:gd name="T30" fmla="*/ 0 w 371"/>
                <a:gd name="T31" fmla="*/ 371 h 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71" h="371">
                  <a:moveTo>
                    <a:pt x="0" y="371"/>
                  </a:moveTo>
                  <a:cubicBezTo>
                    <a:pt x="46" y="371"/>
                    <a:pt x="46" y="371"/>
                    <a:pt x="46" y="371"/>
                  </a:cubicBezTo>
                  <a:cubicBezTo>
                    <a:pt x="46" y="299"/>
                    <a:pt x="46" y="299"/>
                    <a:pt x="46" y="299"/>
                  </a:cubicBezTo>
                  <a:cubicBezTo>
                    <a:pt x="67" y="295"/>
                    <a:pt x="89" y="289"/>
                    <a:pt x="108" y="282"/>
                  </a:cubicBezTo>
                  <a:cubicBezTo>
                    <a:pt x="145" y="345"/>
                    <a:pt x="145" y="345"/>
                    <a:pt x="145" y="345"/>
                  </a:cubicBezTo>
                  <a:cubicBezTo>
                    <a:pt x="226" y="299"/>
                    <a:pt x="226" y="299"/>
                    <a:pt x="226" y="299"/>
                  </a:cubicBezTo>
                  <a:cubicBezTo>
                    <a:pt x="189" y="236"/>
                    <a:pt x="189" y="236"/>
                    <a:pt x="189" y="236"/>
                  </a:cubicBezTo>
                  <a:cubicBezTo>
                    <a:pt x="206" y="221"/>
                    <a:pt x="221" y="206"/>
                    <a:pt x="234" y="189"/>
                  </a:cubicBezTo>
                  <a:cubicBezTo>
                    <a:pt x="298" y="226"/>
                    <a:pt x="298" y="226"/>
                    <a:pt x="298" y="226"/>
                  </a:cubicBezTo>
                  <a:cubicBezTo>
                    <a:pt x="344" y="146"/>
                    <a:pt x="344" y="146"/>
                    <a:pt x="344" y="146"/>
                  </a:cubicBezTo>
                  <a:cubicBezTo>
                    <a:pt x="281" y="109"/>
                    <a:pt x="281" y="109"/>
                    <a:pt x="281" y="109"/>
                  </a:cubicBezTo>
                  <a:cubicBezTo>
                    <a:pt x="289" y="89"/>
                    <a:pt x="294" y="69"/>
                    <a:pt x="297" y="46"/>
                  </a:cubicBezTo>
                  <a:cubicBezTo>
                    <a:pt x="371" y="46"/>
                    <a:pt x="371" y="46"/>
                    <a:pt x="371" y="46"/>
                  </a:cubicBezTo>
                  <a:cubicBezTo>
                    <a:pt x="371" y="0"/>
                    <a:pt x="371" y="0"/>
                    <a:pt x="371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37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11650" tIns="55825" rIns="111650" bIns="55825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20000"/>
                </a:lnSpc>
              </a:pPr>
              <a:endParaRPr lang="en-US" sz="800">
                <a:cs typeface="+mn-ea"/>
                <a:sym typeface="+mn-lt"/>
              </a:endParaRPr>
            </a:p>
          </p:txBody>
        </p:sp>
        <p:sp>
          <p:nvSpPr>
            <p:cNvPr id="64" name="Freeform 14"/>
            <p:cNvSpPr/>
            <p:nvPr/>
          </p:nvSpPr>
          <p:spPr bwMode="auto">
            <a:xfrm>
              <a:off x="5097405" y="2886611"/>
              <a:ext cx="987332" cy="983975"/>
            </a:xfrm>
            <a:custGeom>
              <a:avLst/>
              <a:gdLst>
                <a:gd name="T0" fmla="*/ 372 w 372"/>
                <a:gd name="T1" fmla="*/ 371 h 371"/>
                <a:gd name="T2" fmla="*/ 325 w 372"/>
                <a:gd name="T3" fmla="*/ 371 h 371"/>
                <a:gd name="T4" fmla="*/ 325 w 372"/>
                <a:gd name="T5" fmla="*/ 299 h 371"/>
                <a:gd name="T6" fmla="*/ 263 w 372"/>
                <a:gd name="T7" fmla="*/ 282 h 371"/>
                <a:gd name="T8" fmla="*/ 226 w 372"/>
                <a:gd name="T9" fmla="*/ 345 h 371"/>
                <a:gd name="T10" fmla="*/ 145 w 372"/>
                <a:gd name="T11" fmla="*/ 299 h 371"/>
                <a:gd name="T12" fmla="*/ 182 w 372"/>
                <a:gd name="T13" fmla="*/ 236 h 371"/>
                <a:gd name="T14" fmla="*/ 137 w 372"/>
                <a:gd name="T15" fmla="*/ 189 h 371"/>
                <a:gd name="T16" fmla="*/ 73 w 372"/>
                <a:gd name="T17" fmla="*/ 226 h 371"/>
                <a:gd name="T18" fmla="*/ 28 w 372"/>
                <a:gd name="T19" fmla="*/ 146 h 371"/>
                <a:gd name="T20" fmla="*/ 91 w 372"/>
                <a:gd name="T21" fmla="*/ 109 h 371"/>
                <a:gd name="T22" fmla="*/ 74 w 372"/>
                <a:gd name="T23" fmla="*/ 46 h 371"/>
                <a:gd name="T24" fmla="*/ 0 w 372"/>
                <a:gd name="T25" fmla="*/ 46 h 371"/>
                <a:gd name="T26" fmla="*/ 0 w 372"/>
                <a:gd name="T27" fmla="*/ 0 h 371"/>
                <a:gd name="T28" fmla="*/ 372 w 372"/>
                <a:gd name="T29" fmla="*/ 0 h 371"/>
                <a:gd name="T30" fmla="*/ 372 w 372"/>
                <a:gd name="T31" fmla="*/ 371 h 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72" h="371">
                  <a:moveTo>
                    <a:pt x="372" y="371"/>
                  </a:moveTo>
                  <a:cubicBezTo>
                    <a:pt x="325" y="371"/>
                    <a:pt x="325" y="371"/>
                    <a:pt x="325" y="371"/>
                  </a:cubicBezTo>
                  <a:cubicBezTo>
                    <a:pt x="325" y="299"/>
                    <a:pt x="325" y="299"/>
                    <a:pt x="325" y="299"/>
                  </a:cubicBezTo>
                  <a:cubicBezTo>
                    <a:pt x="304" y="295"/>
                    <a:pt x="282" y="289"/>
                    <a:pt x="263" y="282"/>
                  </a:cubicBezTo>
                  <a:cubicBezTo>
                    <a:pt x="226" y="345"/>
                    <a:pt x="226" y="345"/>
                    <a:pt x="226" y="345"/>
                  </a:cubicBezTo>
                  <a:cubicBezTo>
                    <a:pt x="145" y="299"/>
                    <a:pt x="145" y="299"/>
                    <a:pt x="145" y="299"/>
                  </a:cubicBezTo>
                  <a:cubicBezTo>
                    <a:pt x="182" y="236"/>
                    <a:pt x="182" y="236"/>
                    <a:pt x="182" y="236"/>
                  </a:cubicBezTo>
                  <a:cubicBezTo>
                    <a:pt x="166" y="221"/>
                    <a:pt x="150" y="206"/>
                    <a:pt x="137" y="189"/>
                  </a:cubicBezTo>
                  <a:cubicBezTo>
                    <a:pt x="73" y="226"/>
                    <a:pt x="73" y="226"/>
                    <a:pt x="73" y="226"/>
                  </a:cubicBezTo>
                  <a:cubicBezTo>
                    <a:pt x="28" y="146"/>
                    <a:pt x="28" y="146"/>
                    <a:pt x="28" y="146"/>
                  </a:cubicBezTo>
                  <a:cubicBezTo>
                    <a:pt x="91" y="109"/>
                    <a:pt x="91" y="109"/>
                    <a:pt x="91" y="109"/>
                  </a:cubicBezTo>
                  <a:cubicBezTo>
                    <a:pt x="82" y="89"/>
                    <a:pt x="78" y="69"/>
                    <a:pt x="74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72" y="0"/>
                    <a:pt x="372" y="0"/>
                    <a:pt x="372" y="0"/>
                  </a:cubicBezTo>
                  <a:lnTo>
                    <a:pt x="372" y="37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11650" tIns="55825" rIns="111650" bIns="55825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20000"/>
                </a:lnSpc>
              </a:pPr>
              <a:endParaRPr lang="en-US" sz="800">
                <a:cs typeface="+mn-ea"/>
                <a:sym typeface="+mn-lt"/>
              </a:endParaRPr>
            </a:p>
          </p:txBody>
        </p:sp>
        <p:sp>
          <p:nvSpPr>
            <p:cNvPr id="65" name="Freeform 62"/>
            <p:cNvSpPr>
              <a:spLocks noEditPoints="1"/>
            </p:cNvSpPr>
            <p:nvPr/>
          </p:nvSpPr>
          <p:spPr>
            <a:xfrm>
              <a:off x="5647232" y="2480478"/>
              <a:ext cx="875011" cy="884522"/>
            </a:xfrm>
            <a:custGeom>
              <a:avLst/>
              <a:gdLst>
                <a:gd name="txL" fmla="*/ 0 w 58"/>
                <a:gd name="txT" fmla="*/ 0 h 58"/>
                <a:gd name="txR" fmla="*/ 58 w 58"/>
                <a:gd name="txB" fmla="*/ 58 h 58"/>
              </a:gdLst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txL" t="txT" r="txR" b="txB"/>
              <a:pathLst>
                <a:path w="58" h="58">
                  <a:moveTo>
                    <a:pt x="58" y="33"/>
                  </a:moveTo>
                  <a:cubicBezTo>
                    <a:pt x="58" y="34"/>
                    <a:pt x="58" y="34"/>
                    <a:pt x="57" y="34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50" y="37"/>
                    <a:pt x="49" y="38"/>
                    <a:pt x="49" y="39"/>
                  </a:cubicBezTo>
                  <a:cubicBezTo>
                    <a:pt x="50" y="41"/>
                    <a:pt x="51" y="42"/>
                    <a:pt x="53" y="44"/>
                  </a:cubicBezTo>
                  <a:cubicBezTo>
                    <a:pt x="53" y="44"/>
                    <a:pt x="53" y="45"/>
                    <a:pt x="53" y="45"/>
                  </a:cubicBezTo>
                  <a:cubicBezTo>
                    <a:pt x="53" y="45"/>
                    <a:pt x="53" y="46"/>
                    <a:pt x="53" y="46"/>
                  </a:cubicBezTo>
                  <a:cubicBezTo>
                    <a:pt x="52" y="47"/>
                    <a:pt x="47" y="53"/>
                    <a:pt x="45" y="53"/>
                  </a:cubicBezTo>
                  <a:cubicBezTo>
                    <a:pt x="45" y="53"/>
                    <a:pt x="45" y="53"/>
                    <a:pt x="44" y="52"/>
                  </a:cubicBezTo>
                  <a:cubicBezTo>
                    <a:pt x="39" y="48"/>
                    <a:pt x="39" y="48"/>
                    <a:pt x="39" y="48"/>
                  </a:cubicBezTo>
                  <a:cubicBezTo>
                    <a:pt x="38" y="49"/>
                    <a:pt x="37" y="49"/>
                    <a:pt x="36" y="50"/>
                  </a:cubicBezTo>
                  <a:cubicBezTo>
                    <a:pt x="35" y="52"/>
                    <a:pt x="35" y="55"/>
                    <a:pt x="34" y="57"/>
                  </a:cubicBezTo>
                  <a:cubicBezTo>
                    <a:pt x="34" y="57"/>
                    <a:pt x="34" y="58"/>
                    <a:pt x="33" y="58"/>
                  </a:cubicBezTo>
                  <a:cubicBezTo>
                    <a:pt x="25" y="58"/>
                    <a:pt x="25" y="58"/>
                    <a:pt x="25" y="58"/>
                  </a:cubicBezTo>
                  <a:cubicBezTo>
                    <a:pt x="24" y="58"/>
                    <a:pt x="23" y="57"/>
                    <a:pt x="23" y="57"/>
                  </a:cubicBezTo>
                  <a:cubicBezTo>
                    <a:pt x="22" y="50"/>
                    <a:pt x="22" y="50"/>
                    <a:pt x="22" y="50"/>
                  </a:cubicBezTo>
                  <a:cubicBezTo>
                    <a:pt x="21" y="49"/>
                    <a:pt x="20" y="49"/>
                    <a:pt x="19" y="48"/>
                  </a:cubicBezTo>
                  <a:cubicBezTo>
                    <a:pt x="14" y="52"/>
                    <a:pt x="14" y="52"/>
                    <a:pt x="14" y="52"/>
                  </a:cubicBezTo>
                  <a:cubicBezTo>
                    <a:pt x="13" y="53"/>
                    <a:pt x="13" y="53"/>
                    <a:pt x="13" y="53"/>
                  </a:cubicBezTo>
                  <a:cubicBezTo>
                    <a:pt x="12" y="53"/>
                    <a:pt x="12" y="53"/>
                    <a:pt x="12" y="52"/>
                  </a:cubicBezTo>
                  <a:cubicBezTo>
                    <a:pt x="10" y="50"/>
                    <a:pt x="7" y="48"/>
                    <a:pt x="5" y="46"/>
                  </a:cubicBezTo>
                  <a:cubicBezTo>
                    <a:pt x="5" y="46"/>
                    <a:pt x="5" y="45"/>
                    <a:pt x="5" y="45"/>
                  </a:cubicBezTo>
                  <a:cubicBezTo>
                    <a:pt x="5" y="45"/>
                    <a:pt x="5" y="44"/>
                    <a:pt x="5" y="44"/>
                  </a:cubicBezTo>
                  <a:cubicBezTo>
                    <a:pt x="7" y="42"/>
                    <a:pt x="8" y="41"/>
                    <a:pt x="9" y="39"/>
                  </a:cubicBezTo>
                  <a:cubicBezTo>
                    <a:pt x="9" y="38"/>
                    <a:pt x="8" y="37"/>
                    <a:pt x="8" y="35"/>
                  </a:cubicBezTo>
                  <a:cubicBezTo>
                    <a:pt x="1" y="34"/>
                    <a:pt x="1" y="34"/>
                    <a:pt x="1" y="34"/>
                  </a:cubicBezTo>
                  <a:cubicBezTo>
                    <a:pt x="0" y="34"/>
                    <a:pt x="0" y="33"/>
                    <a:pt x="0" y="33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4"/>
                    <a:pt x="0" y="23"/>
                    <a:pt x="1" y="23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1"/>
                    <a:pt x="9" y="20"/>
                    <a:pt x="9" y="18"/>
                  </a:cubicBezTo>
                  <a:cubicBezTo>
                    <a:pt x="8" y="17"/>
                    <a:pt x="7" y="15"/>
                    <a:pt x="5" y="13"/>
                  </a:cubicBezTo>
                  <a:cubicBezTo>
                    <a:pt x="5" y="13"/>
                    <a:pt x="5" y="13"/>
                    <a:pt x="5" y="12"/>
                  </a:cubicBezTo>
                  <a:cubicBezTo>
                    <a:pt x="5" y="12"/>
                    <a:pt x="5" y="12"/>
                    <a:pt x="5" y="11"/>
                  </a:cubicBezTo>
                  <a:cubicBezTo>
                    <a:pt x="6" y="10"/>
                    <a:pt x="11" y="5"/>
                    <a:pt x="13" y="5"/>
                  </a:cubicBezTo>
                  <a:cubicBezTo>
                    <a:pt x="13" y="5"/>
                    <a:pt x="13" y="5"/>
                    <a:pt x="14" y="5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20" y="9"/>
                    <a:pt x="21" y="8"/>
                    <a:pt x="22" y="8"/>
                  </a:cubicBezTo>
                  <a:cubicBezTo>
                    <a:pt x="22" y="5"/>
                    <a:pt x="23" y="3"/>
                    <a:pt x="23" y="1"/>
                  </a:cubicBezTo>
                  <a:cubicBezTo>
                    <a:pt x="23" y="0"/>
                    <a:pt x="24" y="0"/>
                    <a:pt x="25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4" y="0"/>
                    <a:pt x="34" y="0"/>
                    <a:pt x="34" y="1"/>
                  </a:cubicBezTo>
                  <a:cubicBezTo>
                    <a:pt x="36" y="8"/>
                    <a:pt x="36" y="8"/>
                    <a:pt x="36" y="8"/>
                  </a:cubicBezTo>
                  <a:cubicBezTo>
                    <a:pt x="37" y="8"/>
                    <a:pt x="38" y="9"/>
                    <a:pt x="39" y="9"/>
                  </a:cubicBezTo>
                  <a:cubicBezTo>
                    <a:pt x="44" y="5"/>
                    <a:pt x="44" y="5"/>
                    <a:pt x="44" y="5"/>
                  </a:cubicBezTo>
                  <a:cubicBezTo>
                    <a:pt x="45" y="5"/>
                    <a:pt x="45" y="5"/>
                    <a:pt x="45" y="5"/>
                  </a:cubicBezTo>
                  <a:cubicBezTo>
                    <a:pt x="46" y="5"/>
                    <a:pt x="46" y="5"/>
                    <a:pt x="46" y="5"/>
                  </a:cubicBezTo>
                  <a:cubicBezTo>
                    <a:pt x="48" y="7"/>
                    <a:pt x="51" y="9"/>
                    <a:pt x="52" y="12"/>
                  </a:cubicBezTo>
                  <a:cubicBezTo>
                    <a:pt x="53" y="12"/>
                    <a:pt x="53" y="12"/>
                    <a:pt x="53" y="12"/>
                  </a:cubicBezTo>
                  <a:cubicBezTo>
                    <a:pt x="53" y="13"/>
                    <a:pt x="53" y="13"/>
                    <a:pt x="52" y="13"/>
                  </a:cubicBezTo>
                  <a:cubicBezTo>
                    <a:pt x="51" y="15"/>
                    <a:pt x="50" y="17"/>
                    <a:pt x="48" y="18"/>
                  </a:cubicBezTo>
                  <a:cubicBezTo>
                    <a:pt x="49" y="20"/>
                    <a:pt x="50" y="21"/>
                    <a:pt x="50" y="22"/>
                  </a:cubicBezTo>
                  <a:cubicBezTo>
                    <a:pt x="57" y="23"/>
                    <a:pt x="57" y="23"/>
                    <a:pt x="57" y="23"/>
                  </a:cubicBezTo>
                  <a:cubicBezTo>
                    <a:pt x="58" y="23"/>
                    <a:pt x="58" y="24"/>
                    <a:pt x="58" y="25"/>
                  </a:cubicBezTo>
                  <a:lnTo>
                    <a:pt x="58" y="33"/>
                  </a:lnTo>
                  <a:close/>
                  <a:moveTo>
                    <a:pt x="29" y="19"/>
                  </a:moveTo>
                  <a:cubicBezTo>
                    <a:pt x="24" y="19"/>
                    <a:pt x="19" y="23"/>
                    <a:pt x="19" y="29"/>
                  </a:cubicBezTo>
                  <a:cubicBezTo>
                    <a:pt x="19" y="34"/>
                    <a:pt x="24" y="38"/>
                    <a:pt x="29" y="38"/>
                  </a:cubicBezTo>
                  <a:cubicBezTo>
                    <a:pt x="34" y="38"/>
                    <a:pt x="39" y="34"/>
                    <a:pt x="39" y="29"/>
                  </a:cubicBezTo>
                  <a:cubicBezTo>
                    <a:pt x="39" y="23"/>
                    <a:pt x="34" y="19"/>
                    <a:pt x="29" y="19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60" name="TextBox 59"/>
          <p:cNvSpPr txBox="1"/>
          <p:nvPr/>
        </p:nvSpPr>
        <p:spPr>
          <a:xfrm>
            <a:off x="1212446" y="4684450"/>
            <a:ext cx="10121124" cy="7820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Click here to add text content, such as keywords, some brief introductions, 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etc.Click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here to add text content, such as keywords, some brief introductions, etc.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61" name="Straight Connector 60"/>
          <p:cNvCxnSpPr/>
          <p:nvPr/>
        </p:nvCxnSpPr>
        <p:spPr>
          <a:xfrm>
            <a:off x="1220639" y="4506665"/>
            <a:ext cx="10104735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00"/>
                            </p:stCondLst>
                            <p:childTnLst>
                              <p:par>
                                <p:cTn id="71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500"/>
                            </p:stCondLst>
                            <p:childTnLst>
                              <p:par>
                                <p:cTn id="7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bldLvl="0" animBg="1"/>
      <p:bldP spid="47" grpId="0" bldLvl="0" animBg="1"/>
      <p:bldP spid="48" grpId="0"/>
      <p:bldP spid="49" grpId="0"/>
      <p:bldP spid="5" grpId="0"/>
      <p:bldP spid="6" grpId="0"/>
      <p:bldP spid="6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5624" y="4076660"/>
            <a:ext cx="1936376" cy="278134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179925" cy="3387048"/>
          </a:xfrm>
          <a:prstGeom prst="rect">
            <a:avLst/>
          </a:prstGeom>
        </p:spPr>
      </p:pic>
      <p:grpSp>
        <p:nvGrpSpPr>
          <p:cNvPr id="5" name="组合 4"/>
          <p:cNvGrpSpPr/>
          <p:nvPr/>
        </p:nvGrpSpPr>
        <p:grpSpPr>
          <a:xfrm>
            <a:off x="1356995" y="963930"/>
            <a:ext cx="9495155" cy="4930140"/>
            <a:chOff x="671" y="1077"/>
            <a:chExt cx="17888" cy="8646"/>
          </a:xfrm>
        </p:grpSpPr>
        <p:sp>
          <p:nvSpPr>
            <p:cNvPr id="17" name="矩形 16"/>
            <p:cNvSpPr/>
            <p:nvPr/>
          </p:nvSpPr>
          <p:spPr>
            <a:xfrm>
              <a:off x="671" y="1077"/>
              <a:ext cx="17888" cy="8646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1341" y="1589"/>
              <a:ext cx="16515" cy="7621"/>
            </a:xfrm>
            <a:prstGeom prst="rect">
              <a:avLst/>
            </a:prstGeom>
            <a:solidFill>
              <a:schemeClr val="bg1">
                <a:alpha val="96000"/>
              </a:schemeClr>
            </a:solidFill>
            <a:ln w="254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37" name="任意形状 36"/>
          <p:cNvSpPr/>
          <p:nvPr/>
        </p:nvSpPr>
        <p:spPr>
          <a:xfrm>
            <a:off x="5048885" y="2263775"/>
            <a:ext cx="1751330" cy="1165225"/>
          </a:xfrm>
          <a:custGeom>
            <a:avLst/>
            <a:gdLst>
              <a:gd name="connsiteX0" fmla="*/ 67 w 3890860"/>
              <a:gd name="connsiteY0" fmla="*/ 1524481 h 3192281"/>
              <a:gd name="connsiteX1" fmla="*/ 2223314 w 3890860"/>
              <a:gd name="connsiteY1" fmla="*/ 481 h 3192281"/>
              <a:gd name="connsiteX2" fmla="*/ 3890750 w 3890860"/>
              <a:gd name="connsiteY2" fmla="*/ 1381046 h 3192281"/>
              <a:gd name="connsiteX3" fmla="*/ 2295032 w 3890860"/>
              <a:gd name="connsiteY3" fmla="*/ 3191917 h 3192281"/>
              <a:gd name="connsiteX4" fmla="*/ 67 w 3890860"/>
              <a:gd name="connsiteY4" fmla="*/ 1524481 h 3192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860" h="3192281">
                <a:moveTo>
                  <a:pt x="67" y="1524481"/>
                </a:moveTo>
                <a:cubicBezTo>
                  <a:pt x="-11886" y="992575"/>
                  <a:pt x="1574867" y="24387"/>
                  <a:pt x="2223314" y="481"/>
                </a:cubicBezTo>
                <a:cubicBezTo>
                  <a:pt x="2871761" y="-23425"/>
                  <a:pt x="3878797" y="849140"/>
                  <a:pt x="3890750" y="1381046"/>
                </a:cubicBezTo>
                <a:cubicBezTo>
                  <a:pt x="3902703" y="1912952"/>
                  <a:pt x="2943479" y="3168011"/>
                  <a:pt x="2295032" y="3191917"/>
                </a:cubicBezTo>
                <a:cubicBezTo>
                  <a:pt x="1646585" y="3215823"/>
                  <a:pt x="12020" y="2056387"/>
                  <a:pt x="67" y="1524481"/>
                </a:cubicBezTo>
                <a:close/>
              </a:path>
            </a:pathLst>
          </a:custGeom>
          <a:solidFill>
            <a:srgbClr val="E2A5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361140" y="4221225"/>
            <a:ext cx="32797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Click here to add content, content to match the title. </a:t>
            </a:r>
            <a:endParaRPr kumimoji="1" lang="en-US" altLang="zh-CN" sz="1600" dirty="0">
              <a:solidFill>
                <a:schemeClr val="tx1">
                  <a:lumMod val="95000"/>
                  <a:lumOff val="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498588" y="2579855"/>
            <a:ext cx="100516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000">
                <a:solidFill>
                  <a:schemeClr val="bg1"/>
                </a:solidFill>
                <a:cs typeface="+mn-ea"/>
                <a:sym typeface="+mn-lt"/>
              </a:rPr>
              <a:t>03</a:t>
            </a:r>
            <a:endParaRPr kumimoji="1" lang="zh-CN" altLang="en-US" sz="4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3238500" y="3641725"/>
            <a:ext cx="5715000" cy="363855"/>
          </a:xfrm>
          <a:prstGeom prst="rect">
            <a:avLst/>
          </a:prstGeom>
          <a:solidFill>
            <a:srgbClr val="EDDD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073380" y="3373306"/>
            <a:ext cx="3855244" cy="743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Add title text</a:t>
            </a:r>
            <a:endParaRPr kumimoji="1" lang="zh-CN" altLang="en-US" sz="3200" dirty="0">
              <a:solidFill>
                <a:srgbClr val="353332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bldLvl="0" animBg="1"/>
      <p:bldP spid="12" grpId="0"/>
      <p:bldP spid="13" grpId="0"/>
      <p:bldP spid="24" grpId="0" bldLvl="0" animBg="1"/>
      <p:bldP spid="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450215" y="280035"/>
            <a:ext cx="1028700" cy="363855"/>
          </a:xfrm>
          <a:prstGeom prst="rect">
            <a:avLst/>
          </a:prstGeom>
          <a:solidFill>
            <a:srgbClr val="EDDD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35660" y="220980"/>
            <a:ext cx="3203575" cy="49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Add title text</a:t>
            </a:r>
            <a:endParaRPr kumimoji="1"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586" name="Appropriately strategize granular experiences for fully researched design. Uniquely evolve…"/>
          <p:cNvSpPr/>
          <p:nvPr/>
        </p:nvSpPr>
        <p:spPr>
          <a:xfrm>
            <a:off x="1330036" y="2245833"/>
            <a:ext cx="9144000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828800">
              <a:lnSpc>
                <a:spcPct val="150000"/>
              </a:lnSpc>
              <a:spcBef>
                <a:spcPct val="20000"/>
              </a:spcBef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Click here to add text content, such as keywords, some brief introductions, etc.</a:t>
            </a:r>
            <a:endParaRPr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graphicFrame>
        <p:nvGraphicFramePr>
          <p:cNvPr id="1590" name="2D Column Chart"/>
          <p:cNvGraphicFramePr/>
          <p:nvPr/>
        </p:nvGraphicFramePr>
        <p:xfrm>
          <a:off x="660400" y="3004056"/>
          <a:ext cx="10958546" cy="30284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3" name="文本框 12"/>
          <p:cNvSpPr txBox="1"/>
          <p:nvPr/>
        </p:nvSpPr>
        <p:spPr>
          <a:xfrm>
            <a:off x="3320236" y="1326408"/>
            <a:ext cx="5552100" cy="64516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>
              <a:defRPr sz="7195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1pPr>
          </a:lstStyle>
          <a:p>
            <a:pPr algn="ctr"/>
            <a:r>
              <a:rPr lang="en-US" altLang="zh-CN" sz="3600" b="1" dirty="0">
                <a:latin typeface="+mn-lt"/>
                <a:ea typeface="+mn-ea"/>
                <a:sym typeface="+mn-lt"/>
              </a:rPr>
              <a:t>Add title text</a:t>
            </a:r>
            <a:endParaRPr lang="zh-CN" altLang="en-US" sz="3600" b="1" dirty="0">
              <a:latin typeface="+mn-lt"/>
              <a:ea typeface="+mn-ea"/>
              <a:sym typeface="+mn-lt"/>
            </a:endParaRPr>
          </a:p>
        </p:txBody>
      </p:sp>
      <p:grpSp>
        <p:nvGrpSpPr>
          <p:cNvPr id="14" name="Group 276"/>
          <p:cNvGrpSpPr/>
          <p:nvPr/>
        </p:nvGrpSpPr>
        <p:grpSpPr>
          <a:xfrm>
            <a:off x="5661390" y="2153949"/>
            <a:ext cx="885731" cy="41134"/>
            <a:chOff x="5071484" y="4559432"/>
            <a:chExt cx="1599308" cy="74272"/>
          </a:xfrm>
        </p:grpSpPr>
        <p:sp>
          <p:nvSpPr>
            <p:cNvPr id="15" name="Oval 268"/>
            <p:cNvSpPr/>
            <p:nvPr/>
          </p:nvSpPr>
          <p:spPr>
            <a:xfrm>
              <a:off x="5834002" y="4559432"/>
              <a:ext cx="74272" cy="74272"/>
            </a:xfrm>
            <a:prstGeom prst="ellipse">
              <a:avLst/>
            </a:prstGeom>
            <a:noFill/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id-ID" sz="135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grpSp>
          <p:nvGrpSpPr>
            <p:cNvPr id="16" name="Group 275"/>
            <p:cNvGrpSpPr/>
            <p:nvPr/>
          </p:nvGrpSpPr>
          <p:grpSpPr>
            <a:xfrm>
              <a:off x="5071484" y="4596568"/>
              <a:ext cx="1599308" cy="0"/>
              <a:chOff x="5071484" y="4596568"/>
              <a:chExt cx="1599308" cy="0"/>
            </a:xfrm>
          </p:grpSpPr>
          <p:cxnSp>
            <p:nvCxnSpPr>
              <p:cNvPr id="17" name="Straight Connector 265"/>
              <p:cNvCxnSpPr>
                <a:endCxn id="15" idx="2"/>
              </p:cNvCxnSpPr>
              <p:nvPr/>
            </p:nvCxnSpPr>
            <p:spPr>
              <a:xfrm>
                <a:off x="5071484" y="4596568"/>
                <a:ext cx="762518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274"/>
              <p:cNvCxnSpPr/>
              <p:nvPr/>
            </p:nvCxnSpPr>
            <p:spPr>
              <a:xfrm>
                <a:off x="5906886" y="4596568"/>
                <a:ext cx="763906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5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6" grpId="0"/>
      <p:bldP spid="1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450215" y="280035"/>
            <a:ext cx="1028700" cy="363855"/>
          </a:xfrm>
          <a:prstGeom prst="rect">
            <a:avLst/>
          </a:prstGeom>
          <a:solidFill>
            <a:srgbClr val="EDDD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35660" y="220980"/>
            <a:ext cx="3203575" cy="49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Add title text</a:t>
            </a:r>
            <a:endParaRPr kumimoji="1"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994410" y="1306830"/>
            <a:ext cx="3147060" cy="4564380"/>
          </a:xfrm>
          <a:prstGeom prst="rect">
            <a:avLst/>
          </a:prstGeom>
          <a:solidFill>
            <a:schemeClr val="bg1">
              <a:lumMod val="95000"/>
              <a:alpha val="27000"/>
            </a:schemeClr>
          </a:solidFill>
          <a:ln>
            <a:noFill/>
          </a:ln>
          <a:effectLst>
            <a:outerShdw blurRad="165100" sx="101000" sy="101000" algn="ctr" rotWithShape="0">
              <a:prstClr val="black">
                <a:alpha val="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L 形 7"/>
          <p:cNvSpPr/>
          <p:nvPr/>
        </p:nvSpPr>
        <p:spPr>
          <a:xfrm>
            <a:off x="758190" y="5608320"/>
            <a:ext cx="640080" cy="525780"/>
          </a:xfrm>
          <a:prstGeom prst="corner">
            <a:avLst>
              <a:gd name="adj1" fmla="val 32979"/>
              <a:gd name="adj2" fmla="val 30142"/>
            </a:avLst>
          </a:prstGeom>
          <a:solidFill>
            <a:srgbClr val="9A94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L 形 8"/>
          <p:cNvSpPr/>
          <p:nvPr/>
        </p:nvSpPr>
        <p:spPr>
          <a:xfrm rot="10800000">
            <a:off x="3747770" y="1043940"/>
            <a:ext cx="640080" cy="525780"/>
          </a:xfrm>
          <a:prstGeom prst="corner">
            <a:avLst>
              <a:gd name="adj1" fmla="val 32979"/>
              <a:gd name="adj2" fmla="val 30142"/>
            </a:avLst>
          </a:prstGeom>
          <a:solidFill>
            <a:srgbClr val="9A94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398270" y="2606910"/>
            <a:ext cx="2202180" cy="2058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Click here to add text content, such as keywords, some brief introductions, etc.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20000"/>
              </a:lnSpc>
            </a:pP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398270" y="1948815"/>
            <a:ext cx="2088515" cy="36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Add title text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1398270" y="2440344"/>
            <a:ext cx="248412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4522470" y="1306830"/>
            <a:ext cx="3147060" cy="4564380"/>
          </a:xfrm>
          <a:prstGeom prst="rect">
            <a:avLst/>
          </a:prstGeom>
          <a:solidFill>
            <a:schemeClr val="bg1">
              <a:lumMod val="95000"/>
              <a:alpha val="27000"/>
            </a:schemeClr>
          </a:solidFill>
          <a:ln>
            <a:noFill/>
          </a:ln>
          <a:effectLst>
            <a:outerShdw blurRad="165100" sx="101000" sy="101000" algn="ctr" rotWithShape="0">
              <a:prstClr val="black">
                <a:alpha val="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9" name="L 形 18"/>
          <p:cNvSpPr/>
          <p:nvPr/>
        </p:nvSpPr>
        <p:spPr>
          <a:xfrm>
            <a:off x="4286250" y="5608320"/>
            <a:ext cx="640080" cy="525780"/>
          </a:xfrm>
          <a:prstGeom prst="corner">
            <a:avLst>
              <a:gd name="adj1" fmla="val 32979"/>
              <a:gd name="adj2" fmla="val 30142"/>
            </a:avLst>
          </a:prstGeom>
          <a:solidFill>
            <a:srgbClr val="B367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0" name="L 形 19"/>
          <p:cNvSpPr/>
          <p:nvPr/>
        </p:nvSpPr>
        <p:spPr>
          <a:xfrm rot="10800000">
            <a:off x="7265670" y="1043940"/>
            <a:ext cx="640080" cy="525780"/>
          </a:xfrm>
          <a:prstGeom prst="corner">
            <a:avLst>
              <a:gd name="adj1" fmla="val 32979"/>
              <a:gd name="adj2" fmla="val 30142"/>
            </a:avLst>
          </a:prstGeom>
          <a:solidFill>
            <a:srgbClr val="B367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4926330" y="2606910"/>
            <a:ext cx="2202180" cy="2058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Click here to add text content, such as keywords, some brief introductions, etc.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20000"/>
              </a:lnSpc>
            </a:pP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926965" y="1948815"/>
            <a:ext cx="2338070" cy="36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Add title text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23" name="直接连接符 22"/>
          <p:cNvCxnSpPr/>
          <p:nvPr/>
        </p:nvCxnSpPr>
        <p:spPr>
          <a:xfrm>
            <a:off x="4926330" y="2440344"/>
            <a:ext cx="248412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8050530" y="1306830"/>
            <a:ext cx="3147060" cy="4564380"/>
          </a:xfrm>
          <a:prstGeom prst="rect">
            <a:avLst/>
          </a:prstGeom>
          <a:solidFill>
            <a:schemeClr val="bg1">
              <a:lumMod val="95000"/>
              <a:alpha val="27000"/>
            </a:schemeClr>
          </a:solidFill>
          <a:ln>
            <a:noFill/>
          </a:ln>
          <a:effectLst>
            <a:outerShdw blurRad="165100" sx="101000" sy="101000" algn="ctr" rotWithShape="0">
              <a:prstClr val="black">
                <a:alpha val="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5" name="L 形 24"/>
          <p:cNvSpPr/>
          <p:nvPr/>
        </p:nvSpPr>
        <p:spPr>
          <a:xfrm>
            <a:off x="7814310" y="5608320"/>
            <a:ext cx="640080" cy="525780"/>
          </a:xfrm>
          <a:prstGeom prst="corner">
            <a:avLst>
              <a:gd name="adj1" fmla="val 32979"/>
              <a:gd name="adj2" fmla="val 30142"/>
            </a:avLst>
          </a:prstGeom>
          <a:solidFill>
            <a:srgbClr val="E2A5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6" name="L 形 25"/>
          <p:cNvSpPr/>
          <p:nvPr/>
        </p:nvSpPr>
        <p:spPr>
          <a:xfrm rot="10800000">
            <a:off x="10793730" y="1043940"/>
            <a:ext cx="640080" cy="525780"/>
          </a:xfrm>
          <a:prstGeom prst="corner">
            <a:avLst>
              <a:gd name="adj1" fmla="val 32979"/>
              <a:gd name="adj2" fmla="val 30142"/>
            </a:avLst>
          </a:prstGeom>
          <a:solidFill>
            <a:srgbClr val="E2A5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8454390" y="2606910"/>
            <a:ext cx="2202180" cy="2058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Click here to add text content, such as keywords, some brief introductions, etc.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20000"/>
              </a:lnSpc>
            </a:pP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8454390" y="1948815"/>
            <a:ext cx="2202815" cy="36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Add title text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29" name="直接连接符 28"/>
          <p:cNvCxnSpPr/>
          <p:nvPr/>
        </p:nvCxnSpPr>
        <p:spPr>
          <a:xfrm>
            <a:off x="8454390" y="2440344"/>
            <a:ext cx="248412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000"/>
                            </p:stCondLst>
                            <p:childTnLst>
                              <p:par>
                                <p:cTn id="6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5" grpId="0"/>
      <p:bldP spid="16" grpId="0"/>
      <p:bldP spid="18" grpId="0" animBg="1"/>
      <p:bldP spid="19" grpId="0" animBg="1"/>
      <p:bldP spid="20" grpId="0" animBg="1"/>
      <p:bldP spid="21" grpId="0"/>
      <p:bldP spid="22" grpId="0"/>
      <p:bldP spid="2" grpId="0" animBg="1"/>
      <p:bldP spid="25" grpId="0" animBg="1"/>
      <p:bldP spid="26" grpId="0" animBg="1"/>
      <p:bldP spid="27" grpId="0"/>
      <p:bldP spid="2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450215" y="280035"/>
            <a:ext cx="1028700" cy="363855"/>
          </a:xfrm>
          <a:prstGeom prst="rect">
            <a:avLst/>
          </a:prstGeom>
          <a:solidFill>
            <a:srgbClr val="EDDD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35660" y="220980"/>
            <a:ext cx="3203575" cy="49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Add title text</a:t>
            </a:r>
            <a:endParaRPr kumimoji="1"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4004944" y="2075979"/>
            <a:ext cx="7574916" cy="701346"/>
            <a:chOff x="1913730" y="2283446"/>
            <a:chExt cx="9031288" cy="701652"/>
          </a:xfrm>
        </p:grpSpPr>
        <p:sp>
          <p:nvSpPr>
            <p:cNvPr id="4" name="MH_Other_9"/>
            <p:cNvSpPr/>
            <p:nvPr/>
          </p:nvSpPr>
          <p:spPr>
            <a:xfrm>
              <a:off x="2955131" y="2318360"/>
              <a:ext cx="2108200" cy="655638"/>
            </a:xfrm>
            <a:prstGeom prst="rightArrow">
              <a:avLst>
                <a:gd name="adj1" fmla="val 72581"/>
                <a:gd name="adj2" fmla="val 46774"/>
              </a:avLst>
            </a:prstGeom>
            <a:solidFill>
              <a:srgbClr val="E2A52A"/>
            </a:solidFill>
            <a:ln w="127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" name="MH_Other_1"/>
            <p:cNvSpPr/>
            <p:nvPr/>
          </p:nvSpPr>
          <p:spPr bwMode="auto">
            <a:xfrm flipV="1">
              <a:off x="3793331" y="2872398"/>
              <a:ext cx="111125" cy="101600"/>
            </a:xfrm>
            <a:prstGeom prst="rtTriangle">
              <a:avLst/>
            </a:prstGeom>
            <a:solidFill>
              <a:schemeClr val="tx1"/>
            </a:solidFill>
            <a:ln w="127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2" name="MH_Other_2"/>
            <p:cNvSpPr/>
            <p:nvPr/>
          </p:nvSpPr>
          <p:spPr bwMode="auto">
            <a:xfrm>
              <a:off x="3793331" y="2318360"/>
              <a:ext cx="111125" cy="101600"/>
            </a:xfrm>
            <a:prstGeom prst="rtTriangle">
              <a:avLst/>
            </a:prstGeom>
            <a:solidFill>
              <a:schemeClr val="tx1"/>
            </a:solidFill>
            <a:ln w="127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6" name="MH_SubTitle_1" descr="#clear#"/>
            <p:cNvSpPr/>
            <p:nvPr/>
          </p:nvSpPr>
          <p:spPr bwMode="auto">
            <a:xfrm>
              <a:off x="1913730" y="2318360"/>
              <a:ext cx="2108200" cy="655638"/>
            </a:xfrm>
            <a:prstGeom prst="rect">
              <a:avLst/>
            </a:prstGeom>
            <a:solidFill>
              <a:srgbClr val="E2A52A"/>
            </a:solidFill>
            <a:ln w="127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>
              <a:normAutofit/>
            </a:bodyPr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Add title text</a:t>
              </a:r>
              <a:endPara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3" name="矩形 22" descr="#clear#"/>
            <p:cNvSpPr>
              <a:spLocks noChangeArrowheads="1"/>
            </p:cNvSpPr>
            <p:nvPr/>
          </p:nvSpPr>
          <p:spPr bwMode="auto">
            <a:xfrm>
              <a:off x="5147468" y="2283446"/>
              <a:ext cx="5797550" cy="701652"/>
            </a:xfrm>
            <a:prstGeom prst="rect">
              <a:avLst/>
            </a:prstGeom>
            <a:noFill/>
            <a:ln w="9525">
              <a:solidFill>
                <a:schemeClr val="tx1">
                  <a:lumMod val="65000"/>
                  <a:lumOff val="35000"/>
                </a:schemeClr>
              </a:solidFill>
              <a:miter lim="800000"/>
            </a:ln>
          </p:spPr>
          <p:txBody>
            <a:bodyPr anchor="ctr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lvl="0" fontAlgn="auto">
                <a:lnSpc>
                  <a:spcPct val="130000"/>
                </a:lnSpc>
                <a:spcBef>
                  <a:spcPts val="600"/>
                </a:spcBef>
                <a:spcAft>
                  <a:spcPts val="600"/>
                </a:spcAft>
                <a:buNone/>
                <a:defRPr/>
              </a:pPr>
              <a:r>
                <a:rPr lang="en-US" altLang="zh-CN" sz="1600" dirty="0">
                  <a:solidFill>
                    <a:schemeClr val="tx1"/>
                  </a:solidFill>
                  <a:latin typeface="+mn-lt"/>
                  <a:ea typeface="+mn-ea"/>
                  <a:cs typeface="+mn-ea"/>
                  <a:sym typeface="+mn-lt"/>
                </a:rPr>
                <a:t>Click here to add text content, such as keywords, some brief introductions, etc.</a:t>
              </a: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4004945" y="3088311"/>
            <a:ext cx="7574915" cy="706916"/>
            <a:chOff x="1913731" y="3232754"/>
            <a:chExt cx="9031287" cy="707225"/>
          </a:xfrm>
        </p:grpSpPr>
        <p:sp>
          <p:nvSpPr>
            <p:cNvPr id="8" name="MH_Other_10"/>
            <p:cNvSpPr/>
            <p:nvPr/>
          </p:nvSpPr>
          <p:spPr>
            <a:xfrm>
              <a:off x="2955131" y="3232754"/>
              <a:ext cx="2108200" cy="655638"/>
            </a:xfrm>
            <a:prstGeom prst="rightArrow">
              <a:avLst>
                <a:gd name="adj1" fmla="val 72581"/>
                <a:gd name="adj2" fmla="val 46774"/>
              </a:avLst>
            </a:prstGeom>
            <a:solidFill>
              <a:srgbClr val="B3672E"/>
            </a:solidFill>
            <a:ln w="127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4" name="MH_Other_3"/>
            <p:cNvSpPr/>
            <p:nvPr/>
          </p:nvSpPr>
          <p:spPr bwMode="auto">
            <a:xfrm flipV="1">
              <a:off x="3793331" y="3799498"/>
              <a:ext cx="111125" cy="101600"/>
            </a:xfrm>
            <a:prstGeom prst="rtTriangle">
              <a:avLst/>
            </a:prstGeom>
            <a:solidFill>
              <a:schemeClr val="tx1"/>
            </a:solidFill>
            <a:ln w="127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5" name="MH_Other_4"/>
            <p:cNvSpPr/>
            <p:nvPr/>
          </p:nvSpPr>
          <p:spPr bwMode="auto">
            <a:xfrm>
              <a:off x="3793331" y="3245460"/>
              <a:ext cx="111125" cy="101600"/>
            </a:xfrm>
            <a:prstGeom prst="rtTriangle">
              <a:avLst/>
            </a:prstGeom>
            <a:solidFill>
              <a:schemeClr val="tx1"/>
            </a:solidFill>
            <a:ln w="127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6" name="MH_SubTitle_2" descr="#clear#"/>
            <p:cNvSpPr/>
            <p:nvPr/>
          </p:nvSpPr>
          <p:spPr bwMode="auto">
            <a:xfrm>
              <a:off x="1913731" y="3245460"/>
              <a:ext cx="2228794" cy="655638"/>
            </a:xfrm>
            <a:prstGeom prst="rect">
              <a:avLst/>
            </a:prstGeom>
            <a:solidFill>
              <a:srgbClr val="B3672E"/>
            </a:solidFill>
            <a:ln w="127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>
              <a:normAutofit/>
            </a:bodyPr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Add title text</a:t>
              </a:r>
              <a:endPara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" name="矩形 2" descr="#clear#"/>
            <p:cNvSpPr>
              <a:spLocks noChangeArrowheads="1"/>
            </p:cNvSpPr>
            <p:nvPr/>
          </p:nvSpPr>
          <p:spPr bwMode="auto">
            <a:xfrm>
              <a:off x="5147468" y="3238327"/>
              <a:ext cx="5797550" cy="701652"/>
            </a:xfrm>
            <a:prstGeom prst="rect">
              <a:avLst/>
            </a:prstGeom>
            <a:noFill/>
            <a:ln w="9525">
              <a:solidFill>
                <a:schemeClr val="tx1">
                  <a:lumMod val="65000"/>
                  <a:lumOff val="35000"/>
                </a:schemeClr>
              </a:solidFill>
              <a:miter lim="800000"/>
            </a:ln>
          </p:spPr>
          <p:txBody>
            <a:bodyPr anchor="ctr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lvl="0" fontAlgn="auto">
                <a:lnSpc>
                  <a:spcPct val="130000"/>
                </a:lnSpc>
                <a:spcBef>
                  <a:spcPts val="600"/>
                </a:spcBef>
                <a:spcAft>
                  <a:spcPts val="600"/>
                </a:spcAft>
                <a:buNone/>
                <a:defRPr/>
              </a:pPr>
              <a:r>
                <a:rPr lang="en-US" altLang="zh-CN" sz="1600" dirty="0">
                  <a:solidFill>
                    <a:schemeClr val="tx1"/>
                  </a:solidFill>
                  <a:latin typeface="+mn-lt"/>
                  <a:ea typeface="+mn-ea"/>
                  <a:cs typeface="+mn-ea"/>
                  <a:sym typeface="+mn-lt"/>
                </a:rPr>
                <a:t>Click here to add text content, such as keywords, some brief introductions, etc.</a:t>
              </a: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3994785" y="4229899"/>
            <a:ext cx="7574915" cy="701346"/>
            <a:chOff x="1913731" y="3238327"/>
            <a:chExt cx="9031287" cy="701652"/>
          </a:xfrm>
        </p:grpSpPr>
        <p:sp>
          <p:nvSpPr>
            <p:cNvPr id="29" name="MH_Other_10"/>
            <p:cNvSpPr/>
            <p:nvPr/>
          </p:nvSpPr>
          <p:spPr>
            <a:xfrm>
              <a:off x="2955131" y="3245460"/>
              <a:ext cx="2108200" cy="655638"/>
            </a:xfrm>
            <a:prstGeom prst="rightArrow">
              <a:avLst>
                <a:gd name="adj1" fmla="val 72581"/>
                <a:gd name="adj2" fmla="val 46774"/>
              </a:avLst>
            </a:prstGeom>
            <a:solidFill>
              <a:srgbClr val="9A9479"/>
            </a:solidFill>
            <a:ln w="127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0" name="MH_Other_3"/>
            <p:cNvSpPr/>
            <p:nvPr/>
          </p:nvSpPr>
          <p:spPr bwMode="auto">
            <a:xfrm flipV="1">
              <a:off x="3793331" y="3799498"/>
              <a:ext cx="111125" cy="101600"/>
            </a:xfrm>
            <a:prstGeom prst="rtTriangle">
              <a:avLst/>
            </a:prstGeom>
            <a:solidFill>
              <a:schemeClr val="tx1"/>
            </a:solidFill>
            <a:ln w="127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1" name="MH_Other_4"/>
            <p:cNvSpPr/>
            <p:nvPr/>
          </p:nvSpPr>
          <p:spPr bwMode="auto">
            <a:xfrm>
              <a:off x="3793331" y="3245460"/>
              <a:ext cx="111125" cy="101600"/>
            </a:xfrm>
            <a:prstGeom prst="rtTriangle">
              <a:avLst/>
            </a:prstGeom>
            <a:solidFill>
              <a:schemeClr val="tx1"/>
            </a:solidFill>
            <a:ln w="127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2" name="MH_SubTitle_2" descr="#clear#"/>
            <p:cNvSpPr/>
            <p:nvPr/>
          </p:nvSpPr>
          <p:spPr bwMode="auto">
            <a:xfrm>
              <a:off x="1913731" y="3245460"/>
              <a:ext cx="2240907" cy="655638"/>
            </a:xfrm>
            <a:prstGeom prst="rect">
              <a:avLst/>
            </a:prstGeom>
            <a:solidFill>
              <a:srgbClr val="9A9479"/>
            </a:solidFill>
            <a:ln w="127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>
              <a:normAutofit/>
            </a:bodyPr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Add title text</a:t>
              </a:r>
              <a:endPara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3" name="矩形 32" descr="#clear#"/>
            <p:cNvSpPr>
              <a:spLocks noChangeArrowheads="1"/>
            </p:cNvSpPr>
            <p:nvPr/>
          </p:nvSpPr>
          <p:spPr bwMode="auto">
            <a:xfrm>
              <a:off x="5147468" y="3238327"/>
              <a:ext cx="5797550" cy="701652"/>
            </a:xfrm>
            <a:prstGeom prst="rect">
              <a:avLst/>
            </a:prstGeom>
            <a:noFill/>
            <a:ln w="9525">
              <a:solidFill>
                <a:schemeClr val="tx1">
                  <a:lumMod val="65000"/>
                  <a:lumOff val="35000"/>
                </a:schemeClr>
              </a:solidFill>
              <a:miter lim="800000"/>
            </a:ln>
          </p:spPr>
          <p:txBody>
            <a:bodyPr anchor="ctr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lvl="0" fontAlgn="auto">
                <a:lnSpc>
                  <a:spcPct val="130000"/>
                </a:lnSpc>
                <a:spcBef>
                  <a:spcPts val="600"/>
                </a:spcBef>
                <a:spcAft>
                  <a:spcPts val="600"/>
                </a:spcAft>
                <a:buNone/>
                <a:defRPr/>
              </a:pPr>
              <a:r>
                <a:rPr lang="en-US" altLang="zh-CN" sz="1600" dirty="0">
                  <a:solidFill>
                    <a:schemeClr val="tx1"/>
                  </a:solidFill>
                  <a:latin typeface="+mn-lt"/>
                  <a:ea typeface="+mn-ea"/>
                  <a:cs typeface="+mn-ea"/>
                  <a:sym typeface="+mn-lt"/>
                </a:rPr>
                <a:t>Click here to add text content, such as keywords, some brief introductions, etc.</a:t>
              </a: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1064260" y="2063750"/>
            <a:ext cx="2521585" cy="4152265"/>
            <a:chOff x="4531243" y="1645621"/>
            <a:chExt cx="1759638" cy="2897346"/>
          </a:xfrm>
        </p:grpSpPr>
        <p:grpSp>
          <p:nvGrpSpPr>
            <p:cNvPr id="10" name="Group 64"/>
            <p:cNvGrpSpPr/>
            <p:nvPr/>
          </p:nvGrpSpPr>
          <p:grpSpPr>
            <a:xfrm rot="19891913">
              <a:off x="4531243" y="1645621"/>
              <a:ext cx="1759638" cy="2897346"/>
              <a:chOff x="170364" y="949888"/>
              <a:chExt cx="1945268" cy="3203011"/>
            </a:xfrm>
          </p:grpSpPr>
          <p:sp>
            <p:nvSpPr>
              <p:cNvPr id="13" name="Rectangle 69"/>
              <p:cNvSpPr/>
              <p:nvPr/>
            </p:nvSpPr>
            <p:spPr>
              <a:xfrm>
                <a:off x="975357" y="2854550"/>
                <a:ext cx="335282" cy="132489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7" name="Oval 70"/>
              <p:cNvSpPr/>
              <p:nvPr/>
            </p:nvSpPr>
            <p:spPr>
              <a:xfrm>
                <a:off x="170364" y="949888"/>
                <a:ext cx="1945268" cy="1945273"/>
              </a:xfrm>
              <a:prstGeom prst="ellipse">
                <a:avLst/>
              </a:prstGeom>
              <a:solidFill>
                <a:srgbClr val="B367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8" name="Oval 71"/>
              <p:cNvSpPr/>
              <p:nvPr/>
            </p:nvSpPr>
            <p:spPr>
              <a:xfrm>
                <a:off x="368693" y="1148217"/>
                <a:ext cx="1548613" cy="154861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9" name="Rectangle: Top Corners Rounded 72"/>
              <p:cNvSpPr/>
              <p:nvPr/>
            </p:nvSpPr>
            <p:spPr>
              <a:xfrm>
                <a:off x="944878" y="2984657"/>
                <a:ext cx="396241" cy="185829"/>
              </a:xfrm>
              <a:prstGeom prst="round2SameRect">
                <a:avLst>
                  <a:gd name="adj1" fmla="val 15385"/>
                  <a:gd name="adj2" fmla="val 0"/>
                </a:avLst>
              </a:prstGeom>
              <a:solidFill>
                <a:srgbClr val="B367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0" name="Rectangle: Top Corners Rounded 73"/>
              <p:cNvSpPr/>
              <p:nvPr/>
            </p:nvSpPr>
            <p:spPr>
              <a:xfrm flipV="1">
                <a:off x="923924" y="3151246"/>
                <a:ext cx="438151" cy="1001653"/>
              </a:xfrm>
              <a:prstGeom prst="round2SameRect">
                <a:avLst>
                  <a:gd name="adj1" fmla="val 15385"/>
                  <a:gd name="adj2" fmla="val 0"/>
                </a:avLst>
              </a:prstGeom>
              <a:solidFill>
                <a:srgbClr val="B367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sp>
          <p:nvSpPr>
            <p:cNvPr id="21" name="Freeform: Shape 40"/>
            <p:cNvSpPr/>
            <p:nvPr/>
          </p:nvSpPr>
          <p:spPr bwMode="auto">
            <a:xfrm>
              <a:off x="4797832" y="2237982"/>
              <a:ext cx="702465" cy="702465"/>
            </a:xfrm>
            <a:custGeom>
              <a:avLst/>
              <a:gdLst>
                <a:gd name="T0" fmla="*/ 223 w 228"/>
                <a:gd name="T1" fmla="*/ 95 h 228"/>
                <a:gd name="T2" fmla="*/ 196 w 228"/>
                <a:gd name="T3" fmla="*/ 90 h 228"/>
                <a:gd name="T4" fmla="*/ 189 w 228"/>
                <a:gd name="T5" fmla="*/ 74 h 228"/>
                <a:gd name="T6" fmla="*/ 205 w 228"/>
                <a:gd name="T7" fmla="*/ 50 h 228"/>
                <a:gd name="T8" fmla="*/ 205 w 228"/>
                <a:gd name="T9" fmla="*/ 43 h 228"/>
                <a:gd name="T10" fmla="*/ 185 w 228"/>
                <a:gd name="T11" fmla="*/ 24 h 228"/>
                <a:gd name="T12" fmla="*/ 178 w 228"/>
                <a:gd name="T13" fmla="*/ 23 h 228"/>
                <a:gd name="T14" fmla="*/ 155 w 228"/>
                <a:gd name="T15" fmla="*/ 39 h 228"/>
                <a:gd name="T16" fmla="*/ 138 w 228"/>
                <a:gd name="T17" fmla="*/ 32 h 228"/>
                <a:gd name="T18" fmla="*/ 133 w 228"/>
                <a:gd name="T19" fmla="*/ 5 h 228"/>
                <a:gd name="T20" fmla="*/ 127 w 228"/>
                <a:gd name="T21" fmla="*/ 0 h 228"/>
                <a:gd name="T22" fmla="*/ 100 w 228"/>
                <a:gd name="T23" fmla="*/ 0 h 228"/>
                <a:gd name="T24" fmla="*/ 94 w 228"/>
                <a:gd name="T25" fmla="*/ 5 h 228"/>
                <a:gd name="T26" fmla="*/ 89 w 228"/>
                <a:gd name="T27" fmla="*/ 32 h 228"/>
                <a:gd name="T28" fmla="*/ 73 w 228"/>
                <a:gd name="T29" fmla="*/ 39 h 228"/>
                <a:gd name="T30" fmla="*/ 50 w 228"/>
                <a:gd name="T31" fmla="*/ 23 h 228"/>
                <a:gd name="T32" fmla="*/ 43 w 228"/>
                <a:gd name="T33" fmla="*/ 24 h 228"/>
                <a:gd name="T34" fmla="*/ 23 w 228"/>
                <a:gd name="T35" fmla="*/ 43 h 228"/>
                <a:gd name="T36" fmla="*/ 23 w 228"/>
                <a:gd name="T37" fmla="*/ 51 h 228"/>
                <a:gd name="T38" fmla="*/ 39 w 228"/>
                <a:gd name="T39" fmla="*/ 74 h 228"/>
                <a:gd name="T40" fmla="*/ 32 w 228"/>
                <a:gd name="T41" fmla="*/ 90 h 228"/>
                <a:gd name="T42" fmla="*/ 5 w 228"/>
                <a:gd name="T43" fmla="*/ 95 h 228"/>
                <a:gd name="T44" fmla="*/ 0 w 228"/>
                <a:gd name="T45" fmla="*/ 100 h 228"/>
                <a:gd name="T46" fmla="*/ 0 w 228"/>
                <a:gd name="T47" fmla="*/ 128 h 228"/>
                <a:gd name="T48" fmla="*/ 5 w 228"/>
                <a:gd name="T49" fmla="*/ 134 h 228"/>
                <a:gd name="T50" fmla="*/ 32 w 228"/>
                <a:gd name="T51" fmla="*/ 139 h 228"/>
                <a:gd name="T52" fmla="*/ 39 w 228"/>
                <a:gd name="T53" fmla="*/ 155 h 228"/>
                <a:gd name="T54" fmla="*/ 23 w 228"/>
                <a:gd name="T55" fmla="*/ 178 h 228"/>
                <a:gd name="T56" fmla="*/ 24 w 228"/>
                <a:gd name="T57" fmla="*/ 185 h 228"/>
                <a:gd name="T58" fmla="*/ 43 w 228"/>
                <a:gd name="T59" fmla="*/ 204 h 228"/>
                <a:gd name="T60" fmla="*/ 51 w 228"/>
                <a:gd name="T61" fmla="*/ 205 h 228"/>
                <a:gd name="T62" fmla="*/ 73 w 228"/>
                <a:gd name="T63" fmla="*/ 189 h 228"/>
                <a:gd name="T64" fmla="*/ 89 w 228"/>
                <a:gd name="T65" fmla="*/ 196 h 228"/>
                <a:gd name="T66" fmla="*/ 94 w 228"/>
                <a:gd name="T67" fmla="*/ 223 h 228"/>
                <a:gd name="T68" fmla="*/ 100 w 228"/>
                <a:gd name="T69" fmla="*/ 228 h 228"/>
                <a:gd name="T70" fmla="*/ 127 w 228"/>
                <a:gd name="T71" fmla="*/ 228 h 228"/>
                <a:gd name="T72" fmla="*/ 133 w 228"/>
                <a:gd name="T73" fmla="*/ 223 h 228"/>
                <a:gd name="T74" fmla="*/ 138 w 228"/>
                <a:gd name="T75" fmla="*/ 196 h 228"/>
                <a:gd name="T76" fmla="*/ 154 w 228"/>
                <a:gd name="T77" fmla="*/ 190 h 228"/>
                <a:gd name="T78" fmla="*/ 177 w 228"/>
                <a:gd name="T79" fmla="*/ 205 h 228"/>
                <a:gd name="T80" fmla="*/ 185 w 228"/>
                <a:gd name="T81" fmla="*/ 205 h 228"/>
                <a:gd name="T82" fmla="*/ 204 w 228"/>
                <a:gd name="T83" fmla="*/ 185 h 228"/>
                <a:gd name="T84" fmla="*/ 205 w 228"/>
                <a:gd name="T85" fmla="*/ 178 h 228"/>
                <a:gd name="T86" fmla="*/ 189 w 228"/>
                <a:gd name="T87" fmla="*/ 155 h 228"/>
                <a:gd name="T88" fmla="*/ 196 w 228"/>
                <a:gd name="T89" fmla="*/ 139 h 228"/>
                <a:gd name="T90" fmla="*/ 223 w 228"/>
                <a:gd name="T91" fmla="*/ 134 h 228"/>
                <a:gd name="T92" fmla="*/ 228 w 228"/>
                <a:gd name="T93" fmla="*/ 128 h 228"/>
                <a:gd name="T94" fmla="*/ 228 w 228"/>
                <a:gd name="T95" fmla="*/ 100 h 228"/>
                <a:gd name="T96" fmla="*/ 223 w 228"/>
                <a:gd name="T97" fmla="*/ 95 h 228"/>
                <a:gd name="T98" fmla="*/ 114 w 228"/>
                <a:gd name="T99" fmla="*/ 149 h 228"/>
                <a:gd name="T100" fmla="*/ 79 w 228"/>
                <a:gd name="T101" fmla="*/ 114 h 228"/>
                <a:gd name="T102" fmla="*/ 114 w 228"/>
                <a:gd name="T103" fmla="*/ 79 h 228"/>
                <a:gd name="T104" fmla="*/ 149 w 228"/>
                <a:gd name="T105" fmla="*/ 114 h 228"/>
                <a:gd name="T106" fmla="*/ 114 w 228"/>
                <a:gd name="T107" fmla="*/ 149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28" h="228">
                  <a:moveTo>
                    <a:pt x="223" y="95"/>
                  </a:moveTo>
                  <a:cubicBezTo>
                    <a:pt x="196" y="90"/>
                    <a:pt x="196" y="90"/>
                    <a:pt x="196" y="90"/>
                  </a:cubicBezTo>
                  <a:cubicBezTo>
                    <a:pt x="194" y="84"/>
                    <a:pt x="192" y="79"/>
                    <a:pt x="189" y="74"/>
                  </a:cubicBezTo>
                  <a:cubicBezTo>
                    <a:pt x="205" y="50"/>
                    <a:pt x="205" y="50"/>
                    <a:pt x="205" y="50"/>
                  </a:cubicBezTo>
                  <a:cubicBezTo>
                    <a:pt x="207" y="48"/>
                    <a:pt x="206" y="45"/>
                    <a:pt x="205" y="43"/>
                  </a:cubicBezTo>
                  <a:cubicBezTo>
                    <a:pt x="185" y="24"/>
                    <a:pt x="185" y="24"/>
                    <a:pt x="185" y="24"/>
                  </a:cubicBezTo>
                  <a:cubicBezTo>
                    <a:pt x="183" y="22"/>
                    <a:pt x="180" y="21"/>
                    <a:pt x="178" y="23"/>
                  </a:cubicBezTo>
                  <a:cubicBezTo>
                    <a:pt x="155" y="39"/>
                    <a:pt x="155" y="39"/>
                    <a:pt x="155" y="39"/>
                  </a:cubicBezTo>
                  <a:cubicBezTo>
                    <a:pt x="149" y="36"/>
                    <a:pt x="144" y="34"/>
                    <a:pt x="138" y="32"/>
                  </a:cubicBezTo>
                  <a:cubicBezTo>
                    <a:pt x="133" y="5"/>
                    <a:pt x="133" y="5"/>
                    <a:pt x="133" y="5"/>
                  </a:cubicBezTo>
                  <a:cubicBezTo>
                    <a:pt x="133" y="2"/>
                    <a:pt x="130" y="0"/>
                    <a:pt x="127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97" y="0"/>
                    <a:pt x="95" y="2"/>
                    <a:pt x="94" y="5"/>
                  </a:cubicBezTo>
                  <a:cubicBezTo>
                    <a:pt x="89" y="32"/>
                    <a:pt x="89" y="32"/>
                    <a:pt x="89" y="32"/>
                  </a:cubicBezTo>
                  <a:cubicBezTo>
                    <a:pt x="83" y="34"/>
                    <a:pt x="78" y="36"/>
                    <a:pt x="73" y="39"/>
                  </a:cubicBezTo>
                  <a:cubicBezTo>
                    <a:pt x="50" y="23"/>
                    <a:pt x="50" y="23"/>
                    <a:pt x="50" y="23"/>
                  </a:cubicBezTo>
                  <a:cubicBezTo>
                    <a:pt x="48" y="22"/>
                    <a:pt x="45" y="22"/>
                    <a:pt x="43" y="24"/>
                  </a:cubicBezTo>
                  <a:cubicBezTo>
                    <a:pt x="23" y="43"/>
                    <a:pt x="23" y="43"/>
                    <a:pt x="23" y="43"/>
                  </a:cubicBezTo>
                  <a:cubicBezTo>
                    <a:pt x="22" y="45"/>
                    <a:pt x="21" y="49"/>
                    <a:pt x="23" y="51"/>
                  </a:cubicBezTo>
                  <a:cubicBezTo>
                    <a:pt x="39" y="74"/>
                    <a:pt x="39" y="74"/>
                    <a:pt x="39" y="74"/>
                  </a:cubicBezTo>
                  <a:cubicBezTo>
                    <a:pt x="36" y="79"/>
                    <a:pt x="34" y="84"/>
                    <a:pt x="32" y="90"/>
                  </a:cubicBezTo>
                  <a:cubicBezTo>
                    <a:pt x="5" y="95"/>
                    <a:pt x="5" y="95"/>
                    <a:pt x="5" y="95"/>
                  </a:cubicBezTo>
                  <a:cubicBezTo>
                    <a:pt x="2" y="95"/>
                    <a:pt x="0" y="98"/>
                    <a:pt x="0" y="100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0" y="131"/>
                    <a:pt x="2" y="133"/>
                    <a:pt x="5" y="134"/>
                  </a:cubicBezTo>
                  <a:cubicBezTo>
                    <a:pt x="32" y="139"/>
                    <a:pt x="32" y="139"/>
                    <a:pt x="32" y="139"/>
                  </a:cubicBezTo>
                  <a:cubicBezTo>
                    <a:pt x="34" y="144"/>
                    <a:pt x="36" y="150"/>
                    <a:pt x="39" y="155"/>
                  </a:cubicBezTo>
                  <a:cubicBezTo>
                    <a:pt x="23" y="178"/>
                    <a:pt x="23" y="178"/>
                    <a:pt x="23" y="178"/>
                  </a:cubicBezTo>
                  <a:cubicBezTo>
                    <a:pt x="22" y="180"/>
                    <a:pt x="22" y="183"/>
                    <a:pt x="24" y="185"/>
                  </a:cubicBezTo>
                  <a:cubicBezTo>
                    <a:pt x="43" y="204"/>
                    <a:pt x="43" y="204"/>
                    <a:pt x="43" y="204"/>
                  </a:cubicBezTo>
                  <a:cubicBezTo>
                    <a:pt x="45" y="206"/>
                    <a:pt x="48" y="207"/>
                    <a:pt x="51" y="205"/>
                  </a:cubicBezTo>
                  <a:cubicBezTo>
                    <a:pt x="73" y="189"/>
                    <a:pt x="73" y="189"/>
                    <a:pt x="73" y="189"/>
                  </a:cubicBezTo>
                  <a:cubicBezTo>
                    <a:pt x="78" y="192"/>
                    <a:pt x="84" y="194"/>
                    <a:pt x="89" y="196"/>
                  </a:cubicBezTo>
                  <a:cubicBezTo>
                    <a:pt x="94" y="223"/>
                    <a:pt x="94" y="223"/>
                    <a:pt x="94" y="223"/>
                  </a:cubicBezTo>
                  <a:cubicBezTo>
                    <a:pt x="95" y="226"/>
                    <a:pt x="97" y="228"/>
                    <a:pt x="100" y="228"/>
                  </a:cubicBezTo>
                  <a:cubicBezTo>
                    <a:pt x="127" y="228"/>
                    <a:pt x="127" y="228"/>
                    <a:pt x="127" y="228"/>
                  </a:cubicBezTo>
                  <a:cubicBezTo>
                    <a:pt x="130" y="228"/>
                    <a:pt x="133" y="226"/>
                    <a:pt x="133" y="223"/>
                  </a:cubicBezTo>
                  <a:cubicBezTo>
                    <a:pt x="138" y="196"/>
                    <a:pt x="138" y="196"/>
                    <a:pt x="138" y="196"/>
                  </a:cubicBezTo>
                  <a:cubicBezTo>
                    <a:pt x="144" y="194"/>
                    <a:pt x="149" y="192"/>
                    <a:pt x="154" y="190"/>
                  </a:cubicBezTo>
                  <a:cubicBezTo>
                    <a:pt x="177" y="205"/>
                    <a:pt x="177" y="205"/>
                    <a:pt x="177" y="205"/>
                  </a:cubicBezTo>
                  <a:cubicBezTo>
                    <a:pt x="180" y="207"/>
                    <a:pt x="183" y="207"/>
                    <a:pt x="185" y="205"/>
                  </a:cubicBezTo>
                  <a:cubicBezTo>
                    <a:pt x="204" y="185"/>
                    <a:pt x="204" y="185"/>
                    <a:pt x="204" y="185"/>
                  </a:cubicBezTo>
                  <a:cubicBezTo>
                    <a:pt x="206" y="183"/>
                    <a:pt x="206" y="180"/>
                    <a:pt x="205" y="178"/>
                  </a:cubicBezTo>
                  <a:cubicBezTo>
                    <a:pt x="189" y="155"/>
                    <a:pt x="189" y="155"/>
                    <a:pt x="189" y="155"/>
                  </a:cubicBezTo>
                  <a:cubicBezTo>
                    <a:pt x="192" y="150"/>
                    <a:pt x="194" y="144"/>
                    <a:pt x="196" y="139"/>
                  </a:cubicBezTo>
                  <a:cubicBezTo>
                    <a:pt x="223" y="134"/>
                    <a:pt x="223" y="134"/>
                    <a:pt x="223" y="134"/>
                  </a:cubicBezTo>
                  <a:cubicBezTo>
                    <a:pt x="226" y="133"/>
                    <a:pt x="228" y="131"/>
                    <a:pt x="228" y="128"/>
                  </a:cubicBezTo>
                  <a:cubicBezTo>
                    <a:pt x="228" y="100"/>
                    <a:pt x="228" y="100"/>
                    <a:pt x="228" y="100"/>
                  </a:cubicBezTo>
                  <a:cubicBezTo>
                    <a:pt x="228" y="98"/>
                    <a:pt x="226" y="95"/>
                    <a:pt x="223" y="95"/>
                  </a:cubicBezTo>
                  <a:close/>
                  <a:moveTo>
                    <a:pt x="114" y="149"/>
                  </a:moveTo>
                  <a:cubicBezTo>
                    <a:pt x="95" y="149"/>
                    <a:pt x="79" y="133"/>
                    <a:pt x="79" y="114"/>
                  </a:cubicBezTo>
                  <a:cubicBezTo>
                    <a:pt x="79" y="95"/>
                    <a:pt x="95" y="79"/>
                    <a:pt x="114" y="79"/>
                  </a:cubicBezTo>
                  <a:cubicBezTo>
                    <a:pt x="133" y="79"/>
                    <a:pt x="149" y="95"/>
                    <a:pt x="149" y="114"/>
                  </a:cubicBezTo>
                  <a:cubicBezTo>
                    <a:pt x="149" y="133"/>
                    <a:pt x="133" y="149"/>
                    <a:pt x="114" y="149"/>
                  </a:cubicBezTo>
                  <a:close/>
                </a:path>
              </a:pathLst>
            </a:custGeom>
            <a:solidFill>
              <a:srgbClr val="9A9479"/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450215" y="280035"/>
            <a:ext cx="1028700" cy="363855"/>
          </a:xfrm>
          <a:prstGeom prst="rect">
            <a:avLst/>
          </a:prstGeom>
          <a:solidFill>
            <a:srgbClr val="EDDD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35660" y="220980"/>
            <a:ext cx="3203575" cy="49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Add title text</a:t>
            </a:r>
            <a:endParaRPr kumimoji="1"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" name="矩形"/>
          <p:cNvSpPr/>
          <p:nvPr/>
        </p:nvSpPr>
        <p:spPr>
          <a:xfrm>
            <a:off x="0" y="3609785"/>
            <a:ext cx="12192000" cy="2286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rgbClr val="D70000">
              <a:shade val="50000"/>
            </a:srgbClr>
          </a:lnRef>
          <a:fillRef idx="1">
            <a:srgbClr val="D70000"/>
          </a:fillRef>
          <a:effectRef idx="0">
            <a:srgbClr val="D70000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" name="椭圆"/>
          <p:cNvSpPr/>
          <p:nvPr/>
        </p:nvSpPr>
        <p:spPr>
          <a:xfrm>
            <a:off x="1743973" y="3004012"/>
            <a:ext cx="1464851" cy="1464851"/>
          </a:xfrm>
          <a:prstGeom prst="ellipse">
            <a:avLst/>
          </a:prstGeom>
          <a:solidFill>
            <a:srgbClr val="B3672E"/>
          </a:solidFill>
          <a:ln w="127000">
            <a:noFill/>
          </a:ln>
        </p:spPr>
        <p:style>
          <a:lnRef idx="2">
            <a:srgbClr val="D70000">
              <a:shade val="50000"/>
            </a:srgbClr>
          </a:lnRef>
          <a:fillRef idx="1">
            <a:srgbClr val="D70000"/>
          </a:fillRef>
          <a:effectRef idx="0">
            <a:srgbClr val="D70000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lang="zh-CN" altLang="en-US" sz="1600">
              <a:cs typeface="+mn-ea"/>
              <a:sym typeface="+mn-lt"/>
            </a:endParaRPr>
          </a:p>
        </p:txBody>
      </p:sp>
      <p:sp>
        <p:nvSpPr>
          <p:cNvPr id="8" name="椭圆"/>
          <p:cNvSpPr/>
          <p:nvPr/>
        </p:nvSpPr>
        <p:spPr>
          <a:xfrm>
            <a:off x="4185677" y="3004012"/>
            <a:ext cx="1464851" cy="1464851"/>
          </a:xfrm>
          <a:prstGeom prst="ellipse">
            <a:avLst/>
          </a:prstGeom>
          <a:solidFill>
            <a:srgbClr val="E2A52A"/>
          </a:solidFill>
          <a:ln w="127000">
            <a:noFill/>
          </a:ln>
        </p:spPr>
        <p:style>
          <a:lnRef idx="2">
            <a:srgbClr val="D70000">
              <a:shade val="50000"/>
            </a:srgbClr>
          </a:lnRef>
          <a:fillRef idx="1">
            <a:srgbClr val="D70000"/>
          </a:fillRef>
          <a:effectRef idx="0">
            <a:srgbClr val="D70000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lang="zh-CN" altLang="en-US" sz="1600">
              <a:cs typeface="+mn-ea"/>
              <a:sym typeface="+mn-lt"/>
            </a:endParaRPr>
          </a:p>
        </p:txBody>
      </p:sp>
      <p:sp>
        <p:nvSpPr>
          <p:cNvPr id="9" name="椭圆"/>
          <p:cNvSpPr/>
          <p:nvPr/>
        </p:nvSpPr>
        <p:spPr>
          <a:xfrm>
            <a:off x="6624449" y="3004012"/>
            <a:ext cx="1464851" cy="1464851"/>
          </a:xfrm>
          <a:prstGeom prst="ellipse">
            <a:avLst/>
          </a:prstGeom>
          <a:solidFill>
            <a:srgbClr val="B3672E"/>
          </a:solidFill>
          <a:ln w="127000">
            <a:noFill/>
          </a:ln>
        </p:spPr>
        <p:style>
          <a:lnRef idx="2">
            <a:srgbClr val="D70000">
              <a:shade val="50000"/>
            </a:srgbClr>
          </a:lnRef>
          <a:fillRef idx="1">
            <a:srgbClr val="D70000"/>
          </a:fillRef>
          <a:effectRef idx="0">
            <a:srgbClr val="D70000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lang="zh-CN" altLang="en-US" sz="1600">
              <a:cs typeface="+mn-ea"/>
              <a:sym typeface="+mn-lt"/>
            </a:endParaRPr>
          </a:p>
        </p:txBody>
      </p:sp>
      <p:sp>
        <p:nvSpPr>
          <p:cNvPr id="10" name="椭圆"/>
          <p:cNvSpPr/>
          <p:nvPr/>
        </p:nvSpPr>
        <p:spPr>
          <a:xfrm>
            <a:off x="9061319" y="3004012"/>
            <a:ext cx="1464851" cy="1464851"/>
          </a:xfrm>
          <a:prstGeom prst="ellipse">
            <a:avLst/>
          </a:prstGeom>
          <a:solidFill>
            <a:srgbClr val="9A9479"/>
          </a:solidFill>
          <a:ln w="127000">
            <a:noFill/>
          </a:ln>
        </p:spPr>
        <p:style>
          <a:lnRef idx="2">
            <a:srgbClr val="D70000">
              <a:shade val="50000"/>
            </a:srgbClr>
          </a:lnRef>
          <a:fillRef idx="1">
            <a:srgbClr val="D70000"/>
          </a:fillRef>
          <a:effectRef idx="0">
            <a:srgbClr val="D70000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lang="zh-CN" altLang="en-US" sz="1600">
              <a:cs typeface="+mn-ea"/>
              <a:sym typeface="+mn-lt"/>
            </a:endParaRPr>
          </a:p>
        </p:txBody>
      </p:sp>
      <p:sp>
        <p:nvSpPr>
          <p:cNvPr id="3" name="图标"/>
          <p:cNvSpPr>
            <a:spLocks noChangeAspect="1" noEditPoints="1" noChangeArrowheads="1"/>
          </p:cNvSpPr>
          <p:nvPr/>
        </p:nvSpPr>
        <p:spPr bwMode="auto">
          <a:xfrm>
            <a:off x="7132128" y="3350592"/>
            <a:ext cx="591223" cy="707150"/>
          </a:xfrm>
          <a:custGeom>
            <a:avLst/>
            <a:gdLst>
              <a:gd name="T0" fmla="*/ 0 w 86"/>
              <a:gd name="T1" fmla="*/ 2147483647 h 96"/>
              <a:gd name="T2" fmla="*/ 2147483647 w 86"/>
              <a:gd name="T3" fmla="*/ 2147483647 h 96"/>
              <a:gd name="T4" fmla="*/ 2147483647 w 86"/>
              <a:gd name="T5" fmla="*/ 2147483647 h 96"/>
              <a:gd name="T6" fmla="*/ 2147483647 w 86"/>
              <a:gd name="T7" fmla="*/ 2147483647 h 96"/>
              <a:gd name="T8" fmla="*/ 2147483647 w 86"/>
              <a:gd name="T9" fmla="*/ 2147483647 h 96"/>
              <a:gd name="T10" fmla="*/ 2147483647 w 86"/>
              <a:gd name="T11" fmla="*/ 2147483647 h 96"/>
              <a:gd name="T12" fmla="*/ 2147483647 w 86"/>
              <a:gd name="T13" fmla="*/ 2147483647 h 96"/>
              <a:gd name="T14" fmla="*/ 2147483647 w 86"/>
              <a:gd name="T15" fmla="*/ 2147483647 h 96"/>
              <a:gd name="T16" fmla="*/ 2147483647 w 86"/>
              <a:gd name="T17" fmla="*/ 2147483647 h 96"/>
              <a:gd name="T18" fmla="*/ 2147483647 w 86"/>
              <a:gd name="T19" fmla="*/ 2147483647 h 96"/>
              <a:gd name="T20" fmla="*/ 2147483647 w 86"/>
              <a:gd name="T21" fmla="*/ 2147483647 h 96"/>
              <a:gd name="T22" fmla="*/ 2147483647 w 86"/>
              <a:gd name="T23" fmla="*/ 2147483647 h 96"/>
              <a:gd name="T24" fmla="*/ 2147483647 w 86"/>
              <a:gd name="T25" fmla="*/ 2147483647 h 96"/>
              <a:gd name="T26" fmla="*/ 2147483647 w 86"/>
              <a:gd name="T27" fmla="*/ 2147483647 h 96"/>
              <a:gd name="T28" fmla="*/ 2147483647 w 86"/>
              <a:gd name="T29" fmla="*/ 2147483647 h 96"/>
              <a:gd name="T30" fmla="*/ 2147483647 w 86"/>
              <a:gd name="T31" fmla="*/ 2147483647 h 96"/>
              <a:gd name="T32" fmla="*/ 2147483647 w 86"/>
              <a:gd name="T33" fmla="*/ 2147483647 h 96"/>
              <a:gd name="T34" fmla="*/ 2147483647 w 86"/>
              <a:gd name="T35" fmla="*/ 2147483647 h 96"/>
              <a:gd name="T36" fmla="*/ 2147483647 w 86"/>
              <a:gd name="T37" fmla="*/ 2147483647 h 96"/>
              <a:gd name="T38" fmla="*/ 2147483647 w 86"/>
              <a:gd name="T39" fmla="*/ 2147483647 h 96"/>
              <a:gd name="T40" fmla="*/ 2147483647 w 86"/>
              <a:gd name="T41" fmla="*/ 2147483647 h 96"/>
              <a:gd name="T42" fmla="*/ 2147483647 w 86"/>
              <a:gd name="T43" fmla="*/ 2147483647 h 96"/>
              <a:gd name="T44" fmla="*/ 2147483647 w 86"/>
              <a:gd name="T45" fmla="*/ 2147483647 h 96"/>
              <a:gd name="T46" fmla="*/ 2147483647 w 86"/>
              <a:gd name="T47" fmla="*/ 2147483647 h 96"/>
              <a:gd name="T48" fmla="*/ 2147483647 w 86"/>
              <a:gd name="T49" fmla="*/ 2147483647 h 96"/>
              <a:gd name="T50" fmla="*/ 2147483647 w 86"/>
              <a:gd name="T51" fmla="*/ 2147483647 h 96"/>
              <a:gd name="T52" fmla="*/ 2147483647 w 86"/>
              <a:gd name="T53" fmla="*/ 2147483647 h 96"/>
              <a:gd name="T54" fmla="*/ 2147483647 w 86"/>
              <a:gd name="T55" fmla="*/ 2147483647 h 96"/>
              <a:gd name="T56" fmla="*/ 2147483647 w 86"/>
              <a:gd name="T57" fmla="*/ 2147483647 h 96"/>
              <a:gd name="T58" fmla="*/ 2147483647 w 86"/>
              <a:gd name="T59" fmla="*/ 2147483647 h 96"/>
              <a:gd name="T60" fmla="*/ 2147483647 w 86"/>
              <a:gd name="T61" fmla="*/ 0 h 96"/>
              <a:gd name="T62" fmla="*/ 2147483647 w 86"/>
              <a:gd name="T63" fmla="*/ 2147483647 h 96"/>
              <a:gd name="T64" fmla="*/ 2147483647 w 86"/>
              <a:gd name="T65" fmla="*/ 2147483647 h 96"/>
              <a:gd name="T66" fmla="*/ 2147483647 w 86"/>
              <a:gd name="T67" fmla="*/ 2147483647 h 96"/>
              <a:gd name="T68" fmla="*/ 2147483647 w 86"/>
              <a:gd name="T69" fmla="*/ 2147483647 h 96"/>
              <a:gd name="T70" fmla="*/ 2147483647 w 86"/>
              <a:gd name="T71" fmla="*/ 2147483647 h 96"/>
              <a:gd name="T72" fmla="*/ 2147483647 w 86"/>
              <a:gd name="T73" fmla="*/ 2147483647 h 96"/>
              <a:gd name="T74" fmla="*/ 2147483647 w 86"/>
              <a:gd name="T75" fmla="*/ 2147483647 h 96"/>
              <a:gd name="T76" fmla="*/ 2147483647 w 86"/>
              <a:gd name="T77" fmla="*/ 2147483647 h 96"/>
              <a:gd name="T78" fmla="*/ 2147483647 w 86"/>
              <a:gd name="T79" fmla="*/ 2147483647 h 96"/>
              <a:gd name="T80" fmla="*/ 2147483647 w 86"/>
              <a:gd name="T81" fmla="*/ 2147483647 h 96"/>
              <a:gd name="T82" fmla="*/ 2147483647 w 86"/>
              <a:gd name="T83" fmla="*/ 2147483647 h 96"/>
              <a:gd name="T84" fmla="*/ 2147483647 w 86"/>
              <a:gd name="T85" fmla="*/ 2147483647 h 96"/>
              <a:gd name="T86" fmla="*/ 2147483647 w 86"/>
              <a:gd name="T87" fmla="*/ 2147483647 h 96"/>
              <a:gd name="T88" fmla="*/ 2147483647 w 86"/>
              <a:gd name="T89" fmla="*/ 2147483647 h 96"/>
              <a:gd name="T90" fmla="*/ 2147483647 w 86"/>
              <a:gd name="T91" fmla="*/ 2147483647 h 96"/>
              <a:gd name="T92" fmla="*/ 2147483647 w 86"/>
              <a:gd name="T93" fmla="*/ 2147483647 h 96"/>
              <a:gd name="T94" fmla="*/ 2147483647 w 86"/>
              <a:gd name="T95" fmla="*/ 2147483647 h 96"/>
              <a:gd name="T96" fmla="*/ 2147483647 w 86"/>
              <a:gd name="T97" fmla="*/ 2147483647 h 96"/>
              <a:gd name="T98" fmla="*/ 2147483647 w 86"/>
              <a:gd name="T99" fmla="*/ 2147483647 h 96"/>
              <a:gd name="T100" fmla="*/ 2147483647 w 86"/>
              <a:gd name="T101" fmla="*/ 2147483647 h 9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w 86"/>
              <a:gd name="T154" fmla="*/ 0 h 96"/>
              <a:gd name="T155" fmla="*/ 86 w 86"/>
              <a:gd name="T156" fmla="*/ 96 h 96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T153" t="T154" r="T155" b="T156"/>
            <a:pathLst>
              <a:path w="86" h="96">
                <a:moveTo>
                  <a:pt x="23" y="36"/>
                </a:moveTo>
                <a:cubicBezTo>
                  <a:pt x="4" y="36"/>
                  <a:pt x="4" y="36"/>
                  <a:pt x="4" y="36"/>
                </a:cubicBezTo>
                <a:cubicBezTo>
                  <a:pt x="2" y="36"/>
                  <a:pt x="0" y="38"/>
                  <a:pt x="0" y="41"/>
                </a:cubicBezTo>
                <a:cubicBezTo>
                  <a:pt x="0" y="87"/>
                  <a:pt x="0" y="87"/>
                  <a:pt x="0" y="87"/>
                </a:cubicBezTo>
                <a:cubicBezTo>
                  <a:pt x="0" y="88"/>
                  <a:pt x="1" y="90"/>
                  <a:pt x="3" y="91"/>
                </a:cubicBezTo>
                <a:cubicBezTo>
                  <a:pt x="13" y="62"/>
                  <a:pt x="13" y="62"/>
                  <a:pt x="13" y="62"/>
                </a:cubicBezTo>
                <a:cubicBezTo>
                  <a:pt x="14" y="59"/>
                  <a:pt x="16" y="56"/>
                  <a:pt x="19" y="54"/>
                </a:cubicBezTo>
                <a:cubicBezTo>
                  <a:pt x="21" y="52"/>
                  <a:pt x="24" y="51"/>
                  <a:pt x="27" y="51"/>
                </a:cubicBezTo>
                <a:cubicBezTo>
                  <a:pt x="27" y="51"/>
                  <a:pt x="27" y="51"/>
                  <a:pt x="27" y="51"/>
                </a:cubicBezTo>
                <a:cubicBezTo>
                  <a:pt x="27" y="51"/>
                  <a:pt x="27" y="51"/>
                  <a:pt x="27" y="51"/>
                </a:cubicBezTo>
                <a:cubicBezTo>
                  <a:pt x="27" y="51"/>
                  <a:pt x="27" y="51"/>
                  <a:pt x="27" y="51"/>
                </a:cubicBezTo>
                <a:cubicBezTo>
                  <a:pt x="27" y="51"/>
                  <a:pt x="27" y="51"/>
                  <a:pt x="27" y="51"/>
                </a:cubicBezTo>
                <a:cubicBezTo>
                  <a:pt x="27" y="51"/>
                  <a:pt x="27" y="51"/>
                  <a:pt x="27" y="51"/>
                </a:cubicBezTo>
                <a:cubicBezTo>
                  <a:pt x="27" y="51"/>
                  <a:pt x="27" y="51"/>
                  <a:pt x="27" y="51"/>
                </a:cubicBezTo>
                <a:cubicBezTo>
                  <a:pt x="27" y="51"/>
                  <a:pt x="27" y="51"/>
                  <a:pt x="27" y="51"/>
                </a:cubicBezTo>
                <a:cubicBezTo>
                  <a:pt x="27" y="51"/>
                  <a:pt x="27" y="51"/>
                  <a:pt x="27" y="51"/>
                </a:cubicBezTo>
                <a:cubicBezTo>
                  <a:pt x="27" y="51"/>
                  <a:pt x="27" y="51"/>
                  <a:pt x="27" y="51"/>
                </a:cubicBezTo>
                <a:cubicBezTo>
                  <a:pt x="27" y="51"/>
                  <a:pt x="27" y="51"/>
                  <a:pt x="27" y="51"/>
                </a:cubicBezTo>
                <a:cubicBezTo>
                  <a:pt x="27" y="51"/>
                  <a:pt x="27" y="51"/>
                  <a:pt x="27" y="51"/>
                </a:cubicBezTo>
                <a:cubicBezTo>
                  <a:pt x="27" y="51"/>
                  <a:pt x="27" y="51"/>
                  <a:pt x="27" y="51"/>
                </a:cubicBezTo>
                <a:cubicBezTo>
                  <a:pt x="27" y="51"/>
                  <a:pt x="27" y="51"/>
                  <a:pt x="27" y="51"/>
                </a:cubicBezTo>
                <a:cubicBezTo>
                  <a:pt x="27" y="51"/>
                  <a:pt x="27" y="51"/>
                  <a:pt x="27" y="51"/>
                </a:cubicBezTo>
                <a:cubicBezTo>
                  <a:pt x="27" y="51"/>
                  <a:pt x="27" y="51"/>
                  <a:pt x="27" y="51"/>
                </a:cubicBezTo>
                <a:cubicBezTo>
                  <a:pt x="27" y="51"/>
                  <a:pt x="27" y="51"/>
                  <a:pt x="27" y="51"/>
                </a:cubicBezTo>
                <a:cubicBezTo>
                  <a:pt x="27" y="51"/>
                  <a:pt x="27" y="51"/>
                  <a:pt x="27" y="51"/>
                </a:cubicBezTo>
                <a:cubicBezTo>
                  <a:pt x="27" y="51"/>
                  <a:pt x="27" y="51"/>
                  <a:pt x="27" y="51"/>
                </a:cubicBezTo>
                <a:cubicBezTo>
                  <a:pt x="27" y="51"/>
                  <a:pt x="27" y="51"/>
                  <a:pt x="27" y="51"/>
                </a:cubicBezTo>
                <a:cubicBezTo>
                  <a:pt x="27" y="51"/>
                  <a:pt x="27" y="51"/>
                  <a:pt x="27" y="51"/>
                </a:cubicBezTo>
                <a:cubicBezTo>
                  <a:pt x="27" y="51"/>
                  <a:pt x="27" y="51"/>
                  <a:pt x="27" y="51"/>
                </a:cubicBezTo>
                <a:cubicBezTo>
                  <a:pt x="27" y="51"/>
                  <a:pt x="27" y="51"/>
                  <a:pt x="27" y="51"/>
                </a:cubicBezTo>
                <a:cubicBezTo>
                  <a:pt x="27" y="51"/>
                  <a:pt x="27" y="51"/>
                  <a:pt x="27" y="51"/>
                </a:cubicBezTo>
                <a:cubicBezTo>
                  <a:pt x="27" y="51"/>
                  <a:pt x="27" y="51"/>
                  <a:pt x="27" y="51"/>
                </a:cubicBezTo>
                <a:cubicBezTo>
                  <a:pt x="27" y="51"/>
                  <a:pt x="27" y="51"/>
                  <a:pt x="27" y="51"/>
                </a:cubicBezTo>
                <a:cubicBezTo>
                  <a:pt x="27" y="51"/>
                  <a:pt x="27" y="51"/>
                  <a:pt x="27" y="51"/>
                </a:cubicBezTo>
                <a:cubicBezTo>
                  <a:pt x="27" y="51"/>
                  <a:pt x="27" y="51"/>
                  <a:pt x="27" y="51"/>
                </a:cubicBezTo>
                <a:cubicBezTo>
                  <a:pt x="27" y="50"/>
                  <a:pt x="27" y="50"/>
                  <a:pt x="27" y="50"/>
                </a:cubicBezTo>
                <a:cubicBezTo>
                  <a:pt x="27" y="50"/>
                  <a:pt x="27" y="50"/>
                  <a:pt x="27" y="50"/>
                </a:cubicBezTo>
                <a:cubicBezTo>
                  <a:pt x="27" y="50"/>
                  <a:pt x="27" y="50"/>
                  <a:pt x="27" y="50"/>
                </a:cubicBezTo>
                <a:cubicBezTo>
                  <a:pt x="27" y="50"/>
                  <a:pt x="27" y="50"/>
                  <a:pt x="27" y="50"/>
                </a:cubicBezTo>
                <a:cubicBezTo>
                  <a:pt x="27" y="50"/>
                  <a:pt x="27" y="50"/>
                  <a:pt x="27" y="50"/>
                </a:cubicBezTo>
                <a:cubicBezTo>
                  <a:pt x="27" y="50"/>
                  <a:pt x="27" y="50"/>
                  <a:pt x="27" y="50"/>
                </a:cubicBezTo>
                <a:cubicBezTo>
                  <a:pt x="27" y="50"/>
                  <a:pt x="27" y="50"/>
                  <a:pt x="27" y="50"/>
                </a:cubicBezTo>
                <a:cubicBezTo>
                  <a:pt x="27" y="50"/>
                  <a:pt x="27" y="50"/>
                  <a:pt x="27" y="50"/>
                </a:cubicBezTo>
                <a:cubicBezTo>
                  <a:pt x="28" y="50"/>
                  <a:pt x="28" y="50"/>
                  <a:pt x="28" y="50"/>
                </a:cubicBezTo>
                <a:cubicBezTo>
                  <a:pt x="28" y="50"/>
                  <a:pt x="28" y="50"/>
                  <a:pt x="28" y="50"/>
                </a:cubicBezTo>
                <a:cubicBezTo>
                  <a:pt x="28" y="50"/>
                  <a:pt x="28" y="50"/>
                  <a:pt x="28" y="50"/>
                </a:cubicBezTo>
                <a:cubicBezTo>
                  <a:pt x="28" y="50"/>
                  <a:pt x="28" y="50"/>
                  <a:pt x="28" y="50"/>
                </a:cubicBezTo>
                <a:cubicBezTo>
                  <a:pt x="28" y="50"/>
                  <a:pt x="28" y="50"/>
                  <a:pt x="28" y="50"/>
                </a:cubicBezTo>
                <a:cubicBezTo>
                  <a:pt x="28" y="50"/>
                  <a:pt x="28" y="50"/>
                  <a:pt x="28" y="50"/>
                </a:cubicBezTo>
                <a:cubicBezTo>
                  <a:pt x="28" y="50"/>
                  <a:pt x="28" y="50"/>
                  <a:pt x="28" y="50"/>
                </a:cubicBezTo>
                <a:cubicBezTo>
                  <a:pt x="28" y="50"/>
                  <a:pt x="28" y="50"/>
                  <a:pt x="28" y="50"/>
                </a:cubicBezTo>
                <a:cubicBezTo>
                  <a:pt x="28" y="50"/>
                  <a:pt x="28" y="50"/>
                  <a:pt x="28" y="50"/>
                </a:cubicBezTo>
                <a:cubicBezTo>
                  <a:pt x="28" y="50"/>
                  <a:pt x="28" y="50"/>
                  <a:pt x="28" y="50"/>
                </a:cubicBezTo>
                <a:cubicBezTo>
                  <a:pt x="28" y="50"/>
                  <a:pt x="28" y="50"/>
                  <a:pt x="28" y="50"/>
                </a:cubicBezTo>
                <a:cubicBezTo>
                  <a:pt x="28" y="50"/>
                  <a:pt x="28" y="50"/>
                  <a:pt x="28" y="50"/>
                </a:cubicBezTo>
                <a:cubicBezTo>
                  <a:pt x="28" y="50"/>
                  <a:pt x="28" y="50"/>
                  <a:pt x="28" y="50"/>
                </a:cubicBezTo>
                <a:cubicBezTo>
                  <a:pt x="28" y="50"/>
                  <a:pt x="28" y="50"/>
                  <a:pt x="28" y="50"/>
                </a:cubicBezTo>
                <a:cubicBezTo>
                  <a:pt x="28" y="50"/>
                  <a:pt x="28" y="50"/>
                  <a:pt x="28" y="50"/>
                </a:cubicBezTo>
                <a:cubicBezTo>
                  <a:pt x="28" y="50"/>
                  <a:pt x="28" y="50"/>
                  <a:pt x="28" y="50"/>
                </a:cubicBezTo>
                <a:cubicBezTo>
                  <a:pt x="28" y="50"/>
                  <a:pt x="28" y="50"/>
                  <a:pt x="28" y="50"/>
                </a:cubicBezTo>
                <a:cubicBezTo>
                  <a:pt x="28" y="50"/>
                  <a:pt x="28" y="50"/>
                  <a:pt x="28" y="50"/>
                </a:cubicBezTo>
                <a:cubicBezTo>
                  <a:pt x="28" y="50"/>
                  <a:pt x="28" y="50"/>
                  <a:pt x="28" y="50"/>
                </a:cubicBezTo>
                <a:cubicBezTo>
                  <a:pt x="28" y="50"/>
                  <a:pt x="28" y="50"/>
                  <a:pt x="28" y="50"/>
                </a:cubicBezTo>
                <a:cubicBezTo>
                  <a:pt x="28" y="50"/>
                  <a:pt x="28" y="50"/>
                  <a:pt x="28" y="50"/>
                </a:cubicBezTo>
                <a:cubicBezTo>
                  <a:pt x="28" y="50"/>
                  <a:pt x="28" y="50"/>
                  <a:pt x="28" y="50"/>
                </a:cubicBezTo>
                <a:cubicBezTo>
                  <a:pt x="28" y="50"/>
                  <a:pt x="28" y="50"/>
                  <a:pt x="28" y="50"/>
                </a:cubicBezTo>
                <a:cubicBezTo>
                  <a:pt x="28" y="50"/>
                  <a:pt x="28" y="50"/>
                  <a:pt x="28" y="50"/>
                </a:cubicBezTo>
                <a:cubicBezTo>
                  <a:pt x="28" y="50"/>
                  <a:pt x="28" y="50"/>
                  <a:pt x="28" y="50"/>
                </a:cubicBezTo>
                <a:cubicBezTo>
                  <a:pt x="28" y="50"/>
                  <a:pt x="28" y="50"/>
                  <a:pt x="28" y="50"/>
                </a:cubicBezTo>
                <a:cubicBezTo>
                  <a:pt x="28" y="50"/>
                  <a:pt x="28" y="50"/>
                  <a:pt x="28" y="50"/>
                </a:cubicBezTo>
                <a:cubicBezTo>
                  <a:pt x="28" y="50"/>
                  <a:pt x="28" y="50"/>
                  <a:pt x="28" y="50"/>
                </a:cubicBezTo>
                <a:cubicBezTo>
                  <a:pt x="28" y="50"/>
                  <a:pt x="28" y="50"/>
                  <a:pt x="28" y="50"/>
                </a:cubicBezTo>
                <a:cubicBezTo>
                  <a:pt x="28" y="50"/>
                  <a:pt x="28" y="50"/>
                  <a:pt x="28" y="50"/>
                </a:cubicBezTo>
                <a:cubicBezTo>
                  <a:pt x="28" y="50"/>
                  <a:pt x="28" y="50"/>
                  <a:pt x="28" y="50"/>
                </a:cubicBezTo>
                <a:cubicBezTo>
                  <a:pt x="29" y="50"/>
                  <a:pt x="29" y="50"/>
                  <a:pt x="29" y="50"/>
                </a:cubicBezTo>
                <a:cubicBezTo>
                  <a:pt x="31" y="50"/>
                  <a:pt x="31" y="50"/>
                  <a:pt x="31" y="50"/>
                </a:cubicBezTo>
                <a:cubicBezTo>
                  <a:pt x="32" y="48"/>
                  <a:pt x="34" y="45"/>
                  <a:pt x="35" y="43"/>
                </a:cubicBezTo>
                <a:cubicBezTo>
                  <a:pt x="36" y="39"/>
                  <a:pt x="37" y="36"/>
                  <a:pt x="36" y="32"/>
                </a:cubicBezTo>
                <a:cubicBezTo>
                  <a:pt x="78" y="32"/>
                  <a:pt x="78" y="32"/>
                  <a:pt x="78" y="32"/>
                </a:cubicBezTo>
                <a:cubicBezTo>
                  <a:pt x="79" y="36"/>
                  <a:pt x="79" y="40"/>
                  <a:pt x="78" y="43"/>
                </a:cubicBezTo>
                <a:cubicBezTo>
                  <a:pt x="77" y="46"/>
                  <a:pt x="76" y="48"/>
                  <a:pt x="75" y="50"/>
                </a:cubicBezTo>
                <a:cubicBezTo>
                  <a:pt x="79" y="50"/>
                  <a:pt x="79" y="50"/>
                  <a:pt x="79" y="50"/>
                </a:cubicBezTo>
                <a:cubicBezTo>
                  <a:pt x="80" y="48"/>
                  <a:pt x="80" y="46"/>
                  <a:pt x="81" y="44"/>
                </a:cubicBezTo>
                <a:cubicBezTo>
                  <a:pt x="82" y="40"/>
                  <a:pt x="82" y="35"/>
                  <a:pt x="82" y="30"/>
                </a:cubicBezTo>
                <a:cubicBezTo>
                  <a:pt x="80" y="29"/>
                  <a:pt x="80" y="29"/>
                  <a:pt x="80" y="29"/>
                </a:cubicBezTo>
                <a:cubicBezTo>
                  <a:pt x="58" y="29"/>
                  <a:pt x="58" y="29"/>
                  <a:pt x="58" y="29"/>
                </a:cubicBezTo>
                <a:cubicBezTo>
                  <a:pt x="58" y="24"/>
                  <a:pt x="57" y="18"/>
                  <a:pt x="53" y="13"/>
                </a:cubicBezTo>
                <a:cubicBezTo>
                  <a:pt x="52" y="12"/>
                  <a:pt x="52" y="12"/>
                  <a:pt x="52" y="12"/>
                </a:cubicBezTo>
                <a:cubicBezTo>
                  <a:pt x="43" y="12"/>
                  <a:pt x="43" y="12"/>
                  <a:pt x="43" y="12"/>
                </a:cubicBezTo>
                <a:cubicBezTo>
                  <a:pt x="41" y="8"/>
                  <a:pt x="38" y="5"/>
                  <a:pt x="35" y="3"/>
                </a:cubicBezTo>
                <a:cubicBezTo>
                  <a:pt x="34" y="2"/>
                  <a:pt x="32" y="1"/>
                  <a:pt x="31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2" y="0"/>
                  <a:pt x="2" y="0"/>
                  <a:pt x="2" y="0"/>
                </a:cubicBezTo>
                <a:cubicBezTo>
                  <a:pt x="1" y="3"/>
                  <a:pt x="1" y="3"/>
                  <a:pt x="1" y="3"/>
                </a:cubicBezTo>
                <a:cubicBezTo>
                  <a:pt x="4" y="6"/>
                  <a:pt x="8" y="10"/>
                  <a:pt x="10" y="15"/>
                </a:cubicBezTo>
                <a:cubicBezTo>
                  <a:pt x="11" y="19"/>
                  <a:pt x="11" y="24"/>
                  <a:pt x="9" y="30"/>
                </a:cubicBezTo>
                <a:cubicBezTo>
                  <a:pt x="10" y="32"/>
                  <a:pt x="10" y="32"/>
                  <a:pt x="10" y="32"/>
                </a:cubicBezTo>
                <a:cubicBezTo>
                  <a:pt x="23" y="32"/>
                  <a:pt x="23" y="32"/>
                  <a:pt x="23" y="32"/>
                </a:cubicBezTo>
                <a:cubicBezTo>
                  <a:pt x="23" y="34"/>
                  <a:pt x="23" y="35"/>
                  <a:pt x="23" y="36"/>
                </a:cubicBezTo>
                <a:close/>
                <a:moveTo>
                  <a:pt x="40" y="42"/>
                </a:moveTo>
                <a:cubicBezTo>
                  <a:pt x="73" y="42"/>
                  <a:pt x="73" y="42"/>
                  <a:pt x="73" y="42"/>
                </a:cubicBezTo>
                <a:cubicBezTo>
                  <a:pt x="72" y="45"/>
                  <a:pt x="72" y="45"/>
                  <a:pt x="72" y="45"/>
                </a:cubicBezTo>
                <a:cubicBezTo>
                  <a:pt x="39" y="45"/>
                  <a:pt x="39" y="45"/>
                  <a:pt x="39" y="45"/>
                </a:cubicBezTo>
                <a:cubicBezTo>
                  <a:pt x="40" y="42"/>
                  <a:pt x="40" y="42"/>
                  <a:pt x="40" y="42"/>
                </a:cubicBezTo>
                <a:close/>
                <a:moveTo>
                  <a:pt x="41" y="36"/>
                </a:moveTo>
                <a:cubicBezTo>
                  <a:pt x="75" y="36"/>
                  <a:pt x="75" y="36"/>
                  <a:pt x="75" y="36"/>
                </a:cubicBezTo>
                <a:cubicBezTo>
                  <a:pt x="74" y="39"/>
                  <a:pt x="74" y="39"/>
                  <a:pt x="74" y="39"/>
                </a:cubicBezTo>
                <a:cubicBezTo>
                  <a:pt x="41" y="39"/>
                  <a:pt x="41" y="39"/>
                  <a:pt x="41" y="39"/>
                </a:cubicBezTo>
                <a:cubicBezTo>
                  <a:pt x="41" y="36"/>
                  <a:pt x="41" y="36"/>
                  <a:pt x="41" y="36"/>
                </a:cubicBezTo>
                <a:close/>
                <a:moveTo>
                  <a:pt x="31" y="26"/>
                </a:moveTo>
                <a:cubicBezTo>
                  <a:pt x="50" y="26"/>
                  <a:pt x="50" y="26"/>
                  <a:pt x="50" y="26"/>
                </a:cubicBezTo>
                <a:cubicBezTo>
                  <a:pt x="50" y="27"/>
                  <a:pt x="50" y="27"/>
                  <a:pt x="50" y="27"/>
                </a:cubicBezTo>
                <a:cubicBezTo>
                  <a:pt x="30" y="27"/>
                  <a:pt x="30" y="27"/>
                  <a:pt x="30" y="27"/>
                </a:cubicBezTo>
                <a:cubicBezTo>
                  <a:pt x="31" y="26"/>
                  <a:pt x="31" y="26"/>
                  <a:pt x="31" y="26"/>
                </a:cubicBezTo>
                <a:close/>
                <a:moveTo>
                  <a:pt x="31" y="22"/>
                </a:moveTo>
                <a:cubicBezTo>
                  <a:pt x="50" y="22"/>
                  <a:pt x="50" y="22"/>
                  <a:pt x="50" y="22"/>
                </a:cubicBezTo>
                <a:cubicBezTo>
                  <a:pt x="50" y="23"/>
                  <a:pt x="50" y="23"/>
                  <a:pt x="50" y="23"/>
                </a:cubicBezTo>
                <a:cubicBezTo>
                  <a:pt x="31" y="23"/>
                  <a:pt x="31" y="23"/>
                  <a:pt x="31" y="23"/>
                </a:cubicBezTo>
                <a:cubicBezTo>
                  <a:pt x="31" y="22"/>
                  <a:pt x="31" y="22"/>
                  <a:pt x="31" y="22"/>
                </a:cubicBezTo>
                <a:close/>
                <a:moveTo>
                  <a:pt x="30" y="18"/>
                </a:moveTo>
                <a:cubicBezTo>
                  <a:pt x="50" y="18"/>
                  <a:pt x="50" y="18"/>
                  <a:pt x="50" y="18"/>
                </a:cubicBezTo>
                <a:cubicBezTo>
                  <a:pt x="50" y="20"/>
                  <a:pt x="50" y="20"/>
                  <a:pt x="50" y="20"/>
                </a:cubicBezTo>
                <a:cubicBezTo>
                  <a:pt x="30" y="20"/>
                  <a:pt x="30" y="20"/>
                  <a:pt x="30" y="20"/>
                </a:cubicBezTo>
                <a:cubicBezTo>
                  <a:pt x="30" y="18"/>
                  <a:pt x="30" y="18"/>
                  <a:pt x="30" y="18"/>
                </a:cubicBezTo>
                <a:close/>
                <a:moveTo>
                  <a:pt x="74" y="96"/>
                </a:moveTo>
                <a:cubicBezTo>
                  <a:pt x="6" y="96"/>
                  <a:pt x="6" y="96"/>
                  <a:pt x="6" y="96"/>
                </a:cubicBezTo>
                <a:cubicBezTo>
                  <a:pt x="17" y="63"/>
                  <a:pt x="17" y="63"/>
                  <a:pt x="17" y="63"/>
                </a:cubicBezTo>
                <a:cubicBezTo>
                  <a:pt x="18" y="61"/>
                  <a:pt x="20" y="59"/>
                  <a:pt x="22" y="58"/>
                </a:cubicBezTo>
                <a:cubicBezTo>
                  <a:pt x="24" y="56"/>
                  <a:pt x="26" y="55"/>
                  <a:pt x="28" y="55"/>
                </a:cubicBezTo>
                <a:cubicBezTo>
                  <a:pt x="82" y="55"/>
                  <a:pt x="82" y="55"/>
                  <a:pt x="82" y="55"/>
                </a:cubicBezTo>
                <a:cubicBezTo>
                  <a:pt x="82" y="55"/>
                  <a:pt x="83" y="55"/>
                  <a:pt x="84" y="56"/>
                </a:cubicBezTo>
                <a:cubicBezTo>
                  <a:pt x="85" y="56"/>
                  <a:pt x="85" y="56"/>
                  <a:pt x="86" y="57"/>
                </a:cubicBezTo>
                <a:cubicBezTo>
                  <a:pt x="86" y="58"/>
                  <a:pt x="86" y="59"/>
                  <a:pt x="86" y="60"/>
                </a:cubicBezTo>
                <a:cubicBezTo>
                  <a:pt x="86" y="60"/>
                  <a:pt x="86" y="61"/>
                  <a:pt x="86" y="62"/>
                </a:cubicBezTo>
                <a:cubicBezTo>
                  <a:pt x="74" y="96"/>
                  <a:pt x="74" y="96"/>
                  <a:pt x="74" y="96"/>
                </a:cubicBezTo>
                <a:close/>
                <a:moveTo>
                  <a:pt x="32" y="41"/>
                </a:moveTo>
                <a:cubicBezTo>
                  <a:pt x="24" y="41"/>
                  <a:pt x="24" y="41"/>
                  <a:pt x="24" y="41"/>
                </a:cubicBezTo>
                <a:cubicBezTo>
                  <a:pt x="26" y="38"/>
                  <a:pt x="27" y="34"/>
                  <a:pt x="27" y="29"/>
                </a:cubicBezTo>
                <a:cubicBezTo>
                  <a:pt x="27" y="25"/>
                  <a:pt x="27" y="20"/>
                  <a:pt x="25" y="15"/>
                </a:cubicBezTo>
                <a:cubicBezTo>
                  <a:pt x="51" y="15"/>
                  <a:pt x="51" y="15"/>
                  <a:pt x="51" y="15"/>
                </a:cubicBezTo>
                <a:cubicBezTo>
                  <a:pt x="54" y="20"/>
                  <a:pt x="55" y="24"/>
                  <a:pt x="54" y="29"/>
                </a:cubicBezTo>
                <a:cubicBezTo>
                  <a:pt x="54" y="29"/>
                  <a:pt x="54" y="29"/>
                  <a:pt x="54" y="29"/>
                </a:cubicBezTo>
                <a:cubicBezTo>
                  <a:pt x="34" y="29"/>
                  <a:pt x="34" y="29"/>
                  <a:pt x="34" y="29"/>
                </a:cubicBezTo>
                <a:cubicBezTo>
                  <a:pt x="33" y="31"/>
                  <a:pt x="33" y="31"/>
                  <a:pt x="33" y="31"/>
                </a:cubicBezTo>
                <a:cubicBezTo>
                  <a:pt x="33" y="35"/>
                  <a:pt x="33" y="38"/>
                  <a:pt x="32" y="41"/>
                </a:cubicBezTo>
                <a:close/>
                <a:moveTo>
                  <a:pt x="24" y="29"/>
                </a:moveTo>
                <a:cubicBezTo>
                  <a:pt x="12" y="29"/>
                  <a:pt x="12" y="29"/>
                  <a:pt x="12" y="29"/>
                </a:cubicBezTo>
                <a:cubicBezTo>
                  <a:pt x="15" y="23"/>
                  <a:pt x="15" y="18"/>
                  <a:pt x="13" y="14"/>
                </a:cubicBezTo>
                <a:cubicBezTo>
                  <a:pt x="11" y="10"/>
                  <a:pt x="9" y="6"/>
                  <a:pt x="6" y="3"/>
                </a:cubicBezTo>
                <a:cubicBezTo>
                  <a:pt x="30" y="3"/>
                  <a:pt x="30" y="3"/>
                  <a:pt x="30" y="3"/>
                </a:cubicBezTo>
                <a:cubicBezTo>
                  <a:pt x="31" y="4"/>
                  <a:pt x="32" y="5"/>
                  <a:pt x="33" y="5"/>
                </a:cubicBezTo>
                <a:cubicBezTo>
                  <a:pt x="36" y="7"/>
                  <a:pt x="38" y="9"/>
                  <a:pt x="39" y="12"/>
                </a:cubicBezTo>
                <a:cubicBezTo>
                  <a:pt x="23" y="12"/>
                  <a:pt x="23" y="12"/>
                  <a:pt x="23" y="12"/>
                </a:cubicBezTo>
                <a:cubicBezTo>
                  <a:pt x="22" y="14"/>
                  <a:pt x="22" y="14"/>
                  <a:pt x="22" y="14"/>
                </a:cubicBezTo>
                <a:cubicBezTo>
                  <a:pt x="23" y="19"/>
                  <a:pt x="24" y="24"/>
                  <a:pt x="24" y="2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600"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12" name="图标"/>
          <p:cNvSpPr>
            <a:spLocks noChangeAspect="1" noEditPoints="1"/>
          </p:cNvSpPr>
          <p:nvPr/>
        </p:nvSpPr>
        <p:spPr bwMode="auto">
          <a:xfrm>
            <a:off x="4610583" y="3340638"/>
            <a:ext cx="615039" cy="727430"/>
          </a:xfrm>
          <a:custGeom>
            <a:avLst/>
            <a:gdLst>
              <a:gd name="T0" fmla="*/ 121 w 865"/>
              <a:gd name="T1" fmla="*/ 572 h 1009"/>
              <a:gd name="T2" fmla="*/ 213 w 865"/>
              <a:gd name="T3" fmla="*/ 571 h 1009"/>
              <a:gd name="T4" fmla="*/ 277 w 865"/>
              <a:gd name="T5" fmla="*/ 550 h 1009"/>
              <a:gd name="T6" fmla="*/ 393 w 865"/>
              <a:gd name="T7" fmla="*/ 793 h 1009"/>
              <a:gd name="T8" fmla="*/ 420 w 865"/>
              <a:gd name="T9" fmla="*/ 640 h 1009"/>
              <a:gd name="T10" fmla="*/ 401 w 865"/>
              <a:gd name="T11" fmla="*/ 631 h 1009"/>
              <a:gd name="T12" fmla="*/ 401 w 865"/>
              <a:gd name="T13" fmla="*/ 610 h 1009"/>
              <a:gd name="T14" fmla="*/ 485 w 865"/>
              <a:gd name="T15" fmla="*/ 610 h 1009"/>
              <a:gd name="T16" fmla="*/ 486 w 865"/>
              <a:gd name="T17" fmla="*/ 631 h 1009"/>
              <a:gd name="T18" fmla="*/ 466 w 865"/>
              <a:gd name="T19" fmla="*/ 640 h 1009"/>
              <a:gd name="T20" fmla="*/ 493 w 865"/>
              <a:gd name="T21" fmla="*/ 787 h 1009"/>
              <a:gd name="T22" fmla="*/ 592 w 865"/>
              <a:gd name="T23" fmla="*/ 559 h 1009"/>
              <a:gd name="T24" fmla="*/ 650 w 865"/>
              <a:gd name="T25" fmla="*/ 567 h 1009"/>
              <a:gd name="T26" fmla="*/ 736 w 865"/>
              <a:gd name="T27" fmla="*/ 567 h 1009"/>
              <a:gd name="T28" fmla="*/ 853 w 865"/>
              <a:gd name="T29" fmla="*/ 932 h 1009"/>
              <a:gd name="T30" fmla="*/ 734 w 865"/>
              <a:gd name="T31" fmla="*/ 974 h 1009"/>
              <a:gd name="T32" fmla="*/ 717 w 865"/>
              <a:gd name="T33" fmla="*/ 919 h 1009"/>
              <a:gd name="T34" fmla="*/ 680 w 865"/>
              <a:gd name="T35" fmla="*/ 984 h 1009"/>
              <a:gd name="T36" fmla="*/ 165 w 865"/>
              <a:gd name="T37" fmla="*/ 987 h 1009"/>
              <a:gd name="T38" fmla="*/ 127 w 865"/>
              <a:gd name="T39" fmla="*/ 919 h 1009"/>
              <a:gd name="T40" fmla="*/ 109 w 865"/>
              <a:gd name="T41" fmla="*/ 977 h 1009"/>
              <a:gd name="T42" fmla="*/ 0 w 865"/>
              <a:gd name="T43" fmla="*/ 932 h 1009"/>
              <a:gd name="T44" fmla="*/ 121 w 865"/>
              <a:gd name="T45" fmla="*/ 572 h 1009"/>
              <a:gd name="T46" fmla="*/ 249 w 865"/>
              <a:gd name="T47" fmla="*/ 390 h 1009"/>
              <a:gd name="T48" fmla="*/ 249 w 865"/>
              <a:gd name="T49" fmla="*/ 390 h 1009"/>
              <a:gd name="T50" fmla="*/ 219 w 865"/>
              <a:gd name="T51" fmla="*/ 355 h 1009"/>
              <a:gd name="T52" fmla="*/ 209 w 865"/>
              <a:gd name="T53" fmla="*/ 288 h 1009"/>
              <a:gd name="T54" fmla="*/ 209 w 865"/>
              <a:gd name="T55" fmla="*/ 280 h 1009"/>
              <a:gd name="T56" fmla="*/ 216 w 865"/>
              <a:gd name="T57" fmla="*/ 275 h 1009"/>
              <a:gd name="T58" fmla="*/ 220 w 865"/>
              <a:gd name="T59" fmla="*/ 272 h 1009"/>
              <a:gd name="T60" fmla="*/ 268 w 865"/>
              <a:gd name="T61" fmla="*/ 64 h 1009"/>
              <a:gd name="T62" fmla="*/ 571 w 865"/>
              <a:gd name="T63" fmla="*/ 57 h 1009"/>
              <a:gd name="T64" fmla="*/ 629 w 865"/>
              <a:gd name="T65" fmla="*/ 270 h 1009"/>
              <a:gd name="T66" fmla="*/ 637 w 865"/>
              <a:gd name="T67" fmla="*/ 275 h 1009"/>
              <a:gd name="T68" fmla="*/ 644 w 865"/>
              <a:gd name="T69" fmla="*/ 280 h 1009"/>
              <a:gd name="T70" fmla="*/ 645 w 865"/>
              <a:gd name="T71" fmla="*/ 288 h 1009"/>
              <a:gd name="T72" fmla="*/ 635 w 865"/>
              <a:gd name="T73" fmla="*/ 354 h 1009"/>
              <a:gd name="T74" fmla="*/ 606 w 865"/>
              <a:gd name="T75" fmla="*/ 389 h 1009"/>
              <a:gd name="T76" fmla="*/ 443 w 865"/>
              <a:gd name="T77" fmla="*/ 536 h 1009"/>
              <a:gd name="T78" fmla="*/ 403 w 865"/>
              <a:gd name="T79" fmla="*/ 532 h 1009"/>
              <a:gd name="T80" fmla="*/ 249 w 865"/>
              <a:gd name="T81" fmla="*/ 390 h 10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865" h="1009">
                <a:moveTo>
                  <a:pt x="121" y="572"/>
                </a:moveTo>
                <a:cubicBezTo>
                  <a:pt x="154" y="572"/>
                  <a:pt x="185" y="571"/>
                  <a:pt x="213" y="571"/>
                </a:cubicBezTo>
                <a:cubicBezTo>
                  <a:pt x="240" y="574"/>
                  <a:pt x="262" y="567"/>
                  <a:pt x="277" y="550"/>
                </a:cubicBezTo>
                <a:lnTo>
                  <a:pt x="393" y="793"/>
                </a:lnTo>
                <a:lnTo>
                  <a:pt x="420" y="640"/>
                </a:lnTo>
                <a:lnTo>
                  <a:pt x="401" y="631"/>
                </a:lnTo>
                <a:lnTo>
                  <a:pt x="401" y="610"/>
                </a:lnTo>
                <a:lnTo>
                  <a:pt x="485" y="610"/>
                </a:lnTo>
                <a:lnTo>
                  <a:pt x="486" y="631"/>
                </a:lnTo>
                <a:lnTo>
                  <a:pt x="466" y="640"/>
                </a:lnTo>
                <a:lnTo>
                  <a:pt x="493" y="787"/>
                </a:lnTo>
                <a:lnTo>
                  <a:pt x="592" y="559"/>
                </a:lnTo>
                <a:cubicBezTo>
                  <a:pt x="607" y="567"/>
                  <a:pt x="627" y="569"/>
                  <a:pt x="650" y="567"/>
                </a:cubicBezTo>
                <a:cubicBezTo>
                  <a:pt x="677" y="567"/>
                  <a:pt x="705" y="567"/>
                  <a:pt x="736" y="567"/>
                </a:cubicBezTo>
                <a:cubicBezTo>
                  <a:pt x="815" y="641"/>
                  <a:pt x="865" y="818"/>
                  <a:pt x="853" y="932"/>
                </a:cubicBezTo>
                <a:cubicBezTo>
                  <a:pt x="828" y="949"/>
                  <a:pt x="786" y="963"/>
                  <a:pt x="734" y="974"/>
                </a:cubicBezTo>
                <a:lnTo>
                  <a:pt x="717" y="919"/>
                </a:lnTo>
                <a:lnTo>
                  <a:pt x="680" y="984"/>
                </a:lnTo>
                <a:cubicBezTo>
                  <a:pt x="527" y="1007"/>
                  <a:pt x="314" y="1009"/>
                  <a:pt x="165" y="987"/>
                </a:cubicBezTo>
                <a:lnTo>
                  <a:pt x="127" y="919"/>
                </a:lnTo>
                <a:lnTo>
                  <a:pt x="109" y="977"/>
                </a:lnTo>
                <a:cubicBezTo>
                  <a:pt x="58" y="966"/>
                  <a:pt x="19" y="951"/>
                  <a:pt x="0" y="932"/>
                </a:cubicBezTo>
                <a:cubicBezTo>
                  <a:pt x="2" y="832"/>
                  <a:pt x="20" y="659"/>
                  <a:pt x="121" y="572"/>
                </a:cubicBezTo>
                <a:close/>
                <a:moveTo>
                  <a:pt x="249" y="390"/>
                </a:moveTo>
                <a:lnTo>
                  <a:pt x="249" y="390"/>
                </a:lnTo>
                <a:cubicBezTo>
                  <a:pt x="236" y="383"/>
                  <a:pt x="226" y="371"/>
                  <a:pt x="219" y="355"/>
                </a:cubicBezTo>
                <a:cubicBezTo>
                  <a:pt x="212" y="338"/>
                  <a:pt x="209" y="315"/>
                  <a:pt x="209" y="288"/>
                </a:cubicBezTo>
                <a:lnTo>
                  <a:pt x="209" y="280"/>
                </a:lnTo>
                <a:lnTo>
                  <a:pt x="216" y="275"/>
                </a:lnTo>
                <a:cubicBezTo>
                  <a:pt x="218" y="274"/>
                  <a:pt x="219" y="273"/>
                  <a:pt x="220" y="272"/>
                </a:cubicBezTo>
                <a:cubicBezTo>
                  <a:pt x="205" y="158"/>
                  <a:pt x="218" y="105"/>
                  <a:pt x="268" y="64"/>
                </a:cubicBezTo>
                <a:cubicBezTo>
                  <a:pt x="345" y="0"/>
                  <a:pt x="492" y="0"/>
                  <a:pt x="571" y="57"/>
                </a:cubicBezTo>
                <a:cubicBezTo>
                  <a:pt x="624" y="96"/>
                  <a:pt x="643" y="166"/>
                  <a:pt x="629" y="270"/>
                </a:cubicBezTo>
                <a:cubicBezTo>
                  <a:pt x="632" y="271"/>
                  <a:pt x="635" y="273"/>
                  <a:pt x="637" y="275"/>
                </a:cubicBezTo>
                <a:lnTo>
                  <a:pt x="644" y="280"/>
                </a:lnTo>
                <a:lnTo>
                  <a:pt x="645" y="288"/>
                </a:lnTo>
                <a:cubicBezTo>
                  <a:pt x="645" y="315"/>
                  <a:pt x="642" y="337"/>
                  <a:pt x="635" y="354"/>
                </a:cubicBezTo>
                <a:cubicBezTo>
                  <a:pt x="628" y="370"/>
                  <a:pt x="619" y="382"/>
                  <a:pt x="606" y="389"/>
                </a:cubicBezTo>
                <a:cubicBezTo>
                  <a:pt x="585" y="456"/>
                  <a:pt x="515" y="528"/>
                  <a:pt x="443" y="536"/>
                </a:cubicBezTo>
                <a:cubicBezTo>
                  <a:pt x="430" y="537"/>
                  <a:pt x="415" y="537"/>
                  <a:pt x="403" y="532"/>
                </a:cubicBezTo>
                <a:cubicBezTo>
                  <a:pt x="324" y="504"/>
                  <a:pt x="274" y="472"/>
                  <a:pt x="249" y="39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04" tIns="45702" rIns="91404" bIns="45702" numCol="1" anchor="t" anchorCtr="0" compatLnSpc="1"/>
          <a:lstStyle/>
          <a:p>
            <a:endParaRPr lang="zh-CN" altLang="en-US" sz="1600">
              <a:solidFill>
                <a:srgbClr val="D70000"/>
              </a:solidFill>
              <a:cs typeface="+mn-ea"/>
              <a:sym typeface="+mn-lt"/>
            </a:endParaRPr>
          </a:p>
        </p:txBody>
      </p:sp>
      <p:sp>
        <p:nvSpPr>
          <p:cNvPr id="4" name="图标"/>
          <p:cNvSpPr>
            <a:spLocks noChangeAspect="1" noEditPoints="1" noChangeArrowheads="1"/>
          </p:cNvSpPr>
          <p:nvPr/>
        </p:nvSpPr>
        <p:spPr bwMode="auto">
          <a:xfrm>
            <a:off x="2014476" y="3390385"/>
            <a:ext cx="913767" cy="667357"/>
          </a:xfrm>
          <a:custGeom>
            <a:avLst/>
            <a:gdLst>
              <a:gd name="T0" fmla="*/ 2147483647 w 112"/>
              <a:gd name="T1" fmla="*/ 2147483647 h 77"/>
              <a:gd name="T2" fmla="*/ 2147483647 w 112"/>
              <a:gd name="T3" fmla="*/ 2147483647 h 77"/>
              <a:gd name="T4" fmla="*/ 2147483647 w 112"/>
              <a:gd name="T5" fmla="*/ 2147483647 h 77"/>
              <a:gd name="T6" fmla="*/ 2147483647 w 112"/>
              <a:gd name="T7" fmla="*/ 2147483647 h 77"/>
              <a:gd name="T8" fmla="*/ 2147483647 w 112"/>
              <a:gd name="T9" fmla="*/ 2147483647 h 77"/>
              <a:gd name="T10" fmla="*/ 0 w 112"/>
              <a:gd name="T11" fmla="*/ 2147483647 h 77"/>
              <a:gd name="T12" fmla="*/ 2147483647 w 112"/>
              <a:gd name="T13" fmla="*/ 2147483647 h 77"/>
              <a:gd name="T14" fmla="*/ 2147483647 w 112"/>
              <a:gd name="T15" fmla="*/ 2147483647 h 77"/>
              <a:gd name="T16" fmla="*/ 2147483647 w 112"/>
              <a:gd name="T17" fmla="*/ 2147483647 h 77"/>
              <a:gd name="T18" fmla="*/ 2147483647 w 112"/>
              <a:gd name="T19" fmla="*/ 2147483647 h 77"/>
              <a:gd name="T20" fmla="*/ 2147483647 w 112"/>
              <a:gd name="T21" fmla="*/ 2147483647 h 77"/>
              <a:gd name="T22" fmla="*/ 2147483647 w 112"/>
              <a:gd name="T23" fmla="*/ 2147483647 h 77"/>
              <a:gd name="T24" fmla="*/ 2147483647 w 112"/>
              <a:gd name="T25" fmla="*/ 2147483647 h 77"/>
              <a:gd name="T26" fmla="*/ 2147483647 w 112"/>
              <a:gd name="T27" fmla="*/ 2147483647 h 77"/>
              <a:gd name="T28" fmla="*/ 2147483647 w 112"/>
              <a:gd name="T29" fmla="*/ 2147483647 h 77"/>
              <a:gd name="T30" fmla="*/ 2147483647 w 112"/>
              <a:gd name="T31" fmla="*/ 2147483647 h 77"/>
              <a:gd name="T32" fmla="*/ 2147483647 w 112"/>
              <a:gd name="T33" fmla="*/ 2147483647 h 77"/>
              <a:gd name="T34" fmla="*/ 2147483647 w 112"/>
              <a:gd name="T35" fmla="*/ 2147483647 h 77"/>
              <a:gd name="T36" fmla="*/ 2147483647 w 112"/>
              <a:gd name="T37" fmla="*/ 2147483647 h 77"/>
              <a:gd name="T38" fmla="*/ 2147483647 w 112"/>
              <a:gd name="T39" fmla="*/ 2147483647 h 77"/>
              <a:gd name="T40" fmla="*/ 2147483647 w 112"/>
              <a:gd name="T41" fmla="*/ 2147483647 h 77"/>
              <a:gd name="T42" fmla="*/ 2147483647 w 112"/>
              <a:gd name="T43" fmla="*/ 2147483647 h 77"/>
              <a:gd name="T44" fmla="*/ 2147483647 w 112"/>
              <a:gd name="T45" fmla="*/ 2147483647 h 77"/>
              <a:gd name="T46" fmla="*/ 2147483647 w 112"/>
              <a:gd name="T47" fmla="*/ 2147483647 h 77"/>
              <a:gd name="T48" fmla="*/ 2147483647 w 112"/>
              <a:gd name="T49" fmla="*/ 2147483647 h 77"/>
              <a:gd name="T50" fmla="*/ 2147483647 w 112"/>
              <a:gd name="T51" fmla="*/ 2147483647 h 77"/>
              <a:gd name="T52" fmla="*/ 2147483647 w 112"/>
              <a:gd name="T53" fmla="*/ 2147483647 h 77"/>
              <a:gd name="T54" fmla="*/ 2147483647 w 112"/>
              <a:gd name="T55" fmla="*/ 2147483647 h 77"/>
              <a:gd name="T56" fmla="*/ 2147483647 w 112"/>
              <a:gd name="T57" fmla="*/ 2147483647 h 77"/>
              <a:gd name="T58" fmla="*/ 2147483647 w 112"/>
              <a:gd name="T59" fmla="*/ 2147483647 h 77"/>
              <a:gd name="T60" fmla="*/ 2147483647 w 112"/>
              <a:gd name="T61" fmla="*/ 2147483647 h 77"/>
              <a:gd name="T62" fmla="*/ 2147483647 w 112"/>
              <a:gd name="T63" fmla="*/ 2147483647 h 77"/>
              <a:gd name="T64" fmla="*/ 2147483647 w 112"/>
              <a:gd name="T65" fmla="*/ 2147483647 h 77"/>
              <a:gd name="T66" fmla="*/ 2147483647 w 112"/>
              <a:gd name="T67" fmla="*/ 2147483647 h 77"/>
              <a:gd name="T68" fmla="*/ 2147483647 w 112"/>
              <a:gd name="T69" fmla="*/ 2147483647 h 77"/>
              <a:gd name="T70" fmla="*/ 2147483647 w 112"/>
              <a:gd name="T71" fmla="*/ 2147483647 h 77"/>
              <a:gd name="T72" fmla="*/ 2147483647 w 112"/>
              <a:gd name="T73" fmla="*/ 2147483647 h 77"/>
              <a:gd name="T74" fmla="*/ 2147483647 w 112"/>
              <a:gd name="T75" fmla="*/ 2147483647 h 77"/>
              <a:gd name="T76" fmla="*/ 2147483647 w 112"/>
              <a:gd name="T77" fmla="*/ 2147483647 h 77"/>
              <a:gd name="T78" fmla="*/ 2147483647 w 112"/>
              <a:gd name="T79" fmla="*/ 2147483647 h 77"/>
              <a:gd name="T80" fmla="*/ 2147483647 w 112"/>
              <a:gd name="T81" fmla="*/ 2147483647 h 77"/>
              <a:gd name="T82" fmla="*/ 2147483647 w 112"/>
              <a:gd name="T83" fmla="*/ 2147483647 h 77"/>
              <a:gd name="T84" fmla="*/ 2147483647 w 112"/>
              <a:gd name="T85" fmla="*/ 2147483647 h 77"/>
              <a:gd name="T86" fmla="*/ 2147483647 w 112"/>
              <a:gd name="T87" fmla="*/ 2147483647 h 77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w 112"/>
              <a:gd name="T133" fmla="*/ 0 h 77"/>
              <a:gd name="T134" fmla="*/ 112 w 112"/>
              <a:gd name="T135" fmla="*/ 77 h 77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T132" t="T133" r="T134" b="T135"/>
            <a:pathLst>
              <a:path w="112" h="77">
                <a:moveTo>
                  <a:pt x="56" y="0"/>
                </a:moveTo>
                <a:cubicBezTo>
                  <a:pt x="62" y="0"/>
                  <a:pt x="66" y="4"/>
                  <a:pt x="66" y="10"/>
                </a:cubicBezTo>
                <a:cubicBezTo>
                  <a:pt x="66" y="15"/>
                  <a:pt x="62" y="20"/>
                  <a:pt x="56" y="20"/>
                </a:cubicBezTo>
                <a:cubicBezTo>
                  <a:pt x="51" y="20"/>
                  <a:pt x="46" y="15"/>
                  <a:pt x="46" y="10"/>
                </a:cubicBezTo>
                <a:cubicBezTo>
                  <a:pt x="46" y="4"/>
                  <a:pt x="51" y="0"/>
                  <a:pt x="56" y="0"/>
                </a:cubicBezTo>
                <a:close/>
                <a:moveTo>
                  <a:pt x="15" y="49"/>
                </a:moveTo>
                <a:cubicBezTo>
                  <a:pt x="15" y="66"/>
                  <a:pt x="15" y="66"/>
                  <a:pt x="15" y="66"/>
                </a:cubicBezTo>
                <a:cubicBezTo>
                  <a:pt x="10" y="66"/>
                  <a:pt x="10" y="66"/>
                  <a:pt x="10" y="66"/>
                </a:cubicBezTo>
                <a:cubicBezTo>
                  <a:pt x="10" y="52"/>
                  <a:pt x="10" y="52"/>
                  <a:pt x="10" y="52"/>
                </a:cubicBezTo>
                <a:cubicBezTo>
                  <a:pt x="9" y="52"/>
                  <a:pt x="9" y="52"/>
                  <a:pt x="9" y="52"/>
                </a:cubicBezTo>
                <a:cubicBezTo>
                  <a:pt x="9" y="66"/>
                  <a:pt x="9" y="66"/>
                  <a:pt x="9" y="66"/>
                </a:cubicBezTo>
                <a:cubicBezTo>
                  <a:pt x="4" y="66"/>
                  <a:pt x="4" y="66"/>
                  <a:pt x="4" y="66"/>
                </a:cubicBezTo>
                <a:cubicBezTo>
                  <a:pt x="4" y="49"/>
                  <a:pt x="4" y="49"/>
                  <a:pt x="4" y="49"/>
                </a:cubicBezTo>
                <a:cubicBezTo>
                  <a:pt x="4" y="46"/>
                  <a:pt x="4" y="46"/>
                  <a:pt x="4" y="46"/>
                </a:cubicBezTo>
                <a:cubicBezTo>
                  <a:pt x="4" y="37"/>
                  <a:pt x="4" y="37"/>
                  <a:pt x="4" y="37"/>
                </a:cubicBezTo>
                <a:cubicBezTo>
                  <a:pt x="4" y="37"/>
                  <a:pt x="4" y="37"/>
                  <a:pt x="4" y="37"/>
                </a:cubicBezTo>
                <a:cubicBezTo>
                  <a:pt x="4" y="46"/>
                  <a:pt x="4" y="46"/>
                  <a:pt x="4" y="46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33"/>
                  <a:pt x="0" y="33"/>
                  <a:pt x="0" y="33"/>
                </a:cubicBezTo>
                <a:cubicBezTo>
                  <a:pt x="0" y="31"/>
                  <a:pt x="1" y="29"/>
                  <a:pt x="4" y="29"/>
                </a:cubicBezTo>
                <a:cubicBezTo>
                  <a:pt x="13" y="29"/>
                  <a:pt x="13" y="29"/>
                  <a:pt x="13" y="29"/>
                </a:cubicBezTo>
                <a:cubicBezTo>
                  <a:pt x="13" y="30"/>
                  <a:pt x="13" y="30"/>
                  <a:pt x="13" y="31"/>
                </a:cubicBezTo>
                <a:cubicBezTo>
                  <a:pt x="13" y="49"/>
                  <a:pt x="13" y="49"/>
                  <a:pt x="13" y="49"/>
                </a:cubicBezTo>
                <a:cubicBezTo>
                  <a:pt x="15" y="49"/>
                  <a:pt x="15" y="49"/>
                  <a:pt x="15" y="49"/>
                </a:cubicBezTo>
                <a:close/>
                <a:moveTo>
                  <a:pt x="10" y="15"/>
                </a:moveTo>
                <a:cubicBezTo>
                  <a:pt x="13" y="15"/>
                  <a:pt x="16" y="18"/>
                  <a:pt x="16" y="22"/>
                </a:cubicBezTo>
                <a:cubicBezTo>
                  <a:pt x="16" y="23"/>
                  <a:pt x="16" y="24"/>
                  <a:pt x="15" y="25"/>
                </a:cubicBezTo>
                <a:cubicBezTo>
                  <a:pt x="15" y="26"/>
                  <a:pt x="15" y="26"/>
                  <a:pt x="14" y="26"/>
                </a:cubicBezTo>
                <a:cubicBezTo>
                  <a:pt x="13" y="27"/>
                  <a:pt x="12" y="28"/>
                  <a:pt x="10" y="28"/>
                </a:cubicBezTo>
                <a:cubicBezTo>
                  <a:pt x="6" y="28"/>
                  <a:pt x="3" y="25"/>
                  <a:pt x="3" y="22"/>
                </a:cubicBezTo>
                <a:cubicBezTo>
                  <a:pt x="3" y="18"/>
                  <a:pt x="6" y="15"/>
                  <a:pt x="10" y="15"/>
                </a:cubicBezTo>
                <a:close/>
                <a:moveTo>
                  <a:pt x="96" y="49"/>
                </a:moveTo>
                <a:cubicBezTo>
                  <a:pt x="96" y="66"/>
                  <a:pt x="96" y="66"/>
                  <a:pt x="96" y="66"/>
                </a:cubicBezTo>
                <a:cubicBezTo>
                  <a:pt x="101" y="66"/>
                  <a:pt x="101" y="66"/>
                  <a:pt x="101" y="66"/>
                </a:cubicBezTo>
                <a:cubicBezTo>
                  <a:pt x="101" y="52"/>
                  <a:pt x="101" y="52"/>
                  <a:pt x="101" y="52"/>
                </a:cubicBezTo>
                <a:cubicBezTo>
                  <a:pt x="102" y="52"/>
                  <a:pt x="102" y="52"/>
                  <a:pt x="102" y="52"/>
                </a:cubicBezTo>
                <a:cubicBezTo>
                  <a:pt x="102" y="66"/>
                  <a:pt x="102" y="66"/>
                  <a:pt x="102" y="66"/>
                </a:cubicBezTo>
                <a:cubicBezTo>
                  <a:pt x="107" y="66"/>
                  <a:pt x="107" y="66"/>
                  <a:pt x="107" y="66"/>
                </a:cubicBezTo>
                <a:cubicBezTo>
                  <a:pt x="107" y="49"/>
                  <a:pt x="107" y="49"/>
                  <a:pt x="107" y="49"/>
                </a:cubicBezTo>
                <a:cubicBezTo>
                  <a:pt x="107" y="46"/>
                  <a:pt x="107" y="46"/>
                  <a:pt x="107" y="46"/>
                </a:cubicBezTo>
                <a:cubicBezTo>
                  <a:pt x="107" y="37"/>
                  <a:pt x="107" y="37"/>
                  <a:pt x="107" y="37"/>
                </a:cubicBezTo>
                <a:cubicBezTo>
                  <a:pt x="107" y="37"/>
                  <a:pt x="107" y="37"/>
                  <a:pt x="107" y="37"/>
                </a:cubicBezTo>
                <a:cubicBezTo>
                  <a:pt x="107" y="46"/>
                  <a:pt x="107" y="46"/>
                  <a:pt x="107" y="46"/>
                </a:cubicBezTo>
                <a:cubicBezTo>
                  <a:pt x="112" y="46"/>
                  <a:pt x="112" y="46"/>
                  <a:pt x="112" y="46"/>
                </a:cubicBezTo>
                <a:cubicBezTo>
                  <a:pt x="112" y="33"/>
                  <a:pt x="112" y="33"/>
                  <a:pt x="112" y="33"/>
                </a:cubicBezTo>
                <a:cubicBezTo>
                  <a:pt x="112" y="31"/>
                  <a:pt x="110" y="29"/>
                  <a:pt x="107" y="29"/>
                </a:cubicBezTo>
                <a:cubicBezTo>
                  <a:pt x="98" y="29"/>
                  <a:pt x="98" y="29"/>
                  <a:pt x="98" y="29"/>
                </a:cubicBezTo>
                <a:cubicBezTo>
                  <a:pt x="98" y="30"/>
                  <a:pt x="98" y="30"/>
                  <a:pt x="98" y="31"/>
                </a:cubicBezTo>
                <a:cubicBezTo>
                  <a:pt x="98" y="49"/>
                  <a:pt x="98" y="49"/>
                  <a:pt x="98" y="49"/>
                </a:cubicBezTo>
                <a:cubicBezTo>
                  <a:pt x="96" y="49"/>
                  <a:pt x="96" y="49"/>
                  <a:pt x="96" y="49"/>
                </a:cubicBezTo>
                <a:close/>
                <a:moveTo>
                  <a:pt x="101" y="15"/>
                </a:moveTo>
                <a:cubicBezTo>
                  <a:pt x="98" y="15"/>
                  <a:pt x="95" y="18"/>
                  <a:pt x="95" y="22"/>
                </a:cubicBezTo>
                <a:cubicBezTo>
                  <a:pt x="95" y="23"/>
                  <a:pt x="95" y="24"/>
                  <a:pt x="96" y="25"/>
                </a:cubicBezTo>
                <a:cubicBezTo>
                  <a:pt x="96" y="26"/>
                  <a:pt x="97" y="26"/>
                  <a:pt x="97" y="26"/>
                </a:cubicBezTo>
                <a:cubicBezTo>
                  <a:pt x="98" y="27"/>
                  <a:pt x="100" y="28"/>
                  <a:pt x="101" y="28"/>
                </a:cubicBezTo>
                <a:cubicBezTo>
                  <a:pt x="105" y="28"/>
                  <a:pt x="108" y="25"/>
                  <a:pt x="108" y="22"/>
                </a:cubicBezTo>
                <a:cubicBezTo>
                  <a:pt x="108" y="18"/>
                  <a:pt x="105" y="15"/>
                  <a:pt x="101" y="15"/>
                </a:cubicBezTo>
                <a:close/>
                <a:moveTo>
                  <a:pt x="75" y="51"/>
                </a:moveTo>
                <a:cubicBezTo>
                  <a:pt x="75" y="72"/>
                  <a:pt x="75" y="72"/>
                  <a:pt x="75" y="72"/>
                </a:cubicBezTo>
                <a:cubicBezTo>
                  <a:pt x="80" y="72"/>
                  <a:pt x="80" y="72"/>
                  <a:pt x="80" y="72"/>
                </a:cubicBezTo>
                <a:cubicBezTo>
                  <a:pt x="80" y="54"/>
                  <a:pt x="80" y="54"/>
                  <a:pt x="80" y="54"/>
                </a:cubicBezTo>
                <a:cubicBezTo>
                  <a:pt x="82" y="54"/>
                  <a:pt x="82" y="54"/>
                  <a:pt x="82" y="54"/>
                </a:cubicBezTo>
                <a:cubicBezTo>
                  <a:pt x="82" y="72"/>
                  <a:pt x="82" y="72"/>
                  <a:pt x="82" y="72"/>
                </a:cubicBezTo>
                <a:cubicBezTo>
                  <a:pt x="87" y="72"/>
                  <a:pt x="87" y="72"/>
                  <a:pt x="87" y="72"/>
                </a:cubicBezTo>
                <a:cubicBezTo>
                  <a:pt x="87" y="51"/>
                  <a:pt x="87" y="51"/>
                  <a:pt x="87" y="51"/>
                </a:cubicBezTo>
                <a:cubicBezTo>
                  <a:pt x="87" y="47"/>
                  <a:pt x="87" y="47"/>
                  <a:pt x="87" y="47"/>
                </a:cubicBezTo>
                <a:cubicBezTo>
                  <a:pt x="87" y="36"/>
                  <a:pt x="87" y="36"/>
                  <a:pt x="87" y="36"/>
                </a:cubicBezTo>
                <a:cubicBezTo>
                  <a:pt x="88" y="36"/>
                  <a:pt x="88" y="36"/>
                  <a:pt x="88" y="36"/>
                </a:cubicBezTo>
                <a:cubicBezTo>
                  <a:pt x="88" y="47"/>
                  <a:pt x="88" y="47"/>
                  <a:pt x="88" y="47"/>
                </a:cubicBezTo>
                <a:cubicBezTo>
                  <a:pt x="94" y="47"/>
                  <a:pt x="94" y="47"/>
                  <a:pt x="94" y="47"/>
                </a:cubicBezTo>
                <a:cubicBezTo>
                  <a:pt x="94" y="31"/>
                  <a:pt x="94" y="31"/>
                  <a:pt x="94" y="31"/>
                </a:cubicBezTo>
                <a:cubicBezTo>
                  <a:pt x="94" y="28"/>
                  <a:pt x="91" y="26"/>
                  <a:pt x="88" y="26"/>
                </a:cubicBezTo>
                <a:cubicBezTo>
                  <a:pt x="77" y="26"/>
                  <a:pt x="77" y="26"/>
                  <a:pt x="77" y="26"/>
                </a:cubicBezTo>
                <a:cubicBezTo>
                  <a:pt x="77" y="27"/>
                  <a:pt x="77" y="28"/>
                  <a:pt x="77" y="28"/>
                </a:cubicBezTo>
                <a:cubicBezTo>
                  <a:pt x="77" y="51"/>
                  <a:pt x="77" y="51"/>
                  <a:pt x="77" y="51"/>
                </a:cubicBezTo>
                <a:cubicBezTo>
                  <a:pt x="75" y="51"/>
                  <a:pt x="75" y="51"/>
                  <a:pt x="75" y="51"/>
                </a:cubicBezTo>
                <a:close/>
                <a:moveTo>
                  <a:pt x="65" y="47"/>
                </a:moveTo>
                <a:cubicBezTo>
                  <a:pt x="65" y="32"/>
                  <a:pt x="65" y="32"/>
                  <a:pt x="65" y="32"/>
                </a:cubicBezTo>
                <a:cubicBezTo>
                  <a:pt x="64" y="32"/>
                  <a:pt x="64" y="32"/>
                  <a:pt x="64" y="32"/>
                </a:cubicBezTo>
                <a:cubicBezTo>
                  <a:pt x="64" y="47"/>
                  <a:pt x="64" y="47"/>
                  <a:pt x="64" y="47"/>
                </a:cubicBezTo>
                <a:cubicBezTo>
                  <a:pt x="64" y="50"/>
                  <a:pt x="64" y="50"/>
                  <a:pt x="64" y="50"/>
                </a:cubicBezTo>
                <a:cubicBezTo>
                  <a:pt x="64" y="77"/>
                  <a:pt x="64" y="77"/>
                  <a:pt x="64" y="77"/>
                </a:cubicBezTo>
                <a:cubicBezTo>
                  <a:pt x="57" y="77"/>
                  <a:pt x="57" y="77"/>
                  <a:pt x="57" y="77"/>
                </a:cubicBezTo>
                <a:cubicBezTo>
                  <a:pt x="57" y="55"/>
                  <a:pt x="57" y="55"/>
                  <a:pt x="57" y="55"/>
                </a:cubicBezTo>
                <a:cubicBezTo>
                  <a:pt x="55" y="55"/>
                  <a:pt x="55" y="55"/>
                  <a:pt x="55" y="55"/>
                </a:cubicBezTo>
                <a:cubicBezTo>
                  <a:pt x="55" y="77"/>
                  <a:pt x="55" y="77"/>
                  <a:pt x="55" y="77"/>
                </a:cubicBezTo>
                <a:cubicBezTo>
                  <a:pt x="48" y="77"/>
                  <a:pt x="48" y="77"/>
                  <a:pt x="48" y="77"/>
                </a:cubicBezTo>
                <a:cubicBezTo>
                  <a:pt x="48" y="50"/>
                  <a:pt x="48" y="50"/>
                  <a:pt x="48" y="50"/>
                </a:cubicBezTo>
                <a:cubicBezTo>
                  <a:pt x="48" y="47"/>
                  <a:pt x="48" y="47"/>
                  <a:pt x="48" y="47"/>
                </a:cubicBezTo>
                <a:cubicBezTo>
                  <a:pt x="48" y="32"/>
                  <a:pt x="48" y="32"/>
                  <a:pt x="48" y="32"/>
                </a:cubicBezTo>
                <a:cubicBezTo>
                  <a:pt x="47" y="32"/>
                  <a:pt x="47" y="32"/>
                  <a:pt x="47" y="32"/>
                </a:cubicBezTo>
                <a:cubicBezTo>
                  <a:pt x="47" y="47"/>
                  <a:pt x="47" y="47"/>
                  <a:pt x="47" y="47"/>
                </a:cubicBezTo>
                <a:cubicBezTo>
                  <a:pt x="41" y="47"/>
                  <a:pt x="41" y="47"/>
                  <a:pt x="41" y="47"/>
                </a:cubicBezTo>
                <a:cubicBezTo>
                  <a:pt x="41" y="27"/>
                  <a:pt x="41" y="27"/>
                  <a:pt x="41" y="27"/>
                </a:cubicBezTo>
                <a:cubicBezTo>
                  <a:pt x="41" y="24"/>
                  <a:pt x="44" y="21"/>
                  <a:pt x="47" y="21"/>
                </a:cubicBezTo>
                <a:cubicBezTo>
                  <a:pt x="66" y="21"/>
                  <a:pt x="46" y="21"/>
                  <a:pt x="65" y="21"/>
                </a:cubicBezTo>
                <a:cubicBezTo>
                  <a:pt x="69" y="21"/>
                  <a:pt x="71" y="24"/>
                  <a:pt x="71" y="27"/>
                </a:cubicBezTo>
                <a:cubicBezTo>
                  <a:pt x="71" y="47"/>
                  <a:pt x="71" y="47"/>
                  <a:pt x="71" y="47"/>
                </a:cubicBezTo>
                <a:cubicBezTo>
                  <a:pt x="70" y="47"/>
                  <a:pt x="68" y="47"/>
                  <a:pt x="65" y="47"/>
                </a:cubicBezTo>
                <a:close/>
                <a:moveTo>
                  <a:pt x="37" y="51"/>
                </a:moveTo>
                <a:cubicBezTo>
                  <a:pt x="37" y="72"/>
                  <a:pt x="37" y="72"/>
                  <a:pt x="37" y="72"/>
                </a:cubicBezTo>
                <a:cubicBezTo>
                  <a:pt x="31" y="72"/>
                  <a:pt x="31" y="72"/>
                  <a:pt x="31" y="72"/>
                </a:cubicBezTo>
                <a:cubicBezTo>
                  <a:pt x="31" y="54"/>
                  <a:pt x="31" y="54"/>
                  <a:pt x="31" y="54"/>
                </a:cubicBezTo>
                <a:cubicBezTo>
                  <a:pt x="30" y="54"/>
                  <a:pt x="30" y="54"/>
                  <a:pt x="30" y="54"/>
                </a:cubicBezTo>
                <a:cubicBezTo>
                  <a:pt x="30" y="72"/>
                  <a:pt x="30" y="72"/>
                  <a:pt x="30" y="72"/>
                </a:cubicBezTo>
                <a:cubicBezTo>
                  <a:pt x="24" y="72"/>
                  <a:pt x="24" y="72"/>
                  <a:pt x="24" y="72"/>
                </a:cubicBezTo>
                <a:cubicBezTo>
                  <a:pt x="24" y="51"/>
                  <a:pt x="24" y="51"/>
                  <a:pt x="24" y="51"/>
                </a:cubicBezTo>
                <a:cubicBezTo>
                  <a:pt x="24" y="47"/>
                  <a:pt x="24" y="47"/>
                  <a:pt x="24" y="47"/>
                </a:cubicBezTo>
                <a:cubicBezTo>
                  <a:pt x="24" y="36"/>
                  <a:pt x="24" y="36"/>
                  <a:pt x="24" y="36"/>
                </a:cubicBezTo>
                <a:cubicBezTo>
                  <a:pt x="23" y="36"/>
                  <a:pt x="23" y="36"/>
                  <a:pt x="23" y="36"/>
                </a:cubicBezTo>
                <a:cubicBezTo>
                  <a:pt x="23" y="47"/>
                  <a:pt x="23" y="47"/>
                  <a:pt x="23" y="47"/>
                </a:cubicBezTo>
                <a:cubicBezTo>
                  <a:pt x="18" y="47"/>
                  <a:pt x="18" y="47"/>
                  <a:pt x="18" y="47"/>
                </a:cubicBezTo>
                <a:cubicBezTo>
                  <a:pt x="18" y="31"/>
                  <a:pt x="18" y="31"/>
                  <a:pt x="18" y="31"/>
                </a:cubicBezTo>
                <a:cubicBezTo>
                  <a:pt x="18" y="28"/>
                  <a:pt x="20" y="26"/>
                  <a:pt x="23" y="26"/>
                </a:cubicBezTo>
                <a:cubicBezTo>
                  <a:pt x="35" y="26"/>
                  <a:pt x="35" y="26"/>
                  <a:pt x="35" y="26"/>
                </a:cubicBezTo>
                <a:cubicBezTo>
                  <a:pt x="35" y="27"/>
                  <a:pt x="35" y="28"/>
                  <a:pt x="35" y="28"/>
                </a:cubicBezTo>
                <a:cubicBezTo>
                  <a:pt x="35" y="51"/>
                  <a:pt x="35" y="51"/>
                  <a:pt x="35" y="51"/>
                </a:cubicBezTo>
                <a:cubicBezTo>
                  <a:pt x="37" y="51"/>
                  <a:pt x="37" y="51"/>
                  <a:pt x="37" y="51"/>
                </a:cubicBezTo>
                <a:close/>
                <a:moveTo>
                  <a:pt x="31" y="9"/>
                </a:moveTo>
                <a:cubicBezTo>
                  <a:pt x="35" y="9"/>
                  <a:pt x="39" y="12"/>
                  <a:pt x="39" y="17"/>
                </a:cubicBezTo>
                <a:cubicBezTo>
                  <a:pt x="39" y="19"/>
                  <a:pt x="38" y="20"/>
                  <a:pt x="37" y="22"/>
                </a:cubicBezTo>
                <a:cubicBezTo>
                  <a:pt x="37" y="22"/>
                  <a:pt x="37" y="22"/>
                  <a:pt x="37" y="23"/>
                </a:cubicBezTo>
                <a:cubicBezTo>
                  <a:pt x="35" y="24"/>
                  <a:pt x="33" y="25"/>
                  <a:pt x="31" y="25"/>
                </a:cubicBezTo>
                <a:cubicBezTo>
                  <a:pt x="26" y="25"/>
                  <a:pt x="22" y="21"/>
                  <a:pt x="22" y="17"/>
                </a:cubicBezTo>
                <a:cubicBezTo>
                  <a:pt x="22" y="12"/>
                  <a:pt x="26" y="9"/>
                  <a:pt x="31" y="9"/>
                </a:cubicBezTo>
                <a:close/>
                <a:moveTo>
                  <a:pt x="81" y="9"/>
                </a:moveTo>
                <a:cubicBezTo>
                  <a:pt x="76" y="9"/>
                  <a:pt x="73" y="12"/>
                  <a:pt x="73" y="17"/>
                </a:cubicBezTo>
                <a:cubicBezTo>
                  <a:pt x="73" y="19"/>
                  <a:pt x="73" y="20"/>
                  <a:pt x="74" y="22"/>
                </a:cubicBezTo>
                <a:cubicBezTo>
                  <a:pt x="75" y="22"/>
                  <a:pt x="75" y="22"/>
                  <a:pt x="75" y="23"/>
                </a:cubicBezTo>
                <a:cubicBezTo>
                  <a:pt x="77" y="24"/>
                  <a:pt x="79" y="25"/>
                  <a:pt x="81" y="25"/>
                </a:cubicBezTo>
                <a:cubicBezTo>
                  <a:pt x="85" y="25"/>
                  <a:pt x="89" y="21"/>
                  <a:pt x="89" y="17"/>
                </a:cubicBezTo>
                <a:cubicBezTo>
                  <a:pt x="89" y="12"/>
                  <a:pt x="85" y="9"/>
                  <a:pt x="81" y="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600">
              <a:solidFill>
                <a:srgbClr val="D70000"/>
              </a:solidFill>
              <a:cs typeface="+mn-ea"/>
              <a:sym typeface="+mn-lt"/>
            </a:endParaRPr>
          </a:p>
        </p:txBody>
      </p:sp>
      <p:sp>
        <p:nvSpPr>
          <p:cNvPr id="14" name="图标"/>
          <p:cNvSpPr>
            <a:spLocks noChangeAspect="1" noEditPoints="1"/>
          </p:cNvSpPr>
          <p:nvPr/>
        </p:nvSpPr>
        <p:spPr bwMode="auto">
          <a:xfrm>
            <a:off x="9433819" y="3336433"/>
            <a:ext cx="721117" cy="669871"/>
          </a:xfrm>
          <a:custGeom>
            <a:avLst/>
            <a:gdLst>
              <a:gd name="T0" fmla="*/ 373 w 678"/>
              <a:gd name="T1" fmla="*/ 551 h 630"/>
              <a:gd name="T2" fmla="*/ 280 w 678"/>
              <a:gd name="T3" fmla="*/ 593 h 630"/>
              <a:gd name="T4" fmla="*/ 190 w 678"/>
              <a:gd name="T5" fmla="*/ 21 h 630"/>
              <a:gd name="T6" fmla="*/ 210 w 678"/>
              <a:gd name="T7" fmla="*/ 34 h 630"/>
              <a:gd name="T8" fmla="*/ 342 w 678"/>
              <a:gd name="T9" fmla="*/ 1 h 630"/>
              <a:gd name="T10" fmla="*/ 169 w 678"/>
              <a:gd name="T11" fmla="*/ 25 h 630"/>
              <a:gd name="T12" fmla="*/ 207 w 678"/>
              <a:gd name="T13" fmla="*/ 62 h 630"/>
              <a:gd name="T14" fmla="*/ 199 w 678"/>
              <a:gd name="T15" fmla="*/ 340 h 630"/>
              <a:gd name="T16" fmla="*/ 161 w 678"/>
              <a:gd name="T17" fmla="*/ 304 h 630"/>
              <a:gd name="T18" fmla="*/ 169 w 678"/>
              <a:gd name="T19" fmla="*/ 25 h 630"/>
              <a:gd name="T20" fmla="*/ 309 w 678"/>
              <a:gd name="T21" fmla="*/ 120 h 630"/>
              <a:gd name="T22" fmla="*/ 467 w 678"/>
              <a:gd name="T23" fmla="*/ 102 h 630"/>
              <a:gd name="T24" fmla="*/ 291 w 678"/>
              <a:gd name="T25" fmla="*/ 109 h 630"/>
              <a:gd name="T26" fmla="*/ 300 w 678"/>
              <a:gd name="T27" fmla="*/ 133 h 630"/>
              <a:gd name="T28" fmla="*/ 308 w 678"/>
              <a:gd name="T29" fmla="*/ 422 h 630"/>
              <a:gd name="T30" fmla="*/ 270 w 678"/>
              <a:gd name="T31" fmla="*/ 410 h 630"/>
              <a:gd name="T32" fmla="*/ 263 w 678"/>
              <a:gd name="T33" fmla="*/ 122 h 630"/>
              <a:gd name="T34" fmla="*/ 322 w 678"/>
              <a:gd name="T35" fmla="*/ 145 h 630"/>
              <a:gd name="T36" fmla="*/ 511 w 678"/>
              <a:gd name="T37" fmla="*/ 145 h 630"/>
              <a:gd name="T38" fmla="*/ 486 w 678"/>
              <a:gd name="T39" fmla="*/ 406 h 630"/>
              <a:gd name="T40" fmla="*/ 322 w 678"/>
              <a:gd name="T41" fmla="*/ 145 h 630"/>
              <a:gd name="T42" fmla="*/ 481 w 678"/>
              <a:gd name="T43" fmla="*/ 166 h 630"/>
              <a:gd name="T44" fmla="*/ 354 w 678"/>
              <a:gd name="T45" fmla="*/ 240 h 630"/>
              <a:gd name="T46" fmla="*/ 221 w 678"/>
              <a:gd name="T47" fmla="*/ 56 h 630"/>
              <a:gd name="T48" fmla="*/ 410 w 678"/>
              <a:gd name="T49" fmla="*/ 56 h 630"/>
              <a:gd name="T50" fmla="*/ 255 w 678"/>
              <a:gd name="T51" fmla="*/ 83 h 630"/>
              <a:gd name="T52" fmla="*/ 240 w 678"/>
              <a:gd name="T53" fmla="*/ 335 h 630"/>
              <a:gd name="T54" fmla="*/ 221 w 678"/>
              <a:gd name="T55" fmla="*/ 56 h 630"/>
              <a:gd name="T56" fmla="*/ 134 w 678"/>
              <a:gd name="T57" fmla="*/ 188 h 630"/>
              <a:gd name="T58" fmla="*/ 104 w 678"/>
              <a:gd name="T59" fmla="*/ 135 h 630"/>
              <a:gd name="T60" fmla="*/ 54 w 678"/>
              <a:gd name="T61" fmla="*/ 467 h 630"/>
              <a:gd name="T62" fmla="*/ 90 w 678"/>
              <a:gd name="T63" fmla="*/ 515 h 630"/>
              <a:gd name="T64" fmla="*/ 0 w 678"/>
              <a:gd name="T65" fmla="*/ 630 h 630"/>
              <a:gd name="T66" fmla="*/ 678 w 678"/>
              <a:gd name="T67" fmla="*/ 586 h 630"/>
              <a:gd name="T68" fmla="*/ 621 w 678"/>
              <a:gd name="T69" fmla="*/ 467 h 630"/>
              <a:gd name="T70" fmla="*/ 571 w 678"/>
              <a:gd name="T71" fmla="*/ 135 h 630"/>
              <a:gd name="T72" fmla="*/ 541 w 678"/>
              <a:gd name="T73" fmla="*/ 188 h 630"/>
              <a:gd name="T74" fmla="*/ 573 w 678"/>
              <a:gd name="T75" fmla="*/ 474 h 630"/>
              <a:gd name="T76" fmla="*/ 101 w 678"/>
              <a:gd name="T77" fmla="*/ 188 h 6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678" h="630">
                <a:moveTo>
                  <a:pt x="301" y="551"/>
                </a:moveTo>
                <a:lnTo>
                  <a:pt x="373" y="551"/>
                </a:lnTo>
                <a:lnTo>
                  <a:pt x="398" y="593"/>
                </a:lnTo>
                <a:lnTo>
                  <a:pt x="280" y="593"/>
                </a:lnTo>
                <a:lnTo>
                  <a:pt x="301" y="551"/>
                </a:lnTo>
                <a:close/>
                <a:moveTo>
                  <a:pt x="190" y="21"/>
                </a:moveTo>
                <a:lnTo>
                  <a:pt x="207" y="32"/>
                </a:lnTo>
                <a:cubicBezTo>
                  <a:pt x="208" y="32"/>
                  <a:pt x="209" y="33"/>
                  <a:pt x="210" y="34"/>
                </a:cubicBezTo>
                <a:lnTo>
                  <a:pt x="366" y="14"/>
                </a:lnTo>
                <a:cubicBezTo>
                  <a:pt x="362" y="5"/>
                  <a:pt x="353" y="0"/>
                  <a:pt x="342" y="1"/>
                </a:cubicBezTo>
                <a:lnTo>
                  <a:pt x="190" y="21"/>
                </a:lnTo>
                <a:close/>
                <a:moveTo>
                  <a:pt x="169" y="25"/>
                </a:moveTo>
                <a:lnTo>
                  <a:pt x="199" y="44"/>
                </a:lnTo>
                <a:cubicBezTo>
                  <a:pt x="203" y="47"/>
                  <a:pt x="207" y="55"/>
                  <a:pt x="207" y="62"/>
                </a:cubicBezTo>
                <a:lnTo>
                  <a:pt x="207" y="333"/>
                </a:lnTo>
                <a:cubicBezTo>
                  <a:pt x="207" y="340"/>
                  <a:pt x="203" y="343"/>
                  <a:pt x="199" y="340"/>
                </a:cubicBezTo>
                <a:lnTo>
                  <a:pt x="169" y="322"/>
                </a:lnTo>
                <a:cubicBezTo>
                  <a:pt x="165" y="319"/>
                  <a:pt x="161" y="311"/>
                  <a:pt x="161" y="304"/>
                </a:cubicBezTo>
                <a:lnTo>
                  <a:pt x="161" y="33"/>
                </a:lnTo>
                <a:cubicBezTo>
                  <a:pt x="161" y="26"/>
                  <a:pt x="165" y="23"/>
                  <a:pt x="169" y="25"/>
                </a:cubicBezTo>
                <a:close/>
                <a:moveTo>
                  <a:pt x="291" y="109"/>
                </a:moveTo>
                <a:lnTo>
                  <a:pt x="309" y="120"/>
                </a:lnTo>
                <a:cubicBezTo>
                  <a:pt x="310" y="121"/>
                  <a:pt x="310" y="122"/>
                  <a:pt x="311" y="122"/>
                </a:cubicBezTo>
                <a:lnTo>
                  <a:pt x="467" y="102"/>
                </a:lnTo>
                <a:cubicBezTo>
                  <a:pt x="464" y="94"/>
                  <a:pt x="454" y="88"/>
                  <a:pt x="443" y="90"/>
                </a:cubicBezTo>
                <a:lnTo>
                  <a:pt x="291" y="109"/>
                </a:lnTo>
                <a:close/>
                <a:moveTo>
                  <a:pt x="270" y="114"/>
                </a:moveTo>
                <a:lnTo>
                  <a:pt x="300" y="133"/>
                </a:lnTo>
                <a:cubicBezTo>
                  <a:pt x="304" y="136"/>
                  <a:pt x="308" y="144"/>
                  <a:pt x="308" y="151"/>
                </a:cubicBezTo>
                <a:lnTo>
                  <a:pt x="308" y="422"/>
                </a:lnTo>
                <a:cubicBezTo>
                  <a:pt x="308" y="428"/>
                  <a:pt x="304" y="432"/>
                  <a:pt x="300" y="429"/>
                </a:cubicBezTo>
                <a:lnTo>
                  <a:pt x="270" y="410"/>
                </a:lnTo>
                <a:cubicBezTo>
                  <a:pt x="266" y="407"/>
                  <a:pt x="263" y="400"/>
                  <a:pt x="263" y="393"/>
                </a:cubicBezTo>
                <a:lnTo>
                  <a:pt x="263" y="122"/>
                </a:lnTo>
                <a:cubicBezTo>
                  <a:pt x="263" y="115"/>
                  <a:pt x="266" y="111"/>
                  <a:pt x="270" y="114"/>
                </a:cubicBezTo>
                <a:close/>
                <a:moveTo>
                  <a:pt x="322" y="145"/>
                </a:moveTo>
                <a:lnTo>
                  <a:pt x="486" y="124"/>
                </a:lnTo>
                <a:cubicBezTo>
                  <a:pt x="500" y="122"/>
                  <a:pt x="511" y="131"/>
                  <a:pt x="511" y="145"/>
                </a:cubicBezTo>
                <a:lnTo>
                  <a:pt x="511" y="378"/>
                </a:lnTo>
                <a:cubicBezTo>
                  <a:pt x="511" y="391"/>
                  <a:pt x="500" y="404"/>
                  <a:pt x="486" y="406"/>
                </a:cubicBezTo>
                <a:lnTo>
                  <a:pt x="322" y="426"/>
                </a:lnTo>
                <a:lnTo>
                  <a:pt x="322" y="145"/>
                </a:lnTo>
                <a:close/>
                <a:moveTo>
                  <a:pt x="354" y="183"/>
                </a:moveTo>
                <a:lnTo>
                  <a:pt x="481" y="166"/>
                </a:lnTo>
                <a:lnTo>
                  <a:pt x="481" y="224"/>
                </a:lnTo>
                <a:lnTo>
                  <a:pt x="354" y="240"/>
                </a:lnTo>
                <a:lnTo>
                  <a:pt x="354" y="183"/>
                </a:lnTo>
                <a:close/>
                <a:moveTo>
                  <a:pt x="221" y="56"/>
                </a:moveTo>
                <a:lnTo>
                  <a:pt x="384" y="35"/>
                </a:lnTo>
                <a:cubicBezTo>
                  <a:pt x="398" y="33"/>
                  <a:pt x="410" y="43"/>
                  <a:pt x="410" y="56"/>
                </a:cubicBezTo>
                <a:lnTo>
                  <a:pt x="410" y="63"/>
                </a:lnTo>
                <a:lnTo>
                  <a:pt x="255" y="83"/>
                </a:lnTo>
                <a:cubicBezTo>
                  <a:pt x="244" y="86"/>
                  <a:pt x="240" y="93"/>
                  <a:pt x="240" y="107"/>
                </a:cubicBezTo>
                <a:lnTo>
                  <a:pt x="240" y="335"/>
                </a:lnTo>
                <a:lnTo>
                  <a:pt x="221" y="338"/>
                </a:lnTo>
                <a:lnTo>
                  <a:pt x="221" y="56"/>
                </a:lnTo>
                <a:close/>
                <a:moveTo>
                  <a:pt x="101" y="188"/>
                </a:moveTo>
                <a:lnTo>
                  <a:pt x="134" y="188"/>
                </a:lnTo>
                <a:lnTo>
                  <a:pt x="134" y="135"/>
                </a:lnTo>
                <a:lnTo>
                  <a:pt x="104" y="135"/>
                </a:lnTo>
                <a:cubicBezTo>
                  <a:pt x="76" y="135"/>
                  <a:pt x="54" y="158"/>
                  <a:pt x="54" y="186"/>
                </a:cubicBezTo>
                <a:lnTo>
                  <a:pt x="54" y="467"/>
                </a:lnTo>
                <a:cubicBezTo>
                  <a:pt x="54" y="490"/>
                  <a:pt x="69" y="509"/>
                  <a:pt x="90" y="515"/>
                </a:cubicBezTo>
                <a:lnTo>
                  <a:pt x="90" y="515"/>
                </a:lnTo>
                <a:lnTo>
                  <a:pt x="0" y="586"/>
                </a:lnTo>
                <a:lnTo>
                  <a:pt x="0" y="630"/>
                </a:lnTo>
                <a:lnTo>
                  <a:pt x="678" y="630"/>
                </a:lnTo>
                <a:lnTo>
                  <a:pt x="678" y="586"/>
                </a:lnTo>
                <a:lnTo>
                  <a:pt x="582" y="516"/>
                </a:lnTo>
                <a:cubicBezTo>
                  <a:pt x="604" y="511"/>
                  <a:pt x="621" y="491"/>
                  <a:pt x="621" y="467"/>
                </a:cubicBezTo>
                <a:lnTo>
                  <a:pt x="621" y="186"/>
                </a:lnTo>
                <a:cubicBezTo>
                  <a:pt x="621" y="158"/>
                  <a:pt x="598" y="135"/>
                  <a:pt x="571" y="135"/>
                </a:cubicBezTo>
                <a:lnTo>
                  <a:pt x="541" y="135"/>
                </a:lnTo>
                <a:lnTo>
                  <a:pt x="541" y="188"/>
                </a:lnTo>
                <a:lnTo>
                  <a:pt x="573" y="188"/>
                </a:lnTo>
                <a:lnTo>
                  <a:pt x="573" y="474"/>
                </a:lnTo>
                <a:lnTo>
                  <a:pt x="101" y="474"/>
                </a:lnTo>
                <a:lnTo>
                  <a:pt x="101" y="18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zh-CN" altLang="en-US" sz="1600">
              <a:solidFill>
                <a:prstClr val="black"/>
              </a:solidFill>
              <a:cs typeface="+mn-ea"/>
              <a:sym typeface="+mn-lt"/>
            </a:endParaRPr>
          </a:p>
        </p:txBody>
      </p:sp>
      <p:grpSp>
        <p:nvGrpSpPr>
          <p:cNvPr id="43" name="组合 42"/>
          <p:cNvGrpSpPr/>
          <p:nvPr/>
        </p:nvGrpSpPr>
        <p:grpSpPr>
          <a:xfrm>
            <a:off x="1233170" y="4794567"/>
            <a:ext cx="2383155" cy="1099820"/>
            <a:chOff x="2011" y="3190"/>
            <a:chExt cx="3753" cy="1732"/>
          </a:xfrm>
        </p:grpSpPr>
        <p:sp>
          <p:nvSpPr>
            <p:cNvPr id="44" name="TextBox 45"/>
            <p:cNvSpPr txBox="1"/>
            <p:nvPr/>
          </p:nvSpPr>
          <p:spPr>
            <a:xfrm>
              <a:off x="2408" y="3190"/>
              <a:ext cx="3120" cy="663"/>
            </a:xfrm>
            <a:prstGeom prst="rect">
              <a:avLst/>
            </a:prstGeom>
          </p:spPr>
          <p:txBody>
            <a:bodyPr vert="horz" wrap="none" lIns="0" tIns="0" rIns="0" bIns="0" anchor="b" anchorCtr="1">
              <a:normAutofit/>
            </a:bodyPr>
            <a:lstStyle/>
            <a:p>
              <a:pPr algn="ctr"/>
              <a:r>
                <a:rPr lang="en-US" altLang="zh-CN" sz="2400" b="1" kern="9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Add title text</a:t>
              </a:r>
              <a:endParaRPr lang="zh-CN" altLang="en-US" sz="2400" b="1" kern="9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45" name="TextBox 46"/>
            <p:cNvSpPr txBox="1"/>
            <p:nvPr/>
          </p:nvSpPr>
          <p:spPr>
            <a:xfrm>
              <a:off x="2011" y="3853"/>
              <a:ext cx="3753" cy="1069"/>
            </a:xfrm>
            <a:prstGeom prst="rect">
              <a:avLst/>
            </a:prstGeom>
          </p:spPr>
          <p:txBody>
            <a:bodyPr vert="horz" wrap="square" lIns="0" tIns="0" rIns="0" bIns="0" anchor="t" anchorCtr="1">
              <a:noAutofit/>
            </a:bodyPr>
            <a:lstStyle/>
            <a:p>
              <a:pPr lvl="0" algn="ctr">
                <a:lnSpc>
                  <a:spcPct val="120000"/>
                </a:lnSpc>
              </a:pPr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Click here to add content, content to match the title. </a:t>
              </a:r>
              <a:b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</a:br>
              <a:endPara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3616325" y="1827847"/>
            <a:ext cx="2749550" cy="621665"/>
            <a:chOff x="1918" y="3190"/>
            <a:chExt cx="4330" cy="979"/>
          </a:xfrm>
        </p:grpSpPr>
        <p:sp>
          <p:nvSpPr>
            <p:cNvPr id="7" name="TextBox 45"/>
            <p:cNvSpPr txBox="1"/>
            <p:nvPr/>
          </p:nvSpPr>
          <p:spPr>
            <a:xfrm>
              <a:off x="2408" y="3190"/>
              <a:ext cx="3120" cy="663"/>
            </a:xfrm>
            <a:prstGeom prst="rect">
              <a:avLst/>
            </a:prstGeom>
          </p:spPr>
          <p:txBody>
            <a:bodyPr vert="horz" wrap="none" lIns="0" tIns="0" rIns="0" bIns="0" anchor="b" anchorCtr="1">
              <a:normAutofit/>
            </a:bodyPr>
            <a:lstStyle/>
            <a:p>
              <a:pPr algn="ctr"/>
              <a:r>
                <a:rPr lang="en-US" altLang="zh-CN" sz="2400" b="1" kern="9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Add title text</a:t>
              </a:r>
              <a:endParaRPr lang="zh-CN" altLang="en-US" sz="2400" b="1" kern="9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5" name="TextBox 46"/>
            <p:cNvSpPr txBox="1"/>
            <p:nvPr/>
          </p:nvSpPr>
          <p:spPr>
            <a:xfrm>
              <a:off x="1918" y="3853"/>
              <a:ext cx="4330" cy="316"/>
            </a:xfrm>
            <a:prstGeom prst="rect">
              <a:avLst/>
            </a:prstGeom>
          </p:spPr>
          <p:txBody>
            <a:bodyPr vert="horz" wrap="square" lIns="0" tIns="0" rIns="0" bIns="0" anchor="t" anchorCtr="1">
              <a:noAutofit/>
            </a:bodyPr>
            <a:lstStyle/>
            <a:p>
              <a:pPr lvl="0" algn="ctr">
                <a:lnSpc>
                  <a:spcPct val="120000"/>
                </a:lnSpc>
              </a:pPr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Click here to add content, content to match the title. </a:t>
              </a:r>
              <a:b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</a:br>
              <a:endPara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6096000" y="4729480"/>
            <a:ext cx="2629535" cy="1099820"/>
            <a:chOff x="1983" y="3190"/>
            <a:chExt cx="4141" cy="1732"/>
          </a:xfrm>
        </p:grpSpPr>
        <p:sp>
          <p:nvSpPr>
            <p:cNvPr id="19" name="TextBox 45"/>
            <p:cNvSpPr txBox="1"/>
            <p:nvPr/>
          </p:nvSpPr>
          <p:spPr>
            <a:xfrm>
              <a:off x="2408" y="3190"/>
              <a:ext cx="3120" cy="663"/>
            </a:xfrm>
            <a:prstGeom prst="rect">
              <a:avLst/>
            </a:prstGeom>
          </p:spPr>
          <p:txBody>
            <a:bodyPr vert="horz" wrap="none" lIns="0" tIns="0" rIns="0" bIns="0" anchor="b" anchorCtr="1">
              <a:normAutofit/>
            </a:bodyPr>
            <a:lstStyle/>
            <a:p>
              <a:pPr algn="ctr"/>
              <a:r>
                <a:rPr lang="en-US" altLang="zh-CN" sz="2400" b="1" kern="9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Add title text</a:t>
              </a:r>
              <a:endParaRPr lang="zh-CN" altLang="en-US" sz="2400" b="1" kern="9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1" name="TextBox 46"/>
            <p:cNvSpPr txBox="1"/>
            <p:nvPr/>
          </p:nvSpPr>
          <p:spPr>
            <a:xfrm>
              <a:off x="1983" y="3853"/>
              <a:ext cx="4141" cy="1069"/>
            </a:xfrm>
            <a:prstGeom prst="rect">
              <a:avLst/>
            </a:prstGeom>
          </p:spPr>
          <p:txBody>
            <a:bodyPr vert="horz" wrap="square" lIns="0" tIns="0" rIns="0" bIns="0" anchor="t" anchorCtr="1">
              <a:noAutofit/>
            </a:bodyPr>
            <a:lstStyle/>
            <a:p>
              <a:pPr lvl="0" algn="ctr">
                <a:lnSpc>
                  <a:spcPct val="120000"/>
                </a:lnSpc>
              </a:pPr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Click here to add content, content to match the title. </a:t>
              </a:r>
              <a:b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</a:br>
              <a:endPara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8835390" y="1763395"/>
            <a:ext cx="2317750" cy="955040"/>
            <a:chOff x="2265" y="3190"/>
            <a:chExt cx="3650" cy="1504"/>
          </a:xfrm>
        </p:grpSpPr>
        <p:sp>
          <p:nvSpPr>
            <p:cNvPr id="23" name="TextBox 45"/>
            <p:cNvSpPr txBox="1"/>
            <p:nvPr/>
          </p:nvSpPr>
          <p:spPr>
            <a:xfrm>
              <a:off x="2408" y="3190"/>
              <a:ext cx="3120" cy="663"/>
            </a:xfrm>
            <a:prstGeom prst="rect">
              <a:avLst/>
            </a:prstGeom>
          </p:spPr>
          <p:txBody>
            <a:bodyPr vert="horz" wrap="none" lIns="0" tIns="0" rIns="0" bIns="0" anchor="b" anchorCtr="1">
              <a:normAutofit/>
            </a:bodyPr>
            <a:lstStyle/>
            <a:p>
              <a:pPr algn="ctr"/>
              <a:r>
                <a:rPr lang="en-US" altLang="zh-CN" sz="2400" b="1" kern="9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Add title text</a:t>
              </a:r>
              <a:endParaRPr lang="zh-CN" altLang="en-US" sz="2400" b="1" kern="9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33" name="TextBox 46"/>
            <p:cNvSpPr txBox="1"/>
            <p:nvPr/>
          </p:nvSpPr>
          <p:spPr>
            <a:xfrm>
              <a:off x="2265" y="3853"/>
              <a:ext cx="3650" cy="841"/>
            </a:xfrm>
            <a:prstGeom prst="rect">
              <a:avLst/>
            </a:prstGeom>
          </p:spPr>
          <p:txBody>
            <a:bodyPr vert="horz" wrap="square" lIns="0" tIns="0" rIns="0" bIns="0" anchor="t" anchorCtr="1">
              <a:noAutofit/>
            </a:bodyPr>
            <a:lstStyle/>
            <a:p>
              <a:pPr lvl="0" algn="ctr">
                <a:lnSpc>
                  <a:spcPct val="120000"/>
                </a:lnSpc>
              </a:pPr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Click here to add content, content to match the title. </a:t>
              </a:r>
              <a:b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</a:br>
              <a:endPara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Click="0" advTm="0"/>
    </mc:Choice>
    <mc:Fallback xmlns="">
      <p:transition advClick="0" advTm="0"/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00"/>
                            </p:stCondLst>
                            <p:childTnLst>
                              <p:par>
                                <p:cTn id="47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500"/>
                            </p:stCondLst>
                            <p:childTnLst>
                              <p:par>
                                <p:cTn id="51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000"/>
                            </p:stCondLst>
                            <p:childTnLst>
                              <p:par>
                                <p:cTn id="5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2" grpId="0" bldLvl="0" animBg="1"/>
      <p:bldP spid="8" grpId="0" bldLvl="0" animBg="1"/>
      <p:bldP spid="9" grpId="0" bldLvl="0" animBg="1"/>
      <p:bldP spid="10" grpId="0" bldLvl="0" animBg="1"/>
      <p:bldP spid="3" grpId="0" bldLvl="0" animBg="1"/>
      <p:bldP spid="12" grpId="0" bldLvl="0" animBg="1"/>
      <p:bldP spid="4" grpId="0" bldLvl="0" animBg="1"/>
      <p:bldP spid="14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39" y="863816"/>
            <a:ext cx="9030032" cy="5994184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92538" cy="312131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51203"/>
            <a:ext cx="2344024" cy="190679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9988" y="3794372"/>
            <a:ext cx="1172012" cy="231366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1505" y="0"/>
            <a:ext cx="710495" cy="1858217"/>
          </a:xfrm>
          <a:prstGeom prst="rect">
            <a:avLst/>
          </a:prstGeom>
        </p:spPr>
      </p:pic>
      <p:grpSp>
        <p:nvGrpSpPr>
          <p:cNvPr id="3" name="组合 2"/>
          <p:cNvGrpSpPr/>
          <p:nvPr/>
        </p:nvGrpSpPr>
        <p:grpSpPr>
          <a:xfrm>
            <a:off x="1348105" y="963930"/>
            <a:ext cx="9495155" cy="4930140"/>
            <a:chOff x="671" y="1077"/>
            <a:chExt cx="17888" cy="8646"/>
          </a:xfrm>
        </p:grpSpPr>
        <p:sp>
          <p:nvSpPr>
            <p:cNvPr id="17" name="矩形 16"/>
            <p:cNvSpPr/>
            <p:nvPr/>
          </p:nvSpPr>
          <p:spPr>
            <a:xfrm>
              <a:off x="671" y="1077"/>
              <a:ext cx="17888" cy="8646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" name="矩形 1"/>
            <p:cNvSpPr/>
            <p:nvPr/>
          </p:nvSpPr>
          <p:spPr>
            <a:xfrm>
              <a:off x="1341" y="1589"/>
              <a:ext cx="16515" cy="7621"/>
            </a:xfrm>
            <a:prstGeom prst="rect">
              <a:avLst/>
            </a:prstGeom>
            <a:solidFill>
              <a:schemeClr val="bg1">
                <a:alpha val="96000"/>
              </a:schemeClr>
            </a:solidFill>
            <a:ln w="254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24" name="矩形 23"/>
          <p:cNvSpPr/>
          <p:nvPr/>
        </p:nvSpPr>
        <p:spPr>
          <a:xfrm>
            <a:off x="3238500" y="3247390"/>
            <a:ext cx="5715000" cy="363855"/>
          </a:xfrm>
          <a:prstGeom prst="rect">
            <a:avLst/>
          </a:prstGeom>
          <a:solidFill>
            <a:srgbClr val="EDDD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057" name="文本框 13"/>
          <p:cNvSpPr txBox="1"/>
          <p:nvPr userDrawn="1"/>
        </p:nvSpPr>
        <p:spPr>
          <a:xfrm>
            <a:off x="2042160" y="2768600"/>
            <a:ext cx="8107045" cy="9220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dist"/>
            <a:r>
              <a:rPr lang="en-US" altLang="zh-CN" sz="5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FREE PPT TEMPLATES</a:t>
            </a:r>
            <a:endParaRPr lang="zh-CN" sz="54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9" name="文本框 18" descr="e7d195523061f1c09e9d68d7cf438b91ef959ecb14fc25d26BBA7F7DBC18E55DFF4014AF651F0BF2569D4B6C1DA7F1A4683A481403BD872FC687266AD13265C1DE7C373772FD8728ABDD69ADD03BFF5BE2862BC891DBB79ED9A64E36B760F04717825CA1B175CEA4ADF1757C5F6972E159830655E44B4550EA1D996165CF5BB730B85CA0F0A8227A550C067FE8CB48054934EB960F2C1710"/>
          <p:cNvSpPr txBox="1"/>
          <p:nvPr userDrawn="1"/>
        </p:nvSpPr>
        <p:spPr>
          <a:xfrm>
            <a:off x="2341264" y="4897550"/>
            <a:ext cx="7545705" cy="417358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www.freeppt7.com</a:t>
            </a:r>
            <a:endParaRPr lang="zh-CN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2" name="TextBox 32"/>
          <p:cNvSpPr txBox="1"/>
          <p:nvPr userDrawn="1"/>
        </p:nvSpPr>
        <p:spPr>
          <a:xfrm>
            <a:off x="2438400" y="3780748"/>
            <a:ext cx="71766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Insert the Subtitle of Your Presentation</a:t>
            </a:r>
          </a:p>
        </p:txBody>
      </p:sp>
      <p:sp>
        <p:nvSpPr>
          <p:cNvPr id="25" name="mortarboard_182327"/>
          <p:cNvSpPr>
            <a:spLocks noChangeAspect="1"/>
          </p:cNvSpPr>
          <p:nvPr/>
        </p:nvSpPr>
        <p:spPr bwMode="auto">
          <a:xfrm>
            <a:off x="5617581" y="1777256"/>
            <a:ext cx="956840" cy="891670"/>
          </a:xfrm>
          <a:custGeom>
            <a:avLst/>
            <a:gdLst>
              <a:gd name="connsiteX0" fmla="*/ 455711 w 607639"/>
              <a:gd name="connsiteY0" fmla="*/ 515659 h 566254"/>
              <a:gd name="connsiteX1" fmla="*/ 465873 w 607639"/>
              <a:gd name="connsiteY1" fmla="*/ 525796 h 566254"/>
              <a:gd name="connsiteX2" fmla="*/ 465873 w 607639"/>
              <a:gd name="connsiteY2" fmla="*/ 556117 h 566254"/>
              <a:gd name="connsiteX3" fmla="*/ 455711 w 607639"/>
              <a:gd name="connsiteY3" fmla="*/ 566254 h 566254"/>
              <a:gd name="connsiteX4" fmla="*/ 445550 w 607639"/>
              <a:gd name="connsiteY4" fmla="*/ 556117 h 566254"/>
              <a:gd name="connsiteX5" fmla="*/ 445550 w 607639"/>
              <a:gd name="connsiteY5" fmla="*/ 525796 h 566254"/>
              <a:gd name="connsiteX6" fmla="*/ 455711 w 607639"/>
              <a:gd name="connsiteY6" fmla="*/ 515659 h 566254"/>
              <a:gd name="connsiteX7" fmla="*/ 483639 w 607639"/>
              <a:gd name="connsiteY7" fmla="*/ 505931 h 566254"/>
              <a:gd name="connsiteX8" fmla="*/ 495939 w 607639"/>
              <a:gd name="connsiteY8" fmla="*/ 513305 h 566254"/>
              <a:gd name="connsiteX9" fmla="*/ 506010 w 607639"/>
              <a:gd name="connsiteY9" fmla="*/ 553728 h 566254"/>
              <a:gd name="connsiteX10" fmla="*/ 498702 w 607639"/>
              <a:gd name="connsiteY10" fmla="*/ 565988 h 566254"/>
              <a:gd name="connsiteX11" fmla="*/ 496206 w 607639"/>
              <a:gd name="connsiteY11" fmla="*/ 566254 h 566254"/>
              <a:gd name="connsiteX12" fmla="*/ 486402 w 607639"/>
              <a:gd name="connsiteY12" fmla="*/ 558614 h 566254"/>
              <a:gd name="connsiteX13" fmla="*/ 476242 w 607639"/>
              <a:gd name="connsiteY13" fmla="*/ 518191 h 566254"/>
              <a:gd name="connsiteX14" fmla="*/ 483639 w 607639"/>
              <a:gd name="connsiteY14" fmla="*/ 505931 h 566254"/>
              <a:gd name="connsiteX15" fmla="*/ 427732 w 607639"/>
              <a:gd name="connsiteY15" fmla="*/ 505931 h 566254"/>
              <a:gd name="connsiteX16" fmla="*/ 435113 w 607639"/>
              <a:gd name="connsiteY16" fmla="*/ 518191 h 566254"/>
              <a:gd name="connsiteX17" fmla="*/ 424975 w 607639"/>
              <a:gd name="connsiteY17" fmla="*/ 558614 h 566254"/>
              <a:gd name="connsiteX18" fmla="*/ 415192 w 607639"/>
              <a:gd name="connsiteY18" fmla="*/ 566254 h 566254"/>
              <a:gd name="connsiteX19" fmla="*/ 412702 w 607639"/>
              <a:gd name="connsiteY19" fmla="*/ 565988 h 566254"/>
              <a:gd name="connsiteX20" fmla="*/ 405410 w 607639"/>
              <a:gd name="connsiteY20" fmla="*/ 553728 h 566254"/>
              <a:gd name="connsiteX21" fmla="*/ 415459 w 607639"/>
              <a:gd name="connsiteY21" fmla="*/ 513305 h 566254"/>
              <a:gd name="connsiteX22" fmla="*/ 427732 w 607639"/>
              <a:gd name="connsiteY22" fmla="*/ 505931 h 566254"/>
              <a:gd name="connsiteX23" fmla="*/ 455707 w 607639"/>
              <a:gd name="connsiteY23" fmla="*/ 465128 h 566254"/>
              <a:gd name="connsiteX24" fmla="*/ 445560 w 607639"/>
              <a:gd name="connsiteY24" fmla="*/ 475260 h 566254"/>
              <a:gd name="connsiteX25" fmla="*/ 455707 w 607639"/>
              <a:gd name="connsiteY25" fmla="*/ 485392 h 566254"/>
              <a:gd name="connsiteX26" fmla="*/ 465853 w 607639"/>
              <a:gd name="connsiteY26" fmla="*/ 475260 h 566254"/>
              <a:gd name="connsiteX27" fmla="*/ 455707 w 607639"/>
              <a:gd name="connsiteY27" fmla="*/ 465128 h 566254"/>
              <a:gd name="connsiteX28" fmla="*/ 111408 w 607639"/>
              <a:gd name="connsiteY28" fmla="*/ 252803 h 566254"/>
              <a:gd name="connsiteX29" fmla="*/ 121467 w 607639"/>
              <a:gd name="connsiteY29" fmla="*/ 262935 h 566254"/>
              <a:gd name="connsiteX30" fmla="*/ 121467 w 607639"/>
              <a:gd name="connsiteY30" fmla="*/ 331636 h 566254"/>
              <a:gd name="connsiteX31" fmla="*/ 293705 w 607639"/>
              <a:gd name="connsiteY31" fmla="*/ 424334 h 566254"/>
              <a:gd name="connsiteX32" fmla="*/ 293705 w 607639"/>
              <a:gd name="connsiteY32" fmla="*/ 333680 h 566254"/>
              <a:gd name="connsiteX33" fmla="*/ 303764 w 607639"/>
              <a:gd name="connsiteY33" fmla="*/ 323548 h 566254"/>
              <a:gd name="connsiteX34" fmla="*/ 313911 w 607639"/>
              <a:gd name="connsiteY34" fmla="*/ 333680 h 566254"/>
              <a:gd name="connsiteX35" fmla="*/ 313911 w 607639"/>
              <a:gd name="connsiteY35" fmla="*/ 424422 h 566254"/>
              <a:gd name="connsiteX36" fmla="*/ 410668 w 607639"/>
              <a:gd name="connsiteY36" fmla="*/ 402381 h 566254"/>
              <a:gd name="connsiteX37" fmla="*/ 424287 w 607639"/>
              <a:gd name="connsiteY37" fmla="*/ 407003 h 566254"/>
              <a:gd name="connsiteX38" fmla="*/ 419658 w 607639"/>
              <a:gd name="connsiteY38" fmla="*/ 420512 h 566254"/>
              <a:gd name="connsiteX39" fmla="*/ 303764 w 607639"/>
              <a:gd name="connsiteY39" fmla="*/ 444953 h 566254"/>
              <a:gd name="connsiteX40" fmla="*/ 101973 w 607639"/>
              <a:gd name="connsiteY40" fmla="*/ 337502 h 566254"/>
              <a:gd name="connsiteX41" fmla="*/ 101261 w 607639"/>
              <a:gd name="connsiteY41" fmla="*/ 333680 h 566254"/>
              <a:gd name="connsiteX42" fmla="*/ 101261 w 607639"/>
              <a:gd name="connsiteY42" fmla="*/ 262935 h 566254"/>
              <a:gd name="connsiteX43" fmla="*/ 111408 w 607639"/>
              <a:gd name="connsiteY43" fmla="*/ 252803 h 566254"/>
              <a:gd name="connsiteX44" fmla="*/ 10147 w 607639"/>
              <a:gd name="connsiteY44" fmla="*/ 151682 h 566254"/>
              <a:gd name="connsiteX45" fmla="*/ 20294 w 607639"/>
              <a:gd name="connsiteY45" fmla="*/ 161814 h 566254"/>
              <a:gd name="connsiteX46" fmla="*/ 20294 w 607639"/>
              <a:gd name="connsiteY46" fmla="*/ 165191 h 566254"/>
              <a:gd name="connsiteX47" fmla="*/ 303787 w 607639"/>
              <a:gd name="connsiteY47" fmla="*/ 282333 h 566254"/>
              <a:gd name="connsiteX48" fmla="*/ 411310 w 607639"/>
              <a:gd name="connsiteY48" fmla="*/ 237894 h 566254"/>
              <a:gd name="connsiteX49" fmla="*/ 424573 w 607639"/>
              <a:gd name="connsiteY49" fmla="*/ 243405 h 566254"/>
              <a:gd name="connsiteX50" fmla="*/ 419054 w 607639"/>
              <a:gd name="connsiteY50" fmla="*/ 256559 h 566254"/>
              <a:gd name="connsiteX51" fmla="*/ 307704 w 607639"/>
              <a:gd name="connsiteY51" fmla="*/ 302598 h 566254"/>
              <a:gd name="connsiteX52" fmla="*/ 303787 w 607639"/>
              <a:gd name="connsiteY52" fmla="*/ 303398 h 566254"/>
              <a:gd name="connsiteX53" fmla="*/ 299960 w 607639"/>
              <a:gd name="connsiteY53" fmla="*/ 302598 h 566254"/>
              <a:gd name="connsiteX54" fmla="*/ 6231 w 607639"/>
              <a:gd name="connsiteY54" fmla="*/ 181278 h 566254"/>
              <a:gd name="connsiteX55" fmla="*/ 0 w 607639"/>
              <a:gd name="connsiteY55" fmla="*/ 171946 h 566254"/>
              <a:gd name="connsiteX56" fmla="*/ 0 w 607639"/>
              <a:gd name="connsiteY56" fmla="*/ 161814 h 566254"/>
              <a:gd name="connsiteX57" fmla="*/ 10147 w 607639"/>
              <a:gd name="connsiteY57" fmla="*/ 151682 h 566254"/>
              <a:gd name="connsiteX58" fmla="*/ 303775 w 607639"/>
              <a:gd name="connsiteY58" fmla="*/ 121342 h 566254"/>
              <a:gd name="connsiteX59" fmla="*/ 283571 w 607639"/>
              <a:gd name="connsiteY59" fmla="*/ 131474 h 566254"/>
              <a:gd name="connsiteX60" fmla="*/ 303775 w 607639"/>
              <a:gd name="connsiteY60" fmla="*/ 141517 h 566254"/>
              <a:gd name="connsiteX61" fmla="*/ 324068 w 607639"/>
              <a:gd name="connsiteY61" fmla="*/ 131474 h 566254"/>
              <a:gd name="connsiteX62" fmla="*/ 303775 w 607639"/>
              <a:gd name="connsiteY62" fmla="*/ 121342 h 566254"/>
              <a:gd name="connsiteX63" fmla="*/ 299948 w 607639"/>
              <a:gd name="connsiteY63" fmla="*/ 732 h 566254"/>
              <a:gd name="connsiteX64" fmla="*/ 307691 w 607639"/>
              <a:gd name="connsiteY64" fmla="*/ 732 h 566254"/>
              <a:gd name="connsiteX65" fmla="*/ 601320 w 607639"/>
              <a:gd name="connsiteY65" fmla="*/ 122142 h 566254"/>
              <a:gd name="connsiteX66" fmla="*/ 607639 w 607639"/>
              <a:gd name="connsiteY66" fmla="*/ 131474 h 566254"/>
              <a:gd name="connsiteX67" fmla="*/ 601320 w 607639"/>
              <a:gd name="connsiteY67" fmla="*/ 140806 h 566254"/>
              <a:gd name="connsiteX68" fmla="*/ 465853 w 607639"/>
              <a:gd name="connsiteY68" fmla="*/ 196801 h 566254"/>
              <a:gd name="connsiteX69" fmla="*/ 465853 w 607639"/>
              <a:gd name="connsiteY69" fmla="*/ 215021 h 566254"/>
              <a:gd name="connsiteX70" fmla="*/ 587346 w 607639"/>
              <a:gd name="connsiteY70" fmla="*/ 165159 h 566254"/>
              <a:gd name="connsiteX71" fmla="*/ 587346 w 607639"/>
              <a:gd name="connsiteY71" fmla="*/ 161782 h 566254"/>
              <a:gd name="connsiteX72" fmla="*/ 597493 w 607639"/>
              <a:gd name="connsiteY72" fmla="*/ 151650 h 566254"/>
              <a:gd name="connsiteX73" fmla="*/ 607639 w 607639"/>
              <a:gd name="connsiteY73" fmla="*/ 161782 h 566254"/>
              <a:gd name="connsiteX74" fmla="*/ 607639 w 607639"/>
              <a:gd name="connsiteY74" fmla="*/ 171914 h 566254"/>
              <a:gd name="connsiteX75" fmla="*/ 601320 w 607639"/>
              <a:gd name="connsiteY75" fmla="*/ 181247 h 566254"/>
              <a:gd name="connsiteX76" fmla="*/ 465853 w 607639"/>
              <a:gd name="connsiteY76" fmla="*/ 236974 h 566254"/>
              <a:gd name="connsiteX77" fmla="*/ 465853 w 607639"/>
              <a:gd name="connsiteY77" fmla="*/ 362383 h 566254"/>
              <a:gd name="connsiteX78" fmla="*/ 486058 w 607639"/>
              <a:gd name="connsiteY78" fmla="*/ 331808 h 566254"/>
              <a:gd name="connsiteX79" fmla="*/ 486058 w 607639"/>
              <a:gd name="connsiteY79" fmla="*/ 262927 h 566254"/>
              <a:gd name="connsiteX80" fmla="*/ 496205 w 607639"/>
              <a:gd name="connsiteY80" fmla="*/ 252795 h 566254"/>
              <a:gd name="connsiteX81" fmla="*/ 506351 w 607639"/>
              <a:gd name="connsiteY81" fmla="*/ 262927 h 566254"/>
              <a:gd name="connsiteX82" fmla="*/ 506351 w 607639"/>
              <a:gd name="connsiteY82" fmla="*/ 333675 h 566254"/>
              <a:gd name="connsiteX83" fmla="*/ 505817 w 607639"/>
              <a:gd name="connsiteY83" fmla="*/ 336963 h 566254"/>
              <a:gd name="connsiteX84" fmla="*/ 465853 w 607639"/>
              <a:gd name="connsiteY84" fmla="*/ 389402 h 566254"/>
              <a:gd name="connsiteX85" fmla="*/ 465853 w 607639"/>
              <a:gd name="connsiteY85" fmla="*/ 446818 h 566254"/>
              <a:gd name="connsiteX86" fmla="*/ 486058 w 607639"/>
              <a:gd name="connsiteY86" fmla="*/ 475260 h 566254"/>
              <a:gd name="connsiteX87" fmla="*/ 455707 w 607639"/>
              <a:gd name="connsiteY87" fmla="*/ 505568 h 566254"/>
              <a:gd name="connsiteX88" fmla="*/ 425356 w 607639"/>
              <a:gd name="connsiteY88" fmla="*/ 475260 h 566254"/>
              <a:gd name="connsiteX89" fmla="*/ 445560 w 607639"/>
              <a:gd name="connsiteY89" fmla="*/ 446818 h 566254"/>
              <a:gd name="connsiteX90" fmla="*/ 445560 w 607639"/>
              <a:gd name="connsiteY90" fmla="*/ 230041 h 566254"/>
              <a:gd name="connsiteX91" fmla="*/ 445560 w 607639"/>
              <a:gd name="connsiteY91" fmla="*/ 197689 h 566254"/>
              <a:gd name="connsiteX92" fmla="*/ 330031 w 607639"/>
              <a:gd name="connsiteY92" fmla="*/ 154583 h 566254"/>
              <a:gd name="connsiteX93" fmla="*/ 303775 w 607639"/>
              <a:gd name="connsiteY93" fmla="*/ 161782 h 566254"/>
              <a:gd name="connsiteX94" fmla="*/ 263277 w 607639"/>
              <a:gd name="connsiteY94" fmla="*/ 131474 h 566254"/>
              <a:gd name="connsiteX95" fmla="*/ 303775 w 607639"/>
              <a:gd name="connsiteY95" fmla="*/ 101077 h 566254"/>
              <a:gd name="connsiteX96" fmla="*/ 344272 w 607639"/>
              <a:gd name="connsiteY96" fmla="*/ 131474 h 566254"/>
              <a:gd name="connsiteX97" fmla="*/ 343382 w 607639"/>
              <a:gd name="connsiteY97" fmla="*/ 137962 h 566254"/>
              <a:gd name="connsiteX98" fmla="*/ 454728 w 607639"/>
              <a:gd name="connsiteY98" fmla="*/ 179469 h 566254"/>
              <a:gd name="connsiteX99" fmla="*/ 570969 w 607639"/>
              <a:gd name="connsiteY99" fmla="*/ 131474 h 566254"/>
              <a:gd name="connsiteX100" fmla="*/ 303775 w 607639"/>
              <a:gd name="connsiteY100" fmla="*/ 20997 h 566254"/>
              <a:gd name="connsiteX101" fmla="*/ 36581 w 607639"/>
              <a:gd name="connsiteY101" fmla="*/ 131474 h 566254"/>
              <a:gd name="connsiteX102" fmla="*/ 303775 w 607639"/>
              <a:gd name="connsiteY102" fmla="*/ 241862 h 566254"/>
              <a:gd name="connsiteX103" fmla="*/ 406131 w 607639"/>
              <a:gd name="connsiteY103" fmla="*/ 199556 h 566254"/>
              <a:gd name="connsiteX104" fmla="*/ 419393 w 607639"/>
              <a:gd name="connsiteY104" fmla="*/ 205066 h 566254"/>
              <a:gd name="connsiteX105" fmla="*/ 413874 w 607639"/>
              <a:gd name="connsiteY105" fmla="*/ 218220 h 566254"/>
              <a:gd name="connsiteX106" fmla="*/ 307691 w 607639"/>
              <a:gd name="connsiteY106" fmla="*/ 262127 h 566254"/>
              <a:gd name="connsiteX107" fmla="*/ 303775 w 607639"/>
              <a:gd name="connsiteY107" fmla="*/ 262927 h 566254"/>
              <a:gd name="connsiteX108" fmla="*/ 299948 w 607639"/>
              <a:gd name="connsiteY108" fmla="*/ 262127 h 566254"/>
              <a:gd name="connsiteX109" fmla="*/ 6230 w 607639"/>
              <a:gd name="connsiteY109" fmla="*/ 140806 h 566254"/>
              <a:gd name="connsiteX110" fmla="*/ 0 w 607639"/>
              <a:gd name="connsiteY110" fmla="*/ 131474 h 566254"/>
              <a:gd name="connsiteX111" fmla="*/ 6230 w 607639"/>
              <a:gd name="connsiteY111" fmla="*/ 122142 h 566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</a:cxnLst>
            <a:rect l="l" t="t" r="r" b="b"/>
            <a:pathLst>
              <a:path w="607639" h="566254">
                <a:moveTo>
                  <a:pt x="455711" y="515659"/>
                </a:moveTo>
                <a:cubicBezTo>
                  <a:pt x="461327" y="515659"/>
                  <a:pt x="465873" y="520194"/>
                  <a:pt x="465873" y="525796"/>
                </a:cubicBezTo>
                <a:lnTo>
                  <a:pt x="465873" y="556117"/>
                </a:lnTo>
                <a:cubicBezTo>
                  <a:pt x="465873" y="561719"/>
                  <a:pt x="461327" y="566254"/>
                  <a:pt x="455711" y="566254"/>
                </a:cubicBezTo>
                <a:cubicBezTo>
                  <a:pt x="450096" y="566254"/>
                  <a:pt x="445550" y="561719"/>
                  <a:pt x="445550" y="556117"/>
                </a:cubicBezTo>
                <a:lnTo>
                  <a:pt x="445550" y="525796"/>
                </a:lnTo>
                <a:cubicBezTo>
                  <a:pt x="445550" y="520194"/>
                  <a:pt x="450096" y="515659"/>
                  <a:pt x="455711" y="515659"/>
                </a:cubicBezTo>
                <a:close/>
                <a:moveTo>
                  <a:pt x="483639" y="505931"/>
                </a:moveTo>
                <a:cubicBezTo>
                  <a:pt x="489076" y="504509"/>
                  <a:pt x="494513" y="507885"/>
                  <a:pt x="495939" y="513305"/>
                </a:cubicBezTo>
                <a:lnTo>
                  <a:pt x="506010" y="553728"/>
                </a:lnTo>
                <a:cubicBezTo>
                  <a:pt x="507436" y="559147"/>
                  <a:pt x="504138" y="564566"/>
                  <a:pt x="498702" y="565988"/>
                </a:cubicBezTo>
                <a:cubicBezTo>
                  <a:pt x="497811" y="566165"/>
                  <a:pt x="497008" y="566254"/>
                  <a:pt x="496206" y="566254"/>
                </a:cubicBezTo>
                <a:cubicBezTo>
                  <a:pt x="491661" y="566254"/>
                  <a:pt x="487561" y="563234"/>
                  <a:pt x="486402" y="558614"/>
                </a:cubicBezTo>
                <a:lnTo>
                  <a:pt x="476242" y="518191"/>
                </a:lnTo>
                <a:cubicBezTo>
                  <a:pt x="474905" y="512772"/>
                  <a:pt x="478203" y="507263"/>
                  <a:pt x="483639" y="505931"/>
                </a:cubicBezTo>
                <a:close/>
                <a:moveTo>
                  <a:pt x="427732" y="505931"/>
                </a:moveTo>
                <a:cubicBezTo>
                  <a:pt x="433156" y="507263"/>
                  <a:pt x="436447" y="512772"/>
                  <a:pt x="435113" y="518191"/>
                </a:cubicBezTo>
                <a:lnTo>
                  <a:pt x="424975" y="558614"/>
                </a:lnTo>
                <a:cubicBezTo>
                  <a:pt x="423819" y="563234"/>
                  <a:pt x="419728" y="566254"/>
                  <a:pt x="415192" y="566254"/>
                </a:cubicBezTo>
                <a:cubicBezTo>
                  <a:pt x="414392" y="566254"/>
                  <a:pt x="413591" y="566165"/>
                  <a:pt x="412702" y="565988"/>
                </a:cubicBezTo>
                <a:cubicBezTo>
                  <a:pt x="407277" y="564566"/>
                  <a:pt x="403987" y="559147"/>
                  <a:pt x="405410" y="553728"/>
                </a:cubicBezTo>
                <a:lnTo>
                  <a:pt x="415459" y="513305"/>
                </a:lnTo>
                <a:cubicBezTo>
                  <a:pt x="416793" y="507885"/>
                  <a:pt x="422307" y="504509"/>
                  <a:pt x="427732" y="505931"/>
                </a:cubicBezTo>
                <a:close/>
                <a:moveTo>
                  <a:pt x="455707" y="465128"/>
                </a:moveTo>
                <a:cubicBezTo>
                  <a:pt x="450100" y="465128"/>
                  <a:pt x="445560" y="469660"/>
                  <a:pt x="445560" y="475260"/>
                </a:cubicBezTo>
                <a:cubicBezTo>
                  <a:pt x="445560" y="480859"/>
                  <a:pt x="450100" y="485392"/>
                  <a:pt x="455707" y="485392"/>
                </a:cubicBezTo>
                <a:cubicBezTo>
                  <a:pt x="461314" y="485392"/>
                  <a:pt x="465853" y="480859"/>
                  <a:pt x="465853" y="475260"/>
                </a:cubicBezTo>
                <a:cubicBezTo>
                  <a:pt x="465853" y="469660"/>
                  <a:pt x="461314" y="465128"/>
                  <a:pt x="455707" y="465128"/>
                </a:cubicBezTo>
                <a:close/>
                <a:moveTo>
                  <a:pt x="111408" y="252803"/>
                </a:moveTo>
                <a:cubicBezTo>
                  <a:pt x="116927" y="252803"/>
                  <a:pt x="121467" y="257335"/>
                  <a:pt x="121467" y="262935"/>
                </a:cubicBezTo>
                <a:lnTo>
                  <a:pt x="121467" y="331636"/>
                </a:lnTo>
                <a:cubicBezTo>
                  <a:pt x="127341" y="344256"/>
                  <a:pt x="167931" y="420334"/>
                  <a:pt x="293705" y="424334"/>
                </a:cubicBezTo>
                <a:lnTo>
                  <a:pt x="293705" y="333680"/>
                </a:lnTo>
                <a:cubicBezTo>
                  <a:pt x="293705" y="328081"/>
                  <a:pt x="298245" y="323548"/>
                  <a:pt x="303764" y="323548"/>
                </a:cubicBezTo>
                <a:cubicBezTo>
                  <a:pt x="309372" y="323548"/>
                  <a:pt x="313911" y="328081"/>
                  <a:pt x="313911" y="333680"/>
                </a:cubicBezTo>
                <a:lnTo>
                  <a:pt x="313911" y="424422"/>
                </a:lnTo>
                <a:cubicBezTo>
                  <a:pt x="359397" y="422911"/>
                  <a:pt x="391441" y="411891"/>
                  <a:pt x="410668" y="402381"/>
                </a:cubicBezTo>
                <a:cubicBezTo>
                  <a:pt x="415741" y="399893"/>
                  <a:pt x="421794" y="401937"/>
                  <a:pt x="424287" y="407003"/>
                </a:cubicBezTo>
                <a:cubicBezTo>
                  <a:pt x="426779" y="411980"/>
                  <a:pt x="424732" y="418023"/>
                  <a:pt x="419658" y="420512"/>
                </a:cubicBezTo>
                <a:cubicBezTo>
                  <a:pt x="397138" y="431621"/>
                  <a:pt x="358684" y="444953"/>
                  <a:pt x="303764" y="444953"/>
                </a:cubicBezTo>
                <a:cubicBezTo>
                  <a:pt x="146835" y="444953"/>
                  <a:pt x="103753" y="341857"/>
                  <a:pt x="101973" y="337502"/>
                </a:cubicBezTo>
                <a:cubicBezTo>
                  <a:pt x="101528" y="336257"/>
                  <a:pt x="101261" y="335013"/>
                  <a:pt x="101261" y="333680"/>
                </a:cubicBezTo>
                <a:lnTo>
                  <a:pt x="101261" y="262935"/>
                </a:lnTo>
                <a:cubicBezTo>
                  <a:pt x="101261" y="257335"/>
                  <a:pt x="105801" y="252803"/>
                  <a:pt x="111408" y="252803"/>
                </a:cubicBezTo>
                <a:close/>
                <a:moveTo>
                  <a:pt x="10147" y="151682"/>
                </a:moveTo>
                <a:cubicBezTo>
                  <a:pt x="15754" y="151682"/>
                  <a:pt x="20294" y="156215"/>
                  <a:pt x="20294" y="161814"/>
                </a:cubicBezTo>
                <a:lnTo>
                  <a:pt x="20294" y="165191"/>
                </a:lnTo>
                <a:lnTo>
                  <a:pt x="303787" y="282333"/>
                </a:lnTo>
                <a:lnTo>
                  <a:pt x="411310" y="237894"/>
                </a:lnTo>
                <a:cubicBezTo>
                  <a:pt x="416473" y="235761"/>
                  <a:pt x="422436" y="238250"/>
                  <a:pt x="424573" y="243405"/>
                </a:cubicBezTo>
                <a:cubicBezTo>
                  <a:pt x="426709" y="248560"/>
                  <a:pt x="424217" y="254426"/>
                  <a:pt x="419054" y="256559"/>
                </a:cubicBezTo>
                <a:lnTo>
                  <a:pt x="307704" y="302598"/>
                </a:lnTo>
                <a:cubicBezTo>
                  <a:pt x="306458" y="303131"/>
                  <a:pt x="305123" y="303398"/>
                  <a:pt x="303787" y="303398"/>
                </a:cubicBezTo>
                <a:cubicBezTo>
                  <a:pt x="302541" y="303398"/>
                  <a:pt x="301206" y="303131"/>
                  <a:pt x="299960" y="302598"/>
                </a:cubicBezTo>
                <a:lnTo>
                  <a:pt x="6231" y="181278"/>
                </a:lnTo>
                <a:cubicBezTo>
                  <a:pt x="2492" y="179679"/>
                  <a:pt x="0" y="176035"/>
                  <a:pt x="0" y="171946"/>
                </a:cubicBezTo>
                <a:lnTo>
                  <a:pt x="0" y="161814"/>
                </a:lnTo>
                <a:cubicBezTo>
                  <a:pt x="0" y="156215"/>
                  <a:pt x="4539" y="151682"/>
                  <a:pt x="10147" y="151682"/>
                </a:cubicBezTo>
                <a:close/>
                <a:moveTo>
                  <a:pt x="303775" y="121342"/>
                </a:moveTo>
                <a:cubicBezTo>
                  <a:pt x="291403" y="121342"/>
                  <a:pt x="283571" y="127297"/>
                  <a:pt x="283571" y="131474"/>
                </a:cubicBezTo>
                <a:cubicBezTo>
                  <a:pt x="283571" y="135563"/>
                  <a:pt x="291403" y="141517"/>
                  <a:pt x="303775" y="141517"/>
                </a:cubicBezTo>
                <a:cubicBezTo>
                  <a:pt x="316147" y="141517"/>
                  <a:pt x="324068" y="135563"/>
                  <a:pt x="324068" y="131474"/>
                </a:cubicBezTo>
                <a:cubicBezTo>
                  <a:pt x="324068" y="127297"/>
                  <a:pt x="316147" y="121342"/>
                  <a:pt x="303775" y="121342"/>
                </a:cubicBezTo>
                <a:close/>
                <a:moveTo>
                  <a:pt x="299948" y="732"/>
                </a:moveTo>
                <a:cubicBezTo>
                  <a:pt x="302440" y="-245"/>
                  <a:pt x="305199" y="-245"/>
                  <a:pt x="307691" y="732"/>
                </a:cubicBezTo>
                <a:lnTo>
                  <a:pt x="601320" y="122142"/>
                </a:lnTo>
                <a:cubicBezTo>
                  <a:pt x="605147" y="123653"/>
                  <a:pt x="607639" y="127386"/>
                  <a:pt x="607639" y="131474"/>
                </a:cubicBezTo>
                <a:cubicBezTo>
                  <a:pt x="607639" y="135563"/>
                  <a:pt x="605147" y="139207"/>
                  <a:pt x="601320" y="140806"/>
                </a:cubicBezTo>
                <a:lnTo>
                  <a:pt x="465853" y="196801"/>
                </a:lnTo>
                <a:lnTo>
                  <a:pt x="465853" y="215021"/>
                </a:lnTo>
                <a:lnTo>
                  <a:pt x="587346" y="165159"/>
                </a:lnTo>
                <a:lnTo>
                  <a:pt x="587346" y="161782"/>
                </a:lnTo>
                <a:cubicBezTo>
                  <a:pt x="587346" y="156183"/>
                  <a:pt x="591885" y="151650"/>
                  <a:pt x="597493" y="151650"/>
                </a:cubicBezTo>
                <a:cubicBezTo>
                  <a:pt x="603100" y="151650"/>
                  <a:pt x="607639" y="156183"/>
                  <a:pt x="607639" y="161782"/>
                </a:cubicBezTo>
                <a:lnTo>
                  <a:pt x="607639" y="171914"/>
                </a:lnTo>
                <a:cubicBezTo>
                  <a:pt x="607639" y="176003"/>
                  <a:pt x="605147" y="179647"/>
                  <a:pt x="601320" y="181247"/>
                </a:cubicBezTo>
                <a:lnTo>
                  <a:pt x="465853" y="236974"/>
                </a:lnTo>
                <a:lnTo>
                  <a:pt x="465853" y="362383"/>
                </a:lnTo>
                <a:cubicBezTo>
                  <a:pt x="478225" y="349318"/>
                  <a:pt x="484367" y="336075"/>
                  <a:pt x="486058" y="331808"/>
                </a:cubicBezTo>
                <a:lnTo>
                  <a:pt x="486058" y="262927"/>
                </a:lnTo>
                <a:cubicBezTo>
                  <a:pt x="486058" y="257327"/>
                  <a:pt x="490597" y="252795"/>
                  <a:pt x="496205" y="252795"/>
                </a:cubicBezTo>
                <a:cubicBezTo>
                  <a:pt x="501812" y="252795"/>
                  <a:pt x="506351" y="257327"/>
                  <a:pt x="506351" y="262927"/>
                </a:cubicBezTo>
                <a:lnTo>
                  <a:pt x="506351" y="333675"/>
                </a:lnTo>
                <a:cubicBezTo>
                  <a:pt x="506351" y="334830"/>
                  <a:pt x="506173" y="335897"/>
                  <a:pt x="505817" y="336963"/>
                </a:cubicBezTo>
                <a:cubicBezTo>
                  <a:pt x="505372" y="338297"/>
                  <a:pt x="494869" y="367449"/>
                  <a:pt x="465853" y="389402"/>
                </a:cubicBezTo>
                <a:lnTo>
                  <a:pt x="465853" y="446818"/>
                </a:lnTo>
                <a:cubicBezTo>
                  <a:pt x="477602" y="450996"/>
                  <a:pt x="486058" y="462106"/>
                  <a:pt x="486058" y="475260"/>
                </a:cubicBezTo>
                <a:cubicBezTo>
                  <a:pt x="486058" y="491969"/>
                  <a:pt x="472440" y="505568"/>
                  <a:pt x="455707" y="505568"/>
                </a:cubicBezTo>
                <a:cubicBezTo>
                  <a:pt x="438974" y="505568"/>
                  <a:pt x="425356" y="491969"/>
                  <a:pt x="425356" y="475260"/>
                </a:cubicBezTo>
                <a:cubicBezTo>
                  <a:pt x="425356" y="462106"/>
                  <a:pt x="433812" y="450996"/>
                  <a:pt x="445560" y="446818"/>
                </a:cubicBezTo>
                <a:lnTo>
                  <a:pt x="445560" y="230041"/>
                </a:lnTo>
                <a:lnTo>
                  <a:pt x="445560" y="197689"/>
                </a:lnTo>
                <a:lnTo>
                  <a:pt x="330031" y="154583"/>
                </a:lnTo>
                <a:cubicBezTo>
                  <a:pt x="323000" y="159027"/>
                  <a:pt x="313921" y="161782"/>
                  <a:pt x="303775" y="161782"/>
                </a:cubicBezTo>
                <a:cubicBezTo>
                  <a:pt x="281079" y="161782"/>
                  <a:pt x="263277" y="148450"/>
                  <a:pt x="263277" y="131474"/>
                </a:cubicBezTo>
                <a:cubicBezTo>
                  <a:pt x="263277" y="114409"/>
                  <a:pt x="281079" y="101077"/>
                  <a:pt x="303775" y="101077"/>
                </a:cubicBezTo>
                <a:cubicBezTo>
                  <a:pt x="326560" y="101077"/>
                  <a:pt x="344272" y="114409"/>
                  <a:pt x="344272" y="131474"/>
                </a:cubicBezTo>
                <a:cubicBezTo>
                  <a:pt x="344272" y="133696"/>
                  <a:pt x="343916" y="135829"/>
                  <a:pt x="343382" y="137962"/>
                </a:cubicBezTo>
                <a:lnTo>
                  <a:pt x="454728" y="179469"/>
                </a:lnTo>
                <a:lnTo>
                  <a:pt x="570969" y="131474"/>
                </a:lnTo>
                <a:lnTo>
                  <a:pt x="303775" y="20997"/>
                </a:lnTo>
                <a:lnTo>
                  <a:pt x="36581" y="131474"/>
                </a:lnTo>
                <a:lnTo>
                  <a:pt x="303775" y="241862"/>
                </a:lnTo>
                <a:lnTo>
                  <a:pt x="406131" y="199556"/>
                </a:lnTo>
                <a:cubicBezTo>
                  <a:pt x="411293" y="197423"/>
                  <a:pt x="417257" y="199911"/>
                  <a:pt x="419393" y="205066"/>
                </a:cubicBezTo>
                <a:cubicBezTo>
                  <a:pt x="421529" y="210221"/>
                  <a:pt x="419037" y="216176"/>
                  <a:pt x="413874" y="218220"/>
                </a:cubicBezTo>
                <a:lnTo>
                  <a:pt x="307691" y="262127"/>
                </a:lnTo>
                <a:cubicBezTo>
                  <a:pt x="306445" y="262660"/>
                  <a:pt x="305110" y="262927"/>
                  <a:pt x="303775" y="262927"/>
                </a:cubicBezTo>
                <a:cubicBezTo>
                  <a:pt x="302529" y="262927"/>
                  <a:pt x="301194" y="262660"/>
                  <a:pt x="299948" y="262127"/>
                </a:cubicBezTo>
                <a:lnTo>
                  <a:pt x="6230" y="140806"/>
                </a:lnTo>
                <a:cubicBezTo>
                  <a:pt x="2492" y="139207"/>
                  <a:pt x="0" y="135563"/>
                  <a:pt x="0" y="131474"/>
                </a:cubicBezTo>
                <a:cubicBezTo>
                  <a:pt x="0" y="127386"/>
                  <a:pt x="2492" y="123653"/>
                  <a:pt x="6230" y="122142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7" grpId="0"/>
      <p:bldP spid="19" grpId="0"/>
      <p:bldP spid="2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450215" y="280035"/>
            <a:ext cx="1028700" cy="363855"/>
          </a:xfrm>
          <a:prstGeom prst="rect">
            <a:avLst/>
          </a:prstGeom>
          <a:solidFill>
            <a:srgbClr val="EDDD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35660" y="220980"/>
            <a:ext cx="3203575" cy="49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Add title text</a:t>
            </a:r>
            <a:endParaRPr kumimoji="1"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9" name="Rounded Rectangle 24"/>
          <p:cNvSpPr/>
          <p:nvPr/>
        </p:nvSpPr>
        <p:spPr>
          <a:xfrm>
            <a:off x="1320800" y="1640840"/>
            <a:ext cx="995680" cy="995680"/>
          </a:xfrm>
          <a:prstGeom prst="roundRect">
            <a:avLst>
              <a:gd name="adj" fmla="val 7712"/>
            </a:avLst>
          </a:prstGeom>
          <a:solidFill>
            <a:srgbClr val="B3672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pic>
        <p:nvPicPr>
          <p:cNvPr id="10" name="Picture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0510" y="1861185"/>
            <a:ext cx="556260" cy="5568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ounded Rectangle 27"/>
          <p:cNvSpPr/>
          <p:nvPr/>
        </p:nvSpPr>
        <p:spPr>
          <a:xfrm>
            <a:off x="1320800" y="3131185"/>
            <a:ext cx="995680" cy="995680"/>
          </a:xfrm>
          <a:prstGeom prst="roundRect">
            <a:avLst>
              <a:gd name="adj" fmla="val 7712"/>
            </a:avLst>
          </a:prstGeom>
          <a:solidFill>
            <a:srgbClr val="E2A52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pic>
        <p:nvPicPr>
          <p:cNvPr id="12" name="Picture 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0980" y="3335020"/>
            <a:ext cx="655955" cy="655955"/>
          </a:xfrm>
          <a:prstGeom prst="rect">
            <a:avLst/>
          </a:prstGeom>
          <a:effectLst/>
        </p:spPr>
      </p:pic>
      <p:sp>
        <p:nvSpPr>
          <p:cNvPr id="13" name="Rounded Rectangle 30"/>
          <p:cNvSpPr/>
          <p:nvPr/>
        </p:nvSpPr>
        <p:spPr>
          <a:xfrm>
            <a:off x="6678930" y="4623435"/>
            <a:ext cx="995680" cy="995680"/>
          </a:xfrm>
          <a:prstGeom prst="roundRect">
            <a:avLst>
              <a:gd name="adj" fmla="val 7712"/>
            </a:avLst>
          </a:prstGeom>
          <a:solidFill>
            <a:srgbClr val="9A947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pic>
        <p:nvPicPr>
          <p:cNvPr id="14" name="Picture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8165" y="4852670"/>
            <a:ext cx="536575" cy="536575"/>
          </a:xfrm>
          <a:prstGeom prst="rect">
            <a:avLst/>
          </a:prstGeom>
          <a:effectLst/>
        </p:spPr>
      </p:pic>
      <p:sp>
        <p:nvSpPr>
          <p:cNvPr id="17" name="Rounded Rectangle 33"/>
          <p:cNvSpPr/>
          <p:nvPr/>
        </p:nvSpPr>
        <p:spPr>
          <a:xfrm>
            <a:off x="6678930" y="1640205"/>
            <a:ext cx="995680" cy="995680"/>
          </a:xfrm>
          <a:prstGeom prst="roundRect">
            <a:avLst>
              <a:gd name="adj" fmla="val 7712"/>
            </a:avLst>
          </a:prstGeom>
          <a:solidFill>
            <a:srgbClr val="9A947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pic>
        <p:nvPicPr>
          <p:cNvPr id="20" name="Picture 3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6730" y="1819275"/>
            <a:ext cx="639445" cy="639445"/>
          </a:xfrm>
          <a:prstGeom prst="rect">
            <a:avLst/>
          </a:prstGeom>
          <a:effectLst/>
        </p:spPr>
      </p:pic>
      <p:sp>
        <p:nvSpPr>
          <p:cNvPr id="21" name="Rounded Rectangle 36"/>
          <p:cNvSpPr/>
          <p:nvPr/>
        </p:nvSpPr>
        <p:spPr>
          <a:xfrm>
            <a:off x="6678930" y="3131820"/>
            <a:ext cx="995680" cy="995680"/>
          </a:xfrm>
          <a:prstGeom prst="roundRect">
            <a:avLst>
              <a:gd name="adj" fmla="val 7712"/>
            </a:avLst>
          </a:prstGeom>
          <a:solidFill>
            <a:srgbClr val="B3672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pic>
        <p:nvPicPr>
          <p:cNvPr id="22" name="Picture 3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6730" y="3310255"/>
            <a:ext cx="639445" cy="639445"/>
          </a:xfrm>
          <a:prstGeom prst="rect">
            <a:avLst/>
          </a:prstGeom>
          <a:effectLst/>
        </p:spPr>
      </p:pic>
      <p:sp>
        <p:nvSpPr>
          <p:cNvPr id="5" name="Rounded Rectangle 39"/>
          <p:cNvSpPr/>
          <p:nvPr/>
        </p:nvSpPr>
        <p:spPr>
          <a:xfrm>
            <a:off x="1320800" y="4623435"/>
            <a:ext cx="995680" cy="995680"/>
          </a:xfrm>
          <a:prstGeom prst="roundRect">
            <a:avLst>
              <a:gd name="adj" fmla="val 7712"/>
            </a:avLst>
          </a:prstGeom>
          <a:solidFill>
            <a:srgbClr val="B3672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pic>
        <p:nvPicPr>
          <p:cNvPr id="6" name="Picture 4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1305" y="4852670"/>
            <a:ext cx="536575" cy="536575"/>
          </a:xfrm>
          <a:prstGeom prst="rect">
            <a:avLst/>
          </a:prstGeom>
          <a:effectLst/>
        </p:spPr>
      </p:pic>
      <p:sp>
        <p:nvSpPr>
          <p:cNvPr id="25" name="文本框 24"/>
          <p:cNvSpPr txBox="1"/>
          <p:nvPr/>
        </p:nvSpPr>
        <p:spPr>
          <a:xfrm>
            <a:off x="2405380" y="1640840"/>
            <a:ext cx="3579495" cy="9875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Click here to add text content, such as keywords, some brief introductions, etc.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2405380" y="3158490"/>
            <a:ext cx="3579495" cy="9875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Click here to add text content, such as keywords, some brief introductions, etc.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2405380" y="4665345"/>
            <a:ext cx="3579495" cy="9875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Click here to add text content, such as keywords, some brief introductions, etc.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7807325" y="1640840"/>
            <a:ext cx="3579495" cy="9875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Click here to add text content, such as keywords, some brief introductions, etc.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7807325" y="3158490"/>
            <a:ext cx="3579495" cy="9875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Click here to add text content, such as keywords, some brief introductions, etc.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7807325" y="4665345"/>
            <a:ext cx="3579495" cy="9875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Click here to add text content, such as keywords, some brief introductions, etc.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" grpId="0" animBg="1"/>
      <p:bldP spid="13" grpId="0" animBg="1"/>
      <p:bldP spid="17" grpId="0" animBg="1"/>
      <p:bldP spid="21" grpId="0" animBg="1"/>
      <p:bldP spid="5" grpId="0" animBg="1"/>
      <p:bldP spid="25" grpId="0"/>
      <p:bldP spid="28" grpId="0"/>
      <p:bldP spid="29" grpId="0"/>
      <p:bldP spid="30" grpId="0"/>
      <p:bldP spid="31" grpId="0"/>
      <p:bldP spid="3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10852150" y="6713398"/>
            <a:ext cx="1224136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  <a:hlinkClick r:id="rId2"/>
              </a:rPr>
              <a:t>下载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rPr>
              <a:t>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rPr>
              <a:t>http://www.1ppt.com/xiazai/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5624" y="4076660"/>
            <a:ext cx="1936376" cy="278134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179925" cy="3387048"/>
          </a:xfrm>
          <a:prstGeom prst="rect">
            <a:avLst/>
          </a:prstGeom>
        </p:spPr>
      </p:pic>
      <p:grpSp>
        <p:nvGrpSpPr>
          <p:cNvPr id="5" name="组合 4"/>
          <p:cNvGrpSpPr/>
          <p:nvPr/>
        </p:nvGrpSpPr>
        <p:grpSpPr>
          <a:xfrm>
            <a:off x="1356995" y="963930"/>
            <a:ext cx="9495155" cy="4930140"/>
            <a:chOff x="671" y="1077"/>
            <a:chExt cx="17888" cy="8646"/>
          </a:xfrm>
        </p:grpSpPr>
        <p:sp>
          <p:nvSpPr>
            <p:cNvPr id="17" name="矩形 16"/>
            <p:cNvSpPr/>
            <p:nvPr/>
          </p:nvSpPr>
          <p:spPr>
            <a:xfrm>
              <a:off x="671" y="1077"/>
              <a:ext cx="17888" cy="8646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1341" y="1589"/>
              <a:ext cx="16515" cy="7621"/>
            </a:xfrm>
            <a:prstGeom prst="rect">
              <a:avLst/>
            </a:prstGeom>
            <a:solidFill>
              <a:schemeClr val="bg1">
                <a:alpha val="96000"/>
              </a:schemeClr>
            </a:solidFill>
            <a:ln w="254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37" name="任意形状 36"/>
          <p:cNvSpPr/>
          <p:nvPr/>
        </p:nvSpPr>
        <p:spPr>
          <a:xfrm>
            <a:off x="5048885" y="2263775"/>
            <a:ext cx="1751330" cy="1165225"/>
          </a:xfrm>
          <a:custGeom>
            <a:avLst/>
            <a:gdLst>
              <a:gd name="connsiteX0" fmla="*/ 67 w 3890860"/>
              <a:gd name="connsiteY0" fmla="*/ 1524481 h 3192281"/>
              <a:gd name="connsiteX1" fmla="*/ 2223314 w 3890860"/>
              <a:gd name="connsiteY1" fmla="*/ 481 h 3192281"/>
              <a:gd name="connsiteX2" fmla="*/ 3890750 w 3890860"/>
              <a:gd name="connsiteY2" fmla="*/ 1381046 h 3192281"/>
              <a:gd name="connsiteX3" fmla="*/ 2295032 w 3890860"/>
              <a:gd name="connsiteY3" fmla="*/ 3191917 h 3192281"/>
              <a:gd name="connsiteX4" fmla="*/ 67 w 3890860"/>
              <a:gd name="connsiteY4" fmla="*/ 1524481 h 3192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860" h="3192281">
                <a:moveTo>
                  <a:pt x="67" y="1524481"/>
                </a:moveTo>
                <a:cubicBezTo>
                  <a:pt x="-11886" y="992575"/>
                  <a:pt x="1574867" y="24387"/>
                  <a:pt x="2223314" y="481"/>
                </a:cubicBezTo>
                <a:cubicBezTo>
                  <a:pt x="2871761" y="-23425"/>
                  <a:pt x="3878797" y="849140"/>
                  <a:pt x="3890750" y="1381046"/>
                </a:cubicBezTo>
                <a:cubicBezTo>
                  <a:pt x="3902703" y="1912952"/>
                  <a:pt x="2943479" y="3168011"/>
                  <a:pt x="2295032" y="3191917"/>
                </a:cubicBezTo>
                <a:cubicBezTo>
                  <a:pt x="1646585" y="3215823"/>
                  <a:pt x="12020" y="2056387"/>
                  <a:pt x="67" y="1524481"/>
                </a:cubicBezTo>
                <a:close/>
              </a:path>
            </a:pathLst>
          </a:custGeom>
          <a:solidFill>
            <a:srgbClr val="E2A5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361140" y="4221225"/>
            <a:ext cx="32797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Click here to add content, content to match the title. </a:t>
            </a:r>
            <a:endParaRPr kumimoji="1" lang="en-US" altLang="zh-CN" sz="1600" dirty="0">
              <a:solidFill>
                <a:schemeClr val="tx1">
                  <a:lumMod val="95000"/>
                  <a:lumOff val="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498588" y="2579855"/>
            <a:ext cx="100516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000">
                <a:solidFill>
                  <a:schemeClr val="bg1"/>
                </a:solidFill>
                <a:cs typeface="+mn-ea"/>
                <a:sym typeface="+mn-lt"/>
              </a:rPr>
              <a:t>04</a:t>
            </a:r>
            <a:endParaRPr kumimoji="1" lang="zh-CN" altLang="en-US" sz="4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3238500" y="3641725"/>
            <a:ext cx="5715000" cy="363855"/>
          </a:xfrm>
          <a:prstGeom prst="rect">
            <a:avLst/>
          </a:prstGeom>
          <a:solidFill>
            <a:srgbClr val="EDDD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073380" y="3373306"/>
            <a:ext cx="3855244" cy="743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Add title text</a:t>
            </a:r>
            <a:endParaRPr kumimoji="1" lang="zh-CN" altLang="en-US" sz="3200" dirty="0">
              <a:solidFill>
                <a:srgbClr val="353332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bldLvl="0" animBg="1"/>
      <p:bldP spid="12" grpId="0"/>
      <p:bldP spid="13" grpId="0"/>
      <p:bldP spid="24" grpId="0" bldLvl="0" animBg="1"/>
      <p:bldP spid="1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450215" y="280035"/>
            <a:ext cx="1028700" cy="363855"/>
          </a:xfrm>
          <a:prstGeom prst="rect">
            <a:avLst/>
          </a:prstGeom>
          <a:solidFill>
            <a:srgbClr val="EDDD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35660" y="220980"/>
            <a:ext cx="3203575" cy="49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Add title text</a:t>
            </a:r>
            <a:endParaRPr kumimoji="1"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9" name="Shape 17283"/>
          <p:cNvSpPr/>
          <p:nvPr/>
        </p:nvSpPr>
        <p:spPr>
          <a:xfrm>
            <a:off x="1733681" y="3441473"/>
            <a:ext cx="6478163" cy="1"/>
          </a:xfrm>
          <a:prstGeom prst="line">
            <a:avLst/>
          </a:prstGeom>
          <a:gradFill>
            <a:gsLst>
              <a:gs pos="0">
                <a:srgbClr val="4E3896"/>
              </a:gs>
              <a:gs pos="100000">
                <a:srgbClr val="027EBA"/>
              </a:gs>
            </a:gsLst>
            <a:lin ang="5400000" scaled="0"/>
          </a:gradFill>
          <a:ln w="3175">
            <a:solidFill>
              <a:srgbClr val="DCDEE0"/>
            </a:solidFill>
            <a:miter lim="400000"/>
          </a:ln>
        </p:spPr>
        <p:txBody>
          <a:bodyPr lIns="25400" tIns="25400" rIns="25400" bIns="25400" anchor="ctr"/>
          <a:lstStyle/>
          <a:p>
            <a:endParaRPr sz="200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" name="Shape 17284"/>
          <p:cNvSpPr/>
          <p:nvPr/>
        </p:nvSpPr>
        <p:spPr>
          <a:xfrm>
            <a:off x="1733681" y="4016446"/>
            <a:ext cx="6478164" cy="1"/>
          </a:xfrm>
          <a:prstGeom prst="line">
            <a:avLst/>
          </a:prstGeom>
          <a:gradFill>
            <a:gsLst>
              <a:gs pos="0">
                <a:srgbClr val="4E3896"/>
              </a:gs>
              <a:gs pos="100000">
                <a:srgbClr val="027EBA"/>
              </a:gs>
            </a:gsLst>
            <a:lin ang="5400000" scaled="0"/>
          </a:gradFill>
          <a:ln w="3175">
            <a:solidFill>
              <a:srgbClr val="DCDEE0"/>
            </a:solidFill>
            <a:miter lim="400000"/>
          </a:ln>
        </p:spPr>
        <p:txBody>
          <a:bodyPr lIns="25400" tIns="25400" rIns="25400" bIns="25400" anchor="ctr"/>
          <a:lstStyle/>
          <a:p>
            <a:endParaRPr sz="200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5" name="Shape 17285"/>
          <p:cNvSpPr/>
          <p:nvPr/>
        </p:nvSpPr>
        <p:spPr>
          <a:xfrm>
            <a:off x="1733681" y="4562503"/>
            <a:ext cx="6478163" cy="1"/>
          </a:xfrm>
          <a:prstGeom prst="line">
            <a:avLst/>
          </a:prstGeom>
          <a:gradFill>
            <a:gsLst>
              <a:gs pos="0">
                <a:srgbClr val="4E3896"/>
              </a:gs>
              <a:gs pos="100000">
                <a:srgbClr val="027EBA"/>
              </a:gs>
            </a:gsLst>
            <a:lin ang="5400000" scaled="0"/>
          </a:gradFill>
          <a:ln w="3175">
            <a:solidFill>
              <a:srgbClr val="DCDEE0"/>
            </a:solidFill>
            <a:miter lim="400000"/>
          </a:ln>
        </p:spPr>
        <p:txBody>
          <a:bodyPr lIns="25400" tIns="25400" rIns="25400" bIns="25400" anchor="ctr"/>
          <a:lstStyle/>
          <a:p>
            <a:endParaRPr sz="200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" name="Shape 17286"/>
          <p:cNvSpPr/>
          <p:nvPr/>
        </p:nvSpPr>
        <p:spPr>
          <a:xfrm>
            <a:off x="1733681" y="5148119"/>
            <a:ext cx="6478164" cy="1"/>
          </a:xfrm>
          <a:prstGeom prst="line">
            <a:avLst/>
          </a:prstGeom>
          <a:gradFill>
            <a:gsLst>
              <a:gs pos="0">
                <a:srgbClr val="4E3896"/>
              </a:gs>
              <a:gs pos="100000">
                <a:srgbClr val="027EBA"/>
              </a:gs>
            </a:gsLst>
            <a:lin ang="5400000" scaled="0"/>
          </a:gradFill>
          <a:ln w="3175">
            <a:solidFill>
              <a:srgbClr val="DCDEE0"/>
            </a:solidFill>
            <a:miter lim="400000"/>
          </a:ln>
        </p:spPr>
        <p:txBody>
          <a:bodyPr lIns="25400" tIns="25400" rIns="25400" bIns="25400" anchor="ctr"/>
          <a:lstStyle/>
          <a:p>
            <a:endParaRPr sz="200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5" name="Shape 17287"/>
          <p:cNvSpPr/>
          <p:nvPr/>
        </p:nvSpPr>
        <p:spPr>
          <a:xfrm>
            <a:off x="1733681" y="2895416"/>
            <a:ext cx="6478163" cy="1"/>
          </a:xfrm>
          <a:prstGeom prst="line">
            <a:avLst/>
          </a:prstGeom>
          <a:gradFill>
            <a:gsLst>
              <a:gs pos="0">
                <a:srgbClr val="4E3896"/>
              </a:gs>
              <a:gs pos="100000">
                <a:srgbClr val="027EBA"/>
              </a:gs>
            </a:gsLst>
            <a:lin ang="5400000" scaled="0"/>
          </a:gradFill>
          <a:ln w="3175">
            <a:solidFill>
              <a:srgbClr val="DCDEE0"/>
            </a:solidFill>
            <a:miter lim="400000"/>
          </a:ln>
        </p:spPr>
        <p:txBody>
          <a:bodyPr lIns="25400" tIns="25400" rIns="25400" bIns="25400" anchor="ctr"/>
          <a:lstStyle/>
          <a:p>
            <a:endParaRPr sz="200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6" name="Shape 17288"/>
          <p:cNvSpPr/>
          <p:nvPr/>
        </p:nvSpPr>
        <p:spPr>
          <a:xfrm>
            <a:off x="1733681" y="5683532"/>
            <a:ext cx="6478164" cy="1"/>
          </a:xfrm>
          <a:prstGeom prst="line">
            <a:avLst/>
          </a:prstGeom>
          <a:gradFill>
            <a:gsLst>
              <a:gs pos="0">
                <a:srgbClr val="4E3896"/>
              </a:gs>
              <a:gs pos="100000">
                <a:srgbClr val="027EBA"/>
              </a:gs>
            </a:gsLst>
            <a:lin ang="5400000" scaled="0"/>
          </a:gradFill>
          <a:ln w="3175">
            <a:solidFill>
              <a:srgbClr val="A6AAA9"/>
            </a:solidFill>
            <a:miter lim="400000"/>
          </a:ln>
        </p:spPr>
        <p:txBody>
          <a:bodyPr lIns="25400" tIns="25400" rIns="25400" bIns="25400" anchor="ctr"/>
          <a:lstStyle/>
          <a:p>
            <a:endParaRPr sz="200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7" name="Shape 17292"/>
          <p:cNvSpPr/>
          <p:nvPr/>
        </p:nvSpPr>
        <p:spPr>
          <a:xfrm>
            <a:off x="1725550" y="4011052"/>
            <a:ext cx="3162694" cy="16703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71" extrusionOk="0">
                <a:moveTo>
                  <a:pt x="0" y="21571"/>
                </a:moveTo>
                <a:cubicBezTo>
                  <a:pt x="3628" y="19634"/>
                  <a:pt x="6558" y="14344"/>
                  <a:pt x="7860" y="7376"/>
                </a:cubicBezTo>
                <a:cubicBezTo>
                  <a:pt x="8497" y="3972"/>
                  <a:pt x="9162" y="29"/>
                  <a:pt x="10908" y="0"/>
                </a:cubicBezTo>
                <a:cubicBezTo>
                  <a:pt x="12680" y="-29"/>
                  <a:pt x="13367" y="3978"/>
                  <a:pt x="14013" y="7444"/>
                </a:cubicBezTo>
                <a:cubicBezTo>
                  <a:pt x="15281" y="14245"/>
                  <a:pt x="18090" y="19476"/>
                  <a:pt x="21600" y="21571"/>
                </a:cubicBezTo>
                <a:lnTo>
                  <a:pt x="0" y="21571"/>
                </a:lnTo>
                <a:close/>
              </a:path>
            </a:pathLst>
          </a:custGeom>
          <a:solidFill>
            <a:srgbClr val="9A9479"/>
          </a:solidFill>
          <a:ln w="12700">
            <a:miter lim="400000"/>
          </a:ln>
        </p:spPr>
        <p:txBody>
          <a:bodyPr lIns="22860" rIns="22860" anchor="ctr"/>
          <a:lstStyle/>
          <a:p>
            <a:endParaRPr sz="200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6" name="Shape 17293"/>
          <p:cNvSpPr/>
          <p:nvPr/>
        </p:nvSpPr>
        <p:spPr>
          <a:xfrm flipV="1">
            <a:off x="1733681" y="2888180"/>
            <a:ext cx="1" cy="2794988"/>
          </a:xfrm>
          <a:prstGeom prst="line">
            <a:avLst/>
          </a:prstGeom>
          <a:gradFill>
            <a:gsLst>
              <a:gs pos="0">
                <a:srgbClr val="4E3896"/>
              </a:gs>
              <a:gs pos="100000">
                <a:srgbClr val="027EBA"/>
              </a:gs>
            </a:gsLst>
            <a:lin ang="5400000" scaled="0"/>
          </a:gradFill>
          <a:ln w="3175">
            <a:solidFill>
              <a:srgbClr val="A6AAA9"/>
            </a:solidFill>
            <a:miter lim="400000"/>
          </a:ln>
        </p:spPr>
        <p:txBody>
          <a:bodyPr lIns="25400" tIns="25400" rIns="25400" bIns="25400" anchor="ctr"/>
          <a:lstStyle/>
          <a:p>
            <a:endParaRPr sz="200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9" name="Shape 17295"/>
          <p:cNvSpPr/>
          <p:nvPr/>
        </p:nvSpPr>
        <p:spPr>
          <a:xfrm>
            <a:off x="5045824" y="3435123"/>
            <a:ext cx="3162694" cy="22462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71" extrusionOk="0">
                <a:moveTo>
                  <a:pt x="0" y="21571"/>
                </a:moveTo>
                <a:cubicBezTo>
                  <a:pt x="3628" y="19634"/>
                  <a:pt x="6558" y="14344"/>
                  <a:pt x="7860" y="7376"/>
                </a:cubicBezTo>
                <a:cubicBezTo>
                  <a:pt x="8497" y="3972"/>
                  <a:pt x="9162" y="29"/>
                  <a:pt x="10908" y="0"/>
                </a:cubicBezTo>
                <a:cubicBezTo>
                  <a:pt x="12680" y="-29"/>
                  <a:pt x="13367" y="3978"/>
                  <a:pt x="14013" y="7444"/>
                </a:cubicBezTo>
                <a:cubicBezTo>
                  <a:pt x="15281" y="14245"/>
                  <a:pt x="18090" y="19476"/>
                  <a:pt x="21600" y="21571"/>
                </a:cubicBezTo>
                <a:lnTo>
                  <a:pt x="0" y="21571"/>
                </a:lnTo>
                <a:close/>
              </a:path>
            </a:pathLst>
          </a:custGeom>
          <a:solidFill>
            <a:srgbClr val="E2A52A"/>
          </a:solidFill>
          <a:ln w="12700">
            <a:miter lim="400000"/>
          </a:ln>
        </p:spPr>
        <p:txBody>
          <a:bodyPr lIns="22860" rIns="22860" anchor="ctr"/>
          <a:lstStyle/>
          <a:p>
            <a:endParaRPr sz="200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0" name="Shape 17294"/>
          <p:cNvSpPr/>
          <p:nvPr/>
        </p:nvSpPr>
        <p:spPr>
          <a:xfrm>
            <a:off x="3267508" y="2908197"/>
            <a:ext cx="3162694" cy="27731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71" extrusionOk="0">
                <a:moveTo>
                  <a:pt x="0" y="21571"/>
                </a:moveTo>
                <a:cubicBezTo>
                  <a:pt x="3628" y="19634"/>
                  <a:pt x="6558" y="14344"/>
                  <a:pt x="7860" y="7376"/>
                </a:cubicBezTo>
                <a:cubicBezTo>
                  <a:pt x="8497" y="3972"/>
                  <a:pt x="9162" y="29"/>
                  <a:pt x="10908" y="0"/>
                </a:cubicBezTo>
                <a:cubicBezTo>
                  <a:pt x="12680" y="-29"/>
                  <a:pt x="13367" y="3978"/>
                  <a:pt x="14013" y="7444"/>
                </a:cubicBezTo>
                <a:cubicBezTo>
                  <a:pt x="15281" y="14245"/>
                  <a:pt x="18090" y="19476"/>
                  <a:pt x="21600" y="21571"/>
                </a:cubicBezTo>
                <a:lnTo>
                  <a:pt x="0" y="21571"/>
                </a:lnTo>
                <a:close/>
              </a:path>
            </a:pathLst>
          </a:custGeom>
          <a:solidFill>
            <a:srgbClr val="B3672E"/>
          </a:solidFill>
          <a:ln w="12700">
            <a:miter lim="400000"/>
          </a:ln>
        </p:spPr>
        <p:txBody>
          <a:bodyPr lIns="22860" rIns="22860" anchor="ctr"/>
          <a:lstStyle/>
          <a:p>
            <a:endParaRPr sz="200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7" name="Shape 17296"/>
          <p:cNvSpPr/>
          <p:nvPr/>
        </p:nvSpPr>
        <p:spPr>
          <a:xfrm>
            <a:off x="616221" y="3221292"/>
            <a:ext cx="926351" cy="450524"/>
          </a:xfrm>
          <a:prstGeom prst="rect">
            <a:avLst/>
          </a:prstGeom>
          <a:noFill/>
          <a:ln w="12700">
            <a:miter lim="400000"/>
          </a:ln>
        </p:spPr>
        <p:txBody>
          <a:bodyPr lIns="25400" tIns="25400" rIns="25400" bIns="25400" anchor="ctr"/>
          <a:lstStyle>
            <a:lvl1pPr algn="r">
              <a:defRPr sz="2700" cap="none">
                <a:solidFill>
                  <a:srgbClr val="A6AAA9"/>
                </a:solidFill>
                <a:latin typeface="Aller"/>
                <a:ea typeface="Aller"/>
                <a:cs typeface="Aller"/>
                <a:sym typeface="Aller"/>
              </a:defRPr>
            </a:lvl1pPr>
          </a:lstStyle>
          <a:p>
            <a:r>
              <a:rPr lang="en-US" altLang="zh-CN" sz="135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150</a:t>
            </a:r>
            <a:r>
              <a:rPr sz="135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%</a:t>
            </a:r>
          </a:p>
        </p:txBody>
      </p:sp>
      <p:sp>
        <p:nvSpPr>
          <p:cNvPr id="22" name="Shape 17297"/>
          <p:cNvSpPr/>
          <p:nvPr/>
        </p:nvSpPr>
        <p:spPr>
          <a:xfrm>
            <a:off x="616222" y="3790870"/>
            <a:ext cx="926351" cy="450523"/>
          </a:xfrm>
          <a:prstGeom prst="rect">
            <a:avLst/>
          </a:prstGeom>
          <a:noFill/>
          <a:ln w="12700">
            <a:miter lim="400000"/>
          </a:ln>
        </p:spPr>
        <p:txBody>
          <a:bodyPr lIns="25400" tIns="25400" rIns="25400" bIns="25400" anchor="ctr"/>
          <a:lstStyle>
            <a:lvl1pPr algn="r">
              <a:defRPr sz="2700" cap="none">
                <a:solidFill>
                  <a:srgbClr val="A6AAA9"/>
                </a:solidFill>
                <a:latin typeface="Aller"/>
                <a:ea typeface="Aller"/>
                <a:cs typeface="Aller"/>
                <a:sym typeface="Aller"/>
              </a:defRPr>
            </a:lvl1pPr>
          </a:lstStyle>
          <a:p>
            <a:r>
              <a:rPr lang="en-US" altLang="zh-CN" sz="135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100</a:t>
            </a:r>
            <a:r>
              <a:rPr sz="135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%</a:t>
            </a:r>
          </a:p>
        </p:txBody>
      </p:sp>
      <p:sp>
        <p:nvSpPr>
          <p:cNvPr id="23" name="Shape 17298"/>
          <p:cNvSpPr/>
          <p:nvPr/>
        </p:nvSpPr>
        <p:spPr>
          <a:xfrm>
            <a:off x="616222" y="4358359"/>
            <a:ext cx="926351" cy="450524"/>
          </a:xfrm>
          <a:prstGeom prst="rect">
            <a:avLst/>
          </a:prstGeom>
          <a:noFill/>
          <a:ln w="12700">
            <a:miter lim="400000"/>
          </a:ln>
        </p:spPr>
        <p:txBody>
          <a:bodyPr lIns="25400" tIns="25400" rIns="25400" bIns="25400" anchor="ctr"/>
          <a:lstStyle>
            <a:lvl1pPr algn="r">
              <a:defRPr sz="2700" cap="none">
                <a:solidFill>
                  <a:srgbClr val="A6AAA9"/>
                </a:solidFill>
                <a:latin typeface="Aller"/>
                <a:ea typeface="Aller"/>
                <a:cs typeface="Aller"/>
                <a:sym typeface="Aller"/>
              </a:defRPr>
            </a:lvl1pPr>
          </a:lstStyle>
          <a:p>
            <a:r>
              <a:rPr sz="135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50%</a:t>
            </a:r>
          </a:p>
        </p:txBody>
      </p:sp>
      <p:sp>
        <p:nvSpPr>
          <p:cNvPr id="3" name="Shape 17299"/>
          <p:cNvSpPr/>
          <p:nvPr/>
        </p:nvSpPr>
        <p:spPr>
          <a:xfrm>
            <a:off x="616222" y="4927937"/>
            <a:ext cx="926351" cy="450524"/>
          </a:xfrm>
          <a:prstGeom prst="rect">
            <a:avLst/>
          </a:prstGeom>
          <a:noFill/>
          <a:ln w="12700">
            <a:miter lim="400000"/>
          </a:ln>
        </p:spPr>
        <p:txBody>
          <a:bodyPr lIns="25400" tIns="25400" rIns="25400" bIns="25400" anchor="ctr"/>
          <a:lstStyle>
            <a:lvl1pPr algn="r">
              <a:defRPr sz="2700" cap="none">
                <a:solidFill>
                  <a:srgbClr val="A6AAA9"/>
                </a:solidFill>
                <a:latin typeface="Aller"/>
                <a:ea typeface="Aller"/>
                <a:cs typeface="Aller"/>
                <a:sym typeface="Aller"/>
              </a:defRPr>
            </a:lvl1pPr>
          </a:lstStyle>
          <a:p>
            <a:r>
              <a:rPr sz="135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25%</a:t>
            </a:r>
          </a:p>
        </p:txBody>
      </p:sp>
      <p:sp>
        <p:nvSpPr>
          <p:cNvPr id="8" name="Shape 17300"/>
          <p:cNvSpPr/>
          <p:nvPr/>
        </p:nvSpPr>
        <p:spPr>
          <a:xfrm>
            <a:off x="616222" y="2675235"/>
            <a:ext cx="926351" cy="450523"/>
          </a:xfrm>
          <a:prstGeom prst="rect">
            <a:avLst/>
          </a:prstGeom>
          <a:noFill/>
          <a:ln w="12700">
            <a:miter lim="400000"/>
          </a:ln>
        </p:spPr>
        <p:txBody>
          <a:bodyPr lIns="25400" tIns="25400" rIns="25400" bIns="25400" anchor="ctr"/>
          <a:lstStyle>
            <a:lvl1pPr algn="r">
              <a:defRPr sz="2700" cap="none">
                <a:solidFill>
                  <a:srgbClr val="A6AAA9"/>
                </a:solidFill>
                <a:latin typeface="Aller"/>
                <a:ea typeface="Aller"/>
                <a:cs typeface="Aller"/>
                <a:sym typeface="Aller"/>
              </a:defRPr>
            </a:lvl1pPr>
          </a:lstStyle>
          <a:p>
            <a:r>
              <a:rPr lang="en-US" altLang="zh-CN" sz="135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200</a:t>
            </a:r>
            <a:r>
              <a:rPr sz="135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%</a:t>
            </a:r>
          </a:p>
        </p:txBody>
      </p:sp>
      <p:sp>
        <p:nvSpPr>
          <p:cNvPr id="26" name="Shape 17311"/>
          <p:cNvSpPr/>
          <p:nvPr/>
        </p:nvSpPr>
        <p:spPr>
          <a:xfrm rot="10800000">
            <a:off x="8551003" y="2858222"/>
            <a:ext cx="146397" cy="146436"/>
          </a:xfrm>
          <a:prstGeom prst="ellipse">
            <a:avLst/>
          </a:prstGeom>
          <a:solidFill>
            <a:srgbClr val="B3672E"/>
          </a:solidFill>
          <a:ln w="12700">
            <a:miter lim="400000"/>
          </a:ln>
        </p:spPr>
        <p:txBody>
          <a:bodyPr lIns="22860" rIns="22860" anchor="ctr"/>
          <a:lstStyle/>
          <a:p>
            <a:endParaRPr sz="200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7" name="Shape 17312"/>
          <p:cNvSpPr/>
          <p:nvPr/>
        </p:nvSpPr>
        <p:spPr>
          <a:xfrm rot="10800000">
            <a:off x="8551003" y="3834644"/>
            <a:ext cx="146397" cy="146436"/>
          </a:xfrm>
          <a:prstGeom prst="ellipse">
            <a:avLst/>
          </a:prstGeom>
          <a:solidFill>
            <a:srgbClr val="B3672E"/>
          </a:solidFill>
          <a:ln w="12700">
            <a:miter lim="400000"/>
          </a:ln>
        </p:spPr>
        <p:txBody>
          <a:bodyPr lIns="22860" rIns="22860" anchor="ctr"/>
          <a:lstStyle/>
          <a:p>
            <a:endParaRPr sz="200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" name="Shape 17313"/>
          <p:cNvSpPr/>
          <p:nvPr/>
        </p:nvSpPr>
        <p:spPr>
          <a:xfrm rot="10800000">
            <a:off x="8551003" y="4755434"/>
            <a:ext cx="146397" cy="146436"/>
          </a:xfrm>
          <a:prstGeom prst="ellipse">
            <a:avLst/>
          </a:prstGeom>
          <a:solidFill>
            <a:srgbClr val="B3672E"/>
          </a:solidFill>
          <a:ln w="12700">
            <a:miter lim="400000"/>
          </a:ln>
        </p:spPr>
        <p:txBody>
          <a:bodyPr lIns="22860" rIns="22860" anchor="ctr"/>
          <a:lstStyle/>
          <a:p>
            <a:endParaRPr sz="200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9" name="Rectangle 11"/>
          <p:cNvSpPr/>
          <p:nvPr/>
        </p:nvSpPr>
        <p:spPr>
          <a:xfrm>
            <a:off x="8763344" y="2715847"/>
            <a:ext cx="2451995" cy="60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Click here to add content, content to match the title. 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0" name="Rectangle 11"/>
          <p:cNvSpPr/>
          <p:nvPr/>
        </p:nvSpPr>
        <p:spPr>
          <a:xfrm>
            <a:off x="8763345" y="2442534"/>
            <a:ext cx="1703105" cy="3720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Add title text</a:t>
            </a:r>
            <a:endParaRPr lang="zh-CN" altLang="en-US" sz="1600" b="1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1" name="Rectangle 11"/>
          <p:cNvSpPr/>
          <p:nvPr/>
        </p:nvSpPr>
        <p:spPr>
          <a:xfrm>
            <a:off x="8763344" y="3735794"/>
            <a:ext cx="2451995" cy="60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Click here to add content, content to match the title. 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2" name="Rectangle 11"/>
          <p:cNvSpPr/>
          <p:nvPr/>
        </p:nvSpPr>
        <p:spPr>
          <a:xfrm>
            <a:off x="8763345" y="3462481"/>
            <a:ext cx="1703105" cy="3720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Add title text</a:t>
            </a:r>
            <a:endParaRPr lang="zh-CN" altLang="en-US" sz="1600" b="1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3" name="Rectangle 11"/>
          <p:cNvSpPr/>
          <p:nvPr/>
        </p:nvSpPr>
        <p:spPr>
          <a:xfrm>
            <a:off x="8763344" y="4755741"/>
            <a:ext cx="2451995" cy="60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Click here to add content, content to match the title. 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4" name="Rectangle 11"/>
          <p:cNvSpPr/>
          <p:nvPr/>
        </p:nvSpPr>
        <p:spPr>
          <a:xfrm>
            <a:off x="8763345" y="4482428"/>
            <a:ext cx="1703105" cy="3720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Add title text</a:t>
            </a:r>
            <a:endParaRPr lang="zh-CN" altLang="en-US" sz="1600" b="1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038979" y="1784377"/>
            <a:ext cx="3141602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cs typeface="+mn-ea"/>
                <a:sym typeface="+mn-lt"/>
              </a:rPr>
              <a:t>Add title text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effectLst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2000"/>
                            </p:stCondLst>
                            <p:childTnLst>
                              <p:par>
                                <p:cTn id="8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ldLvl="0" animBg="1"/>
      <p:bldP spid="19" grpId="0" bldLvl="0" animBg="1"/>
      <p:bldP spid="20" grpId="0" bldLvl="0" animBg="1"/>
      <p:bldP spid="7" grpId="0" animBg="1"/>
      <p:bldP spid="22" grpId="0" animBg="1"/>
      <p:bldP spid="23" grpId="0" animBg="1"/>
      <p:bldP spid="3" grpId="0" animBg="1"/>
      <p:bldP spid="8" grpId="0" animBg="1"/>
      <p:bldP spid="26" grpId="0" bldLvl="0" animBg="1"/>
      <p:bldP spid="27" grpId="0" bldLvl="0" animBg="1"/>
      <p:bldP spid="10" grpId="0" bldLvl="0" animBg="1"/>
      <p:bldP spid="29" grpId="0"/>
      <p:bldP spid="30" grpId="0"/>
      <p:bldP spid="31" grpId="0"/>
      <p:bldP spid="32" grpId="0"/>
      <p:bldP spid="33" grpId="0"/>
      <p:bldP spid="34" grpId="0"/>
      <p:bldP spid="1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450215" y="280035"/>
            <a:ext cx="1028700" cy="363855"/>
          </a:xfrm>
          <a:prstGeom prst="rect">
            <a:avLst/>
          </a:prstGeom>
          <a:solidFill>
            <a:srgbClr val="EDDD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35660" y="220980"/>
            <a:ext cx="3203575" cy="49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Add title text</a:t>
            </a:r>
            <a:endParaRPr kumimoji="1"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8" name="Овал 1"/>
          <p:cNvSpPr/>
          <p:nvPr/>
        </p:nvSpPr>
        <p:spPr>
          <a:xfrm>
            <a:off x="1227464" y="2650113"/>
            <a:ext cx="1536169" cy="1536171"/>
          </a:xfrm>
          <a:prstGeom prst="ellipse">
            <a:avLst/>
          </a:prstGeom>
          <a:solidFill>
            <a:srgbClr val="B367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565"/>
            <a:endParaRPr lang="ru-RU" sz="240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9" name="Овал 2"/>
          <p:cNvSpPr/>
          <p:nvPr/>
        </p:nvSpPr>
        <p:spPr>
          <a:xfrm>
            <a:off x="1803527" y="1786017"/>
            <a:ext cx="384043" cy="384043"/>
          </a:xfrm>
          <a:prstGeom prst="ellipse">
            <a:avLst/>
          </a:prstGeom>
          <a:solidFill>
            <a:srgbClr val="B367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565"/>
            <a:endParaRPr lang="ru-RU" sz="240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2" name="Овал 3"/>
          <p:cNvSpPr/>
          <p:nvPr/>
        </p:nvSpPr>
        <p:spPr>
          <a:xfrm>
            <a:off x="1803527" y="4661892"/>
            <a:ext cx="384043" cy="384043"/>
          </a:xfrm>
          <a:prstGeom prst="ellipse">
            <a:avLst/>
          </a:prstGeom>
          <a:solidFill>
            <a:srgbClr val="E2A5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565"/>
            <a:endParaRPr lang="ru-RU" sz="240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2" name="Овал 4"/>
          <p:cNvSpPr/>
          <p:nvPr/>
        </p:nvSpPr>
        <p:spPr>
          <a:xfrm>
            <a:off x="2763168" y="4378305"/>
            <a:ext cx="384043" cy="384043"/>
          </a:xfrm>
          <a:prstGeom prst="ellipse">
            <a:avLst/>
          </a:prstGeom>
          <a:solidFill>
            <a:srgbClr val="B367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565"/>
            <a:endParaRPr lang="ru-RU" sz="240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3" name="Овал 5"/>
          <p:cNvSpPr/>
          <p:nvPr/>
        </p:nvSpPr>
        <p:spPr>
          <a:xfrm>
            <a:off x="3243687" y="3701785"/>
            <a:ext cx="384043" cy="384043"/>
          </a:xfrm>
          <a:prstGeom prst="ellipse">
            <a:avLst/>
          </a:prstGeom>
          <a:solidFill>
            <a:srgbClr val="9A94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565"/>
            <a:endParaRPr lang="ru-RU" sz="240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4" name="Овал 6"/>
          <p:cNvSpPr/>
          <p:nvPr/>
        </p:nvSpPr>
        <p:spPr>
          <a:xfrm>
            <a:off x="2763168" y="2122189"/>
            <a:ext cx="384043" cy="384043"/>
          </a:xfrm>
          <a:prstGeom prst="ellipse">
            <a:avLst/>
          </a:prstGeom>
          <a:solidFill>
            <a:srgbClr val="9A94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565"/>
            <a:endParaRPr lang="ru-RU" sz="240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8" name="Овал 7"/>
          <p:cNvSpPr/>
          <p:nvPr/>
        </p:nvSpPr>
        <p:spPr>
          <a:xfrm>
            <a:off x="3243687" y="2746124"/>
            <a:ext cx="384043" cy="384043"/>
          </a:xfrm>
          <a:prstGeom prst="ellipse">
            <a:avLst/>
          </a:prstGeom>
          <a:solidFill>
            <a:srgbClr val="B367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565"/>
            <a:endParaRPr lang="ru-RU" sz="2400">
              <a:solidFill>
                <a:prstClr val="white"/>
              </a:solidFill>
              <a:cs typeface="+mn-ea"/>
              <a:sym typeface="+mn-lt"/>
            </a:endParaRPr>
          </a:p>
        </p:txBody>
      </p:sp>
      <p:cxnSp>
        <p:nvCxnSpPr>
          <p:cNvPr id="20" name="Прямая соединительная линия 15"/>
          <p:cNvCxnSpPr/>
          <p:nvPr/>
        </p:nvCxnSpPr>
        <p:spPr>
          <a:xfrm>
            <a:off x="4131062" y="3413753"/>
            <a:ext cx="840817" cy="0"/>
          </a:xfrm>
          <a:prstGeom prst="line">
            <a:avLst/>
          </a:prstGeom>
          <a:ln>
            <a:solidFill>
              <a:srgbClr val="5B7D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4"/>
          <p:cNvCxnSpPr/>
          <p:nvPr/>
        </p:nvCxnSpPr>
        <p:spPr>
          <a:xfrm>
            <a:off x="4971879" y="2410222"/>
            <a:ext cx="0" cy="2085578"/>
          </a:xfrm>
          <a:prstGeom prst="line">
            <a:avLst/>
          </a:prstGeom>
          <a:ln>
            <a:solidFill>
              <a:srgbClr val="5B7D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5454375" y="2649985"/>
            <a:ext cx="5681444" cy="372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Click here to add content, content to match the title. 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512435" y="1984375"/>
            <a:ext cx="25924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Add title text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" name="Shape 717"/>
          <p:cNvSpPr txBox="1"/>
          <p:nvPr/>
        </p:nvSpPr>
        <p:spPr>
          <a:xfrm>
            <a:off x="5512432" y="3456021"/>
            <a:ext cx="5654434" cy="88420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Click here to add text content, such as keywords, some brief introductions, etc.</a:t>
            </a:r>
          </a:p>
        </p:txBody>
      </p:sp>
      <p:sp>
        <p:nvSpPr>
          <p:cNvPr id="17" name="AutoShape 112"/>
          <p:cNvSpPr/>
          <p:nvPr/>
        </p:nvSpPr>
        <p:spPr bwMode="auto">
          <a:xfrm>
            <a:off x="1727512" y="3053490"/>
            <a:ext cx="673720" cy="648515"/>
          </a:xfrm>
          <a:custGeom>
            <a:avLst/>
            <a:gdLst>
              <a:gd name="T0" fmla="*/ 10510 w 21020"/>
              <a:gd name="T1" fmla="*/ 10800 h 21600"/>
              <a:gd name="T2" fmla="*/ 10510 w 21020"/>
              <a:gd name="T3" fmla="*/ 10800 h 21600"/>
              <a:gd name="T4" fmla="*/ 10510 w 21020"/>
              <a:gd name="T5" fmla="*/ 10800 h 21600"/>
              <a:gd name="T6" fmla="*/ 10510 w 2102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020" h="21600">
                <a:moveTo>
                  <a:pt x="18846" y="7946"/>
                </a:moveTo>
                <a:lnTo>
                  <a:pt x="17740" y="9091"/>
                </a:lnTo>
                <a:cubicBezTo>
                  <a:pt x="17740" y="8939"/>
                  <a:pt x="17758" y="8792"/>
                  <a:pt x="17744" y="8636"/>
                </a:cubicBezTo>
                <a:cubicBezTo>
                  <a:pt x="17629" y="7331"/>
                  <a:pt x="17036" y="6068"/>
                  <a:pt x="16074" y="5080"/>
                </a:cubicBezTo>
                <a:cubicBezTo>
                  <a:pt x="15004" y="3980"/>
                  <a:pt x="13585" y="3348"/>
                  <a:pt x="12180" y="3345"/>
                </a:cubicBezTo>
                <a:lnTo>
                  <a:pt x="13268" y="2218"/>
                </a:lnTo>
                <a:cubicBezTo>
                  <a:pt x="13812" y="1659"/>
                  <a:pt x="14572" y="1350"/>
                  <a:pt x="15403" y="1350"/>
                </a:cubicBezTo>
                <a:cubicBezTo>
                  <a:pt x="16460" y="1350"/>
                  <a:pt x="17546" y="1840"/>
                  <a:pt x="18381" y="2696"/>
                </a:cubicBezTo>
                <a:cubicBezTo>
                  <a:pt x="19165" y="3500"/>
                  <a:pt x="19631" y="4499"/>
                  <a:pt x="19698" y="5510"/>
                </a:cubicBezTo>
                <a:cubicBezTo>
                  <a:pt x="19760" y="6453"/>
                  <a:pt x="19457" y="7317"/>
                  <a:pt x="18846" y="7946"/>
                </a:cubicBezTo>
                <a:moveTo>
                  <a:pt x="5828" y="19329"/>
                </a:moveTo>
                <a:cubicBezTo>
                  <a:pt x="5813" y="18424"/>
                  <a:pt x="5454" y="17481"/>
                  <a:pt x="4730" y="16739"/>
                </a:cubicBezTo>
                <a:cubicBezTo>
                  <a:pt x="4046" y="16034"/>
                  <a:pt x="3150" y="15628"/>
                  <a:pt x="2257" y="15592"/>
                </a:cubicBezTo>
                <a:lnTo>
                  <a:pt x="2911" y="13157"/>
                </a:lnTo>
                <a:cubicBezTo>
                  <a:pt x="2959" y="12995"/>
                  <a:pt x="3052" y="12835"/>
                  <a:pt x="3168" y="12695"/>
                </a:cubicBezTo>
                <a:cubicBezTo>
                  <a:pt x="4485" y="11726"/>
                  <a:pt x="6512" y="12012"/>
                  <a:pt x="7920" y="13460"/>
                </a:cubicBezTo>
                <a:cubicBezTo>
                  <a:pt x="9409" y="14990"/>
                  <a:pt x="9639" y="17230"/>
                  <a:pt x="8492" y="18568"/>
                </a:cubicBezTo>
                <a:cubicBezTo>
                  <a:pt x="8416" y="18609"/>
                  <a:pt x="8339" y="18648"/>
                  <a:pt x="8256" y="18675"/>
                </a:cubicBezTo>
                <a:cubicBezTo>
                  <a:pt x="8256" y="18675"/>
                  <a:pt x="5828" y="19329"/>
                  <a:pt x="5828" y="19329"/>
                </a:cubicBezTo>
                <a:close/>
                <a:moveTo>
                  <a:pt x="2737" y="20164"/>
                </a:moveTo>
                <a:cubicBezTo>
                  <a:pt x="2665" y="20181"/>
                  <a:pt x="2443" y="20239"/>
                  <a:pt x="2291" y="20249"/>
                </a:cubicBezTo>
                <a:cubicBezTo>
                  <a:pt x="1751" y="20244"/>
                  <a:pt x="1313" y="19792"/>
                  <a:pt x="1313" y="19237"/>
                </a:cubicBezTo>
                <a:cubicBezTo>
                  <a:pt x="1321" y="19124"/>
                  <a:pt x="1365" y="18929"/>
                  <a:pt x="1380" y="18857"/>
                </a:cubicBezTo>
                <a:lnTo>
                  <a:pt x="2071" y="16283"/>
                </a:lnTo>
                <a:cubicBezTo>
                  <a:pt x="2822" y="16261"/>
                  <a:pt x="3630" y="16562"/>
                  <a:pt x="4265" y="17215"/>
                </a:cubicBezTo>
                <a:cubicBezTo>
                  <a:pt x="4911" y="17878"/>
                  <a:pt x="5214" y="18725"/>
                  <a:pt x="5181" y="19504"/>
                </a:cubicBezTo>
                <a:cubicBezTo>
                  <a:pt x="5181" y="19504"/>
                  <a:pt x="2737" y="20164"/>
                  <a:pt x="2737" y="20164"/>
                </a:cubicBezTo>
                <a:close/>
                <a:moveTo>
                  <a:pt x="6888" y="11179"/>
                </a:moveTo>
                <a:cubicBezTo>
                  <a:pt x="6280" y="10927"/>
                  <a:pt x="5642" y="10783"/>
                  <a:pt x="5004" y="10774"/>
                </a:cubicBezTo>
                <a:lnTo>
                  <a:pt x="10063" y="5536"/>
                </a:lnTo>
                <a:cubicBezTo>
                  <a:pt x="10838" y="4759"/>
                  <a:pt x="11966" y="4536"/>
                  <a:pt x="13077" y="4819"/>
                </a:cubicBezTo>
                <a:cubicBezTo>
                  <a:pt x="13077" y="4819"/>
                  <a:pt x="6888" y="11179"/>
                  <a:pt x="6888" y="11179"/>
                </a:cubicBezTo>
                <a:close/>
                <a:moveTo>
                  <a:pt x="9717" y="13672"/>
                </a:moveTo>
                <a:cubicBezTo>
                  <a:pt x="9473" y="13258"/>
                  <a:pt x="9194" y="12859"/>
                  <a:pt x="8848" y="12505"/>
                </a:cubicBezTo>
                <a:cubicBezTo>
                  <a:pt x="8447" y="12093"/>
                  <a:pt x="7986" y="11770"/>
                  <a:pt x="7507" y="11498"/>
                </a:cubicBezTo>
                <a:lnTo>
                  <a:pt x="13767" y="5064"/>
                </a:lnTo>
                <a:cubicBezTo>
                  <a:pt x="14259" y="5288"/>
                  <a:pt x="14729" y="5607"/>
                  <a:pt x="15145" y="6035"/>
                </a:cubicBezTo>
                <a:cubicBezTo>
                  <a:pt x="15500" y="6398"/>
                  <a:pt x="15775" y="6806"/>
                  <a:pt x="15987" y="7229"/>
                </a:cubicBezTo>
                <a:cubicBezTo>
                  <a:pt x="15987" y="7229"/>
                  <a:pt x="9717" y="13672"/>
                  <a:pt x="9717" y="13672"/>
                </a:cubicBezTo>
                <a:close/>
                <a:moveTo>
                  <a:pt x="10519" y="16061"/>
                </a:moveTo>
                <a:cubicBezTo>
                  <a:pt x="10465" y="15452"/>
                  <a:pt x="10298" y="14854"/>
                  <a:pt x="10047" y="14288"/>
                </a:cubicBezTo>
                <a:lnTo>
                  <a:pt x="16257" y="7906"/>
                </a:lnTo>
                <a:cubicBezTo>
                  <a:pt x="16637" y="9140"/>
                  <a:pt x="16442" y="10429"/>
                  <a:pt x="15610" y="11284"/>
                </a:cubicBezTo>
                <a:cubicBezTo>
                  <a:pt x="15604" y="11290"/>
                  <a:pt x="15598" y="11293"/>
                  <a:pt x="15593" y="11298"/>
                </a:cubicBezTo>
                <a:lnTo>
                  <a:pt x="15602" y="11306"/>
                </a:lnTo>
                <a:lnTo>
                  <a:pt x="10525" y="16565"/>
                </a:lnTo>
                <a:cubicBezTo>
                  <a:pt x="10527" y="16397"/>
                  <a:pt x="10534" y="16232"/>
                  <a:pt x="10519" y="16061"/>
                </a:cubicBezTo>
                <a:moveTo>
                  <a:pt x="19308" y="1741"/>
                </a:moveTo>
                <a:cubicBezTo>
                  <a:pt x="18228" y="632"/>
                  <a:pt x="16805" y="0"/>
                  <a:pt x="15403" y="0"/>
                </a:cubicBezTo>
                <a:cubicBezTo>
                  <a:pt x="14220" y="0"/>
                  <a:pt x="13131" y="450"/>
                  <a:pt x="12335" y="1266"/>
                </a:cubicBezTo>
                <a:lnTo>
                  <a:pt x="9138" y="4577"/>
                </a:lnTo>
                <a:cubicBezTo>
                  <a:pt x="9129" y="4585"/>
                  <a:pt x="9118" y="4592"/>
                  <a:pt x="9108" y="4602"/>
                </a:cubicBezTo>
                <a:cubicBezTo>
                  <a:pt x="9103" y="4608"/>
                  <a:pt x="9100" y="4614"/>
                  <a:pt x="9095" y="4620"/>
                </a:cubicBezTo>
                <a:lnTo>
                  <a:pt x="9096" y="4621"/>
                </a:lnTo>
                <a:lnTo>
                  <a:pt x="2310" y="11647"/>
                </a:lnTo>
                <a:cubicBezTo>
                  <a:pt x="1998" y="11966"/>
                  <a:pt x="1771" y="12364"/>
                  <a:pt x="1645" y="12797"/>
                </a:cubicBezTo>
                <a:lnTo>
                  <a:pt x="102" y="18541"/>
                </a:lnTo>
                <a:cubicBezTo>
                  <a:pt x="100" y="18557"/>
                  <a:pt x="0" y="19008"/>
                  <a:pt x="0" y="19237"/>
                </a:cubicBezTo>
                <a:cubicBezTo>
                  <a:pt x="0" y="20541"/>
                  <a:pt x="1030" y="21599"/>
                  <a:pt x="2302" y="21599"/>
                </a:cubicBezTo>
                <a:cubicBezTo>
                  <a:pt x="2554" y="21599"/>
                  <a:pt x="3044" y="21475"/>
                  <a:pt x="3062" y="21473"/>
                </a:cubicBezTo>
                <a:lnTo>
                  <a:pt x="8630" y="19969"/>
                </a:lnTo>
                <a:cubicBezTo>
                  <a:pt x="9054" y="19839"/>
                  <a:pt x="9439" y="19604"/>
                  <a:pt x="9750" y="19283"/>
                </a:cubicBezTo>
                <a:lnTo>
                  <a:pt x="19776" y="8899"/>
                </a:lnTo>
                <a:cubicBezTo>
                  <a:pt x="21600" y="7023"/>
                  <a:pt x="21394" y="3881"/>
                  <a:pt x="19308" y="174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lIns="19050" tIns="19050" rIns="19050" bIns="19050" anchor="ctr"/>
          <a:lstStyle/>
          <a:p>
            <a:pPr marL="0" marR="0" lvl="0" indent="0" algn="ctr" defTabSz="2286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  <p:bldP spid="9" grpId="0" bldLvl="0" animBg="1"/>
      <p:bldP spid="2" grpId="0" bldLvl="0" animBg="1"/>
      <p:bldP spid="12" grpId="0" bldLvl="0" animBg="1"/>
      <p:bldP spid="13" grpId="0" bldLvl="0" animBg="1"/>
      <p:bldP spid="14" grpId="0" bldLvl="0" animBg="1"/>
      <p:bldP spid="18" grpId="0" bldLvl="0" animBg="1"/>
      <p:bldP spid="10" grpId="0"/>
      <p:bldP spid="15" grpId="0"/>
      <p:bldP spid="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450215" y="280035"/>
            <a:ext cx="1028700" cy="363855"/>
          </a:xfrm>
          <a:prstGeom prst="rect">
            <a:avLst/>
          </a:prstGeom>
          <a:solidFill>
            <a:srgbClr val="EDDD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35660" y="220980"/>
            <a:ext cx="3203575" cy="49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Add title text</a:t>
            </a:r>
            <a:endParaRPr kumimoji="1"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4630836" y="1808849"/>
            <a:ext cx="3075599" cy="3152347"/>
            <a:chOff x="7458" y="3618"/>
            <a:chExt cx="3553" cy="3642"/>
          </a:xfrm>
        </p:grpSpPr>
        <p:sp>
          <p:nvSpPr>
            <p:cNvPr id="5" name="矩形: 圆角 1"/>
            <p:cNvSpPr/>
            <p:nvPr/>
          </p:nvSpPr>
          <p:spPr>
            <a:xfrm rot="2700000">
              <a:off x="7458" y="3721"/>
              <a:ext cx="3539" cy="3539"/>
            </a:xfrm>
            <a:prstGeom prst="round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7503" y="3618"/>
              <a:ext cx="1003" cy="1003"/>
            </a:xfrm>
            <a:prstGeom prst="ellipse">
              <a:avLst/>
            </a:prstGeom>
            <a:solidFill>
              <a:srgbClr val="B367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10008" y="3618"/>
              <a:ext cx="1003" cy="1003"/>
            </a:xfrm>
            <a:prstGeom prst="ellipse">
              <a:avLst/>
            </a:prstGeom>
            <a:solidFill>
              <a:srgbClr val="E2A5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" name="椭圆 1"/>
            <p:cNvSpPr/>
            <p:nvPr/>
          </p:nvSpPr>
          <p:spPr>
            <a:xfrm>
              <a:off x="7503" y="6093"/>
              <a:ext cx="1003" cy="1003"/>
            </a:xfrm>
            <a:prstGeom prst="ellipse">
              <a:avLst/>
            </a:prstGeom>
            <a:solidFill>
              <a:srgbClr val="9A94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10008" y="6093"/>
              <a:ext cx="1003" cy="1003"/>
            </a:xfrm>
            <a:prstGeom prst="ellipse">
              <a:avLst/>
            </a:prstGeom>
            <a:solidFill>
              <a:srgbClr val="B367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3" name="AutoShape 112"/>
            <p:cNvSpPr/>
            <p:nvPr/>
          </p:nvSpPr>
          <p:spPr bwMode="auto">
            <a:xfrm>
              <a:off x="7725" y="3838"/>
              <a:ext cx="568" cy="565"/>
            </a:xfrm>
            <a:custGeom>
              <a:avLst/>
              <a:gdLst>
                <a:gd name="T0" fmla="*/ 10510 w 21020"/>
                <a:gd name="T1" fmla="*/ 10800 h 21600"/>
                <a:gd name="T2" fmla="*/ 10510 w 21020"/>
                <a:gd name="T3" fmla="*/ 10800 h 21600"/>
                <a:gd name="T4" fmla="*/ 10510 w 21020"/>
                <a:gd name="T5" fmla="*/ 10800 h 21600"/>
                <a:gd name="T6" fmla="*/ 10510 w 2102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020" h="21600">
                  <a:moveTo>
                    <a:pt x="18846" y="7946"/>
                  </a:moveTo>
                  <a:lnTo>
                    <a:pt x="17740" y="9091"/>
                  </a:lnTo>
                  <a:cubicBezTo>
                    <a:pt x="17740" y="8939"/>
                    <a:pt x="17758" y="8792"/>
                    <a:pt x="17744" y="8636"/>
                  </a:cubicBezTo>
                  <a:cubicBezTo>
                    <a:pt x="17629" y="7331"/>
                    <a:pt x="17036" y="6068"/>
                    <a:pt x="16074" y="5080"/>
                  </a:cubicBezTo>
                  <a:cubicBezTo>
                    <a:pt x="15004" y="3980"/>
                    <a:pt x="13585" y="3348"/>
                    <a:pt x="12180" y="3345"/>
                  </a:cubicBezTo>
                  <a:lnTo>
                    <a:pt x="13268" y="2218"/>
                  </a:lnTo>
                  <a:cubicBezTo>
                    <a:pt x="13812" y="1659"/>
                    <a:pt x="14572" y="1350"/>
                    <a:pt x="15403" y="1350"/>
                  </a:cubicBezTo>
                  <a:cubicBezTo>
                    <a:pt x="16460" y="1350"/>
                    <a:pt x="17546" y="1840"/>
                    <a:pt x="18381" y="2696"/>
                  </a:cubicBezTo>
                  <a:cubicBezTo>
                    <a:pt x="19165" y="3500"/>
                    <a:pt x="19631" y="4499"/>
                    <a:pt x="19698" y="5510"/>
                  </a:cubicBezTo>
                  <a:cubicBezTo>
                    <a:pt x="19760" y="6453"/>
                    <a:pt x="19457" y="7317"/>
                    <a:pt x="18846" y="7946"/>
                  </a:cubicBezTo>
                  <a:moveTo>
                    <a:pt x="5828" y="19329"/>
                  </a:moveTo>
                  <a:cubicBezTo>
                    <a:pt x="5813" y="18424"/>
                    <a:pt x="5454" y="17481"/>
                    <a:pt x="4730" y="16739"/>
                  </a:cubicBezTo>
                  <a:cubicBezTo>
                    <a:pt x="4046" y="16034"/>
                    <a:pt x="3150" y="15628"/>
                    <a:pt x="2257" y="15592"/>
                  </a:cubicBezTo>
                  <a:lnTo>
                    <a:pt x="2911" y="13157"/>
                  </a:lnTo>
                  <a:cubicBezTo>
                    <a:pt x="2959" y="12995"/>
                    <a:pt x="3052" y="12835"/>
                    <a:pt x="3168" y="12695"/>
                  </a:cubicBezTo>
                  <a:cubicBezTo>
                    <a:pt x="4485" y="11726"/>
                    <a:pt x="6512" y="12012"/>
                    <a:pt x="7920" y="13460"/>
                  </a:cubicBezTo>
                  <a:cubicBezTo>
                    <a:pt x="9409" y="14990"/>
                    <a:pt x="9639" y="17230"/>
                    <a:pt x="8492" y="18568"/>
                  </a:cubicBezTo>
                  <a:cubicBezTo>
                    <a:pt x="8416" y="18609"/>
                    <a:pt x="8339" y="18648"/>
                    <a:pt x="8256" y="18675"/>
                  </a:cubicBezTo>
                  <a:cubicBezTo>
                    <a:pt x="8256" y="18675"/>
                    <a:pt x="5828" y="19329"/>
                    <a:pt x="5828" y="19329"/>
                  </a:cubicBezTo>
                  <a:close/>
                  <a:moveTo>
                    <a:pt x="2737" y="20164"/>
                  </a:moveTo>
                  <a:cubicBezTo>
                    <a:pt x="2665" y="20181"/>
                    <a:pt x="2443" y="20239"/>
                    <a:pt x="2291" y="20249"/>
                  </a:cubicBezTo>
                  <a:cubicBezTo>
                    <a:pt x="1751" y="20244"/>
                    <a:pt x="1313" y="19792"/>
                    <a:pt x="1313" y="19237"/>
                  </a:cubicBezTo>
                  <a:cubicBezTo>
                    <a:pt x="1321" y="19124"/>
                    <a:pt x="1365" y="18929"/>
                    <a:pt x="1380" y="18857"/>
                  </a:cubicBezTo>
                  <a:lnTo>
                    <a:pt x="2071" y="16283"/>
                  </a:lnTo>
                  <a:cubicBezTo>
                    <a:pt x="2822" y="16261"/>
                    <a:pt x="3630" y="16562"/>
                    <a:pt x="4265" y="17215"/>
                  </a:cubicBezTo>
                  <a:cubicBezTo>
                    <a:pt x="4911" y="17878"/>
                    <a:pt x="5214" y="18725"/>
                    <a:pt x="5181" y="19504"/>
                  </a:cubicBezTo>
                  <a:cubicBezTo>
                    <a:pt x="5181" y="19504"/>
                    <a:pt x="2737" y="20164"/>
                    <a:pt x="2737" y="20164"/>
                  </a:cubicBezTo>
                  <a:close/>
                  <a:moveTo>
                    <a:pt x="6888" y="11179"/>
                  </a:moveTo>
                  <a:cubicBezTo>
                    <a:pt x="6280" y="10927"/>
                    <a:pt x="5642" y="10783"/>
                    <a:pt x="5004" y="10774"/>
                  </a:cubicBezTo>
                  <a:lnTo>
                    <a:pt x="10063" y="5536"/>
                  </a:lnTo>
                  <a:cubicBezTo>
                    <a:pt x="10838" y="4759"/>
                    <a:pt x="11966" y="4536"/>
                    <a:pt x="13077" y="4819"/>
                  </a:cubicBezTo>
                  <a:cubicBezTo>
                    <a:pt x="13077" y="4819"/>
                    <a:pt x="6888" y="11179"/>
                    <a:pt x="6888" y="11179"/>
                  </a:cubicBezTo>
                  <a:close/>
                  <a:moveTo>
                    <a:pt x="9717" y="13672"/>
                  </a:moveTo>
                  <a:cubicBezTo>
                    <a:pt x="9473" y="13258"/>
                    <a:pt x="9194" y="12859"/>
                    <a:pt x="8848" y="12505"/>
                  </a:cubicBezTo>
                  <a:cubicBezTo>
                    <a:pt x="8447" y="12093"/>
                    <a:pt x="7986" y="11770"/>
                    <a:pt x="7507" y="11498"/>
                  </a:cubicBezTo>
                  <a:lnTo>
                    <a:pt x="13767" y="5064"/>
                  </a:lnTo>
                  <a:cubicBezTo>
                    <a:pt x="14259" y="5288"/>
                    <a:pt x="14729" y="5607"/>
                    <a:pt x="15145" y="6035"/>
                  </a:cubicBezTo>
                  <a:cubicBezTo>
                    <a:pt x="15500" y="6398"/>
                    <a:pt x="15775" y="6806"/>
                    <a:pt x="15987" y="7229"/>
                  </a:cubicBezTo>
                  <a:cubicBezTo>
                    <a:pt x="15987" y="7229"/>
                    <a:pt x="9717" y="13672"/>
                    <a:pt x="9717" y="13672"/>
                  </a:cubicBezTo>
                  <a:close/>
                  <a:moveTo>
                    <a:pt x="10519" y="16061"/>
                  </a:moveTo>
                  <a:cubicBezTo>
                    <a:pt x="10465" y="15452"/>
                    <a:pt x="10298" y="14854"/>
                    <a:pt x="10047" y="14288"/>
                  </a:cubicBezTo>
                  <a:lnTo>
                    <a:pt x="16257" y="7906"/>
                  </a:lnTo>
                  <a:cubicBezTo>
                    <a:pt x="16637" y="9140"/>
                    <a:pt x="16442" y="10429"/>
                    <a:pt x="15610" y="11284"/>
                  </a:cubicBezTo>
                  <a:cubicBezTo>
                    <a:pt x="15604" y="11290"/>
                    <a:pt x="15598" y="11293"/>
                    <a:pt x="15593" y="11298"/>
                  </a:cubicBezTo>
                  <a:lnTo>
                    <a:pt x="15602" y="11306"/>
                  </a:lnTo>
                  <a:lnTo>
                    <a:pt x="10525" y="16565"/>
                  </a:lnTo>
                  <a:cubicBezTo>
                    <a:pt x="10527" y="16397"/>
                    <a:pt x="10534" y="16232"/>
                    <a:pt x="10519" y="16061"/>
                  </a:cubicBezTo>
                  <a:moveTo>
                    <a:pt x="19308" y="1741"/>
                  </a:moveTo>
                  <a:cubicBezTo>
                    <a:pt x="18228" y="632"/>
                    <a:pt x="16805" y="0"/>
                    <a:pt x="15403" y="0"/>
                  </a:cubicBezTo>
                  <a:cubicBezTo>
                    <a:pt x="14220" y="0"/>
                    <a:pt x="13131" y="450"/>
                    <a:pt x="12335" y="1266"/>
                  </a:cubicBezTo>
                  <a:lnTo>
                    <a:pt x="9138" y="4577"/>
                  </a:lnTo>
                  <a:cubicBezTo>
                    <a:pt x="9129" y="4585"/>
                    <a:pt x="9118" y="4592"/>
                    <a:pt x="9108" y="4602"/>
                  </a:cubicBezTo>
                  <a:cubicBezTo>
                    <a:pt x="9103" y="4608"/>
                    <a:pt x="9100" y="4614"/>
                    <a:pt x="9095" y="4620"/>
                  </a:cubicBezTo>
                  <a:lnTo>
                    <a:pt x="9096" y="4621"/>
                  </a:lnTo>
                  <a:lnTo>
                    <a:pt x="2310" y="11647"/>
                  </a:lnTo>
                  <a:cubicBezTo>
                    <a:pt x="1998" y="11966"/>
                    <a:pt x="1771" y="12364"/>
                    <a:pt x="1645" y="12797"/>
                  </a:cubicBezTo>
                  <a:lnTo>
                    <a:pt x="102" y="18541"/>
                  </a:lnTo>
                  <a:cubicBezTo>
                    <a:pt x="100" y="18557"/>
                    <a:pt x="0" y="19008"/>
                    <a:pt x="0" y="19237"/>
                  </a:cubicBezTo>
                  <a:cubicBezTo>
                    <a:pt x="0" y="20541"/>
                    <a:pt x="1030" y="21599"/>
                    <a:pt x="2302" y="21599"/>
                  </a:cubicBezTo>
                  <a:cubicBezTo>
                    <a:pt x="2554" y="21599"/>
                    <a:pt x="3044" y="21475"/>
                    <a:pt x="3062" y="21473"/>
                  </a:cubicBezTo>
                  <a:lnTo>
                    <a:pt x="8630" y="19969"/>
                  </a:lnTo>
                  <a:cubicBezTo>
                    <a:pt x="9054" y="19839"/>
                    <a:pt x="9439" y="19604"/>
                    <a:pt x="9750" y="19283"/>
                  </a:cubicBezTo>
                  <a:lnTo>
                    <a:pt x="19776" y="8899"/>
                  </a:lnTo>
                  <a:cubicBezTo>
                    <a:pt x="21600" y="7023"/>
                    <a:pt x="21394" y="3881"/>
                    <a:pt x="19308" y="1741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ea"/>
                <a:sym typeface="+mn-lt"/>
              </a:endParaRPr>
            </a:p>
          </p:txBody>
        </p:sp>
        <p:grpSp>
          <p:nvGrpSpPr>
            <p:cNvPr id="34" name="组合 33"/>
            <p:cNvGrpSpPr/>
            <p:nvPr/>
          </p:nvGrpSpPr>
          <p:grpSpPr>
            <a:xfrm>
              <a:off x="10316" y="6312"/>
              <a:ext cx="389" cy="567"/>
              <a:chOff x="2528974" y="2863357"/>
              <a:chExt cx="246811" cy="359779"/>
            </a:xfrm>
            <a:solidFill>
              <a:schemeClr val="bg1"/>
            </a:solidFill>
          </p:grpSpPr>
          <p:sp>
            <p:nvSpPr>
              <p:cNvPr id="35" name="AutoShape 113"/>
              <p:cNvSpPr/>
              <p:nvPr/>
            </p:nvSpPr>
            <p:spPr bwMode="auto">
              <a:xfrm>
                <a:off x="2528974" y="2863357"/>
                <a:ext cx="246811" cy="35977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5386" y="14175"/>
                    </a:moveTo>
                    <a:lnTo>
                      <a:pt x="6223" y="14175"/>
                    </a:lnTo>
                    <a:cubicBezTo>
                      <a:pt x="5734" y="13446"/>
                      <a:pt x="5147" y="12716"/>
                      <a:pt x="4568" y="12003"/>
                    </a:cubicBezTo>
                    <a:cubicBezTo>
                      <a:pt x="3287" y="10427"/>
                      <a:pt x="1963" y="8797"/>
                      <a:pt x="1963" y="7425"/>
                    </a:cubicBezTo>
                    <a:cubicBezTo>
                      <a:pt x="1963" y="4075"/>
                      <a:pt x="5927" y="1350"/>
                      <a:pt x="10800" y="1350"/>
                    </a:cubicBezTo>
                    <a:cubicBezTo>
                      <a:pt x="15672" y="1350"/>
                      <a:pt x="19636" y="4075"/>
                      <a:pt x="19636" y="7425"/>
                    </a:cubicBezTo>
                    <a:cubicBezTo>
                      <a:pt x="19636" y="8787"/>
                      <a:pt x="18312" y="10425"/>
                      <a:pt x="17029" y="12011"/>
                    </a:cubicBezTo>
                    <a:cubicBezTo>
                      <a:pt x="16455" y="12723"/>
                      <a:pt x="15873" y="13449"/>
                      <a:pt x="15386" y="14175"/>
                    </a:cubicBezTo>
                    <a:moveTo>
                      <a:pt x="10800" y="20249"/>
                    </a:moveTo>
                    <a:cubicBezTo>
                      <a:pt x="9805" y="20249"/>
                      <a:pt x="9347" y="20171"/>
                      <a:pt x="8839" y="19406"/>
                    </a:cubicBezTo>
                    <a:lnTo>
                      <a:pt x="13000" y="19048"/>
                    </a:lnTo>
                    <a:cubicBezTo>
                      <a:pt x="12398" y="20164"/>
                      <a:pt x="11959" y="20249"/>
                      <a:pt x="10800" y="20249"/>
                    </a:cubicBezTo>
                    <a:moveTo>
                      <a:pt x="7595" y="16813"/>
                    </a:moveTo>
                    <a:cubicBezTo>
                      <a:pt x="7417" y="16407"/>
                      <a:pt x="7215" y="15978"/>
                      <a:pt x="6991" y="15525"/>
                    </a:cubicBezTo>
                    <a:lnTo>
                      <a:pt x="14616" y="15525"/>
                    </a:lnTo>
                    <a:cubicBezTo>
                      <a:pt x="14496" y="15767"/>
                      <a:pt x="14375" y="16010"/>
                      <a:pt x="14270" y="16239"/>
                    </a:cubicBezTo>
                    <a:cubicBezTo>
                      <a:pt x="14270" y="16239"/>
                      <a:pt x="7595" y="16813"/>
                      <a:pt x="7595" y="16813"/>
                    </a:cubicBezTo>
                    <a:close/>
                    <a:moveTo>
                      <a:pt x="13345" y="18343"/>
                    </a:moveTo>
                    <a:lnTo>
                      <a:pt x="8476" y="18762"/>
                    </a:lnTo>
                    <a:cubicBezTo>
                      <a:pt x="8303" y="18416"/>
                      <a:pt x="8116" y="18011"/>
                      <a:pt x="7890" y="17483"/>
                    </a:cubicBezTo>
                    <a:cubicBezTo>
                      <a:pt x="7887" y="17477"/>
                      <a:pt x="7883" y="17469"/>
                      <a:pt x="7881" y="17462"/>
                    </a:cubicBezTo>
                    <a:lnTo>
                      <a:pt x="13957" y="16941"/>
                    </a:lnTo>
                    <a:cubicBezTo>
                      <a:pt x="13871" y="17140"/>
                      <a:pt x="13778" y="17350"/>
                      <a:pt x="13698" y="17537"/>
                    </a:cubicBezTo>
                    <a:cubicBezTo>
                      <a:pt x="13569" y="17841"/>
                      <a:pt x="13453" y="18104"/>
                      <a:pt x="13345" y="18343"/>
                    </a:cubicBezTo>
                    <a:moveTo>
                      <a:pt x="10800" y="0"/>
                    </a:moveTo>
                    <a:cubicBezTo>
                      <a:pt x="4835" y="0"/>
                      <a:pt x="0" y="3324"/>
                      <a:pt x="0" y="7425"/>
                    </a:cubicBezTo>
                    <a:cubicBezTo>
                      <a:pt x="0" y="10146"/>
                      <a:pt x="3621" y="13029"/>
                      <a:pt x="4939" y="15562"/>
                    </a:cubicBezTo>
                    <a:cubicBezTo>
                      <a:pt x="6906" y="19339"/>
                      <a:pt x="6688" y="21599"/>
                      <a:pt x="10800" y="21599"/>
                    </a:cubicBezTo>
                    <a:cubicBezTo>
                      <a:pt x="14972" y="21599"/>
                      <a:pt x="14692" y="19349"/>
                      <a:pt x="16660" y="15577"/>
                    </a:cubicBezTo>
                    <a:cubicBezTo>
                      <a:pt x="17983" y="13039"/>
                      <a:pt x="21600" y="10124"/>
                      <a:pt x="21600" y="7425"/>
                    </a:cubicBezTo>
                    <a:cubicBezTo>
                      <a:pt x="21600" y="3324"/>
                      <a:pt x="16764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500" ker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cs typeface="+mn-ea"/>
                  <a:sym typeface="+mn-lt"/>
                </a:endParaRPr>
              </a:p>
            </p:txBody>
          </p:sp>
          <p:sp>
            <p:nvSpPr>
              <p:cNvPr id="36" name="AutoShape 114"/>
              <p:cNvSpPr/>
              <p:nvPr/>
            </p:nvSpPr>
            <p:spPr bwMode="auto">
              <a:xfrm>
                <a:off x="2584843" y="2919841"/>
                <a:ext cx="73061" cy="73061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9938" y="0"/>
                    </a:moveTo>
                    <a:cubicBezTo>
                      <a:pt x="8943" y="0"/>
                      <a:pt x="0" y="8942"/>
                      <a:pt x="0" y="19938"/>
                    </a:cubicBezTo>
                    <a:cubicBezTo>
                      <a:pt x="0" y="20855"/>
                      <a:pt x="743" y="21600"/>
                      <a:pt x="1661" y="21600"/>
                    </a:cubicBezTo>
                    <a:cubicBezTo>
                      <a:pt x="2579" y="21600"/>
                      <a:pt x="3323" y="20855"/>
                      <a:pt x="3323" y="19938"/>
                    </a:cubicBezTo>
                    <a:cubicBezTo>
                      <a:pt x="3323" y="10777"/>
                      <a:pt x="10777" y="3323"/>
                      <a:pt x="19938" y="3323"/>
                    </a:cubicBezTo>
                    <a:cubicBezTo>
                      <a:pt x="20856" y="3323"/>
                      <a:pt x="21600" y="2578"/>
                      <a:pt x="21600" y="1661"/>
                    </a:cubicBezTo>
                    <a:cubicBezTo>
                      <a:pt x="21600" y="744"/>
                      <a:pt x="20856" y="0"/>
                      <a:pt x="19938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500" ker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cs typeface="+mn-ea"/>
                  <a:sym typeface="+mn-lt"/>
                </a:endParaRPr>
              </a:p>
            </p:txBody>
          </p:sp>
        </p:grpSp>
        <p:grpSp>
          <p:nvGrpSpPr>
            <p:cNvPr id="37" name="组合 36"/>
            <p:cNvGrpSpPr/>
            <p:nvPr/>
          </p:nvGrpSpPr>
          <p:grpSpPr>
            <a:xfrm>
              <a:off x="10233" y="3837"/>
              <a:ext cx="566" cy="566"/>
              <a:chOff x="3191434" y="2145028"/>
              <a:chExt cx="359165" cy="359165"/>
            </a:xfrm>
            <a:solidFill>
              <a:schemeClr val="bg1"/>
            </a:solidFill>
          </p:grpSpPr>
          <p:sp>
            <p:nvSpPr>
              <p:cNvPr id="38" name="AutoShape 123"/>
              <p:cNvSpPr/>
              <p:nvPr/>
            </p:nvSpPr>
            <p:spPr bwMode="auto">
              <a:xfrm>
                <a:off x="3191434" y="2145028"/>
                <a:ext cx="359165" cy="35916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8180" y="12132"/>
                    </a:moveTo>
                    <a:cubicBezTo>
                      <a:pt x="17710" y="12226"/>
                      <a:pt x="17327" y="12561"/>
                      <a:pt x="17170" y="13012"/>
                    </a:cubicBezTo>
                    <a:cubicBezTo>
                      <a:pt x="17083" y="13261"/>
                      <a:pt x="16981" y="13503"/>
                      <a:pt x="16868" y="13738"/>
                    </a:cubicBezTo>
                    <a:cubicBezTo>
                      <a:pt x="16658" y="14169"/>
                      <a:pt x="16694" y="14677"/>
                      <a:pt x="16959" y="15075"/>
                    </a:cubicBezTo>
                    <a:lnTo>
                      <a:pt x="18131" y="16833"/>
                    </a:lnTo>
                    <a:lnTo>
                      <a:pt x="16832" y="18132"/>
                    </a:lnTo>
                    <a:lnTo>
                      <a:pt x="15075" y="16960"/>
                    </a:lnTo>
                    <a:cubicBezTo>
                      <a:pt x="14850" y="16810"/>
                      <a:pt x="14589" y="16733"/>
                      <a:pt x="14326" y="16733"/>
                    </a:cubicBezTo>
                    <a:cubicBezTo>
                      <a:pt x="14126" y="16733"/>
                      <a:pt x="13924" y="16778"/>
                      <a:pt x="13738" y="16868"/>
                    </a:cubicBezTo>
                    <a:cubicBezTo>
                      <a:pt x="13504" y="16981"/>
                      <a:pt x="13262" y="17083"/>
                      <a:pt x="13012" y="17170"/>
                    </a:cubicBezTo>
                    <a:cubicBezTo>
                      <a:pt x="12561" y="17327"/>
                      <a:pt x="12226" y="17712"/>
                      <a:pt x="12133" y="18180"/>
                    </a:cubicBezTo>
                    <a:lnTo>
                      <a:pt x="11717" y="20249"/>
                    </a:lnTo>
                    <a:lnTo>
                      <a:pt x="9881" y="20249"/>
                    </a:lnTo>
                    <a:lnTo>
                      <a:pt x="9467" y="18180"/>
                    </a:lnTo>
                    <a:cubicBezTo>
                      <a:pt x="9373" y="17712"/>
                      <a:pt x="9039" y="17327"/>
                      <a:pt x="8588" y="17170"/>
                    </a:cubicBezTo>
                    <a:cubicBezTo>
                      <a:pt x="8339" y="17083"/>
                      <a:pt x="8096" y="16983"/>
                      <a:pt x="7861" y="16869"/>
                    </a:cubicBezTo>
                    <a:cubicBezTo>
                      <a:pt x="7675" y="16778"/>
                      <a:pt x="7474" y="16733"/>
                      <a:pt x="7273" y="16733"/>
                    </a:cubicBezTo>
                    <a:cubicBezTo>
                      <a:pt x="7011" y="16733"/>
                      <a:pt x="6750" y="16810"/>
                      <a:pt x="6525" y="16960"/>
                    </a:cubicBezTo>
                    <a:lnTo>
                      <a:pt x="4767" y="18132"/>
                    </a:lnTo>
                    <a:lnTo>
                      <a:pt x="3468" y="16833"/>
                    </a:lnTo>
                    <a:lnTo>
                      <a:pt x="4639" y="15075"/>
                    </a:lnTo>
                    <a:cubicBezTo>
                      <a:pt x="4904" y="14677"/>
                      <a:pt x="4939" y="14169"/>
                      <a:pt x="4732" y="13738"/>
                    </a:cubicBezTo>
                    <a:cubicBezTo>
                      <a:pt x="4618" y="13504"/>
                      <a:pt x="4516" y="13263"/>
                      <a:pt x="4429" y="13013"/>
                    </a:cubicBezTo>
                    <a:cubicBezTo>
                      <a:pt x="4273" y="12561"/>
                      <a:pt x="3888" y="12227"/>
                      <a:pt x="3419" y="12133"/>
                    </a:cubicBezTo>
                    <a:lnTo>
                      <a:pt x="1350" y="11718"/>
                    </a:lnTo>
                    <a:lnTo>
                      <a:pt x="1349" y="9882"/>
                    </a:lnTo>
                    <a:lnTo>
                      <a:pt x="3419" y="9468"/>
                    </a:lnTo>
                    <a:cubicBezTo>
                      <a:pt x="3888" y="9374"/>
                      <a:pt x="4273" y="9039"/>
                      <a:pt x="4429" y="8588"/>
                    </a:cubicBezTo>
                    <a:cubicBezTo>
                      <a:pt x="4516" y="8338"/>
                      <a:pt x="4617" y="8096"/>
                      <a:pt x="4731" y="7862"/>
                    </a:cubicBezTo>
                    <a:cubicBezTo>
                      <a:pt x="4940" y="7431"/>
                      <a:pt x="4905" y="6923"/>
                      <a:pt x="4639" y="6524"/>
                    </a:cubicBezTo>
                    <a:lnTo>
                      <a:pt x="3468" y="4767"/>
                    </a:lnTo>
                    <a:lnTo>
                      <a:pt x="4767" y="3468"/>
                    </a:lnTo>
                    <a:lnTo>
                      <a:pt x="6525" y="4639"/>
                    </a:lnTo>
                    <a:cubicBezTo>
                      <a:pt x="6750" y="4790"/>
                      <a:pt x="7011" y="4866"/>
                      <a:pt x="7273" y="4866"/>
                    </a:cubicBezTo>
                    <a:cubicBezTo>
                      <a:pt x="7474" y="4866"/>
                      <a:pt x="7674" y="4822"/>
                      <a:pt x="7861" y="4732"/>
                    </a:cubicBezTo>
                    <a:cubicBezTo>
                      <a:pt x="8095" y="4619"/>
                      <a:pt x="8337" y="4517"/>
                      <a:pt x="8586" y="4430"/>
                    </a:cubicBezTo>
                    <a:cubicBezTo>
                      <a:pt x="9039" y="4272"/>
                      <a:pt x="9373" y="3888"/>
                      <a:pt x="9467" y="3420"/>
                    </a:cubicBezTo>
                    <a:lnTo>
                      <a:pt x="9881" y="1350"/>
                    </a:lnTo>
                    <a:lnTo>
                      <a:pt x="11717" y="1350"/>
                    </a:lnTo>
                    <a:lnTo>
                      <a:pt x="12131" y="3420"/>
                    </a:lnTo>
                    <a:cubicBezTo>
                      <a:pt x="12225" y="3888"/>
                      <a:pt x="12560" y="4272"/>
                      <a:pt x="13012" y="4430"/>
                    </a:cubicBezTo>
                    <a:cubicBezTo>
                      <a:pt x="13261" y="4517"/>
                      <a:pt x="13502" y="4617"/>
                      <a:pt x="13737" y="4731"/>
                    </a:cubicBezTo>
                    <a:cubicBezTo>
                      <a:pt x="13924" y="4822"/>
                      <a:pt x="14125" y="4866"/>
                      <a:pt x="14326" y="4866"/>
                    </a:cubicBezTo>
                    <a:cubicBezTo>
                      <a:pt x="14589" y="4866"/>
                      <a:pt x="14850" y="4790"/>
                      <a:pt x="15075" y="4639"/>
                    </a:cubicBezTo>
                    <a:lnTo>
                      <a:pt x="16832" y="3468"/>
                    </a:lnTo>
                    <a:lnTo>
                      <a:pt x="18131" y="4767"/>
                    </a:lnTo>
                    <a:lnTo>
                      <a:pt x="16959" y="6524"/>
                    </a:lnTo>
                    <a:cubicBezTo>
                      <a:pt x="16694" y="6923"/>
                      <a:pt x="16660" y="7431"/>
                      <a:pt x="16867" y="7861"/>
                    </a:cubicBezTo>
                    <a:cubicBezTo>
                      <a:pt x="16980" y="8096"/>
                      <a:pt x="17083" y="8337"/>
                      <a:pt x="17170" y="8587"/>
                    </a:cubicBezTo>
                    <a:cubicBezTo>
                      <a:pt x="17327" y="9039"/>
                      <a:pt x="17710" y="9373"/>
                      <a:pt x="18180" y="9467"/>
                    </a:cubicBezTo>
                    <a:lnTo>
                      <a:pt x="20248" y="9882"/>
                    </a:lnTo>
                    <a:lnTo>
                      <a:pt x="20250" y="11718"/>
                    </a:lnTo>
                    <a:cubicBezTo>
                      <a:pt x="20250" y="11718"/>
                      <a:pt x="18180" y="12132"/>
                      <a:pt x="18180" y="12132"/>
                    </a:cubicBezTo>
                    <a:close/>
                    <a:moveTo>
                      <a:pt x="20513" y="8558"/>
                    </a:moveTo>
                    <a:lnTo>
                      <a:pt x="18445" y="8143"/>
                    </a:lnTo>
                    <a:cubicBezTo>
                      <a:pt x="18341" y="7844"/>
                      <a:pt x="18218" y="7554"/>
                      <a:pt x="18082" y="7273"/>
                    </a:cubicBezTo>
                    <a:lnTo>
                      <a:pt x="19254" y="5516"/>
                    </a:lnTo>
                    <a:cubicBezTo>
                      <a:pt x="19611" y="4980"/>
                      <a:pt x="19540" y="4268"/>
                      <a:pt x="19085" y="3813"/>
                    </a:cubicBezTo>
                    <a:lnTo>
                      <a:pt x="17787" y="2514"/>
                    </a:lnTo>
                    <a:cubicBezTo>
                      <a:pt x="17526" y="2253"/>
                      <a:pt x="17181" y="2118"/>
                      <a:pt x="16831" y="2118"/>
                    </a:cubicBezTo>
                    <a:cubicBezTo>
                      <a:pt x="16573" y="2118"/>
                      <a:pt x="16312" y="2193"/>
                      <a:pt x="16084" y="2345"/>
                    </a:cubicBezTo>
                    <a:lnTo>
                      <a:pt x="14326" y="3516"/>
                    </a:lnTo>
                    <a:cubicBezTo>
                      <a:pt x="14044" y="3380"/>
                      <a:pt x="13754" y="3258"/>
                      <a:pt x="13455" y="3155"/>
                    </a:cubicBezTo>
                    <a:lnTo>
                      <a:pt x="13041" y="1085"/>
                    </a:lnTo>
                    <a:cubicBezTo>
                      <a:pt x="12916" y="454"/>
                      <a:pt x="12361" y="0"/>
                      <a:pt x="11717" y="0"/>
                    </a:cubicBezTo>
                    <a:lnTo>
                      <a:pt x="9881" y="0"/>
                    </a:lnTo>
                    <a:cubicBezTo>
                      <a:pt x="9238" y="0"/>
                      <a:pt x="8684" y="454"/>
                      <a:pt x="8557" y="1085"/>
                    </a:cubicBezTo>
                    <a:lnTo>
                      <a:pt x="8143" y="3155"/>
                    </a:lnTo>
                    <a:cubicBezTo>
                      <a:pt x="7843" y="3258"/>
                      <a:pt x="7554" y="3381"/>
                      <a:pt x="7273" y="3516"/>
                    </a:cubicBezTo>
                    <a:lnTo>
                      <a:pt x="5516" y="2345"/>
                    </a:lnTo>
                    <a:cubicBezTo>
                      <a:pt x="5287" y="2193"/>
                      <a:pt x="5026" y="2118"/>
                      <a:pt x="4767" y="2118"/>
                    </a:cubicBezTo>
                    <a:cubicBezTo>
                      <a:pt x="4419" y="2118"/>
                      <a:pt x="4073" y="2253"/>
                      <a:pt x="3812" y="2514"/>
                    </a:cubicBezTo>
                    <a:lnTo>
                      <a:pt x="2514" y="3813"/>
                    </a:lnTo>
                    <a:cubicBezTo>
                      <a:pt x="2059" y="4268"/>
                      <a:pt x="1988" y="4980"/>
                      <a:pt x="2345" y="5516"/>
                    </a:cubicBezTo>
                    <a:lnTo>
                      <a:pt x="3516" y="7273"/>
                    </a:lnTo>
                    <a:cubicBezTo>
                      <a:pt x="3380" y="7555"/>
                      <a:pt x="3258" y="7844"/>
                      <a:pt x="3154" y="8144"/>
                    </a:cubicBezTo>
                    <a:lnTo>
                      <a:pt x="1085" y="8558"/>
                    </a:lnTo>
                    <a:cubicBezTo>
                      <a:pt x="454" y="8684"/>
                      <a:pt x="0" y="9238"/>
                      <a:pt x="0" y="9882"/>
                    </a:cubicBezTo>
                    <a:lnTo>
                      <a:pt x="0" y="11718"/>
                    </a:lnTo>
                    <a:cubicBezTo>
                      <a:pt x="0" y="12361"/>
                      <a:pt x="454" y="12916"/>
                      <a:pt x="1085" y="13042"/>
                    </a:cubicBezTo>
                    <a:lnTo>
                      <a:pt x="3154" y="13456"/>
                    </a:lnTo>
                    <a:cubicBezTo>
                      <a:pt x="3258" y="13755"/>
                      <a:pt x="3380" y="14046"/>
                      <a:pt x="3516" y="14326"/>
                    </a:cubicBezTo>
                    <a:lnTo>
                      <a:pt x="2345" y="16083"/>
                    </a:lnTo>
                    <a:cubicBezTo>
                      <a:pt x="1988" y="16619"/>
                      <a:pt x="2059" y="17332"/>
                      <a:pt x="2514" y="17787"/>
                    </a:cubicBezTo>
                    <a:lnTo>
                      <a:pt x="3812" y="19086"/>
                    </a:lnTo>
                    <a:cubicBezTo>
                      <a:pt x="4073" y="19346"/>
                      <a:pt x="4419" y="19482"/>
                      <a:pt x="4767" y="19482"/>
                    </a:cubicBezTo>
                    <a:cubicBezTo>
                      <a:pt x="5026" y="19482"/>
                      <a:pt x="5287" y="19406"/>
                      <a:pt x="5516" y="19254"/>
                    </a:cubicBezTo>
                    <a:lnTo>
                      <a:pt x="7273" y="18083"/>
                    </a:lnTo>
                    <a:cubicBezTo>
                      <a:pt x="7554" y="18220"/>
                      <a:pt x="7843" y="18341"/>
                      <a:pt x="8143" y="18445"/>
                    </a:cubicBezTo>
                    <a:lnTo>
                      <a:pt x="8557" y="20514"/>
                    </a:lnTo>
                    <a:cubicBezTo>
                      <a:pt x="8684" y="21146"/>
                      <a:pt x="9238" y="21599"/>
                      <a:pt x="9881" y="21599"/>
                    </a:cubicBezTo>
                    <a:lnTo>
                      <a:pt x="11717" y="21599"/>
                    </a:lnTo>
                    <a:cubicBezTo>
                      <a:pt x="12361" y="21599"/>
                      <a:pt x="12916" y="21146"/>
                      <a:pt x="13041" y="20514"/>
                    </a:cubicBezTo>
                    <a:lnTo>
                      <a:pt x="13456" y="18445"/>
                    </a:lnTo>
                    <a:cubicBezTo>
                      <a:pt x="13755" y="18341"/>
                      <a:pt x="14046" y="18219"/>
                      <a:pt x="14326" y="18083"/>
                    </a:cubicBezTo>
                    <a:lnTo>
                      <a:pt x="16084" y="19254"/>
                    </a:lnTo>
                    <a:cubicBezTo>
                      <a:pt x="16312" y="19406"/>
                      <a:pt x="16573" y="19482"/>
                      <a:pt x="16831" y="19482"/>
                    </a:cubicBezTo>
                    <a:cubicBezTo>
                      <a:pt x="17181" y="19482"/>
                      <a:pt x="17526" y="19346"/>
                      <a:pt x="17787" y="19086"/>
                    </a:cubicBezTo>
                    <a:lnTo>
                      <a:pt x="19085" y="17787"/>
                    </a:lnTo>
                    <a:cubicBezTo>
                      <a:pt x="19540" y="17332"/>
                      <a:pt x="19611" y="16619"/>
                      <a:pt x="19254" y="16083"/>
                    </a:cubicBezTo>
                    <a:lnTo>
                      <a:pt x="18082" y="14326"/>
                    </a:lnTo>
                    <a:cubicBezTo>
                      <a:pt x="18219" y="14045"/>
                      <a:pt x="18341" y="13755"/>
                      <a:pt x="18445" y="13456"/>
                    </a:cubicBezTo>
                    <a:lnTo>
                      <a:pt x="20513" y="13042"/>
                    </a:lnTo>
                    <a:cubicBezTo>
                      <a:pt x="21145" y="12916"/>
                      <a:pt x="21599" y="12361"/>
                      <a:pt x="21599" y="11718"/>
                    </a:cubicBezTo>
                    <a:lnTo>
                      <a:pt x="21599" y="9882"/>
                    </a:lnTo>
                    <a:cubicBezTo>
                      <a:pt x="21599" y="9238"/>
                      <a:pt x="21145" y="8684"/>
                      <a:pt x="20513" y="8558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500" ker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cs typeface="+mn-ea"/>
                  <a:sym typeface="+mn-lt"/>
                </a:endParaRPr>
              </a:p>
            </p:txBody>
          </p:sp>
          <p:sp>
            <p:nvSpPr>
              <p:cNvPr id="39" name="AutoShape 124"/>
              <p:cNvSpPr/>
              <p:nvPr/>
            </p:nvSpPr>
            <p:spPr bwMode="auto">
              <a:xfrm>
                <a:off x="3292736" y="2245717"/>
                <a:ext cx="157173" cy="157173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20250"/>
                    </a:moveTo>
                    <a:cubicBezTo>
                      <a:pt x="5580" y="20250"/>
                      <a:pt x="1350" y="16017"/>
                      <a:pt x="1350" y="10800"/>
                    </a:cubicBezTo>
                    <a:cubicBezTo>
                      <a:pt x="1350" y="5582"/>
                      <a:pt x="5580" y="1349"/>
                      <a:pt x="10800" y="1349"/>
                    </a:cubicBezTo>
                    <a:cubicBezTo>
                      <a:pt x="16016" y="1349"/>
                      <a:pt x="20250" y="5582"/>
                      <a:pt x="20250" y="10800"/>
                    </a:cubicBezTo>
                    <a:cubicBezTo>
                      <a:pt x="20250" y="16017"/>
                      <a:pt x="16016" y="20250"/>
                      <a:pt x="10800" y="20250"/>
                    </a:cubicBezTo>
                    <a:moveTo>
                      <a:pt x="10800" y="0"/>
                    </a:moveTo>
                    <a:cubicBezTo>
                      <a:pt x="4836" y="0"/>
                      <a:pt x="0" y="4836"/>
                      <a:pt x="0" y="10800"/>
                    </a:cubicBezTo>
                    <a:cubicBezTo>
                      <a:pt x="0" y="16763"/>
                      <a:pt x="4836" y="21600"/>
                      <a:pt x="10800" y="21600"/>
                    </a:cubicBezTo>
                    <a:cubicBezTo>
                      <a:pt x="16763" y="21600"/>
                      <a:pt x="21599" y="16763"/>
                      <a:pt x="21599" y="10800"/>
                    </a:cubicBezTo>
                    <a:cubicBezTo>
                      <a:pt x="21599" y="4836"/>
                      <a:pt x="16763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500" ker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cs typeface="+mn-ea"/>
                  <a:sym typeface="+mn-lt"/>
                </a:endParaRPr>
              </a:p>
            </p:txBody>
          </p:sp>
          <p:sp>
            <p:nvSpPr>
              <p:cNvPr id="40" name="AutoShape 125"/>
              <p:cNvSpPr/>
              <p:nvPr/>
            </p:nvSpPr>
            <p:spPr bwMode="auto">
              <a:xfrm>
                <a:off x="3325891" y="2279484"/>
                <a:ext cx="90253" cy="90253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18900"/>
                    </a:moveTo>
                    <a:cubicBezTo>
                      <a:pt x="6328" y="18900"/>
                      <a:pt x="2699" y="15271"/>
                      <a:pt x="2699" y="10800"/>
                    </a:cubicBezTo>
                    <a:cubicBezTo>
                      <a:pt x="2699" y="6329"/>
                      <a:pt x="6328" y="2700"/>
                      <a:pt x="10800" y="2700"/>
                    </a:cubicBezTo>
                    <a:cubicBezTo>
                      <a:pt x="15271" y="2700"/>
                      <a:pt x="18899" y="6329"/>
                      <a:pt x="18899" y="10800"/>
                    </a:cubicBezTo>
                    <a:cubicBezTo>
                      <a:pt x="18899" y="15271"/>
                      <a:pt x="15271" y="18900"/>
                      <a:pt x="10800" y="18900"/>
                    </a:cubicBezTo>
                    <a:moveTo>
                      <a:pt x="10800" y="0"/>
                    </a:moveTo>
                    <a:cubicBezTo>
                      <a:pt x="4830" y="0"/>
                      <a:pt x="0" y="4833"/>
                      <a:pt x="0" y="10800"/>
                    </a:cubicBezTo>
                    <a:cubicBezTo>
                      <a:pt x="0" y="16766"/>
                      <a:pt x="4830" y="21599"/>
                      <a:pt x="10800" y="21599"/>
                    </a:cubicBezTo>
                    <a:cubicBezTo>
                      <a:pt x="16764" y="21599"/>
                      <a:pt x="21600" y="16766"/>
                      <a:pt x="21600" y="10800"/>
                    </a:cubicBezTo>
                    <a:cubicBezTo>
                      <a:pt x="21600" y="4833"/>
                      <a:pt x="16764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500" ker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cs typeface="+mn-ea"/>
                  <a:sym typeface="+mn-lt"/>
                </a:endParaRPr>
              </a:p>
            </p:txBody>
          </p:sp>
        </p:grpSp>
        <p:grpSp>
          <p:nvGrpSpPr>
            <p:cNvPr id="41" name="组合 40"/>
            <p:cNvGrpSpPr/>
            <p:nvPr/>
          </p:nvGrpSpPr>
          <p:grpSpPr>
            <a:xfrm>
              <a:off x="7722" y="6312"/>
              <a:ext cx="566" cy="566"/>
              <a:chOff x="2473104" y="2145028"/>
              <a:chExt cx="359165" cy="359165"/>
            </a:xfrm>
            <a:solidFill>
              <a:schemeClr val="bg1"/>
            </a:solidFill>
          </p:grpSpPr>
          <p:sp>
            <p:nvSpPr>
              <p:cNvPr id="42" name="AutoShape 126"/>
              <p:cNvSpPr/>
              <p:nvPr/>
            </p:nvSpPr>
            <p:spPr bwMode="auto">
              <a:xfrm>
                <a:off x="2473104" y="2145028"/>
                <a:ext cx="359165" cy="35916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3499" y="14850"/>
                    </a:moveTo>
                    <a:cubicBezTo>
                      <a:pt x="9772" y="14850"/>
                      <a:pt x="6749" y="11827"/>
                      <a:pt x="6749" y="8100"/>
                    </a:cubicBezTo>
                    <a:cubicBezTo>
                      <a:pt x="6749" y="4372"/>
                      <a:pt x="9772" y="1350"/>
                      <a:pt x="13499" y="1350"/>
                    </a:cubicBezTo>
                    <a:cubicBezTo>
                      <a:pt x="17227" y="1350"/>
                      <a:pt x="20249" y="4372"/>
                      <a:pt x="20249" y="8100"/>
                    </a:cubicBezTo>
                    <a:cubicBezTo>
                      <a:pt x="20249" y="11827"/>
                      <a:pt x="17227" y="14850"/>
                      <a:pt x="13499" y="14850"/>
                    </a:cubicBezTo>
                    <a:moveTo>
                      <a:pt x="3236" y="20042"/>
                    </a:moveTo>
                    <a:cubicBezTo>
                      <a:pt x="3019" y="20266"/>
                      <a:pt x="2718" y="20408"/>
                      <a:pt x="2382" y="20408"/>
                    </a:cubicBezTo>
                    <a:cubicBezTo>
                      <a:pt x="1724" y="20408"/>
                      <a:pt x="1191" y="19875"/>
                      <a:pt x="1191" y="19218"/>
                    </a:cubicBezTo>
                    <a:cubicBezTo>
                      <a:pt x="1191" y="18881"/>
                      <a:pt x="1332" y="18580"/>
                      <a:pt x="1557" y="18363"/>
                    </a:cubicBezTo>
                    <a:lnTo>
                      <a:pt x="1551" y="18358"/>
                    </a:lnTo>
                    <a:lnTo>
                      <a:pt x="6996" y="12913"/>
                    </a:lnTo>
                    <a:cubicBezTo>
                      <a:pt x="7472" y="13555"/>
                      <a:pt x="8039" y="14122"/>
                      <a:pt x="8680" y="14599"/>
                    </a:cubicBezTo>
                    <a:cubicBezTo>
                      <a:pt x="8680" y="14599"/>
                      <a:pt x="3236" y="20042"/>
                      <a:pt x="3236" y="20042"/>
                    </a:cubicBezTo>
                    <a:close/>
                    <a:moveTo>
                      <a:pt x="13499" y="0"/>
                    </a:moveTo>
                    <a:cubicBezTo>
                      <a:pt x="9026" y="0"/>
                      <a:pt x="5399" y="3626"/>
                      <a:pt x="5399" y="8100"/>
                    </a:cubicBezTo>
                    <a:cubicBezTo>
                      <a:pt x="5399" y="9467"/>
                      <a:pt x="5742" y="10754"/>
                      <a:pt x="6341" y="11884"/>
                    </a:cubicBezTo>
                    <a:lnTo>
                      <a:pt x="709" y="17515"/>
                    </a:lnTo>
                    <a:lnTo>
                      <a:pt x="713" y="17520"/>
                    </a:lnTo>
                    <a:cubicBezTo>
                      <a:pt x="274" y="17953"/>
                      <a:pt x="0" y="18552"/>
                      <a:pt x="0" y="19218"/>
                    </a:cubicBezTo>
                    <a:cubicBezTo>
                      <a:pt x="0" y="20533"/>
                      <a:pt x="1066" y="21599"/>
                      <a:pt x="2382" y="21599"/>
                    </a:cubicBezTo>
                    <a:cubicBezTo>
                      <a:pt x="3047" y="21599"/>
                      <a:pt x="3647" y="21326"/>
                      <a:pt x="4079" y="20885"/>
                    </a:cubicBezTo>
                    <a:lnTo>
                      <a:pt x="4078" y="20884"/>
                    </a:lnTo>
                    <a:lnTo>
                      <a:pt x="9708" y="15255"/>
                    </a:lnTo>
                    <a:cubicBezTo>
                      <a:pt x="10839" y="15856"/>
                      <a:pt x="12128" y="16200"/>
                      <a:pt x="13499" y="16200"/>
                    </a:cubicBezTo>
                    <a:cubicBezTo>
                      <a:pt x="17973" y="16200"/>
                      <a:pt x="21600" y="12573"/>
                      <a:pt x="21600" y="8100"/>
                    </a:cubicBezTo>
                    <a:cubicBezTo>
                      <a:pt x="21600" y="3626"/>
                      <a:pt x="17973" y="0"/>
                      <a:pt x="13499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500" ker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cs typeface="+mn-ea"/>
                  <a:sym typeface="+mn-lt"/>
                </a:endParaRPr>
              </a:p>
            </p:txBody>
          </p:sp>
          <p:sp>
            <p:nvSpPr>
              <p:cNvPr id="43" name="AutoShape 127"/>
              <p:cNvSpPr/>
              <p:nvPr/>
            </p:nvSpPr>
            <p:spPr bwMode="auto">
              <a:xfrm>
                <a:off x="2618611" y="2200897"/>
                <a:ext cx="84727" cy="84112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0160" y="0"/>
                    </a:moveTo>
                    <a:cubicBezTo>
                      <a:pt x="9025" y="0"/>
                      <a:pt x="0" y="9025"/>
                      <a:pt x="0" y="20160"/>
                    </a:cubicBezTo>
                    <a:cubicBezTo>
                      <a:pt x="0" y="20954"/>
                      <a:pt x="644" y="21600"/>
                      <a:pt x="1440" y="21600"/>
                    </a:cubicBezTo>
                    <a:cubicBezTo>
                      <a:pt x="2235" y="21600"/>
                      <a:pt x="2880" y="20954"/>
                      <a:pt x="2880" y="20160"/>
                    </a:cubicBezTo>
                    <a:cubicBezTo>
                      <a:pt x="2880" y="10618"/>
                      <a:pt x="10617" y="2880"/>
                      <a:pt x="20160" y="2880"/>
                    </a:cubicBezTo>
                    <a:cubicBezTo>
                      <a:pt x="20955" y="2880"/>
                      <a:pt x="21599" y="2234"/>
                      <a:pt x="21599" y="1440"/>
                    </a:cubicBezTo>
                    <a:cubicBezTo>
                      <a:pt x="21599" y="645"/>
                      <a:pt x="20955" y="0"/>
                      <a:pt x="20160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500" ker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8" name="组合 7"/>
          <p:cNvGrpSpPr/>
          <p:nvPr/>
        </p:nvGrpSpPr>
        <p:grpSpPr>
          <a:xfrm>
            <a:off x="1294765" y="1805305"/>
            <a:ext cx="1981200" cy="711835"/>
            <a:chOff x="2408" y="3190"/>
            <a:chExt cx="3120" cy="1121"/>
          </a:xfrm>
        </p:grpSpPr>
        <p:sp>
          <p:nvSpPr>
            <p:cNvPr id="9" name="TextBox 45"/>
            <p:cNvSpPr txBox="1"/>
            <p:nvPr/>
          </p:nvSpPr>
          <p:spPr>
            <a:xfrm>
              <a:off x="2408" y="3190"/>
              <a:ext cx="3120" cy="663"/>
            </a:xfrm>
            <a:prstGeom prst="rect">
              <a:avLst/>
            </a:prstGeom>
          </p:spPr>
          <p:txBody>
            <a:bodyPr vert="horz" wrap="none" lIns="0" tIns="0" rIns="0" bIns="0" anchor="b" anchorCtr="1">
              <a:normAutofit/>
            </a:bodyPr>
            <a:lstStyle/>
            <a:p>
              <a:pPr algn="ctr"/>
              <a:r>
                <a:rPr lang="en-US" altLang="zh-CN" b="1" kern="9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Add title text</a:t>
              </a:r>
              <a:endParaRPr lang="zh-CN" altLang="en-US" b="1" kern="9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55" name="TextBox 46"/>
            <p:cNvSpPr txBox="1"/>
            <p:nvPr/>
          </p:nvSpPr>
          <p:spPr>
            <a:xfrm>
              <a:off x="2408" y="3853"/>
              <a:ext cx="2977" cy="459"/>
            </a:xfrm>
            <a:prstGeom prst="rect">
              <a:avLst/>
            </a:prstGeom>
          </p:spPr>
          <p:txBody>
            <a:bodyPr vert="horz" wrap="square" lIns="0" tIns="0" rIns="0" bIns="0" anchor="t" anchorCtr="1">
              <a:noAutofit/>
            </a:bodyPr>
            <a:lstStyle/>
            <a:p>
              <a:pPr lvl="0" algn="ctr">
                <a:lnSpc>
                  <a:spcPct val="120000"/>
                </a:lnSpc>
              </a:pP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Click here to add content, content to match the title. </a:t>
              </a:r>
              <a:b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</a:br>
              <a:endPara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6" name="组合 55"/>
          <p:cNvGrpSpPr/>
          <p:nvPr/>
        </p:nvGrpSpPr>
        <p:grpSpPr>
          <a:xfrm>
            <a:off x="1294765" y="3950970"/>
            <a:ext cx="1981200" cy="711835"/>
            <a:chOff x="2408" y="3190"/>
            <a:chExt cx="3120" cy="1121"/>
          </a:xfrm>
        </p:grpSpPr>
        <p:sp>
          <p:nvSpPr>
            <p:cNvPr id="57" name="TextBox 45"/>
            <p:cNvSpPr txBox="1"/>
            <p:nvPr/>
          </p:nvSpPr>
          <p:spPr>
            <a:xfrm>
              <a:off x="2408" y="3190"/>
              <a:ext cx="3120" cy="663"/>
            </a:xfrm>
            <a:prstGeom prst="rect">
              <a:avLst/>
            </a:prstGeom>
          </p:spPr>
          <p:txBody>
            <a:bodyPr vert="horz" wrap="none" lIns="0" tIns="0" rIns="0" bIns="0" anchor="b" anchorCtr="1">
              <a:normAutofit/>
            </a:bodyPr>
            <a:lstStyle/>
            <a:p>
              <a:pPr algn="ctr"/>
              <a:r>
                <a:rPr lang="en-US" altLang="zh-CN" b="1" kern="9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Add title text</a:t>
              </a:r>
              <a:endParaRPr lang="zh-CN" altLang="en-US" b="1" kern="9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58" name="TextBox 46"/>
            <p:cNvSpPr txBox="1"/>
            <p:nvPr/>
          </p:nvSpPr>
          <p:spPr>
            <a:xfrm>
              <a:off x="2408" y="3853"/>
              <a:ext cx="2977" cy="459"/>
            </a:xfrm>
            <a:prstGeom prst="rect">
              <a:avLst/>
            </a:prstGeom>
          </p:spPr>
          <p:txBody>
            <a:bodyPr vert="horz" wrap="square" lIns="0" tIns="0" rIns="0" bIns="0" anchor="t" anchorCtr="1">
              <a:noAutofit/>
            </a:bodyPr>
            <a:lstStyle/>
            <a:p>
              <a:pPr lvl="0" algn="ctr">
                <a:lnSpc>
                  <a:spcPct val="120000"/>
                </a:lnSpc>
              </a:pP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Click here to add content, content to match the title. </a:t>
              </a:r>
              <a:b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</a:br>
              <a:endPara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9" name="组合 58"/>
          <p:cNvGrpSpPr/>
          <p:nvPr/>
        </p:nvGrpSpPr>
        <p:grpSpPr>
          <a:xfrm>
            <a:off x="9140825" y="1938020"/>
            <a:ext cx="1981200" cy="711835"/>
            <a:chOff x="2408" y="3190"/>
            <a:chExt cx="3120" cy="1121"/>
          </a:xfrm>
        </p:grpSpPr>
        <p:sp>
          <p:nvSpPr>
            <p:cNvPr id="60" name="TextBox 45"/>
            <p:cNvSpPr txBox="1"/>
            <p:nvPr/>
          </p:nvSpPr>
          <p:spPr>
            <a:xfrm>
              <a:off x="2408" y="3190"/>
              <a:ext cx="3120" cy="663"/>
            </a:xfrm>
            <a:prstGeom prst="rect">
              <a:avLst/>
            </a:prstGeom>
          </p:spPr>
          <p:txBody>
            <a:bodyPr vert="horz" wrap="none" lIns="0" tIns="0" rIns="0" bIns="0" anchor="b" anchorCtr="1">
              <a:normAutofit/>
            </a:bodyPr>
            <a:lstStyle/>
            <a:p>
              <a:pPr algn="ctr"/>
              <a:r>
                <a:rPr lang="en-US" altLang="zh-CN" b="1" kern="9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Add title text</a:t>
              </a:r>
              <a:endParaRPr lang="zh-CN" altLang="en-US" b="1" kern="9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61" name="TextBox 46"/>
            <p:cNvSpPr txBox="1"/>
            <p:nvPr/>
          </p:nvSpPr>
          <p:spPr>
            <a:xfrm>
              <a:off x="2408" y="3853"/>
              <a:ext cx="2977" cy="459"/>
            </a:xfrm>
            <a:prstGeom prst="rect">
              <a:avLst/>
            </a:prstGeom>
          </p:spPr>
          <p:txBody>
            <a:bodyPr vert="horz" wrap="square" lIns="0" tIns="0" rIns="0" bIns="0" anchor="t" anchorCtr="1">
              <a:noAutofit/>
            </a:bodyPr>
            <a:lstStyle/>
            <a:p>
              <a:pPr lvl="0" algn="ctr">
                <a:lnSpc>
                  <a:spcPct val="120000"/>
                </a:lnSpc>
              </a:pP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Click here to add content, content to match the title. </a:t>
              </a:r>
              <a:b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</a:br>
              <a:endPara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62" name="组合 61"/>
          <p:cNvGrpSpPr/>
          <p:nvPr/>
        </p:nvGrpSpPr>
        <p:grpSpPr>
          <a:xfrm>
            <a:off x="9140825" y="4083685"/>
            <a:ext cx="1981200" cy="711835"/>
            <a:chOff x="2408" y="3190"/>
            <a:chExt cx="3120" cy="1121"/>
          </a:xfrm>
        </p:grpSpPr>
        <p:sp>
          <p:nvSpPr>
            <p:cNvPr id="63" name="TextBox 45"/>
            <p:cNvSpPr txBox="1"/>
            <p:nvPr/>
          </p:nvSpPr>
          <p:spPr>
            <a:xfrm>
              <a:off x="2408" y="3190"/>
              <a:ext cx="3120" cy="663"/>
            </a:xfrm>
            <a:prstGeom prst="rect">
              <a:avLst/>
            </a:prstGeom>
          </p:spPr>
          <p:txBody>
            <a:bodyPr vert="horz" wrap="none" lIns="0" tIns="0" rIns="0" bIns="0" anchor="b" anchorCtr="1">
              <a:normAutofit/>
            </a:bodyPr>
            <a:lstStyle/>
            <a:p>
              <a:pPr algn="ctr"/>
              <a:r>
                <a:rPr lang="en-US" altLang="zh-CN" b="1" kern="9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Add title text</a:t>
              </a:r>
              <a:endParaRPr lang="zh-CN" altLang="en-US" b="1" kern="9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64" name="TextBox 46"/>
            <p:cNvSpPr txBox="1"/>
            <p:nvPr/>
          </p:nvSpPr>
          <p:spPr>
            <a:xfrm>
              <a:off x="2408" y="3853"/>
              <a:ext cx="2977" cy="459"/>
            </a:xfrm>
            <a:prstGeom prst="rect">
              <a:avLst/>
            </a:prstGeom>
          </p:spPr>
          <p:txBody>
            <a:bodyPr vert="horz" wrap="square" lIns="0" tIns="0" rIns="0" bIns="0" anchor="t" anchorCtr="1">
              <a:noAutofit/>
            </a:bodyPr>
            <a:lstStyle/>
            <a:p>
              <a:pPr lvl="0" algn="ctr">
                <a:lnSpc>
                  <a:spcPct val="120000"/>
                </a:lnSpc>
              </a:pP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Click here to add content, content to match the title. </a:t>
              </a:r>
              <a:b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</a:br>
              <a:endPara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Click="0" advTm="0"/>
    </mc:Choice>
    <mc:Fallback xmlns="">
      <p:transition advClick="0" advTm="0"/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500"/>
                            </p:stCondLst>
                            <p:childTnLst>
                              <p:par>
                                <p:cTn id="21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450215" y="280035"/>
            <a:ext cx="1028700" cy="363855"/>
          </a:xfrm>
          <a:prstGeom prst="rect">
            <a:avLst/>
          </a:prstGeom>
          <a:solidFill>
            <a:srgbClr val="EDDD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35660" y="220980"/>
            <a:ext cx="3203575" cy="49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Add title text</a:t>
            </a:r>
            <a:endParaRPr kumimoji="1"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6" name="任意多边形: 形状 15"/>
          <p:cNvSpPr/>
          <p:nvPr/>
        </p:nvSpPr>
        <p:spPr bwMode="auto">
          <a:xfrm>
            <a:off x="1576167" y="1676722"/>
            <a:ext cx="1946666" cy="3075984"/>
          </a:xfrm>
          <a:custGeom>
            <a:avLst/>
            <a:gdLst>
              <a:gd name="connsiteX0" fmla="*/ 1452736 w 1946666"/>
              <a:gd name="connsiteY0" fmla="*/ 2466591 h 3075984"/>
              <a:gd name="connsiteX1" fmla="*/ 493930 w 1946666"/>
              <a:gd name="connsiteY1" fmla="*/ 2553647 h 3075984"/>
              <a:gd name="connsiteX2" fmla="*/ 493930 w 1946666"/>
              <a:gd name="connsiteY2" fmla="*/ 2582666 h 3075984"/>
              <a:gd name="connsiteX3" fmla="*/ 1452736 w 1946666"/>
              <a:gd name="connsiteY3" fmla="*/ 2524629 h 3075984"/>
              <a:gd name="connsiteX4" fmla="*/ 1452736 w 1946666"/>
              <a:gd name="connsiteY4" fmla="*/ 2495610 h 3075984"/>
              <a:gd name="connsiteX5" fmla="*/ 1452736 w 1946666"/>
              <a:gd name="connsiteY5" fmla="*/ 2466591 h 3075984"/>
              <a:gd name="connsiteX6" fmla="*/ 1452736 w 1946666"/>
              <a:gd name="connsiteY6" fmla="*/ 2118366 h 3075984"/>
              <a:gd name="connsiteX7" fmla="*/ 493930 w 1946666"/>
              <a:gd name="connsiteY7" fmla="*/ 2176404 h 3075984"/>
              <a:gd name="connsiteX8" fmla="*/ 493930 w 1946666"/>
              <a:gd name="connsiteY8" fmla="*/ 2205423 h 3075984"/>
              <a:gd name="connsiteX9" fmla="*/ 493930 w 1946666"/>
              <a:gd name="connsiteY9" fmla="*/ 2234441 h 3075984"/>
              <a:gd name="connsiteX10" fmla="*/ 1452736 w 1946666"/>
              <a:gd name="connsiteY10" fmla="*/ 2147385 h 3075984"/>
              <a:gd name="connsiteX11" fmla="*/ 1452736 w 1946666"/>
              <a:gd name="connsiteY11" fmla="*/ 2118366 h 3075984"/>
              <a:gd name="connsiteX12" fmla="*/ 871642 w 1946666"/>
              <a:gd name="connsiteY12" fmla="*/ 1189768 h 3075984"/>
              <a:gd name="connsiteX13" fmla="*/ 813532 w 1946666"/>
              <a:gd name="connsiteY13" fmla="*/ 1218786 h 3075984"/>
              <a:gd name="connsiteX14" fmla="*/ 784477 w 1946666"/>
              <a:gd name="connsiteY14" fmla="*/ 1218786 h 3075984"/>
              <a:gd name="connsiteX15" fmla="*/ 929751 w 1946666"/>
              <a:gd name="connsiteY15" fmla="*/ 1450936 h 3075984"/>
              <a:gd name="connsiteX16" fmla="*/ 929751 w 1946666"/>
              <a:gd name="connsiteY16" fmla="*/ 1479955 h 3075984"/>
              <a:gd name="connsiteX17" fmla="*/ 929751 w 1946666"/>
              <a:gd name="connsiteY17" fmla="*/ 1944254 h 3075984"/>
              <a:gd name="connsiteX18" fmla="*/ 1016915 w 1946666"/>
              <a:gd name="connsiteY18" fmla="*/ 1944254 h 3075984"/>
              <a:gd name="connsiteX19" fmla="*/ 1016915 w 1946666"/>
              <a:gd name="connsiteY19" fmla="*/ 1479955 h 3075984"/>
              <a:gd name="connsiteX20" fmla="*/ 1016915 w 1946666"/>
              <a:gd name="connsiteY20" fmla="*/ 1450936 h 3075984"/>
              <a:gd name="connsiteX21" fmla="*/ 1162189 w 1946666"/>
              <a:gd name="connsiteY21" fmla="*/ 1218786 h 3075984"/>
              <a:gd name="connsiteX22" fmla="*/ 1133134 w 1946666"/>
              <a:gd name="connsiteY22" fmla="*/ 1218786 h 3075984"/>
              <a:gd name="connsiteX23" fmla="*/ 1045970 w 1946666"/>
              <a:gd name="connsiteY23" fmla="*/ 1189768 h 3075984"/>
              <a:gd name="connsiteX24" fmla="*/ 958806 w 1946666"/>
              <a:gd name="connsiteY24" fmla="*/ 1218786 h 3075984"/>
              <a:gd name="connsiteX25" fmla="*/ 871642 w 1946666"/>
              <a:gd name="connsiteY25" fmla="*/ 1189768 h 3075984"/>
              <a:gd name="connsiteX26" fmla="*/ 958806 w 1946666"/>
              <a:gd name="connsiteY26" fmla="*/ 203131 h 3075984"/>
              <a:gd name="connsiteX27" fmla="*/ 406766 w 1946666"/>
              <a:gd name="connsiteY27" fmla="*/ 435281 h 3075984"/>
              <a:gd name="connsiteX28" fmla="*/ 203383 w 1946666"/>
              <a:gd name="connsiteY28" fmla="*/ 986637 h 3075984"/>
              <a:gd name="connsiteX29" fmla="*/ 319602 w 1946666"/>
              <a:gd name="connsiteY29" fmla="*/ 1363880 h 3075984"/>
              <a:gd name="connsiteX30" fmla="*/ 610149 w 1946666"/>
              <a:gd name="connsiteY30" fmla="*/ 1654067 h 3075984"/>
              <a:gd name="connsiteX31" fmla="*/ 668259 w 1946666"/>
              <a:gd name="connsiteY31" fmla="*/ 1683086 h 3075984"/>
              <a:gd name="connsiteX32" fmla="*/ 668259 w 1946666"/>
              <a:gd name="connsiteY32" fmla="*/ 1741123 h 3075984"/>
              <a:gd name="connsiteX33" fmla="*/ 668259 w 1946666"/>
              <a:gd name="connsiteY33" fmla="*/ 1944254 h 3075984"/>
              <a:gd name="connsiteX34" fmla="*/ 842587 w 1946666"/>
              <a:gd name="connsiteY34" fmla="*/ 1944254 h 3075984"/>
              <a:gd name="connsiteX35" fmla="*/ 842587 w 1946666"/>
              <a:gd name="connsiteY35" fmla="*/ 1479955 h 3075984"/>
              <a:gd name="connsiteX36" fmla="*/ 639204 w 1946666"/>
              <a:gd name="connsiteY36" fmla="*/ 1160749 h 3075984"/>
              <a:gd name="connsiteX37" fmla="*/ 726368 w 1946666"/>
              <a:gd name="connsiteY37" fmla="*/ 1102711 h 3075984"/>
              <a:gd name="connsiteX38" fmla="*/ 755423 w 1946666"/>
              <a:gd name="connsiteY38" fmla="*/ 1160749 h 3075984"/>
              <a:gd name="connsiteX39" fmla="*/ 813532 w 1946666"/>
              <a:gd name="connsiteY39" fmla="*/ 1160749 h 3075984"/>
              <a:gd name="connsiteX40" fmla="*/ 871642 w 1946666"/>
              <a:gd name="connsiteY40" fmla="*/ 1160749 h 3075984"/>
              <a:gd name="connsiteX41" fmla="*/ 871642 w 1946666"/>
              <a:gd name="connsiteY41" fmla="*/ 1131730 h 3075984"/>
              <a:gd name="connsiteX42" fmla="*/ 900696 w 1946666"/>
              <a:gd name="connsiteY42" fmla="*/ 1160749 h 3075984"/>
              <a:gd name="connsiteX43" fmla="*/ 958806 w 1946666"/>
              <a:gd name="connsiteY43" fmla="*/ 1189768 h 3075984"/>
              <a:gd name="connsiteX44" fmla="*/ 1016915 w 1946666"/>
              <a:gd name="connsiteY44" fmla="*/ 1160749 h 3075984"/>
              <a:gd name="connsiteX45" fmla="*/ 1045970 w 1946666"/>
              <a:gd name="connsiteY45" fmla="*/ 1131730 h 3075984"/>
              <a:gd name="connsiteX46" fmla="*/ 1045970 w 1946666"/>
              <a:gd name="connsiteY46" fmla="*/ 1160749 h 3075984"/>
              <a:gd name="connsiteX47" fmla="*/ 1133134 w 1946666"/>
              <a:gd name="connsiteY47" fmla="*/ 1189768 h 3075984"/>
              <a:gd name="connsiteX48" fmla="*/ 1220298 w 1946666"/>
              <a:gd name="connsiteY48" fmla="*/ 1160749 h 3075984"/>
              <a:gd name="connsiteX49" fmla="*/ 1249353 w 1946666"/>
              <a:gd name="connsiteY49" fmla="*/ 1102711 h 3075984"/>
              <a:gd name="connsiteX50" fmla="*/ 1336517 w 1946666"/>
              <a:gd name="connsiteY50" fmla="*/ 1160749 h 3075984"/>
              <a:gd name="connsiteX51" fmla="*/ 1133134 w 1946666"/>
              <a:gd name="connsiteY51" fmla="*/ 1479955 h 3075984"/>
              <a:gd name="connsiteX52" fmla="*/ 1133134 w 1946666"/>
              <a:gd name="connsiteY52" fmla="*/ 1944254 h 3075984"/>
              <a:gd name="connsiteX53" fmla="*/ 1278408 w 1946666"/>
              <a:gd name="connsiteY53" fmla="*/ 1915236 h 3075984"/>
              <a:gd name="connsiteX54" fmla="*/ 1278408 w 1946666"/>
              <a:gd name="connsiteY54" fmla="*/ 1741123 h 3075984"/>
              <a:gd name="connsiteX55" fmla="*/ 1278408 w 1946666"/>
              <a:gd name="connsiteY55" fmla="*/ 1683086 h 3075984"/>
              <a:gd name="connsiteX56" fmla="*/ 1336517 w 1946666"/>
              <a:gd name="connsiteY56" fmla="*/ 1654067 h 3075984"/>
              <a:gd name="connsiteX57" fmla="*/ 1627064 w 1946666"/>
              <a:gd name="connsiteY57" fmla="*/ 1363880 h 3075984"/>
              <a:gd name="connsiteX58" fmla="*/ 1743283 w 1946666"/>
              <a:gd name="connsiteY58" fmla="*/ 986637 h 3075984"/>
              <a:gd name="connsiteX59" fmla="*/ 1510845 w 1946666"/>
              <a:gd name="connsiteY59" fmla="*/ 435281 h 3075984"/>
              <a:gd name="connsiteX60" fmla="*/ 958806 w 1946666"/>
              <a:gd name="connsiteY60" fmla="*/ 203131 h 3075984"/>
              <a:gd name="connsiteX61" fmla="*/ 958806 w 1946666"/>
              <a:gd name="connsiteY61" fmla="*/ 0 h 3075984"/>
              <a:gd name="connsiteX62" fmla="*/ 1656119 w 1946666"/>
              <a:gd name="connsiteY62" fmla="*/ 290187 h 3075984"/>
              <a:gd name="connsiteX63" fmla="*/ 1946666 w 1946666"/>
              <a:gd name="connsiteY63" fmla="*/ 986637 h 3075984"/>
              <a:gd name="connsiteX64" fmla="*/ 1801393 w 1946666"/>
              <a:gd name="connsiteY64" fmla="*/ 1479955 h 3075984"/>
              <a:gd name="connsiteX65" fmla="*/ 1481791 w 1946666"/>
              <a:gd name="connsiteY65" fmla="*/ 1799161 h 3075984"/>
              <a:gd name="connsiteX66" fmla="*/ 1481791 w 1946666"/>
              <a:gd name="connsiteY66" fmla="*/ 1886217 h 3075984"/>
              <a:gd name="connsiteX67" fmla="*/ 1510845 w 1946666"/>
              <a:gd name="connsiteY67" fmla="*/ 1886217 h 3075984"/>
              <a:gd name="connsiteX68" fmla="*/ 1598010 w 1946666"/>
              <a:gd name="connsiteY68" fmla="*/ 1886217 h 3075984"/>
              <a:gd name="connsiteX69" fmla="*/ 1627064 w 1946666"/>
              <a:gd name="connsiteY69" fmla="*/ 1944254 h 3075984"/>
              <a:gd name="connsiteX70" fmla="*/ 1656119 w 1946666"/>
              <a:gd name="connsiteY70" fmla="*/ 2118366 h 3075984"/>
              <a:gd name="connsiteX71" fmla="*/ 1627064 w 1946666"/>
              <a:gd name="connsiteY71" fmla="*/ 2292479 h 3075984"/>
              <a:gd name="connsiteX72" fmla="*/ 1627064 w 1946666"/>
              <a:gd name="connsiteY72" fmla="*/ 2321497 h 3075984"/>
              <a:gd name="connsiteX73" fmla="*/ 1656119 w 1946666"/>
              <a:gd name="connsiteY73" fmla="*/ 2495610 h 3075984"/>
              <a:gd name="connsiteX74" fmla="*/ 1627064 w 1946666"/>
              <a:gd name="connsiteY74" fmla="*/ 2640703 h 3075984"/>
              <a:gd name="connsiteX75" fmla="*/ 1598010 w 1946666"/>
              <a:gd name="connsiteY75" fmla="*/ 2698741 h 3075984"/>
              <a:gd name="connsiteX76" fmla="*/ 1539900 w 1946666"/>
              <a:gd name="connsiteY76" fmla="*/ 2698741 h 3075984"/>
              <a:gd name="connsiteX77" fmla="*/ 1345554 w 1946666"/>
              <a:gd name="connsiteY77" fmla="*/ 2719173 h 3075984"/>
              <a:gd name="connsiteX78" fmla="*/ 1319853 w 1946666"/>
              <a:gd name="connsiteY78" fmla="*/ 2721875 h 3075984"/>
              <a:gd name="connsiteX79" fmla="*/ 1341148 w 1946666"/>
              <a:gd name="connsiteY79" fmla="*/ 2747257 h 3075984"/>
              <a:gd name="connsiteX80" fmla="*/ 1369891 w 1946666"/>
              <a:gd name="connsiteY80" fmla="*/ 2839361 h 3075984"/>
              <a:gd name="connsiteX81" fmla="*/ 1004131 w 1946666"/>
              <a:gd name="connsiteY81" fmla="*/ 3075984 h 3075984"/>
              <a:gd name="connsiteX82" fmla="*/ 994293 w 1946666"/>
              <a:gd name="connsiteY82" fmla="*/ 3074699 h 3075984"/>
              <a:gd name="connsiteX83" fmla="*/ 987861 w 1946666"/>
              <a:gd name="connsiteY83" fmla="*/ 3075984 h 3075984"/>
              <a:gd name="connsiteX84" fmla="*/ 899554 w 1946666"/>
              <a:gd name="connsiteY84" fmla="*/ 3062325 h 3075984"/>
              <a:gd name="connsiteX85" fmla="*/ 861761 w 1946666"/>
              <a:gd name="connsiteY85" fmla="*/ 3057389 h 3075984"/>
              <a:gd name="connsiteX86" fmla="*/ 638371 w 1946666"/>
              <a:gd name="connsiteY86" fmla="*/ 2839361 h 3075984"/>
              <a:gd name="connsiteX87" fmla="*/ 645633 w 1946666"/>
              <a:gd name="connsiteY87" fmla="*/ 2792758 h 3075984"/>
              <a:gd name="connsiteX88" fmla="*/ 632323 w 1946666"/>
              <a:gd name="connsiteY88" fmla="*/ 2794157 h 3075984"/>
              <a:gd name="connsiteX89" fmla="*/ 435821 w 1946666"/>
              <a:gd name="connsiteY89" fmla="*/ 2814816 h 3075984"/>
              <a:gd name="connsiteX90" fmla="*/ 348657 w 1946666"/>
              <a:gd name="connsiteY90" fmla="*/ 2814816 h 3075984"/>
              <a:gd name="connsiteX91" fmla="*/ 348657 w 1946666"/>
              <a:gd name="connsiteY91" fmla="*/ 2727760 h 3075984"/>
              <a:gd name="connsiteX92" fmla="*/ 290547 w 1946666"/>
              <a:gd name="connsiteY92" fmla="*/ 2582666 h 3075984"/>
              <a:gd name="connsiteX93" fmla="*/ 348657 w 1946666"/>
              <a:gd name="connsiteY93" fmla="*/ 2408554 h 3075984"/>
              <a:gd name="connsiteX94" fmla="*/ 348657 w 1946666"/>
              <a:gd name="connsiteY94" fmla="*/ 2379535 h 3075984"/>
              <a:gd name="connsiteX95" fmla="*/ 290547 w 1946666"/>
              <a:gd name="connsiteY95" fmla="*/ 2234441 h 3075984"/>
              <a:gd name="connsiteX96" fmla="*/ 348657 w 1946666"/>
              <a:gd name="connsiteY96" fmla="*/ 2060329 h 3075984"/>
              <a:gd name="connsiteX97" fmla="*/ 377711 w 1946666"/>
              <a:gd name="connsiteY97" fmla="*/ 2002292 h 3075984"/>
              <a:gd name="connsiteX98" fmla="*/ 406766 w 1946666"/>
              <a:gd name="connsiteY98" fmla="*/ 2002292 h 3075984"/>
              <a:gd name="connsiteX99" fmla="*/ 464876 w 1946666"/>
              <a:gd name="connsiteY99" fmla="*/ 2002292 h 3075984"/>
              <a:gd name="connsiteX100" fmla="*/ 464876 w 1946666"/>
              <a:gd name="connsiteY100" fmla="*/ 1799161 h 3075984"/>
              <a:gd name="connsiteX101" fmla="*/ 145274 w 1946666"/>
              <a:gd name="connsiteY101" fmla="*/ 1479955 h 3075984"/>
              <a:gd name="connsiteX102" fmla="*/ 0 w 1946666"/>
              <a:gd name="connsiteY102" fmla="*/ 986637 h 3075984"/>
              <a:gd name="connsiteX103" fmla="*/ 290547 w 1946666"/>
              <a:gd name="connsiteY103" fmla="*/ 290187 h 3075984"/>
              <a:gd name="connsiteX104" fmla="*/ 958806 w 1946666"/>
              <a:gd name="connsiteY104" fmla="*/ 0 h 30759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</a:cxnLst>
            <a:rect l="l" t="t" r="r" b="b"/>
            <a:pathLst>
              <a:path w="1946666" h="3075984">
                <a:moveTo>
                  <a:pt x="1452736" y="2466591"/>
                </a:moveTo>
                <a:cubicBezTo>
                  <a:pt x="493930" y="2553647"/>
                  <a:pt x="493930" y="2553647"/>
                  <a:pt x="493930" y="2553647"/>
                </a:cubicBezTo>
                <a:cubicBezTo>
                  <a:pt x="493930" y="2553647"/>
                  <a:pt x="493930" y="2582666"/>
                  <a:pt x="493930" y="2582666"/>
                </a:cubicBezTo>
                <a:cubicBezTo>
                  <a:pt x="1452736" y="2524629"/>
                  <a:pt x="1452736" y="2524629"/>
                  <a:pt x="1452736" y="2524629"/>
                </a:cubicBezTo>
                <a:cubicBezTo>
                  <a:pt x="1452736" y="2495610"/>
                  <a:pt x="1452736" y="2495610"/>
                  <a:pt x="1452736" y="2495610"/>
                </a:cubicBezTo>
                <a:cubicBezTo>
                  <a:pt x="1452736" y="2466591"/>
                  <a:pt x="1452736" y="2466591"/>
                  <a:pt x="1452736" y="2466591"/>
                </a:cubicBezTo>
                <a:close/>
                <a:moveTo>
                  <a:pt x="1452736" y="2118366"/>
                </a:moveTo>
                <a:cubicBezTo>
                  <a:pt x="493930" y="2176404"/>
                  <a:pt x="493930" y="2176404"/>
                  <a:pt x="493930" y="2176404"/>
                </a:cubicBezTo>
                <a:cubicBezTo>
                  <a:pt x="493930" y="2205423"/>
                  <a:pt x="493930" y="2205423"/>
                  <a:pt x="493930" y="2205423"/>
                </a:cubicBezTo>
                <a:cubicBezTo>
                  <a:pt x="493930" y="2234441"/>
                  <a:pt x="493930" y="2234441"/>
                  <a:pt x="493930" y="2234441"/>
                </a:cubicBezTo>
                <a:cubicBezTo>
                  <a:pt x="1452736" y="2147385"/>
                  <a:pt x="1452736" y="2147385"/>
                  <a:pt x="1452736" y="2147385"/>
                </a:cubicBezTo>
                <a:cubicBezTo>
                  <a:pt x="1452736" y="2147385"/>
                  <a:pt x="1452736" y="2118366"/>
                  <a:pt x="1452736" y="2118366"/>
                </a:cubicBezTo>
                <a:close/>
                <a:moveTo>
                  <a:pt x="871642" y="1189768"/>
                </a:moveTo>
                <a:cubicBezTo>
                  <a:pt x="842587" y="1218786"/>
                  <a:pt x="813532" y="1218786"/>
                  <a:pt x="813532" y="1218786"/>
                </a:cubicBezTo>
                <a:cubicBezTo>
                  <a:pt x="784477" y="1218786"/>
                  <a:pt x="784477" y="1218786"/>
                  <a:pt x="784477" y="1218786"/>
                </a:cubicBezTo>
                <a:cubicBezTo>
                  <a:pt x="929751" y="1450936"/>
                  <a:pt x="929751" y="1450936"/>
                  <a:pt x="929751" y="1450936"/>
                </a:cubicBezTo>
                <a:cubicBezTo>
                  <a:pt x="929751" y="1479955"/>
                  <a:pt x="929751" y="1479955"/>
                  <a:pt x="929751" y="1479955"/>
                </a:cubicBezTo>
                <a:cubicBezTo>
                  <a:pt x="929751" y="1944254"/>
                  <a:pt x="929751" y="1944254"/>
                  <a:pt x="929751" y="1944254"/>
                </a:cubicBezTo>
                <a:cubicBezTo>
                  <a:pt x="1016915" y="1944254"/>
                  <a:pt x="1016915" y="1944254"/>
                  <a:pt x="1016915" y="1944254"/>
                </a:cubicBezTo>
                <a:cubicBezTo>
                  <a:pt x="1016915" y="1479955"/>
                  <a:pt x="1016915" y="1479955"/>
                  <a:pt x="1016915" y="1479955"/>
                </a:cubicBezTo>
                <a:cubicBezTo>
                  <a:pt x="1016915" y="1450936"/>
                  <a:pt x="1016915" y="1450936"/>
                  <a:pt x="1016915" y="1450936"/>
                </a:cubicBezTo>
                <a:cubicBezTo>
                  <a:pt x="1162189" y="1218786"/>
                  <a:pt x="1162189" y="1218786"/>
                  <a:pt x="1162189" y="1218786"/>
                </a:cubicBezTo>
                <a:cubicBezTo>
                  <a:pt x="1162189" y="1218786"/>
                  <a:pt x="1162189" y="1218786"/>
                  <a:pt x="1133134" y="1218786"/>
                </a:cubicBezTo>
                <a:cubicBezTo>
                  <a:pt x="1104079" y="1247805"/>
                  <a:pt x="1075025" y="1218786"/>
                  <a:pt x="1045970" y="1189768"/>
                </a:cubicBezTo>
                <a:cubicBezTo>
                  <a:pt x="1016915" y="1218786"/>
                  <a:pt x="987861" y="1247805"/>
                  <a:pt x="958806" y="1218786"/>
                </a:cubicBezTo>
                <a:cubicBezTo>
                  <a:pt x="929751" y="1218786"/>
                  <a:pt x="900696" y="1218786"/>
                  <a:pt x="871642" y="1189768"/>
                </a:cubicBezTo>
                <a:close/>
                <a:moveTo>
                  <a:pt x="958806" y="203131"/>
                </a:moveTo>
                <a:cubicBezTo>
                  <a:pt x="755423" y="203131"/>
                  <a:pt x="552040" y="290187"/>
                  <a:pt x="406766" y="435281"/>
                </a:cubicBezTo>
                <a:cubicBezTo>
                  <a:pt x="290547" y="580374"/>
                  <a:pt x="203383" y="754487"/>
                  <a:pt x="203383" y="986637"/>
                </a:cubicBezTo>
                <a:cubicBezTo>
                  <a:pt x="203383" y="1131730"/>
                  <a:pt x="232438" y="1247805"/>
                  <a:pt x="319602" y="1363880"/>
                </a:cubicBezTo>
                <a:cubicBezTo>
                  <a:pt x="377711" y="1508973"/>
                  <a:pt x="493930" y="1596030"/>
                  <a:pt x="610149" y="1654067"/>
                </a:cubicBezTo>
                <a:cubicBezTo>
                  <a:pt x="668259" y="1683086"/>
                  <a:pt x="668259" y="1683086"/>
                  <a:pt x="668259" y="1683086"/>
                </a:cubicBezTo>
                <a:cubicBezTo>
                  <a:pt x="668259" y="1741123"/>
                  <a:pt x="668259" y="1741123"/>
                  <a:pt x="668259" y="1741123"/>
                </a:cubicBezTo>
                <a:cubicBezTo>
                  <a:pt x="668259" y="1944254"/>
                  <a:pt x="668259" y="1944254"/>
                  <a:pt x="668259" y="1944254"/>
                </a:cubicBezTo>
                <a:cubicBezTo>
                  <a:pt x="842587" y="1944254"/>
                  <a:pt x="842587" y="1944254"/>
                  <a:pt x="842587" y="1944254"/>
                </a:cubicBezTo>
                <a:cubicBezTo>
                  <a:pt x="842587" y="1479955"/>
                  <a:pt x="842587" y="1479955"/>
                  <a:pt x="842587" y="1479955"/>
                </a:cubicBezTo>
                <a:cubicBezTo>
                  <a:pt x="639204" y="1160749"/>
                  <a:pt x="639204" y="1160749"/>
                  <a:pt x="639204" y="1160749"/>
                </a:cubicBezTo>
                <a:cubicBezTo>
                  <a:pt x="726368" y="1102711"/>
                  <a:pt x="726368" y="1102711"/>
                  <a:pt x="726368" y="1102711"/>
                </a:cubicBezTo>
                <a:cubicBezTo>
                  <a:pt x="755423" y="1160749"/>
                  <a:pt x="755423" y="1160749"/>
                  <a:pt x="755423" y="1160749"/>
                </a:cubicBezTo>
                <a:cubicBezTo>
                  <a:pt x="755423" y="1160749"/>
                  <a:pt x="784477" y="1160749"/>
                  <a:pt x="813532" y="1160749"/>
                </a:cubicBezTo>
                <a:cubicBezTo>
                  <a:pt x="813532" y="1160749"/>
                  <a:pt x="842587" y="1160749"/>
                  <a:pt x="871642" y="1160749"/>
                </a:cubicBezTo>
                <a:cubicBezTo>
                  <a:pt x="871642" y="1131730"/>
                  <a:pt x="871642" y="1131730"/>
                  <a:pt x="871642" y="1131730"/>
                </a:cubicBezTo>
                <a:cubicBezTo>
                  <a:pt x="900696" y="1160749"/>
                  <a:pt x="900696" y="1160749"/>
                  <a:pt x="900696" y="1160749"/>
                </a:cubicBezTo>
                <a:cubicBezTo>
                  <a:pt x="929751" y="1160749"/>
                  <a:pt x="929751" y="1189768"/>
                  <a:pt x="958806" y="1189768"/>
                </a:cubicBezTo>
                <a:cubicBezTo>
                  <a:pt x="987861" y="1189768"/>
                  <a:pt x="1016915" y="1160749"/>
                  <a:pt x="1016915" y="1160749"/>
                </a:cubicBezTo>
                <a:cubicBezTo>
                  <a:pt x="1045970" y="1131730"/>
                  <a:pt x="1045970" y="1131730"/>
                  <a:pt x="1045970" y="1131730"/>
                </a:cubicBezTo>
                <a:cubicBezTo>
                  <a:pt x="1045970" y="1160749"/>
                  <a:pt x="1045970" y="1160749"/>
                  <a:pt x="1045970" y="1160749"/>
                </a:cubicBezTo>
                <a:cubicBezTo>
                  <a:pt x="1075025" y="1189768"/>
                  <a:pt x="1104079" y="1189768"/>
                  <a:pt x="1133134" y="1189768"/>
                </a:cubicBezTo>
                <a:cubicBezTo>
                  <a:pt x="1162189" y="1189768"/>
                  <a:pt x="1191244" y="1160749"/>
                  <a:pt x="1220298" y="1160749"/>
                </a:cubicBezTo>
                <a:cubicBezTo>
                  <a:pt x="1249353" y="1102711"/>
                  <a:pt x="1249353" y="1102711"/>
                  <a:pt x="1249353" y="1102711"/>
                </a:cubicBezTo>
                <a:cubicBezTo>
                  <a:pt x="1336517" y="1160749"/>
                  <a:pt x="1336517" y="1160749"/>
                  <a:pt x="1336517" y="1160749"/>
                </a:cubicBezTo>
                <a:cubicBezTo>
                  <a:pt x="1133134" y="1479955"/>
                  <a:pt x="1133134" y="1479955"/>
                  <a:pt x="1133134" y="1479955"/>
                </a:cubicBezTo>
                <a:cubicBezTo>
                  <a:pt x="1133134" y="1944254"/>
                  <a:pt x="1133134" y="1944254"/>
                  <a:pt x="1133134" y="1944254"/>
                </a:cubicBezTo>
                <a:cubicBezTo>
                  <a:pt x="1278408" y="1915236"/>
                  <a:pt x="1278408" y="1915236"/>
                  <a:pt x="1278408" y="1915236"/>
                </a:cubicBezTo>
                <a:cubicBezTo>
                  <a:pt x="1278408" y="1741123"/>
                  <a:pt x="1278408" y="1741123"/>
                  <a:pt x="1278408" y="1741123"/>
                </a:cubicBezTo>
                <a:cubicBezTo>
                  <a:pt x="1278408" y="1683086"/>
                  <a:pt x="1278408" y="1683086"/>
                  <a:pt x="1278408" y="1683086"/>
                </a:cubicBezTo>
                <a:cubicBezTo>
                  <a:pt x="1336517" y="1654067"/>
                  <a:pt x="1336517" y="1654067"/>
                  <a:pt x="1336517" y="1654067"/>
                </a:cubicBezTo>
                <a:cubicBezTo>
                  <a:pt x="1452736" y="1596030"/>
                  <a:pt x="1568955" y="1479955"/>
                  <a:pt x="1627064" y="1363880"/>
                </a:cubicBezTo>
                <a:cubicBezTo>
                  <a:pt x="1685174" y="1247805"/>
                  <a:pt x="1743283" y="1131730"/>
                  <a:pt x="1743283" y="986637"/>
                </a:cubicBezTo>
                <a:cubicBezTo>
                  <a:pt x="1743283" y="754487"/>
                  <a:pt x="1656119" y="580374"/>
                  <a:pt x="1510845" y="435281"/>
                </a:cubicBezTo>
                <a:cubicBezTo>
                  <a:pt x="1365572" y="290187"/>
                  <a:pt x="1191244" y="203131"/>
                  <a:pt x="958806" y="203131"/>
                </a:cubicBezTo>
                <a:close/>
                <a:moveTo>
                  <a:pt x="958806" y="0"/>
                </a:moveTo>
                <a:cubicBezTo>
                  <a:pt x="1249353" y="0"/>
                  <a:pt x="1481791" y="116075"/>
                  <a:pt x="1656119" y="290187"/>
                </a:cubicBezTo>
                <a:cubicBezTo>
                  <a:pt x="1830447" y="464300"/>
                  <a:pt x="1946666" y="696449"/>
                  <a:pt x="1946666" y="986637"/>
                </a:cubicBezTo>
                <a:cubicBezTo>
                  <a:pt x="1946666" y="1160749"/>
                  <a:pt x="1888557" y="1334861"/>
                  <a:pt x="1801393" y="1479955"/>
                </a:cubicBezTo>
                <a:cubicBezTo>
                  <a:pt x="1714228" y="1596030"/>
                  <a:pt x="1627064" y="1712104"/>
                  <a:pt x="1481791" y="1799161"/>
                </a:cubicBezTo>
                <a:cubicBezTo>
                  <a:pt x="1481791" y="1886217"/>
                  <a:pt x="1481791" y="1886217"/>
                  <a:pt x="1481791" y="1886217"/>
                </a:cubicBezTo>
                <a:cubicBezTo>
                  <a:pt x="1510845" y="1886217"/>
                  <a:pt x="1510845" y="1886217"/>
                  <a:pt x="1510845" y="1886217"/>
                </a:cubicBezTo>
                <a:cubicBezTo>
                  <a:pt x="1598010" y="1886217"/>
                  <a:pt x="1598010" y="1886217"/>
                  <a:pt x="1598010" y="1886217"/>
                </a:cubicBezTo>
                <a:cubicBezTo>
                  <a:pt x="1627064" y="1944254"/>
                  <a:pt x="1627064" y="1944254"/>
                  <a:pt x="1627064" y="1944254"/>
                </a:cubicBezTo>
                <a:cubicBezTo>
                  <a:pt x="1656119" y="2002292"/>
                  <a:pt x="1656119" y="2060329"/>
                  <a:pt x="1656119" y="2118366"/>
                </a:cubicBezTo>
                <a:cubicBezTo>
                  <a:pt x="1656119" y="2176404"/>
                  <a:pt x="1656119" y="2234441"/>
                  <a:pt x="1627064" y="2292479"/>
                </a:cubicBezTo>
                <a:cubicBezTo>
                  <a:pt x="1627064" y="2321497"/>
                  <a:pt x="1627064" y="2321497"/>
                  <a:pt x="1627064" y="2321497"/>
                </a:cubicBezTo>
                <a:cubicBezTo>
                  <a:pt x="1656119" y="2379535"/>
                  <a:pt x="1656119" y="2437572"/>
                  <a:pt x="1656119" y="2495610"/>
                </a:cubicBezTo>
                <a:cubicBezTo>
                  <a:pt x="1656119" y="2553647"/>
                  <a:pt x="1656119" y="2582666"/>
                  <a:pt x="1627064" y="2640703"/>
                </a:cubicBezTo>
                <a:cubicBezTo>
                  <a:pt x="1598010" y="2698741"/>
                  <a:pt x="1598010" y="2698741"/>
                  <a:pt x="1598010" y="2698741"/>
                </a:cubicBezTo>
                <a:cubicBezTo>
                  <a:pt x="1539900" y="2698741"/>
                  <a:pt x="1539900" y="2698741"/>
                  <a:pt x="1539900" y="2698741"/>
                </a:cubicBezTo>
                <a:cubicBezTo>
                  <a:pt x="1470895" y="2705996"/>
                  <a:pt x="1406203" y="2712797"/>
                  <a:pt x="1345554" y="2719173"/>
                </a:cubicBezTo>
                <a:lnTo>
                  <a:pt x="1319853" y="2721875"/>
                </a:lnTo>
                <a:lnTo>
                  <a:pt x="1341148" y="2747257"/>
                </a:lnTo>
                <a:cubicBezTo>
                  <a:pt x="1359656" y="2775566"/>
                  <a:pt x="1369891" y="2806690"/>
                  <a:pt x="1369891" y="2839361"/>
                </a:cubicBezTo>
                <a:cubicBezTo>
                  <a:pt x="1369891" y="2970044"/>
                  <a:pt x="1206135" y="3075984"/>
                  <a:pt x="1004131" y="3075984"/>
                </a:cubicBezTo>
                <a:lnTo>
                  <a:pt x="994293" y="3074699"/>
                </a:lnTo>
                <a:lnTo>
                  <a:pt x="987861" y="3075984"/>
                </a:lnTo>
                <a:lnTo>
                  <a:pt x="899554" y="3062325"/>
                </a:lnTo>
                <a:lnTo>
                  <a:pt x="861761" y="3057389"/>
                </a:lnTo>
                <a:cubicBezTo>
                  <a:pt x="730484" y="3021468"/>
                  <a:pt x="638371" y="2937373"/>
                  <a:pt x="638371" y="2839361"/>
                </a:cubicBezTo>
                <a:lnTo>
                  <a:pt x="645633" y="2792758"/>
                </a:lnTo>
                <a:lnTo>
                  <a:pt x="632323" y="2794157"/>
                </a:lnTo>
                <a:cubicBezTo>
                  <a:pt x="435821" y="2814816"/>
                  <a:pt x="435821" y="2814816"/>
                  <a:pt x="435821" y="2814816"/>
                </a:cubicBezTo>
                <a:cubicBezTo>
                  <a:pt x="348657" y="2814816"/>
                  <a:pt x="348657" y="2814816"/>
                  <a:pt x="348657" y="2814816"/>
                </a:cubicBezTo>
                <a:cubicBezTo>
                  <a:pt x="348657" y="2727760"/>
                  <a:pt x="348657" y="2727760"/>
                  <a:pt x="348657" y="2727760"/>
                </a:cubicBezTo>
                <a:cubicBezTo>
                  <a:pt x="319602" y="2698741"/>
                  <a:pt x="290547" y="2640703"/>
                  <a:pt x="290547" y="2582666"/>
                </a:cubicBezTo>
                <a:cubicBezTo>
                  <a:pt x="290547" y="2524629"/>
                  <a:pt x="319602" y="2466591"/>
                  <a:pt x="348657" y="2408554"/>
                </a:cubicBezTo>
                <a:cubicBezTo>
                  <a:pt x="348657" y="2379535"/>
                  <a:pt x="348657" y="2379535"/>
                  <a:pt x="348657" y="2379535"/>
                </a:cubicBezTo>
                <a:cubicBezTo>
                  <a:pt x="319602" y="2321497"/>
                  <a:pt x="290547" y="2292479"/>
                  <a:pt x="290547" y="2234441"/>
                </a:cubicBezTo>
                <a:cubicBezTo>
                  <a:pt x="290547" y="2176404"/>
                  <a:pt x="319602" y="2118366"/>
                  <a:pt x="348657" y="2060329"/>
                </a:cubicBezTo>
                <a:cubicBezTo>
                  <a:pt x="377711" y="2002292"/>
                  <a:pt x="377711" y="2002292"/>
                  <a:pt x="377711" y="2002292"/>
                </a:cubicBezTo>
                <a:cubicBezTo>
                  <a:pt x="406766" y="2002292"/>
                  <a:pt x="406766" y="2002292"/>
                  <a:pt x="406766" y="2002292"/>
                </a:cubicBezTo>
                <a:cubicBezTo>
                  <a:pt x="464876" y="2002292"/>
                  <a:pt x="464876" y="2002292"/>
                  <a:pt x="464876" y="2002292"/>
                </a:cubicBezTo>
                <a:cubicBezTo>
                  <a:pt x="464876" y="1799161"/>
                  <a:pt x="464876" y="1799161"/>
                  <a:pt x="464876" y="1799161"/>
                </a:cubicBezTo>
                <a:cubicBezTo>
                  <a:pt x="319602" y="1741123"/>
                  <a:pt x="203383" y="1625048"/>
                  <a:pt x="145274" y="1479955"/>
                </a:cubicBezTo>
                <a:cubicBezTo>
                  <a:pt x="29055" y="1334861"/>
                  <a:pt x="0" y="1160749"/>
                  <a:pt x="0" y="986637"/>
                </a:cubicBezTo>
                <a:cubicBezTo>
                  <a:pt x="0" y="696449"/>
                  <a:pt x="87164" y="464300"/>
                  <a:pt x="290547" y="290187"/>
                </a:cubicBezTo>
                <a:cubicBezTo>
                  <a:pt x="464876" y="116075"/>
                  <a:pt x="697313" y="0"/>
                  <a:pt x="958806" y="0"/>
                </a:cubicBezTo>
                <a:close/>
              </a:path>
            </a:pathLst>
          </a:custGeom>
          <a:solidFill>
            <a:srgbClr val="B3672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Freeform 11"/>
          <p:cNvSpPr/>
          <p:nvPr/>
        </p:nvSpPr>
        <p:spPr bwMode="auto">
          <a:xfrm>
            <a:off x="4085749" y="3372452"/>
            <a:ext cx="796925" cy="598488"/>
          </a:xfrm>
          <a:custGeom>
            <a:avLst/>
            <a:gdLst>
              <a:gd name="T0" fmla="*/ 3 w 108"/>
              <a:gd name="T1" fmla="*/ 54 h 81"/>
              <a:gd name="T2" fmla="*/ 21 w 108"/>
              <a:gd name="T3" fmla="*/ 47 h 81"/>
              <a:gd name="T4" fmla="*/ 26 w 108"/>
              <a:gd name="T5" fmla="*/ 43 h 81"/>
              <a:gd name="T6" fmla="*/ 35 w 108"/>
              <a:gd name="T7" fmla="*/ 62 h 81"/>
              <a:gd name="T8" fmla="*/ 43 w 108"/>
              <a:gd name="T9" fmla="*/ 43 h 81"/>
              <a:gd name="T10" fmla="*/ 48 w 108"/>
              <a:gd name="T11" fmla="*/ 47 h 81"/>
              <a:gd name="T12" fmla="*/ 60 w 108"/>
              <a:gd name="T13" fmla="*/ 51 h 81"/>
              <a:gd name="T14" fmla="*/ 61 w 108"/>
              <a:gd name="T15" fmla="*/ 50 h 81"/>
              <a:gd name="T16" fmla="*/ 72 w 108"/>
              <a:gd name="T17" fmla="*/ 46 h 81"/>
              <a:gd name="T18" fmla="*/ 84 w 108"/>
              <a:gd name="T19" fmla="*/ 60 h 81"/>
              <a:gd name="T20" fmla="*/ 96 w 108"/>
              <a:gd name="T21" fmla="*/ 46 h 81"/>
              <a:gd name="T22" fmla="*/ 105 w 108"/>
              <a:gd name="T23" fmla="*/ 48 h 81"/>
              <a:gd name="T24" fmla="*/ 108 w 108"/>
              <a:gd name="T25" fmla="*/ 71 h 81"/>
              <a:gd name="T26" fmla="*/ 70 w 108"/>
              <a:gd name="T27" fmla="*/ 71 h 81"/>
              <a:gd name="T28" fmla="*/ 70 w 108"/>
              <a:gd name="T29" fmla="*/ 81 h 81"/>
              <a:gd name="T30" fmla="*/ 0 w 108"/>
              <a:gd name="T31" fmla="*/ 81 h 81"/>
              <a:gd name="T32" fmla="*/ 3 w 108"/>
              <a:gd name="T33" fmla="*/ 54 h 81"/>
              <a:gd name="T34" fmla="*/ 74 w 108"/>
              <a:gd name="T35" fmla="*/ 26 h 81"/>
              <a:gd name="T36" fmla="*/ 94 w 108"/>
              <a:gd name="T37" fmla="*/ 24 h 81"/>
              <a:gd name="T38" fmla="*/ 92 w 108"/>
              <a:gd name="T39" fmla="*/ 37 h 81"/>
              <a:gd name="T40" fmla="*/ 89 w 108"/>
              <a:gd name="T41" fmla="*/ 41 h 81"/>
              <a:gd name="T42" fmla="*/ 99 w 108"/>
              <a:gd name="T43" fmla="*/ 42 h 81"/>
              <a:gd name="T44" fmla="*/ 98 w 108"/>
              <a:gd name="T45" fmla="*/ 31 h 81"/>
              <a:gd name="T46" fmla="*/ 69 w 108"/>
              <a:gd name="T47" fmla="*/ 31 h 81"/>
              <a:gd name="T48" fmla="*/ 68 w 108"/>
              <a:gd name="T49" fmla="*/ 42 h 81"/>
              <a:gd name="T50" fmla="*/ 78 w 108"/>
              <a:gd name="T51" fmla="*/ 41 h 81"/>
              <a:gd name="T52" fmla="*/ 75 w 108"/>
              <a:gd name="T53" fmla="*/ 37 h 81"/>
              <a:gd name="T54" fmla="*/ 74 w 108"/>
              <a:gd name="T55" fmla="*/ 26 h 81"/>
              <a:gd name="T56" fmla="*/ 74 w 108"/>
              <a:gd name="T57" fmla="*/ 26 h 81"/>
              <a:gd name="T58" fmla="*/ 22 w 108"/>
              <a:gd name="T59" fmla="*/ 30 h 81"/>
              <a:gd name="T60" fmla="*/ 23 w 108"/>
              <a:gd name="T61" fmla="*/ 15 h 81"/>
              <a:gd name="T62" fmla="*/ 47 w 108"/>
              <a:gd name="T63" fmla="*/ 15 h 81"/>
              <a:gd name="T64" fmla="*/ 48 w 108"/>
              <a:gd name="T65" fmla="*/ 31 h 81"/>
              <a:gd name="T66" fmla="*/ 52 w 108"/>
              <a:gd name="T67" fmla="*/ 25 h 81"/>
              <a:gd name="T68" fmla="*/ 50 w 108"/>
              <a:gd name="T69" fmla="*/ 8 h 81"/>
              <a:gd name="T70" fmla="*/ 20 w 108"/>
              <a:gd name="T71" fmla="*/ 6 h 81"/>
              <a:gd name="T72" fmla="*/ 18 w 108"/>
              <a:gd name="T73" fmla="*/ 27 h 81"/>
              <a:gd name="T74" fmla="*/ 22 w 108"/>
              <a:gd name="T75" fmla="*/ 30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08" h="81">
                <a:moveTo>
                  <a:pt x="3" y="54"/>
                </a:moveTo>
                <a:cubicBezTo>
                  <a:pt x="9" y="51"/>
                  <a:pt x="15" y="49"/>
                  <a:pt x="21" y="47"/>
                </a:cubicBezTo>
                <a:cubicBezTo>
                  <a:pt x="23" y="45"/>
                  <a:pt x="24" y="44"/>
                  <a:pt x="26" y="43"/>
                </a:cubicBezTo>
                <a:cubicBezTo>
                  <a:pt x="35" y="62"/>
                  <a:pt x="35" y="62"/>
                  <a:pt x="35" y="62"/>
                </a:cubicBezTo>
                <a:cubicBezTo>
                  <a:pt x="43" y="43"/>
                  <a:pt x="43" y="43"/>
                  <a:pt x="43" y="43"/>
                </a:cubicBezTo>
                <a:cubicBezTo>
                  <a:pt x="45" y="44"/>
                  <a:pt x="46" y="46"/>
                  <a:pt x="48" y="47"/>
                </a:cubicBezTo>
                <a:cubicBezTo>
                  <a:pt x="60" y="51"/>
                  <a:pt x="60" y="51"/>
                  <a:pt x="60" y="51"/>
                </a:cubicBezTo>
                <a:cubicBezTo>
                  <a:pt x="60" y="51"/>
                  <a:pt x="61" y="50"/>
                  <a:pt x="61" y="50"/>
                </a:cubicBezTo>
                <a:cubicBezTo>
                  <a:pt x="65" y="48"/>
                  <a:pt x="69" y="47"/>
                  <a:pt x="72" y="46"/>
                </a:cubicBezTo>
                <a:cubicBezTo>
                  <a:pt x="75" y="52"/>
                  <a:pt x="79" y="57"/>
                  <a:pt x="84" y="60"/>
                </a:cubicBezTo>
                <a:cubicBezTo>
                  <a:pt x="89" y="57"/>
                  <a:pt x="93" y="52"/>
                  <a:pt x="96" y="46"/>
                </a:cubicBezTo>
                <a:cubicBezTo>
                  <a:pt x="99" y="47"/>
                  <a:pt x="102" y="48"/>
                  <a:pt x="105" y="48"/>
                </a:cubicBezTo>
                <a:cubicBezTo>
                  <a:pt x="108" y="53"/>
                  <a:pt x="108" y="64"/>
                  <a:pt x="108" y="71"/>
                </a:cubicBezTo>
                <a:cubicBezTo>
                  <a:pt x="70" y="71"/>
                  <a:pt x="70" y="71"/>
                  <a:pt x="70" y="71"/>
                </a:cubicBezTo>
                <a:cubicBezTo>
                  <a:pt x="70" y="74"/>
                  <a:pt x="70" y="77"/>
                  <a:pt x="70" y="81"/>
                </a:cubicBezTo>
                <a:cubicBezTo>
                  <a:pt x="47" y="81"/>
                  <a:pt x="24" y="81"/>
                  <a:pt x="0" y="81"/>
                </a:cubicBezTo>
                <a:cubicBezTo>
                  <a:pt x="0" y="68"/>
                  <a:pt x="1" y="58"/>
                  <a:pt x="3" y="54"/>
                </a:cubicBezTo>
                <a:close/>
                <a:moveTo>
                  <a:pt x="74" y="26"/>
                </a:moveTo>
                <a:cubicBezTo>
                  <a:pt x="79" y="27"/>
                  <a:pt x="89" y="26"/>
                  <a:pt x="94" y="24"/>
                </a:cubicBezTo>
                <a:cubicBezTo>
                  <a:pt x="94" y="27"/>
                  <a:pt x="94" y="32"/>
                  <a:pt x="92" y="37"/>
                </a:cubicBezTo>
                <a:cubicBezTo>
                  <a:pt x="91" y="39"/>
                  <a:pt x="90" y="40"/>
                  <a:pt x="89" y="41"/>
                </a:cubicBezTo>
                <a:cubicBezTo>
                  <a:pt x="99" y="42"/>
                  <a:pt x="99" y="42"/>
                  <a:pt x="99" y="42"/>
                </a:cubicBezTo>
                <a:cubicBezTo>
                  <a:pt x="99" y="42"/>
                  <a:pt x="98" y="33"/>
                  <a:pt x="98" y="31"/>
                </a:cubicBezTo>
                <a:cubicBezTo>
                  <a:pt x="102" y="2"/>
                  <a:pt x="65" y="2"/>
                  <a:pt x="69" y="31"/>
                </a:cubicBezTo>
                <a:cubicBezTo>
                  <a:pt x="69" y="33"/>
                  <a:pt x="68" y="42"/>
                  <a:pt x="68" y="42"/>
                </a:cubicBezTo>
                <a:cubicBezTo>
                  <a:pt x="78" y="41"/>
                  <a:pt x="78" y="41"/>
                  <a:pt x="78" y="41"/>
                </a:cubicBezTo>
                <a:cubicBezTo>
                  <a:pt x="77" y="40"/>
                  <a:pt x="76" y="39"/>
                  <a:pt x="75" y="37"/>
                </a:cubicBezTo>
                <a:cubicBezTo>
                  <a:pt x="74" y="33"/>
                  <a:pt x="73" y="29"/>
                  <a:pt x="74" y="26"/>
                </a:cubicBezTo>
                <a:cubicBezTo>
                  <a:pt x="74" y="26"/>
                  <a:pt x="74" y="26"/>
                  <a:pt x="74" y="26"/>
                </a:cubicBezTo>
                <a:close/>
                <a:moveTo>
                  <a:pt x="22" y="30"/>
                </a:moveTo>
                <a:cubicBezTo>
                  <a:pt x="21" y="25"/>
                  <a:pt x="21" y="21"/>
                  <a:pt x="23" y="15"/>
                </a:cubicBezTo>
                <a:cubicBezTo>
                  <a:pt x="29" y="11"/>
                  <a:pt x="37" y="17"/>
                  <a:pt x="47" y="15"/>
                </a:cubicBezTo>
                <a:cubicBezTo>
                  <a:pt x="48" y="20"/>
                  <a:pt x="48" y="24"/>
                  <a:pt x="48" y="31"/>
                </a:cubicBezTo>
                <a:cubicBezTo>
                  <a:pt x="48" y="31"/>
                  <a:pt x="52" y="27"/>
                  <a:pt x="52" y="25"/>
                </a:cubicBezTo>
                <a:cubicBezTo>
                  <a:pt x="53" y="22"/>
                  <a:pt x="52" y="10"/>
                  <a:pt x="50" y="8"/>
                </a:cubicBezTo>
                <a:cubicBezTo>
                  <a:pt x="45" y="0"/>
                  <a:pt x="26" y="0"/>
                  <a:pt x="20" y="6"/>
                </a:cubicBezTo>
                <a:cubicBezTo>
                  <a:pt x="18" y="8"/>
                  <a:pt x="16" y="25"/>
                  <a:pt x="18" y="27"/>
                </a:cubicBezTo>
                <a:cubicBezTo>
                  <a:pt x="20" y="29"/>
                  <a:pt x="22" y="30"/>
                  <a:pt x="22" y="30"/>
                </a:cubicBezTo>
                <a:close/>
              </a:path>
            </a:pathLst>
          </a:custGeom>
          <a:solidFill>
            <a:srgbClr val="B3672E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Freeform 16"/>
          <p:cNvSpPr/>
          <p:nvPr/>
        </p:nvSpPr>
        <p:spPr bwMode="auto">
          <a:xfrm>
            <a:off x="4085431" y="5012880"/>
            <a:ext cx="768350" cy="584200"/>
          </a:xfrm>
          <a:custGeom>
            <a:avLst/>
            <a:gdLst>
              <a:gd name="T0" fmla="*/ 16 w 104"/>
              <a:gd name="T1" fmla="*/ 2 h 79"/>
              <a:gd name="T2" fmla="*/ 27 w 104"/>
              <a:gd name="T3" fmla="*/ 4 h 79"/>
              <a:gd name="T4" fmla="*/ 19 w 104"/>
              <a:gd name="T5" fmla="*/ 48 h 79"/>
              <a:gd name="T6" fmla="*/ 4 w 104"/>
              <a:gd name="T7" fmla="*/ 45 h 79"/>
              <a:gd name="T8" fmla="*/ 16 w 104"/>
              <a:gd name="T9" fmla="*/ 2 h 79"/>
              <a:gd name="T10" fmla="*/ 18 w 104"/>
              <a:gd name="T11" fmla="*/ 65 h 79"/>
              <a:gd name="T12" fmla="*/ 16 w 104"/>
              <a:gd name="T13" fmla="*/ 72 h 79"/>
              <a:gd name="T14" fmla="*/ 101 w 104"/>
              <a:gd name="T15" fmla="*/ 72 h 79"/>
              <a:gd name="T16" fmla="*/ 104 w 104"/>
              <a:gd name="T17" fmla="*/ 72 h 79"/>
              <a:gd name="T18" fmla="*/ 104 w 104"/>
              <a:gd name="T19" fmla="*/ 68 h 79"/>
              <a:gd name="T20" fmla="*/ 104 w 104"/>
              <a:gd name="T21" fmla="*/ 26 h 79"/>
              <a:gd name="T22" fmla="*/ 104 w 104"/>
              <a:gd name="T23" fmla="*/ 24 h 79"/>
              <a:gd name="T24" fmla="*/ 103 w 104"/>
              <a:gd name="T25" fmla="*/ 23 h 79"/>
              <a:gd name="T26" fmla="*/ 90 w 104"/>
              <a:gd name="T27" fmla="*/ 10 h 79"/>
              <a:gd name="T28" fmla="*/ 89 w 104"/>
              <a:gd name="T29" fmla="*/ 9 h 79"/>
              <a:gd name="T30" fmla="*/ 87 w 104"/>
              <a:gd name="T31" fmla="*/ 9 h 79"/>
              <a:gd name="T32" fmla="*/ 31 w 104"/>
              <a:gd name="T33" fmla="*/ 9 h 79"/>
              <a:gd name="T34" fmla="*/ 31 w 104"/>
              <a:gd name="T35" fmla="*/ 17 h 79"/>
              <a:gd name="T36" fmla="*/ 84 w 104"/>
              <a:gd name="T37" fmla="*/ 17 h 79"/>
              <a:gd name="T38" fmla="*/ 83 w 104"/>
              <a:gd name="T39" fmla="*/ 28 h 79"/>
              <a:gd name="T40" fmla="*/ 83 w 104"/>
              <a:gd name="T41" fmla="*/ 30 h 79"/>
              <a:gd name="T42" fmla="*/ 85 w 104"/>
              <a:gd name="T43" fmla="*/ 30 h 79"/>
              <a:gd name="T44" fmla="*/ 97 w 104"/>
              <a:gd name="T45" fmla="*/ 29 h 79"/>
              <a:gd name="T46" fmla="*/ 97 w 104"/>
              <a:gd name="T47" fmla="*/ 65 h 79"/>
              <a:gd name="T48" fmla="*/ 18 w 104"/>
              <a:gd name="T49" fmla="*/ 65 h 79"/>
              <a:gd name="T50" fmla="*/ 95 w 104"/>
              <a:gd name="T51" fmla="*/ 26 h 79"/>
              <a:gd name="T52" fmla="*/ 86 w 104"/>
              <a:gd name="T53" fmla="*/ 26 h 79"/>
              <a:gd name="T54" fmla="*/ 87 w 104"/>
              <a:gd name="T55" fmla="*/ 18 h 79"/>
              <a:gd name="T56" fmla="*/ 95 w 104"/>
              <a:gd name="T57" fmla="*/ 26 h 79"/>
              <a:gd name="T58" fmla="*/ 32 w 104"/>
              <a:gd name="T59" fmla="*/ 43 h 79"/>
              <a:gd name="T60" fmla="*/ 74 w 104"/>
              <a:gd name="T61" fmla="*/ 43 h 79"/>
              <a:gd name="T62" fmla="*/ 74 w 104"/>
              <a:gd name="T63" fmla="*/ 45 h 79"/>
              <a:gd name="T64" fmla="*/ 32 w 104"/>
              <a:gd name="T65" fmla="*/ 45 h 79"/>
              <a:gd name="T66" fmla="*/ 32 w 104"/>
              <a:gd name="T67" fmla="*/ 43 h 79"/>
              <a:gd name="T68" fmla="*/ 32 w 104"/>
              <a:gd name="T69" fmla="*/ 32 h 79"/>
              <a:gd name="T70" fmla="*/ 71 w 104"/>
              <a:gd name="T71" fmla="*/ 32 h 79"/>
              <a:gd name="T72" fmla="*/ 71 w 104"/>
              <a:gd name="T73" fmla="*/ 35 h 79"/>
              <a:gd name="T74" fmla="*/ 32 w 104"/>
              <a:gd name="T75" fmla="*/ 35 h 79"/>
              <a:gd name="T76" fmla="*/ 32 w 104"/>
              <a:gd name="T77" fmla="*/ 32 h 79"/>
              <a:gd name="T78" fmla="*/ 32 w 104"/>
              <a:gd name="T79" fmla="*/ 22 h 79"/>
              <a:gd name="T80" fmla="*/ 71 w 104"/>
              <a:gd name="T81" fmla="*/ 22 h 79"/>
              <a:gd name="T82" fmla="*/ 71 w 104"/>
              <a:gd name="T83" fmla="*/ 25 h 79"/>
              <a:gd name="T84" fmla="*/ 32 w 104"/>
              <a:gd name="T85" fmla="*/ 25 h 79"/>
              <a:gd name="T86" fmla="*/ 32 w 104"/>
              <a:gd name="T87" fmla="*/ 22 h 79"/>
              <a:gd name="T88" fmla="*/ 3 w 104"/>
              <a:gd name="T89" fmla="*/ 66 h 79"/>
              <a:gd name="T90" fmla="*/ 9 w 104"/>
              <a:gd name="T91" fmla="*/ 68 h 79"/>
              <a:gd name="T92" fmla="*/ 9 w 104"/>
              <a:gd name="T93" fmla="*/ 74 h 79"/>
              <a:gd name="T94" fmla="*/ 5 w 104"/>
              <a:gd name="T95" fmla="*/ 79 h 79"/>
              <a:gd name="T96" fmla="*/ 2 w 104"/>
              <a:gd name="T97" fmla="*/ 78 h 79"/>
              <a:gd name="T98" fmla="*/ 0 w 104"/>
              <a:gd name="T99" fmla="*/ 72 h 79"/>
              <a:gd name="T100" fmla="*/ 3 w 104"/>
              <a:gd name="T101" fmla="*/ 66 h 79"/>
              <a:gd name="T102" fmla="*/ 4 w 104"/>
              <a:gd name="T103" fmla="*/ 48 h 79"/>
              <a:gd name="T104" fmla="*/ 2 w 104"/>
              <a:gd name="T105" fmla="*/ 65 h 79"/>
              <a:gd name="T106" fmla="*/ 12 w 104"/>
              <a:gd name="T107" fmla="*/ 67 h 79"/>
              <a:gd name="T108" fmla="*/ 17 w 104"/>
              <a:gd name="T109" fmla="*/ 51 h 79"/>
              <a:gd name="T110" fmla="*/ 4 w 104"/>
              <a:gd name="T111" fmla="*/ 48 h 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104" h="79">
                <a:moveTo>
                  <a:pt x="16" y="2"/>
                </a:moveTo>
                <a:cubicBezTo>
                  <a:pt x="21" y="0"/>
                  <a:pt x="24" y="1"/>
                  <a:pt x="27" y="4"/>
                </a:cubicBezTo>
                <a:cubicBezTo>
                  <a:pt x="26" y="20"/>
                  <a:pt x="23" y="35"/>
                  <a:pt x="19" y="48"/>
                </a:cubicBezTo>
                <a:cubicBezTo>
                  <a:pt x="14" y="47"/>
                  <a:pt x="9" y="46"/>
                  <a:pt x="4" y="45"/>
                </a:cubicBezTo>
                <a:cubicBezTo>
                  <a:pt x="6" y="29"/>
                  <a:pt x="10" y="15"/>
                  <a:pt x="16" y="2"/>
                </a:cubicBezTo>
                <a:close/>
                <a:moveTo>
                  <a:pt x="18" y="65"/>
                </a:moveTo>
                <a:cubicBezTo>
                  <a:pt x="16" y="72"/>
                  <a:pt x="16" y="72"/>
                  <a:pt x="16" y="72"/>
                </a:cubicBezTo>
                <a:cubicBezTo>
                  <a:pt x="69" y="72"/>
                  <a:pt x="74" y="72"/>
                  <a:pt x="101" y="72"/>
                </a:cubicBezTo>
                <a:cubicBezTo>
                  <a:pt x="104" y="72"/>
                  <a:pt x="104" y="72"/>
                  <a:pt x="104" y="72"/>
                </a:cubicBezTo>
                <a:cubicBezTo>
                  <a:pt x="104" y="68"/>
                  <a:pt x="104" y="68"/>
                  <a:pt x="104" y="68"/>
                </a:cubicBezTo>
                <a:cubicBezTo>
                  <a:pt x="104" y="26"/>
                  <a:pt x="104" y="26"/>
                  <a:pt x="104" y="26"/>
                </a:cubicBezTo>
                <a:cubicBezTo>
                  <a:pt x="104" y="24"/>
                  <a:pt x="104" y="24"/>
                  <a:pt x="104" y="24"/>
                </a:cubicBezTo>
                <a:cubicBezTo>
                  <a:pt x="103" y="23"/>
                  <a:pt x="103" y="23"/>
                  <a:pt x="103" y="23"/>
                </a:cubicBezTo>
                <a:cubicBezTo>
                  <a:pt x="90" y="10"/>
                  <a:pt x="90" y="10"/>
                  <a:pt x="90" y="10"/>
                </a:cubicBezTo>
                <a:cubicBezTo>
                  <a:pt x="89" y="9"/>
                  <a:pt x="89" y="9"/>
                  <a:pt x="89" y="9"/>
                </a:cubicBezTo>
                <a:cubicBezTo>
                  <a:pt x="87" y="9"/>
                  <a:pt x="87" y="9"/>
                  <a:pt x="87" y="9"/>
                </a:cubicBezTo>
                <a:cubicBezTo>
                  <a:pt x="31" y="9"/>
                  <a:pt x="31" y="9"/>
                  <a:pt x="31" y="9"/>
                </a:cubicBezTo>
                <a:cubicBezTo>
                  <a:pt x="31" y="12"/>
                  <a:pt x="31" y="14"/>
                  <a:pt x="31" y="17"/>
                </a:cubicBezTo>
                <a:cubicBezTo>
                  <a:pt x="84" y="17"/>
                  <a:pt x="84" y="17"/>
                  <a:pt x="84" y="17"/>
                </a:cubicBezTo>
                <a:cubicBezTo>
                  <a:pt x="83" y="28"/>
                  <a:pt x="83" y="28"/>
                  <a:pt x="83" y="28"/>
                </a:cubicBezTo>
                <a:cubicBezTo>
                  <a:pt x="83" y="30"/>
                  <a:pt x="83" y="30"/>
                  <a:pt x="83" y="30"/>
                </a:cubicBezTo>
                <a:cubicBezTo>
                  <a:pt x="85" y="30"/>
                  <a:pt x="85" y="30"/>
                  <a:pt x="85" y="30"/>
                </a:cubicBezTo>
                <a:cubicBezTo>
                  <a:pt x="97" y="29"/>
                  <a:pt x="97" y="29"/>
                  <a:pt x="97" y="29"/>
                </a:cubicBezTo>
                <a:cubicBezTo>
                  <a:pt x="97" y="65"/>
                  <a:pt x="97" y="65"/>
                  <a:pt x="97" y="65"/>
                </a:cubicBezTo>
                <a:cubicBezTo>
                  <a:pt x="79" y="65"/>
                  <a:pt x="57" y="65"/>
                  <a:pt x="18" y="65"/>
                </a:cubicBezTo>
                <a:close/>
                <a:moveTo>
                  <a:pt x="95" y="26"/>
                </a:moveTo>
                <a:cubicBezTo>
                  <a:pt x="86" y="26"/>
                  <a:pt x="86" y="26"/>
                  <a:pt x="86" y="26"/>
                </a:cubicBezTo>
                <a:cubicBezTo>
                  <a:pt x="87" y="18"/>
                  <a:pt x="87" y="18"/>
                  <a:pt x="87" y="18"/>
                </a:cubicBezTo>
                <a:cubicBezTo>
                  <a:pt x="95" y="26"/>
                  <a:pt x="95" y="26"/>
                  <a:pt x="95" y="26"/>
                </a:cubicBezTo>
                <a:close/>
                <a:moveTo>
                  <a:pt x="32" y="43"/>
                </a:moveTo>
                <a:cubicBezTo>
                  <a:pt x="74" y="43"/>
                  <a:pt x="74" y="43"/>
                  <a:pt x="74" y="43"/>
                </a:cubicBezTo>
                <a:cubicBezTo>
                  <a:pt x="74" y="45"/>
                  <a:pt x="74" y="45"/>
                  <a:pt x="74" y="45"/>
                </a:cubicBezTo>
                <a:cubicBezTo>
                  <a:pt x="32" y="45"/>
                  <a:pt x="32" y="45"/>
                  <a:pt x="32" y="45"/>
                </a:cubicBezTo>
                <a:cubicBezTo>
                  <a:pt x="32" y="43"/>
                  <a:pt x="32" y="43"/>
                  <a:pt x="32" y="43"/>
                </a:cubicBezTo>
                <a:close/>
                <a:moveTo>
                  <a:pt x="32" y="32"/>
                </a:moveTo>
                <a:cubicBezTo>
                  <a:pt x="71" y="32"/>
                  <a:pt x="71" y="32"/>
                  <a:pt x="71" y="32"/>
                </a:cubicBezTo>
                <a:cubicBezTo>
                  <a:pt x="71" y="35"/>
                  <a:pt x="71" y="35"/>
                  <a:pt x="71" y="35"/>
                </a:cubicBezTo>
                <a:cubicBezTo>
                  <a:pt x="32" y="35"/>
                  <a:pt x="32" y="35"/>
                  <a:pt x="32" y="35"/>
                </a:cubicBezTo>
                <a:cubicBezTo>
                  <a:pt x="32" y="32"/>
                  <a:pt x="32" y="32"/>
                  <a:pt x="32" y="32"/>
                </a:cubicBezTo>
                <a:close/>
                <a:moveTo>
                  <a:pt x="32" y="22"/>
                </a:moveTo>
                <a:cubicBezTo>
                  <a:pt x="71" y="22"/>
                  <a:pt x="71" y="22"/>
                  <a:pt x="71" y="22"/>
                </a:cubicBezTo>
                <a:cubicBezTo>
                  <a:pt x="71" y="25"/>
                  <a:pt x="71" y="25"/>
                  <a:pt x="71" y="25"/>
                </a:cubicBezTo>
                <a:cubicBezTo>
                  <a:pt x="32" y="25"/>
                  <a:pt x="32" y="25"/>
                  <a:pt x="32" y="25"/>
                </a:cubicBezTo>
                <a:cubicBezTo>
                  <a:pt x="32" y="22"/>
                  <a:pt x="32" y="22"/>
                  <a:pt x="32" y="22"/>
                </a:cubicBezTo>
                <a:close/>
                <a:moveTo>
                  <a:pt x="3" y="66"/>
                </a:moveTo>
                <a:cubicBezTo>
                  <a:pt x="9" y="68"/>
                  <a:pt x="9" y="68"/>
                  <a:pt x="9" y="68"/>
                </a:cubicBezTo>
                <a:cubicBezTo>
                  <a:pt x="9" y="74"/>
                  <a:pt x="9" y="74"/>
                  <a:pt x="9" y="74"/>
                </a:cubicBezTo>
                <a:cubicBezTo>
                  <a:pt x="5" y="79"/>
                  <a:pt x="5" y="79"/>
                  <a:pt x="5" y="79"/>
                </a:cubicBezTo>
                <a:cubicBezTo>
                  <a:pt x="4" y="79"/>
                  <a:pt x="3" y="79"/>
                  <a:pt x="2" y="78"/>
                </a:cubicBezTo>
                <a:cubicBezTo>
                  <a:pt x="0" y="72"/>
                  <a:pt x="0" y="72"/>
                  <a:pt x="0" y="72"/>
                </a:cubicBezTo>
                <a:cubicBezTo>
                  <a:pt x="3" y="66"/>
                  <a:pt x="3" y="66"/>
                  <a:pt x="3" y="66"/>
                </a:cubicBezTo>
                <a:close/>
                <a:moveTo>
                  <a:pt x="4" y="48"/>
                </a:moveTo>
                <a:cubicBezTo>
                  <a:pt x="3" y="53"/>
                  <a:pt x="3" y="59"/>
                  <a:pt x="2" y="65"/>
                </a:cubicBezTo>
                <a:cubicBezTo>
                  <a:pt x="5" y="65"/>
                  <a:pt x="9" y="66"/>
                  <a:pt x="12" y="67"/>
                </a:cubicBezTo>
                <a:cubicBezTo>
                  <a:pt x="14" y="61"/>
                  <a:pt x="15" y="56"/>
                  <a:pt x="17" y="51"/>
                </a:cubicBezTo>
                <a:cubicBezTo>
                  <a:pt x="13" y="50"/>
                  <a:pt x="9" y="49"/>
                  <a:pt x="4" y="48"/>
                </a:cubicBezTo>
                <a:close/>
              </a:path>
            </a:pathLst>
          </a:custGeom>
          <a:solidFill>
            <a:srgbClr val="9A9479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3" name="Freeform 28"/>
          <p:cNvSpPr/>
          <p:nvPr/>
        </p:nvSpPr>
        <p:spPr bwMode="auto">
          <a:xfrm>
            <a:off x="4152106" y="1755838"/>
            <a:ext cx="635000" cy="574675"/>
          </a:xfrm>
          <a:custGeom>
            <a:avLst/>
            <a:gdLst>
              <a:gd name="T0" fmla="*/ 14 w 86"/>
              <a:gd name="T1" fmla="*/ 9 h 78"/>
              <a:gd name="T2" fmla="*/ 22 w 86"/>
              <a:gd name="T3" fmla="*/ 0 h 78"/>
              <a:gd name="T4" fmla="*/ 30 w 86"/>
              <a:gd name="T5" fmla="*/ 10 h 78"/>
              <a:gd name="T6" fmla="*/ 37 w 86"/>
              <a:gd name="T7" fmla="*/ 3 h 78"/>
              <a:gd name="T8" fmla="*/ 49 w 86"/>
              <a:gd name="T9" fmla="*/ 3 h 78"/>
              <a:gd name="T10" fmla="*/ 56 w 86"/>
              <a:gd name="T11" fmla="*/ 10 h 78"/>
              <a:gd name="T12" fmla="*/ 64 w 86"/>
              <a:gd name="T13" fmla="*/ 0 h 78"/>
              <a:gd name="T14" fmla="*/ 73 w 86"/>
              <a:gd name="T15" fmla="*/ 9 h 78"/>
              <a:gd name="T16" fmla="*/ 86 w 86"/>
              <a:gd name="T17" fmla="*/ 10 h 78"/>
              <a:gd name="T18" fmla="*/ 86 w 86"/>
              <a:gd name="T19" fmla="*/ 78 h 78"/>
              <a:gd name="T20" fmla="*/ 23 w 86"/>
              <a:gd name="T21" fmla="*/ 78 h 78"/>
              <a:gd name="T22" fmla="*/ 0 w 86"/>
              <a:gd name="T23" fmla="*/ 69 h 78"/>
              <a:gd name="T24" fmla="*/ 0 w 86"/>
              <a:gd name="T25" fmla="*/ 10 h 78"/>
              <a:gd name="T26" fmla="*/ 15 w 86"/>
              <a:gd name="T27" fmla="*/ 56 h 78"/>
              <a:gd name="T28" fmla="*/ 28 w 86"/>
              <a:gd name="T29" fmla="*/ 68 h 78"/>
              <a:gd name="T30" fmla="*/ 73 w 86"/>
              <a:gd name="T31" fmla="*/ 20 h 78"/>
              <a:gd name="T32" fmla="*/ 64 w 86"/>
              <a:gd name="T33" fmla="*/ 29 h 78"/>
              <a:gd name="T34" fmla="*/ 56 w 86"/>
              <a:gd name="T35" fmla="*/ 21 h 78"/>
              <a:gd name="T36" fmla="*/ 52 w 86"/>
              <a:gd name="T37" fmla="*/ 21 h 78"/>
              <a:gd name="T38" fmla="*/ 43 w 86"/>
              <a:gd name="T39" fmla="*/ 29 h 78"/>
              <a:gd name="T40" fmla="*/ 35 w 86"/>
              <a:gd name="T41" fmla="*/ 20 h 78"/>
              <a:gd name="T42" fmla="*/ 28 w 86"/>
              <a:gd name="T43" fmla="*/ 27 h 78"/>
              <a:gd name="T44" fmla="*/ 16 w 86"/>
              <a:gd name="T45" fmla="*/ 27 h 78"/>
              <a:gd name="T46" fmla="*/ 10 w 86"/>
              <a:gd name="T47" fmla="*/ 20 h 78"/>
              <a:gd name="T48" fmla="*/ 16 w 86"/>
              <a:gd name="T49" fmla="*/ 62 h 78"/>
              <a:gd name="T50" fmla="*/ 54 w 86"/>
              <a:gd name="T51" fmla="*/ 49 h 78"/>
              <a:gd name="T52" fmla="*/ 66 w 86"/>
              <a:gd name="T53" fmla="*/ 49 h 78"/>
              <a:gd name="T54" fmla="*/ 38 w 86"/>
              <a:gd name="T55" fmla="*/ 56 h 78"/>
              <a:gd name="T56" fmla="*/ 38 w 86"/>
              <a:gd name="T57" fmla="*/ 49 h 78"/>
              <a:gd name="T58" fmla="*/ 32 w 86"/>
              <a:gd name="T59" fmla="*/ 56 h 78"/>
              <a:gd name="T60" fmla="*/ 54 w 86"/>
              <a:gd name="T61" fmla="*/ 36 h 78"/>
              <a:gd name="T62" fmla="*/ 66 w 86"/>
              <a:gd name="T63" fmla="*/ 36 h 78"/>
              <a:gd name="T64" fmla="*/ 38 w 86"/>
              <a:gd name="T65" fmla="*/ 43 h 78"/>
              <a:gd name="T66" fmla="*/ 38 w 86"/>
              <a:gd name="T67" fmla="*/ 36 h 78"/>
              <a:gd name="T68" fmla="*/ 32 w 86"/>
              <a:gd name="T69" fmla="*/ 43 h 78"/>
              <a:gd name="T70" fmla="*/ 64 w 86"/>
              <a:gd name="T71" fmla="*/ 5 h 78"/>
              <a:gd name="T72" fmla="*/ 61 w 86"/>
              <a:gd name="T73" fmla="*/ 9 h 78"/>
              <a:gd name="T74" fmla="*/ 64 w 86"/>
              <a:gd name="T75" fmla="*/ 25 h 78"/>
              <a:gd name="T76" fmla="*/ 68 w 86"/>
              <a:gd name="T77" fmla="*/ 21 h 78"/>
              <a:gd name="T78" fmla="*/ 64 w 86"/>
              <a:gd name="T79" fmla="*/ 5 h 78"/>
              <a:gd name="T80" fmla="*/ 41 w 86"/>
              <a:gd name="T81" fmla="*/ 6 h 78"/>
              <a:gd name="T82" fmla="*/ 41 w 86"/>
              <a:gd name="T83" fmla="*/ 23 h 78"/>
              <a:gd name="T84" fmla="*/ 46 w 86"/>
              <a:gd name="T85" fmla="*/ 23 h 78"/>
              <a:gd name="T86" fmla="*/ 46 w 86"/>
              <a:gd name="T87" fmla="*/ 6 h 78"/>
              <a:gd name="T88" fmla="*/ 22 w 86"/>
              <a:gd name="T89" fmla="*/ 5 h 78"/>
              <a:gd name="T90" fmla="*/ 19 w 86"/>
              <a:gd name="T91" fmla="*/ 21 h 78"/>
              <a:gd name="T92" fmla="*/ 22 w 86"/>
              <a:gd name="T93" fmla="*/ 25 h 78"/>
              <a:gd name="T94" fmla="*/ 25 w 86"/>
              <a:gd name="T95" fmla="*/ 9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86" h="78">
                <a:moveTo>
                  <a:pt x="5" y="10"/>
                </a:moveTo>
                <a:cubicBezTo>
                  <a:pt x="14" y="10"/>
                  <a:pt x="14" y="10"/>
                  <a:pt x="14" y="10"/>
                </a:cubicBezTo>
                <a:cubicBezTo>
                  <a:pt x="14" y="9"/>
                  <a:pt x="14" y="9"/>
                  <a:pt x="14" y="9"/>
                </a:cubicBezTo>
                <a:cubicBezTo>
                  <a:pt x="14" y="6"/>
                  <a:pt x="14" y="4"/>
                  <a:pt x="16" y="3"/>
                </a:cubicBezTo>
                <a:cubicBezTo>
                  <a:pt x="18" y="1"/>
                  <a:pt x="20" y="0"/>
                  <a:pt x="22" y="0"/>
                </a:cubicBezTo>
                <a:cubicBezTo>
                  <a:pt x="22" y="0"/>
                  <a:pt x="22" y="0"/>
                  <a:pt x="22" y="0"/>
                </a:cubicBezTo>
                <a:cubicBezTo>
                  <a:pt x="24" y="0"/>
                  <a:pt x="26" y="1"/>
                  <a:pt x="28" y="3"/>
                </a:cubicBezTo>
                <a:cubicBezTo>
                  <a:pt x="29" y="4"/>
                  <a:pt x="30" y="6"/>
                  <a:pt x="30" y="9"/>
                </a:cubicBezTo>
                <a:cubicBezTo>
                  <a:pt x="30" y="10"/>
                  <a:pt x="30" y="10"/>
                  <a:pt x="30" y="10"/>
                </a:cubicBezTo>
                <a:cubicBezTo>
                  <a:pt x="35" y="10"/>
                  <a:pt x="35" y="10"/>
                  <a:pt x="35" y="10"/>
                </a:cubicBezTo>
                <a:cubicBezTo>
                  <a:pt x="35" y="9"/>
                  <a:pt x="35" y="9"/>
                  <a:pt x="35" y="9"/>
                </a:cubicBezTo>
                <a:cubicBezTo>
                  <a:pt x="35" y="6"/>
                  <a:pt x="36" y="4"/>
                  <a:pt x="37" y="3"/>
                </a:cubicBezTo>
                <a:cubicBezTo>
                  <a:pt x="39" y="1"/>
                  <a:pt x="41" y="0"/>
                  <a:pt x="43" y="0"/>
                </a:cubicBezTo>
                <a:cubicBezTo>
                  <a:pt x="43" y="0"/>
                  <a:pt x="43" y="0"/>
                  <a:pt x="43" y="0"/>
                </a:cubicBezTo>
                <a:cubicBezTo>
                  <a:pt x="46" y="0"/>
                  <a:pt x="48" y="1"/>
                  <a:pt x="49" y="3"/>
                </a:cubicBezTo>
                <a:cubicBezTo>
                  <a:pt x="51" y="4"/>
                  <a:pt x="52" y="6"/>
                  <a:pt x="52" y="9"/>
                </a:cubicBezTo>
                <a:cubicBezTo>
                  <a:pt x="52" y="10"/>
                  <a:pt x="52" y="10"/>
                  <a:pt x="52" y="10"/>
                </a:cubicBezTo>
                <a:cubicBezTo>
                  <a:pt x="56" y="10"/>
                  <a:pt x="56" y="10"/>
                  <a:pt x="56" y="10"/>
                </a:cubicBezTo>
                <a:cubicBezTo>
                  <a:pt x="56" y="9"/>
                  <a:pt x="56" y="9"/>
                  <a:pt x="56" y="9"/>
                </a:cubicBezTo>
                <a:cubicBezTo>
                  <a:pt x="56" y="6"/>
                  <a:pt x="57" y="4"/>
                  <a:pt x="58" y="3"/>
                </a:cubicBezTo>
                <a:cubicBezTo>
                  <a:pt x="60" y="1"/>
                  <a:pt x="62" y="0"/>
                  <a:pt x="64" y="0"/>
                </a:cubicBezTo>
                <a:cubicBezTo>
                  <a:pt x="64" y="0"/>
                  <a:pt x="64" y="0"/>
                  <a:pt x="64" y="0"/>
                </a:cubicBezTo>
                <a:cubicBezTo>
                  <a:pt x="67" y="0"/>
                  <a:pt x="69" y="1"/>
                  <a:pt x="70" y="3"/>
                </a:cubicBezTo>
                <a:cubicBezTo>
                  <a:pt x="72" y="4"/>
                  <a:pt x="73" y="6"/>
                  <a:pt x="73" y="9"/>
                </a:cubicBezTo>
                <a:cubicBezTo>
                  <a:pt x="73" y="10"/>
                  <a:pt x="73" y="10"/>
                  <a:pt x="73" y="10"/>
                </a:cubicBezTo>
                <a:cubicBezTo>
                  <a:pt x="81" y="10"/>
                  <a:pt x="81" y="10"/>
                  <a:pt x="81" y="10"/>
                </a:cubicBezTo>
                <a:cubicBezTo>
                  <a:pt x="86" y="10"/>
                  <a:pt x="86" y="10"/>
                  <a:pt x="86" y="10"/>
                </a:cubicBezTo>
                <a:cubicBezTo>
                  <a:pt x="86" y="15"/>
                  <a:pt x="86" y="15"/>
                  <a:pt x="86" y="15"/>
                </a:cubicBezTo>
                <a:cubicBezTo>
                  <a:pt x="86" y="73"/>
                  <a:pt x="86" y="73"/>
                  <a:pt x="86" y="73"/>
                </a:cubicBezTo>
                <a:cubicBezTo>
                  <a:pt x="86" y="78"/>
                  <a:pt x="86" y="78"/>
                  <a:pt x="86" y="78"/>
                </a:cubicBezTo>
                <a:cubicBezTo>
                  <a:pt x="81" y="78"/>
                  <a:pt x="81" y="78"/>
                  <a:pt x="81" y="78"/>
                </a:cubicBezTo>
                <a:cubicBezTo>
                  <a:pt x="24" y="78"/>
                  <a:pt x="24" y="78"/>
                  <a:pt x="24" y="78"/>
                </a:cubicBezTo>
                <a:cubicBezTo>
                  <a:pt x="23" y="78"/>
                  <a:pt x="23" y="78"/>
                  <a:pt x="23" y="78"/>
                </a:cubicBezTo>
                <a:cubicBezTo>
                  <a:pt x="22" y="78"/>
                  <a:pt x="22" y="78"/>
                  <a:pt x="22" y="78"/>
                </a:cubicBezTo>
                <a:cubicBezTo>
                  <a:pt x="3" y="71"/>
                  <a:pt x="3" y="71"/>
                  <a:pt x="3" y="71"/>
                </a:cubicBezTo>
                <a:cubicBezTo>
                  <a:pt x="0" y="69"/>
                  <a:pt x="0" y="69"/>
                  <a:pt x="0" y="69"/>
                </a:cubicBezTo>
                <a:cubicBezTo>
                  <a:pt x="0" y="66"/>
                  <a:pt x="0" y="66"/>
                  <a:pt x="0" y="66"/>
                </a:cubicBezTo>
                <a:cubicBezTo>
                  <a:pt x="0" y="15"/>
                  <a:pt x="0" y="15"/>
                  <a:pt x="0" y="15"/>
                </a:cubicBezTo>
                <a:cubicBezTo>
                  <a:pt x="0" y="10"/>
                  <a:pt x="0" y="10"/>
                  <a:pt x="0" y="10"/>
                </a:cubicBezTo>
                <a:cubicBezTo>
                  <a:pt x="5" y="10"/>
                  <a:pt x="5" y="10"/>
                  <a:pt x="5" y="10"/>
                </a:cubicBezTo>
                <a:close/>
                <a:moveTo>
                  <a:pt x="10" y="59"/>
                </a:moveTo>
                <a:cubicBezTo>
                  <a:pt x="15" y="56"/>
                  <a:pt x="15" y="56"/>
                  <a:pt x="15" y="56"/>
                </a:cubicBezTo>
                <a:cubicBezTo>
                  <a:pt x="17" y="55"/>
                  <a:pt x="17" y="55"/>
                  <a:pt x="17" y="55"/>
                </a:cubicBezTo>
                <a:cubicBezTo>
                  <a:pt x="18" y="57"/>
                  <a:pt x="18" y="57"/>
                  <a:pt x="18" y="57"/>
                </a:cubicBezTo>
                <a:cubicBezTo>
                  <a:pt x="28" y="68"/>
                  <a:pt x="28" y="68"/>
                  <a:pt x="28" y="68"/>
                </a:cubicBezTo>
                <a:cubicBezTo>
                  <a:pt x="76" y="68"/>
                  <a:pt x="76" y="68"/>
                  <a:pt x="76" y="68"/>
                </a:cubicBezTo>
                <a:cubicBezTo>
                  <a:pt x="76" y="20"/>
                  <a:pt x="76" y="20"/>
                  <a:pt x="76" y="20"/>
                </a:cubicBezTo>
                <a:cubicBezTo>
                  <a:pt x="73" y="20"/>
                  <a:pt x="73" y="20"/>
                  <a:pt x="73" y="20"/>
                </a:cubicBezTo>
                <a:cubicBezTo>
                  <a:pt x="73" y="21"/>
                  <a:pt x="73" y="21"/>
                  <a:pt x="73" y="21"/>
                </a:cubicBezTo>
                <a:cubicBezTo>
                  <a:pt x="73" y="23"/>
                  <a:pt x="72" y="25"/>
                  <a:pt x="70" y="27"/>
                </a:cubicBezTo>
                <a:cubicBezTo>
                  <a:pt x="69" y="29"/>
                  <a:pt x="67" y="29"/>
                  <a:pt x="64" y="29"/>
                </a:cubicBezTo>
                <a:cubicBezTo>
                  <a:pt x="64" y="29"/>
                  <a:pt x="64" y="29"/>
                  <a:pt x="64" y="29"/>
                </a:cubicBezTo>
                <a:cubicBezTo>
                  <a:pt x="62" y="29"/>
                  <a:pt x="60" y="29"/>
                  <a:pt x="58" y="27"/>
                </a:cubicBezTo>
                <a:cubicBezTo>
                  <a:pt x="57" y="25"/>
                  <a:pt x="56" y="23"/>
                  <a:pt x="56" y="21"/>
                </a:cubicBezTo>
                <a:cubicBezTo>
                  <a:pt x="56" y="20"/>
                  <a:pt x="56" y="20"/>
                  <a:pt x="56" y="20"/>
                </a:cubicBezTo>
                <a:cubicBezTo>
                  <a:pt x="52" y="20"/>
                  <a:pt x="52" y="20"/>
                  <a:pt x="52" y="20"/>
                </a:cubicBezTo>
                <a:cubicBezTo>
                  <a:pt x="52" y="21"/>
                  <a:pt x="52" y="21"/>
                  <a:pt x="52" y="21"/>
                </a:cubicBezTo>
                <a:cubicBezTo>
                  <a:pt x="52" y="23"/>
                  <a:pt x="51" y="25"/>
                  <a:pt x="49" y="27"/>
                </a:cubicBezTo>
                <a:cubicBezTo>
                  <a:pt x="48" y="29"/>
                  <a:pt x="46" y="29"/>
                  <a:pt x="43" y="29"/>
                </a:cubicBezTo>
                <a:cubicBezTo>
                  <a:pt x="43" y="29"/>
                  <a:pt x="43" y="29"/>
                  <a:pt x="43" y="29"/>
                </a:cubicBezTo>
                <a:cubicBezTo>
                  <a:pt x="41" y="29"/>
                  <a:pt x="39" y="29"/>
                  <a:pt x="37" y="27"/>
                </a:cubicBezTo>
                <a:cubicBezTo>
                  <a:pt x="36" y="25"/>
                  <a:pt x="35" y="23"/>
                  <a:pt x="35" y="21"/>
                </a:cubicBezTo>
                <a:cubicBezTo>
                  <a:pt x="35" y="20"/>
                  <a:pt x="35" y="20"/>
                  <a:pt x="35" y="20"/>
                </a:cubicBezTo>
                <a:cubicBezTo>
                  <a:pt x="30" y="20"/>
                  <a:pt x="30" y="20"/>
                  <a:pt x="30" y="20"/>
                </a:cubicBezTo>
                <a:cubicBezTo>
                  <a:pt x="30" y="21"/>
                  <a:pt x="30" y="21"/>
                  <a:pt x="30" y="21"/>
                </a:cubicBezTo>
                <a:cubicBezTo>
                  <a:pt x="30" y="23"/>
                  <a:pt x="29" y="25"/>
                  <a:pt x="28" y="27"/>
                </a:cubicBezTo>
                <a:cubicBezTo>
                  <a:pt x="26" y="29"/>
                  <a:pt x="24" y="29"/>
                  <a:pt x="22" y="29"/>
                </a:cubicBezTo>
                <a:cubicBezTo>
                  <a:pt x="22" y="29"/>
                  <a:pt x="22" y="29"/>
                  <a:pt x="22" y="29"/>
                </a:cubicBezTo>
                <a:cubicBezTo>
                  <a:pt x="20" y="29"/>
                  <a:pt x="18" y="29"/>
                  <a:pt x="16" y="27"/>
                </a:cubicBezTo>
                <a:cubicBezTo>
                  <a:pt x="14" y="25"/>
                  <a:pt x="14" y="23"/>
                  <a:pt x="14" y="21"/>
                </a:cubicBezTo>
                <a:cubicBezTo>
                  <a:pt x="14" y="20"/>
                  <a:pt x="14" y="20"/>
                  <a:pt x="14" y="20"/>
                </a:cubicBezTo>
                <a:cubicBezTo>
                  <a:pt x="10" y="20"/>
                  <a:pt x="10" y="20"/>
                  <a:pt x="10" y="20"/>
                </a:cubicBezTo>
                <a:cubicBezTo>
                  <a:pt x="10" y="59"/>
                  <a:pt x="10" y="59"/>
                  <a:pt x="10" y="59"/>
                </a:cubicBezTo>
                <a:close/>
                <a:moveTo>
                  <a:pt x="20" y="67"/>
                </a:moveTo>
                <a:cubicBezTo>
                  <a:pt x="16" y="62"/>
                  <a:pt x="16" y="62"/>
                  <a:pt x="16" y="62"/>
                </a:cubicBezTo>
                <a:cubicBezTo>
                  <a:pt x="13" y="64"/>
                  <a:pt x="13" y="64"/>
                  <a:pt x="13" y="64"/>
                </a:cubicBezTo>
                <a:cubicBezTo>
                  <a:pt x="20" y="67"/>
                  <a:pt x="20" y="67"/>
                  <a:pt x="20" y="67"/>
                </a:cubicBezTo>
                <a:close/>
                <a:moveTo>
                  <a:pt x="54" y="49"/>
                </a:moveTo>
                <a:cubicBezTo>
                  <a:pt x="54" y="56"/>
                  <a:pt x="54" y="56"/>
                  <a:pt x="54" y="56"/>
                </a:cubicBezTo>
                <a:cubicBezTo>
                  <a:pt x="66" y="56"/>
                  <a:pt x="66" y="56"/>
                  <a:pt x="66" y="56"/>
                </a:cubicBezTo>
                <a:cubicBezTo>
                  <a:pt x="66" y="49"/>
                  <a:pt x="66" y="49"/>
                  <a:pt x="66" y="49"/>
                </a:cubicBezTo>
                <a:cubicBezTo>
                  <a:pt x="54" y="49"/>
                  <a:pt x="54" y="49"/>
                  <a:pt x="54" y="49"/>
                </a:cubicBezTo>
                <a:close/>
                <a:moveTo>
                  <a:pt x="38" y="49"/>
                </a:moveTo>
                <a:cubicBezTo>
                  <a:pt x="38" y="56"/>
                  <a:pt x="38" y="56"/>
                  <a:pt x="38" y="56"/>
                </a:cubicBezTo>
                <a:cubicBezTo>
                  <a:pt x="49" y="56"/>
                  <a:pt x="49" y="56"/>
                  <a:pt x="49" y="56"/>
                </a:cubicBezTo>
                <a:cubicBezTo>
                  <a:pt x="49" y="49"/>
                  <a:pt x="49" y="49"/>
                  <a:pt x="49" y="49"/>
                </a:cubicBezTo>
                <a:cubicBezTo>
                  <a:pt x="38" y="49"/>
                  <a:pt x="38" y="49"/>
                  <a:pt x="38" y="49"/>
                </a:cubicBezTo>
                <a:close/>
                <a:moveTo>
                  <a:pt x="20" y="49"/>
                </a:moveTo>
                <a:cubicBezTo>
                  <a:pt x="20" y="56"/>
                  <a:pt x="20" y="56"/>
                  <a:pt x="20" y="56"/>
                </a:cubicBezTo>
                <a:cubicBezTo>
                  <a:pt x="32" y="56"/>
                  <a:pt x="32" y="56"/>
                  <a:pt x="32" y="56"/>
                </a:cubicBezTo>
                <a:cubicBezTo>
                  <a:pt x="32" y="49"/>
                  <a:pt x="32" y="49"/>
                  <a:pt x="32" y="49"/>
                </a:cubicBezTo>
                <a:cubicBezTo>
                  <a:pt x="20" y="49"/>
                  <a:pt x="20" y="49"/>
                  <a:pt x="20" y="49"/>
                </a:cubicBezTo>
                <a:close/>
                <a:moveTo>
                  <a:pt x="54" y="36"/>
                </a:moveTo>
                <a:cubicBezTo>
                  <a:pt x="54" y="43"/>
                  <a:pt x="54" y="43"/>
                  <a:pt x="54" y="43"/>
                </a:cubicBezTo>
                <a:cubicBezTo>
                  <a:pt x="66" y="43"/>
                  <a:pt x="66" y="43"/>
                  <a:pt x="66" y="43"/>
                </a:cubicBezTo>
                <a:cubicBezTo>
                  <a:pt x="66" y="36"/>
                  <a:pt x="66" y="36"/>
                  <a:pt x="66" y="36"/>
                </a:cubicBezTo>
                <a:cubicBezTo>
                  <a:pt x="54" y="36"/>
                  <a:pt x="54" y="36"/>
                  <a:pt x="54" y="36"/>
                </a:cubicBezTo>
                <a:close/>
                <a:moveTo>
                  <a:pt x="38" y="36"/>
                </a:moveTo>
                <a:cubicBezTo>
                  <a:pt x="38" y="43"/>
                  <a:pt x="38" y="43"/>
                  <a:pt x="38" y="43"/>
                </a:cubicBezTo>
                <a:cubicBezTo>
                  <a:pt x="49" y="43"/>
                  <a:pt x="49" y="43"/>
                  <a:pt x="49" y="43"/>
                </a:cubicBezTo>
                <a:cubicBezTo>
                  <a:pt x="49" y="36"/>
                  <a:pt x="49" y="36"/>
                  <a:pt x="49" y="36"/>
                </a:cubicBezTo>
                <a:cubicBezTo>
                  <a:pt x="38" y="36"/>
                  <a:pt x="38" y="36"/>
                  <a:pt x="38" y="36"/>
                </a:cubicBezTo>
                <a:close/>
                <a:moveTo>
                  <a:pt x="20" y="36"/>
                </a:moveTo>
                <a:cubicBezTo>
                  <a:pt x="20" y="43"/>
                  <a:pt x="20" y="43"/>
                  <a:pt x="20" y="43"/>
                </a:cubicBezTo>
                <a:cubicBezTo>
                  <a:pt x="32" y="43"/>
                  <a:pt x="32" y="43"/>
                  <a:pt x="32" y="43"/>
                </a:cubicBezTo>
                <a:cubicBezTo>
                  <a:pt x="32" y="36"/>
                  <a:pt x="32" y="36"/>
                  <a:pt x="32" y="36"/>
                </a:cubicBezTo>
                <a:cubicBezTo>
                  <a:pt x="20" y="36"/>
                  <a:pt x="20" y="36"/>
                  <a:pt x="20" y="36"/>
                </a:cubicBezTo>
                <a:close/>
                <a:moveTo>
                  <a:pt x="64" y="5"/>
                </a:moveTo>
                <a:cubicBezTo>
                  <a:pt x="64" y="5"/>
                  <a:pt x="64" y="5"/>
                  <a:pt x="64" y="5"/>
                </a:cubicBezTo>
                <a:cubicBezTo>
                  <a:pt x="63" y="5"/>
                  <a:pt x="63" y="5"/>
                  <a:pt x="62" y="6"/>
                </a:cubicBezTo>
                <a:cubicBezTo>
                  <a:pt x="61" y="7"/>
                  <a:pt x="61" y="8"/>
                  <a:pt x="61" y="9"/>
                </a:cubicBezTo>
                <a:cubicBezTo>
                  <a:pt x="61" y="21"/>
                  <a:pt x="61" y="21"/>
                  <a:pt x="61" y="21"/>
                </a:cubicBezTo>
                <a:cubicBezTo>
                  <a:pt x="61" y="22"/>
                  <a:pt x="61" y="23"/>
                  <a:pt x="62" y="23"/>
                </a:cubicBezTo>
                <a:cubicBezTo>
                  <a:pt x="63" y="24"/>
                  <a:pt x="63" y="25"/>
                  <a:pt x="64" y="25"/>
                </a:cubicBezTo>
                <a:cubicBezTo>
                  <a:pt x="64" y="25"/>
                  <a:pt x="64" y="25"/>
                  <a:pt x="64" y="25"/>
                </a:cubicBezTo>
                <a:cubicBezTo>
                  <a:pt x="65" y="25"/>
                  <a:pt x="66" y="24"/>
                  <a:pt x="67" y="23"/>
                </a:cubicBezTo>
                <a:cubicBezTo>
                  <a:pt x="67" y="23"/>
                  <a:pt x="68" y="22"/>
                  <a:pt x="68" y="21"/>
                </a:cubicBezTo>
                <a:cubicBezTo>
                  <a:pt x="68" y="9"/>
                  <a:pt x="68" y="9"/>
                  <a:pt x="68" y="9"/>
                </a:cubicBezTo>
                <a:cubicBezTo>
                  <a:pt x="68" y="8"/>
                  <a:pt x="67" y="7"/>
                  <a:pt x="67" y="6"/>
                </a:cubicBezTo>
                <a:cubicBezTo>
                  <a:pt x="66" y="5"/>
                  <a:pt x="65" y="5"/>
                  <a:pt x="64" y="5"/>
                </a:cubicBezTo>
                <a:close/>
                <a:moveTo>
                  <a:pt x="43" y="5"/>
                </a:moveTo>
                <a:cubicBezTo>
                  <a:pt x="43" y="5"/>
                  <a:pt x="43" y="5"/>
                  <a:pt x="43" y="5"/>
                </a:cubicBezTo>
                <a:cubicBezTo>
                  <a:pt x="42" y="5"/>
                  <a:pt x="42" y="5"/>
                  <a:pt x="41" y="6"/>
                </a:cubicBezTo>
                <a:cubicBezTo>
                  <a:pt x="40" y="7"/>
                  <a:pt x="40" y="8"/>
                  <a:pt x="40" y="9"/>
                </a:cubicBezTo>
                <a:cubicBezTo>
                  <a:pt x="40" y="21"/>
                  <a:pt x="40" y="21"/>
                  <a:pt x="40" y="21"/>
                </a:cubicBezTo>
                <a:cubicBezTo>
                  <a:pt x="40" y="22"/>
                  <a:pt x="40" y="23"/>
                  <a:pt x="41" y="23"/>
                </a:cubicBezTo>
                <a:cubicBezTo>
                  <a:pt x="42" y="24"/>
                  <a:pt x="42" y="25"/>
                  <a:pt x="43" y="25"/>
                </a:cubicBezTo>
                <a:cubicBezTo>
                  <a:pt x="43" y="25"/>
                  <a:pt x="43" y="25"/>
                  <a:pt x="43" y="25"/>
                </a:cubicBezTo>
                <a:cubicBezTo>
                  <a:pt x="44" y="25"/>
                  <a:pt x="45" y="24"/>
                  <a:pt x="46" y="23"/>
                </a:cubicBezTo>
                <a:cubicBezTo>
                  <a:pt x="46" y="23"/>
                  <a:pt x="47" y="22"/>
                  <a:pt x="47" y="21"/>
                </a:cubicBezTo>
                <a:cubicBezTo>
                  <a:pt x="47" y="9"/>
                  <a:pt x="47" y="9"/>
                  <a:pt x="47" y="9"/>
                </a:cubicBezTo>
                <a:cubicBezTo>
                  <a:pt x="47" y="8"/>
                  <a:pt x="46" y="7"/>
                  <a:pt x="46" y="6"/>
                </a:cubicBezTo>
                <a:cubicBezTo>
                  <a:pt x="45" y="5"/>
                  <a:pt x="44" y="5"/>
                  <a:pt x="43" y="5"/>
                </a:cubicBezTo>
                <a:close/>
                <a:moveTo>
                  <a:pt x="22" y="5"/>
                </a:moveTo>
                <a:cubicBezTo>
                  <a:pt x="22" y="5"/>
                  <a:pt x="22" y="5"/>
                  <a:pt x="22" y="5"/>
                </a:cubicBezTo>
                <a:cubicBezTo>
                  <a:pt x="21" y="5"/>
                  <a:pt x="20" y="5"/>
                  <a:pt x="20" y="6"/>
                </a:cubicBezTo>
                <a:cubicBezTo>
                  <a:pt x="19" y="7"/>
                  <a:pt x="19" y="8"/>
                  <a:pt x="19" y="9"/>
                </a:cubicBezTo>
                <a:cubicBezTo>
                  <a:pt x="19" y="21"/>
                  <a:pt x="19" y="21"/>
                  <a:pt x="19" y="21"/>
                </a:cubicBezTo>
                <a:cubicBezTo>
                  <a:pt x="19" y="22"/>
                  <a:pt x="19" y="23"/>
                  <a:pt x="20" y="23"/>
                </a:cubicBezTo>
                <a:cubicBezTo>
                  <a:pt x="20" y="24"/>
                  <a:pt x="21" y="25"/>
                  <a:pt x="22" y="25"/>
                </a:cubicBezTo>
                <a:cubicBezTo>
                  <a:pt x="22" y="25"/>
                  <a:pt x="22" y="25"/>
                  <a:pt x="22" y="25"/>
                </a:cubicBezTo>
                <a:cubicBezTo>
                  <a:pt x="23" y="25"/>
                  <a:pt x="24" y="24"/>
                  <a:pt x="24" y="23"/>
                </a:cubicBezTo>
                <a:cubicBezTo>
                  <a:pt x="25" y="23"/>
                  <a:pt x="25" y="22"/>
                  <a:pt x="25" y="21"/>
                </a:cubicBezTo>
                <a:cubicBezTo>
                  <a:pt x="25" y="9"/>
                  <a:pt x="25" y="9"/>
                  <a:pt x="25" y="9"/>
                </a:cubicBezTo>
                <a:cubicBezTo>
                  <a:pt x="25" y="8"/>
                  <a:pt x="25" y="7"/>
                  <a:pt x="24" y="6"/>
                </a:cubicBezTo>
                <a:cubicBezTo>
                  <a:pt x="24" y="5"/>
                  <a:pt x="23" y="5"/>
                  <a:pt x="22" y="5"/>
                </a:cubicBezTo>
                <a:close/>
              </a:path>
            </a:pathLst>
          </a:custGeom>
          <a:solidFill>
            <a:srgbClr val="E2A52A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31" name="矩形 30" descr="#clear#"/>
          <p:cNvSpPr/>
          <p:nvPr/>
        </p:nvSpPr>
        <p:spPr>
          <a:xfrm>
            <a:off x="5124450" y="1742203"/>
            <a:ext cx="5720862" cy="11201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1800" dirty="0">
                <a:solidFill>
                  <a:schemeClr val="tx1"/>
                </a:solidFill>
                <a:cs typeface="+mn-ea"/>
                <a:sym typeface="+mn-lt"/>
              </a:rPr>
              <a:t>Click here to add text content, such as keywords, some brief introductions, etc.</a:t>
            </a:r>
            <a:endParaRPr lang="zh-CN" altLang="en-US" sz="1800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32" name="矩形 31" descr="#clear#"/>
          <p:cNvSpPr/>
          <p:nvPr/>
        </p:nvSpPr>
        <p:spPr>
          <a:xfrm>
            <a:off x="5124450" y="3372517"/>
            <a:ext cx="5720862" cy="11201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1800" dirty="0">
                <a:solidFill>
                  <a:schemeClr val="tx1"/>
                </a:solidFill>
                <a:cs typeface="+mn-ea"/>
                <a:sym typeface="+mn-lt"/>
              </a:rPr>
              <a:t>Click here to add text content, such as keywords, some brief introductions, etc.</a:t>
            </a:r>
            <a:endParaRPr lang="zh-CN" altLang="en-US" sz="1800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36" name="矩形 35" descr="#clear#"/>
          <p:cNvSpPr/>
          <p:nvPr/>
        </p:nvSpPr>
        <p:spPr>
          <a:xfrm>
            <a:off x="5124450" y="5002831"/>
            <a:ext cx="5720862" cy="11201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1800" dirty="0">
                <a:solidFill>
                  <a:schemeClr val="tx1"/>
                </a:solidFill>
                <a:cs typeface="+mn-ea"/>
                <a:sym typeface="+mn-lt"/>
              </a:rPr>
              <a:t>Click here to add text content, such as keywords, some brief introductions, etc.</a:t>
            </a:r>
            <a:endParaRPr lang="zh-CN" altLang="en-US" sz="1800" dirty="0">
              <a:solidFill>
                <a:schemeClr val="tx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Click="0" advTm="0"/>
    </mc:Choice>
    <mc:Fallback xmlns="">
      <p:transition advClick="0" advTm="0"/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ldLvl="0" animBg="1"/>
      <p:bldP spid="6" grpId="0" bldLvl="0" animBg="1"/>
      <p:bldP spid="7" grpId="0" bldLvl="0" animBg="1"/>
      <p:bldP spid="23" grpId="0" bldLvl="0" animBg="1"/>
      <p:bldP spid="31" grpId="0" bldLvl="0" animBg="1"/>
      <p:bldP spid="32" grpId="0" bldLvl="0" animBg="1"/>
      <p:bldP spid="36" grpId="0" bldLvl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39" y="863816"/>
            <a:ext cx="9030032" cy="5994184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92538" cy="312131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51203"/>
            <a:ext cx="2344024" cy="190679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9988" y="3794372"/>
            <a:ext cx="1172012" cy="231366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1505" y="0"/>
            <a:ext cx="710495" cy="1858217"/>
          </a:xfrm>
          <a:prstGeom prst="rect">
            <a:avLst/>
          </a:prstGeom>
        </p:spPr>
      </p:pic>
      <p:grpSp>
        <p:nvGrpSpPr>
          <p:cNvPr id="3" name="组合 2"/>
          <p:cNvGrpSpPr/>
          <p:nvPr/>
        </p:nvGrpSpPr>
        <p:grpSpPr>
          <a:xfrm>
            <a:off x="1348105" y="963930"/>
            <a:ext cx="9495155" cy="4930140"/>
            <a:chOff x="671" y="1077"/>
            <a:chExt cx="17888" cy="8646"/>
          </a:xfrm>
        </p:grpSpPr>
        <p:sp>
          <p:nvSpPr>
            <p:cNvPr id="17" name="矩形 16"/>
            <p:cNvSpPr/>
            <p:nvPr/>
          </p:nvSpPr>
          <p:spPr>
            <a:xfrm>
              <a:off x="671" y="1077"/>
              <a:ext cx="17888" cy="8646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" name="矩形 1"/>
            <p:cNvSpPr/>
            <p:nvPr/>
          </p:nvSpPr>
          <p:spPr>
            <a:xfrm>
              <a:off x="1341" y="1589"/>
              <a:ext cx="16515" cy="7621"/>
            </a:xfrm>
            <a:prstGeom prst="rect">
              <a:avLst/>
            </a:prstGeom>
            <a:solidFill>
              <a:schemeClr val="bg1">
                <a:alpha val="96000"/>
              </a:schemeClr>
            </a:solidFill>
            <a:ln w="254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24" name="矩形 23"/>
          <p:cNvSpPr/>
          <p:nvPr/>
        </p:nvSpPr>
        <p:spPr>
          <a:xfrm>
            <a:off x="3238500" y="3247390"/>
            <a:ext cx="5715000" cy="363855"/>
          </a:xfrm>
          <a:prstGeom prst="rect">
            <a:avLst/>
          </a:prstGeom>
          <a:solidFill>
            <a:srgbClr val="EDDD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057" name="文本框 13"/>
          <p:cNvSpPr txBox="1"/>
          <p:nvPr userDrawn="1"/>
        </p:nvSpPr>
        <p:spPr>
          <a:xfrm>
            <a:off x="2042160" y="2768600"/>
            <a:ext cx="8107045" cy="1015663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en-US" altLang="zh-CN" sz="60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THANK YOU</a:t>
            </a:r>
            <a:endParaRPr lang="zh-CN" altLang="en-US" sz="60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9" name="文本框 18" descr="e7d195523061f1c09e9d68d7cf438b91ef959ecb14fc25d26BBA7F7DBC18E55DFF4014AF651F0BF2569D4B6C1DA7F1A4683A481403BD872FC687266AD13265C1DE7C373772FD8728ABDD69ADD03BFF5BE2862BC891DBB79ED9A64E36B760F04717825CA1B175CEA4ADF1757C5F6972E159830655E44B4550EA1D996165CF5BB730B85CA0F0A8227A550C067FE8CB48054934EB960F2C1710"/>
          <p:cNvSpPr txBox="1"/>
          <p:nvPr userDrawn="1"/>
        </p:nvSpPr>
        <p:spPr>
          <a:xfrm>
            <a:off x="2207895" y="4264660"/>
            <a:ext cx="7545705" cy="453457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www.freeppt7.com</a:t>
            </a:r>
            <a:endParaRPr lang="zh-CN" sz="2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5" name="mortarboard_182327"/>
          <p:cNvSpPr>
            <a:spLocks noChangeAspect="1"/>
          </p:cNvSpPr>
          <p:nvPr/>
        </p:nvSpPr>
        <p:spPr bwMode="auto">
          <a:xfrm>
            <a:off x="5617581" y="1777256"/>
            <a:ext cx="956840" cy="891670"/>
          </a:xfrm>
          <a:custGeom>
            <a:avLst/>
            <a:gdLst>
              <a:gd name="connsiteX0" fmla="*/ 455711 w 607639"/>
              <a:gd name="connsiteY0" fmla="*/ 515659 h 566254"/>
              <a:gd name="connsiteX1" fmla="*/ 465873 w 607639"/>
              <a:gd name="connsiteY1" fmla="*/ 525796 h 566254"/>
              <a:gd name="connsiteX2" fmla="*/ 465873 w 607639"/>
              <a:gd name="connsiteY2" fmla="*/ 556117 h 566254"/>
              <a:gd name="connsiteX3" fmla="*/ 455711 w 607639"/>
              <a:gd name="connsiteY3" fmla="*/ 566254 h 566254"/>
              <a:gd name="connsiteX4" fmla="*/ 445550 w 607639"/>
              <a:gd name="connsiteY4" fmla="*/ 556117 h 566254"/>
              <a:gd name="connsiteX5" fmla="*/ 445550 w 607639"/>
              <a:gd name="connsiteY5" fmla="*/ 525796 h 566254"/>
              <a:gd name="connsiteX6" fmla="*/ 455711 w 607639"/>
              <a:gd name="connsiteY6" fmla="*/ 515659 h 566254"/>
              <a:gd name="connsiteX7" fmla="*/ 483639 w 607639"/>
              <a:gd name="connsiteY7" fmla="*/ 505931 h 566254"/>
              <a:gd name="connsiteX8" fmla="*/ 495939 w 607639"/>
              <a:gd name="connsiteY8" fmla="*/ 513305 h 566254"/>
              <a:gd name="connsiteX9" fmla="*/ 506010 w 607639"/>
              <a:gd name="connsiteY9" fmla="*/ 553728 h 566254"/>
              <a:gd name="connsiteX10" fmla="*/ 498702 w 607639"/>
              <a:gd name="connsiteY10" fmla="*/ 565988 h 566254"/>
              <a:gd name="connsiteX11" fmla="*/ 496206 w 607639"/>
              <a:gd name="connsiteY11" fmla="*/ 566254 h 566254"/>
              <a:gd name="connsiteX12" fmla="*/ 486402 w 607639"/>
              <a:gd name="connsiteY12" fmla="*/ 558614 h 566254"/>
              <a:gd name="connsiteX13" fmla="*/ 476242 w 607639"/>
              <a:gd name="connsiteY13" fmla="*/ 518191 h 566254"/>
              <a:gd name="connsiteX14" fmla="*/ 483639 w 607639"/>
              <a:gd name="connsiteY14" fmla="*/ 505931 h 566254"/>
              <a:gd name="connsiteX15" fmla="*/ 427732 w 607639"/>
              <a:gd name="connsiteY15" fmla="*/ 505931 h 566254"/>
              <a:gd name="connsiteX16" fmla="*/ 435113 w 607639"/>
              <a:gd name="connsiteY16" fmla="*/ 518191 h 566254"/>
              <a:gd name="connsiteX17" fmla="*/ 424975 w 607639"/>
              <a:gd name="connsiteY17" fmla="*/ 558614 h 566254"/>
              <a:gd name="connsiteX18" fmla="*/ 415192 w 607639"/>
              <a:gd name="connsiteY18" fmla="*/ 566254 h 566254"/>
              <a:gd name="connsiteX19" fmla="*/ 412702 w 607639"/>
              <a:gd name="connsiteY19" fmla="*/ 565988 h 566254"/>
              <a:gd name="connsiteX20" fmla="*/ 405410 w 607639"/>
              <a:gd name="connsiteY20" fmla="*/ 553728 h 566254"/>
              <a:gd name="connsiteX21" fmla="*/ 415459 w 607639"/>
              <a:gd name="connsiteY21" fmla="*/ 513305 h 566254"/>
              <a:gd name="connsiteX22" fmla="*/ 427732 w 607639"/>
              <a:gd name="connsiteY22" fmla="*/ 505931 h 566254"/>
              <a:gd name="connsiteX23" fmla="*/ 455707 w 607639"/>
              <a:gd name="connsiteY23" fmla="*/ 465128 h 566254"/>
              <a:gd name="connsiteX24" fmla="*/ 445560 w 607639"/>
              <a:gd name="connsiteY24" fmla="*/ 475260 h 566254"/>
              <a:gd name="connsiteX25" fmla="*/ 455707 w 607639"/>
              <a:gd name="connsiteY25" fmla="*/ 485392 h 566254"/>
              <a:gd name="connsiteX26" fmla="*/ 465853 w 607639"/>
              <a:gd name="connsiteY26" fmla="*/ 475260 h 566254"/>
              <a:gd name="connsiteX27" fmla="*/ 455707 w 607639"/>
              <a:gd name="connsiteY27" fmla="*/ 465128 h 566254"/>
              <a:gd name="connsiteX28" fmla="*/ 111408 w 607639"/>
              <a:gd name="connsiteY28" fmla="*/ 252803 h 566254"/>
              <a:gd name="connsiteX29" fmla="*/ 121467 w 607639"/>
              <a:gd name="connsiteY29" fmla="*/ 262935 h 566254"/>
              <a:gd name="connsiteX30" fmla="*/ 121467 w 607639"/>
              <a:gd name="connsiteY30" fmla="*/ 331636 h 566254"/>
              <a:gd name="connsiteX31" fmla="*/ 293705 w 607639"/>
              <a:gd name="connsiteY31" fmla="*/ 424334 h 566254"/>
              <a:gd name="connsiteX32" fmla="*/ 293705 w 607639"/>
              <a:gd name="connsiteY32" fmla="*/ 333680 h 566254"/>
              <a:gd name="connsiteX33" fmla="*/ 303764 w 607639"/>
              <a:gd name="connsiteY33" fmla="*/ 323548 h 566254"/>
              <a:gd name="connsiteX34" fmla="*/ 313911 w 607639"/>
              <a:gd name="connsiteY34" fmla="*/ 333680 h 566254"/>
              <a:gd name="connsiteX35" fmla="*/ 313911 w 607639"/>
              <a:gd name="connsiteY35" fmla="*/ 424422 h 566254"/>
              <a:gd name="connsiteX36" fmla="*/ 410668 w 607639"/>
              <a:gd name="connsiteY36" fmla="*/ 402381 h 566254"/>
              <a:gd name="connsiteX37" fmla="*/ 424287 w 607639"/>
              <a:gd name="connsiteY37" fmla="*/ 407003 h 566254"/>
              <a:gd name="connsiteX38" fmla="*/ 419658 w 607639"/>
              <a:gd name="connsiteY38" fmla="*/ 420512 h 566254"/>
              <a:gd name="connsiteX39" fmla="*/ 303764 w 607639"/>
              <a:gd name="connsiteY39" fmla="*/ 444953 h 566254"/>
              <a:gd name="connsiteX40" fmla="*/ 101973 w 607639"/>
              <a:gd name="connsiteY40" fmla="*/ 337502 h 566254"/>
              <a:gd name="connsiteX41" fmla="*/ 101261 w 607639"/>
              <a:gd name="connsiteY41" fmla="*/ 333680 h 566254"/>
              <a:gd name="connsiteX42" fmla="*/ 101261 w 607639"/>
              <a:gd name="connsiteY42" fmla="*/ 262935 h 566254"/>
              <a:gd name="connsiteX43" fmla="*/ 111408 w 607639"/>
              <a:gd name="connsiteY43" fmla="*/ 252803 h 566254"/>
              <a:gd name="connsiteX44" fmla="*/ 10147 w 607639"/>
              <a:gd name="connsiteY44" fmla="*/ 151682 h 566254"/>
              <a:gd name="connsiteX45" fmla="*/ 20294 w 607639"/>
              <a:gd name="connsiteY45" fmla="*/ 161814 h 566254"/>
              <a:gd name="connsiteX46" fmla="*/ 20294 w 607639"/>
              <a:gd name="connsiteY46" fmla="*/ 165191 h 566254"/>
              <a:gd name="connsiteX47" fmla="*/ 303787 w 607639"/>
              <a:gd name="connsiteY47" fmla="*/ 282333 h 566254"/>
              <a:gd name="connsiteX48" fmla="*/ 411310 w 607639"/>
              <a:gd name="connsiteY48" fmla="*/ 237894 h 566254"/>
              <a:gd name="connsiteX49" fmla="*/ 424573 w 607639"/>
              <a:gd name="connsiteY49" fmla="*/ 243405 h 566254"/>
              <a:gd name="connsiteX50" fmla="*/ 419054 w 607639"/>
              <a:gd name="connsiteY50" fmla="*/ 256559 h 566254"/>
              <a:gd name="connsiteX51" fmla="*/ 307704 w 607639"/>
              <a:gd name="connsiteY51" fmla="*/ 302598 h 566254"/>
              <a:gd name="connsiteX52" fmla="*/ 303787 w 607639"/>
              <a:gd name="connsiteY52" fmla="*/ 303398 h 566254"/>
              <a:gd name="connsiteX53" fmla="*/ 299960 w 607639"/>
              <a:gd name="connsiteY53" fmla="*/ 302598 h 566254"/>
              <a:gd name="connsiteX54" fmla="*/ 6231 w 607639"/>
              <a:gd name="connsiteY54" fmla="*/ 181278 h 566254"/>
              <a:gd name="connsiteX55" fmla="*/ 0 w 607639"/>
              <a:gd name="connsiteY55" fmla="*/ 171946 h 566254"/>
              <a:gd name="connsiteX56" fmla="*/ 0 w 607639"/>
              <a:gd name="connsiteY56" fmla="*/ 161814 h 566254"/>
              <a:gd name="connsiteX57" fmla="*/ 10147 w 607639"/>
              <a:gd name="connsiteY57" fmla="*/ 151682 h 566254"/>
              <a:gd name="connsiteX58" fmla="*/ 303775 w 607639"/>
              <a:gd name="connsiteY58" fmla="*/ 121342 h 566254"/>
              <a:gd name="connsiteX59" fmla="*/ 283571 w 607639"/>
              <a:gd name="connsiteY59" fmla="*/ 131474 h 566254"/>
              <a:gd name="connsiteX60" fmla="*/ 303775 w 607639"/>
              <a:gd name="connsiteY60" fmla="*/ 141517 h 566254"/>
              <a:gd name="connsiteX61" fmla="*/ 324068 w 607639"/>
              <a:gd name="connsiteY61" fmla="*/ 131474 h 566254"/>
              <a:gd name="connsiteX62" fmla="*/ 303775 w 607639"/>
              <a:gd name="connsiteY62" fmla="*/ 121342 h 566254"/>
              <a:gd name="connsiteX63" fmla="*/ 299948 w 607639"/>
              <a:gd name="connsiteY63" fmla="*/ 732 h 566254"/>
              <a:gd name="connsiteX64" fmla="*/ 307691 w 607639"/>
              <a:gd name="connsiteY64" fmla="*/ 732 h 566254"/>
              <a:gd name="connsiteX65" fmla="*/ 601320 w 607639"/>
              <a:gd name="connsiteY65" fmla="*/ 122142 h 566254"/>
              <a:gd name="connsiteX66" fmla="*/ 607639 w 607639"/>
              <a:gd name="connsiteY66" fmla="*/ 131474 h 566254"/>
              <a:gd name="connsiteX67" fmla="*/ 601320 w 607639"/>
              <a:gd name="connsiteY67" fmla="*/ 140806 h 566254"/>
              <a:gd name="connsiteX68" fmla="*/ 465853 w 607639"/>
              <a:gd name="connsiteY68" fmla="*/ 196801 h 566254"/>
              <a:gd name="connsiteX69" fmla="*/ 465853 w 607639"/>
              <a:gd name="connsiteY69" fmla="*/ 215021 h 566254"/>
              <a:gd name="connsiteX70" fmla="*/ 587346 w 607639"/>
              <a:gd name="connsiteY70" fmla="*/ 165159 h 566254"/>
              <a:gd name="connsiteX71" fmla="*/ 587346 w 607639"/>
              <a:gd name="connsiteY71" fmla="*/ 161782 h 566254"/>
              <a:gd name="connsiteX72" fmla="*/ 597493 w 607639"/>
              <a:gd name="connsiteY72" fmla="*/ 151650 h 566254"/>
              <a:gd name="connsiteX73" fmla="*/ 607639 w 607639"/>
              <a:gd name="connsiteY73" fmla="*/ 161782 h 566254"/>
              <a:gd name="connsiteX74" fmla="*/ 607639 w 607639"/>
              <a:gd name="connsiteY74" fmla="*/ 171914 h 566254"/>
              <a:gd name="connsiteX75" fmla="*/ 601320 w 607639"/>
              <a:gd name="connsiteY75" fmla="*/ 181247 h 566254"/>
              <a:gd name="connsiteX76" fmla="*/ 465853 w 607639"/>
              <a:gd name="connsiteY76" fmla="*/ 236974 h 566254"/>
              <a:gd name="connsiteX77" fmla="*/ 465853 w 607639"/>
              <a:gd name="connsiteY77" fmla="*/ 362383 h 566254"/>
              <a:gd name="connsiteX78" fmla="*/ 486058 w 607639"/>
              <a:gd name="connsiteY78" fmla="*/ 331808 h 566254"/>
              <a:gd name="connsiteX79" fmla="*/ 486058 w 607639"/>
              <a:gd name="connsiteY79" fmla="*/ 262927 h 566254"/>
              <a:gd name="connsiteX80" fmla="*/ 496205 w 607639"/>
              <a:gd name="connsiteY80" fmla="*/ 252795 h 566254"/>
              <a:gd name="connsiteX81" fmla="*/ 506351 w 607639"/>
              <a:gd name="connsiteY81" fmla="*/ 262927 h 566254"/>
              <a:gd name="connsiteX82" fmla="*/ 506351 w 607639"/>
              <a:gd name="connsiteY82" fmla="*/ 333675 h 566254"/>
              <a:gd name="connsiteX83" fmla="*/ 505817 w 607639"/>
              <a:gd name="connsiteY83" fmla="*/ 336963 h 566254"/>
              <a:gd name="connsiteX84" fmla="*/ 465853 w 607639"/>
              <a:gd name="connsiteY84" fmla="*/ 389402 h 566254"/>
              <a:gd name="connsiteX85" fmla="*/ 465853 w 607639"/>
              <a:gd name="connsiteY85" fmla="*/ 446818 h 566254"/>
              <a:gd name="connsiteX86" fmla="*/ 486058 w 607639"/>
              <a:gd name="connsiteY86" fmla="*/ 475260 h 566254"/>
              <a:gd name="connsiteX87" fmla="*/ 455707 w 607639"/>
              <a:gd name="connsiteY87" fmla="*/ 505568 h 566254"/>
              <a:gd name="connsiteX88" fmla="*/ 425356 w 607639"/>
              <a:gd name="connsiteY88" fmla="*/ 475260 h 566254"/>
              <a:gd name="connsiteX89" fmla="*/ 445560 w 607639"/>
              <a:gd name="connsiteY89" fmla="*/ 446818 h 566254"/>
              <a:gd name="connsiteX90" fmla="*/ 445560 w 607639"/>
              <a:gd name="connsiteY90" fmla="*/ 230041 h 566254"/>
              <a:gd name="connsiteX91" fmla="*/ 445560 w 607639"/>
              <a:gd name="connsiteY91" fmla="*/ 197689 h 566254"/>
              <a:gd name="connsiteX92" fmla="*/ 330031 w 607639"/>
              <a:gd name="connsiteY92" fmla="*/ 154583 h 566254"/>
              <a:gd name="connsiteX93" fmla="*/ 303775 w 607639"/>
              <a:gd name="connsiteY93" fmla="*/ 161782 h 566254"/>
              <a:gd name="connsiteX94" fmla="*/ 263277 w 607639"/>
              <a:gd name="connsiteY94" fmla="*/ 131474 h 566254"/>
              <a:gd name="connsiteX95" fmla="*/ 303775 w 607639"/>
              <a:gd name="connsiteY95" fmla="*/ 101077 h 566254"/>
              <a:gd name="connsiteX96" fmla="*/ 344272 w 607639"/>
              <a:gd name="connsiteY96" fmla="*/ 131474 h 566254"/>
              <a:gd name="connsiteX97" fmla="*/ 343382 w 607639"/>
              <a:gd name="connsiteY97" fmla="*/ 137962 h 566254"/>
              <a:gd name="connsiteX98" fmla="*/ 454728 w 607639"/>
              <a:gd name="connsiteY98" fmla="*/ 179469 h 566254"/>
              <a:gd name="connsiteX99" fmla="*/ 570969 w 607639"/>
              <a:gd name="connsiteY99" fmla="*/ 131474 h 566254"/>
              <a:gd name="connsiteX100" fmla="*/ 303775 w 607639"/>
              <a:gd name="connsiteY100" fmla="*/ 20997 h 566254"/>
              <a:gd name="connsiteX101" fmla="*/ 36581 w 607639"/>
              <a:gd name="connsiteY101" fmla="*/ 131474 h 566254"/>
              <a:gd name="connsiteX102" fmla="*/ 303775 w 607639"/>
              <a:gd name="connsiteY102" fmla="*/ 241862 h 566254"/>
              <a:gd name="connsiteX103" fmla="*/ 406131 w 607639"/>
              <a:gd name="connsiteY103" fmla="*/ 199556 h 566254"/>
              <a:gd name="connsiteX104" fmla="*/ 419393 w 607639"/>
              <a:gd name="connsiteY104" fmla="*/ 205066 h 566254"/>
              <a:gd name="connsiteX105" fmla="*/ 413874 w 607639"/>
              <a:gd name="connsiteY105" fmla="*/ 218220 h 566254"/>
              <a:gd name="connsiteX106" fmla="*/ 307691 w 607639"/>
              <a:gd name="connsiteY106" fmla="*/ 262127 h 566254"/>
              <a:gd name="connsiteX107" fmla="*/ 303775 w 607639"/>
              <a:gd name="connsiteY107" fmla="*/ 262927 h 566254"/>
              <a:gd name="connsiteX108" fmla="*/ 299948 w 607639"/>
              <a:gd name="connsiteY108" fmla="*/ 262127 h 566254"/>
              <a:gd name="connsiteX109" fmla="*/ 6230 w 607639"/>
              <a:gd name="connsiteY109" fmla="*/ 140806 h 566254"/>
              <a:gd name="connsiteX110" fmla="*/ 0 w 607639"/>
              <a:gd name="connsiteY110" fmla="*/ 131474 h 566254"/>
              <a:gd name="connsiteX111" fmla="*/ 6230 w 607639"/>
              <a:gd name="connsiteY111" fmla="*/ 122142 h 566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</a:cxnLst>
            <a:rect l="l" t="t" r="r" b="b"/>
            <a:pathLst>
              <a:path w="607639" h="566254">
                <a:moveTo>
                  <a:pt x="455711" y="515659"/>
                </a:moveTo>
                <a:cubicBezTo>
                  <a:pt x="461327" y="515659"/>
                  <a:pt x="465873" y="520194"/>
                  <a:pt x="465873" y="525796"/>
                </a:cubicBezTo>
                <a:lnTo>
                  <a:pt x="465873" y="556117"/>
                </a:lnTo>
                <a:cubicBezTo>
                  <a:pt x="465873" y="561719"/>
                  <a:pt x="461327" y="566254"/>
                  <a:pt x="455711" y="566254"/>
                </a:cubicBezTo>
                <a:cubicBezTo>
                  <a:pt x="450096" y="566254"/>
                  <a:pt x="445550" y="561719"/>
                  <a:pt x="445550" y="556117"/>
                </a:cubicBezTo>
                <a:lnTo>
                  <a:pt x="445550" y="525796"/>
                </a:lnTo>
                <a:cubicBezTo>
                  <a:pt x="445550" y="520194"/>
                  <a:pt x="450096" y="515659"/>
                  <a:pt x="455711" y="515659"/>
                </a:cubicBezTo>
                <a:close/>
                <a:moveTo>
                  <a:pt x="483639" y="505931"/>
                </a:moveTo>
                <a:cubicBezTo>
                  <a:pt x="489076" y="504509"/>
                  <a:pt x="494513" y="507885"/>
                  <a:pt x="495939" y="513305"/>
                </a:cubicBezTo>
                <a:lnTo>
                  <a:pt x="506010" y="553728"/>
                </a:lnTo>
                <a:cubicBezTo>
                  <a:pt x="507436" y="559147"/>
                  <a:pt x="504138" y="564566"/>
                  <a:pt x="498702" y="565988"/>
                </a:cubicBezTo>
                <a:cubicBezTo>
                  <a:pt x="497811" y="566165"/>
                  <a:pt x="497008" y="566254"/>
                  <a:pt x="496206" y="566254"/>
                </a:cubicBezTo>
                <a:cubicBezTo>
                  <a:pt x="491661" y="566254"/>
                  <a:pt x="487561" y="563234"/>
                  <a:pt x="486402" y="558614"/>
                </a:cubicBezTo>
                <a:lnTo>
                  <a:pt x="476242" y="518191"/>
                </a:lnTo>
                <a:cubicBezTo>
                  <a:pt x="474905" y="512772"/>
                  <a:pt x="478203" y="507263"/>
                  <a:pt x="483639" y="505931"/>
                </a:cubicBezTo>
                <a:close/>
                <a:moveTo>
                  <a:pt x="427732" y="505931"/>
                </a:moveTo>
                <a:cubicBezTo>
                  <a:pt x="433156" y="507263"/>
                  <a:pt x="436447" y="512772"/>
                  <a:pt x="435113" y="518191"/>
                </a:cubicBezTo>
                <a:lnTo>
                  <a:pt x="424975" y="558614"/>
                </a:lnTo>
                <a:cubicBezTo>
                  <a:pt x="423819" y="563234"/>
                  <a:pt x="419728" y="566254"/>
                  <a:pt x="415192" y="566254"/>
                </a:cubicBezTo>
                <a:cubicBezTo>
                  <a:pt x="414392" y="566254"/>
                  <a:pt x="413591" y="566165"/>
                  <a:pt x="412702" y="565988"/>
                </a:cubicBezTo>
                <a:cubicBezTo>
                  <a:pt x="407277" y="564566"/>
                  <a:pt x="403987" y="559147"/>
                  <a:pt x="405410" y="553728"/>
                </a:cubicBezTo>
                <a:lnTo>
                  <a:pt x="415459" y="513305"/>
                </a:lnTo>
                <a:cubicBezTo>
                  <a:pt x="416793" y="507885"/>
                  <a:pt x="422307" y="504509"/>
                  <a:pt x="427732" y="505931"/>
                </a:cubicBezTo>
                <a:close/>
                <a:moveTo>
                  <a:pt x="455707" y="465128"/>
                </a:moveTo>
                <a:cubicBezTo>
                  <a:pt x="450100" y="465128"/>
                  <a:pt x="445560" y="469660"/>
                  <a:pt x="445560" y="475260"/>
                </a:cubicBezTo>
                <a:cubicBezTo>
                  <a:pt x="445560" y="480859"/>
                  <a:pt x="450100" y="485392"/>
                  <a:pt x="455707" y="485392"/>
                </a:cubicBezTo>
                <a:cubicBezTo>
                  <a:pt x="461314" y="485392"/>
                  <a:pt x="465853" y="480859"/>
                  <a:pt x="465853" y="475260"/>
                </a:cubicBezTo>
                <a:cubicBezTo>
                  <a:pt x="465853" y="469660"/>
                  <a:pt x="461314" y="465128"/>
                  <a:pt x="455707" y="465128"/>
                </a:cubicBezTo>
                <a:close/>
                <a:moveTo>
                  <a:pt x="111408" y="252803"/>
                </a:moveTo>
                <a:cubicBezTo>
                  <a:pt x="116927" y="252803"/>
                  <a:pt x="121467" y="257335"/>
                  <a:pt x="121467" y="262935"/>
                </a:cubicBezTo>
                <a:lnTo>
                  <a:pt x="121467" y="331636"/>
                </a:lnTo>
                <a:cubicBezTo>
                  <a:pt x="127341" y="344256"/>
                  <a:pt x="167931" y="420334"/>
                  <a:pt x="293705" y="424334"/>
                </a:cubicBezTo>
                <a:lnTo>
                  <a:pt x="293705" y="333680"/>
                </a:lnTo>
                <a:cubicBezTo>
                  <a:pt x="293705" y="328081"/>
                  <a:pt x="298245" y="323548"/>
                  <a:pt x="303764" y="323548"/>
                </a:cubicBezTo>
                <a:cubicBezTo>
                  <a:pt x="309372" y="323548"/>
                  <a:pt x="313911" y="328081"/>
                  <a:pt x="313911" y="333680"/>
                </a:cubicBezTo>
                <a:lnTo>
                  <a:pt x="313911" y="424422"/>
                </a:lnTo>
                <a:cubicBezTo>
                  <a:pt x="359397" y="422911"/>
                  <a:pt x="391441" y="411891"/>
                  <a:pt x="410668" y="402381"/>
                </a:cubicBezTo>
                <a:cubicBezTo>
                  <a:pt x="415741" y="399893"/>
                  <a:pt x="421794" y="401937"/>
                  <a:pt x="424287" y="407003"/>
                </a:cubicBezTo>
                <a:cubicBezTo>
                  <a:pt x="426779" y="411980"/>
                  <a:pt x="424732" y="418023"/>
                  <a:pt x="419658" y="420512"/>
                </a:cubicBezTo>
                <a:cubicBezTo>
                  <a:pt x="397138" y="431621"/>
                  <a:pt x="358684" y="444953"/>
                  <a:pt x="303764" y="444953"/>
                </a:cubicBezTo>
                <a:cubicBezTo>
                  <a:pt x="146835" y="444953"/>
                  <a:pt x="103753" y="341857"/>
                  <a:pt x="101973" y="337502"/>
                </a:cubicBezTo>
                <a:cubicBezTo>
                  <a:pt x="101528" y="336257"/>
                  <a:pt x="101261" y="335013"/>
                  <a:pt x="101261" y="333680"/>
                </a:cubicBezTo>
                <a:lnTo>
                  <a:pt x="101261" y="262935"/>
                </a:lnTo>
                <a:cubicBezTo>
                  <a:pt x="101261" y="257335"/>
                  <a:pt x="105801" y="252803"/>
                  <a:pt x="111408" y="252803"/>
                </a:cubicBezTo>
                <a:close/>
                <a:moveTo>
                  <a:pt x="10147" y="151682"/>
                </a:moveTo>
                <a:cubicBezTo>
                  <a:pt x="15754" y="151682"/>
                  <a:pt x="20294" y="156215"/>
                  <a:pt x="20294" y="161814"/>
                </a:cubicBezTo>
                <a:lnTo>
                  <a:pt x="20294" y="165191"/>
                </a:lnTo>
                <a:lnTo>
                  <a:pt x="303787" y="282333"/>
                </a:lnTo>
                <a:lnTo>
                  <a:pt x="411310" y="237894"/>
                </a:lnTo>
                <a:cubicBezTo>
                  <a:pt x="416473" y="235761"/>
                  <a:pt x="422436" y="238250"/>
                  <a:pt x="424573" y="243405"/>
                </a:cubicBezTo>
                <a:cubicBezTo>
                  <a:pt x="426709" y="248560"/>
                  <a:pt x="424217" y="254426"/>
                  <a:pt x="419054" y="256559"/>
                </a:cubicBezTo>
                <a:lnTo>
                  <a:pt x="307704" y="302598"/>
                </a:lnTo>
                <a:cubicBezTo>
                  <a:pt x="306458" y="303131"/>
                  <a:pt x="305123" y="303398"/>
                  <a:pt x="303787" y="303398"/>
                </a:cubicBezTo>
                <a:cubicBezTo>
                  <a:pt x="302541" y="303398"/>
                  <a:pt x="301206" y="303131"/>
                  <a:pt x="299960" y="302598"/>
                </a:cubicBezTo>
                <a:lnTo>
                  <a:pt x="6231" y="181278"/>
                </a:lnTo>
                <a:cubicBezTo>
                  <a:pt x="2492" y="179679"/>
                  <a:pt x="0" y="176035"/>
                  <a:pt x="0" y="171946"/>
                </a:cubicBezTo>
                <a:lnTo>
                  <a:pt x="0" y="161814"/>
                </a:lnTo>
                <a:cubicBezTo>
                  <a:pt x="0" y="156215"/>
                  <a:pt x="4539" y="151682"/>
                  <a:pt x="10147" y="151682"/>
                </a:cubicBezTo>
                <a:close/>
                <a:moveTo>
                  <a:pt x="303775" y="121342"/>
                </a:moveTo>
                <a:cubicBezTo>
                  <a:pt x="291403" y="121342"/>
                  <a:pt x="283571" y="127297"/>
                  <a:pt x="283571" y="131474"/>
                </a:cubicBezTo>
                <a:cubicBezTo>
                  <a:pt x="283571" y="135563"/>
                  <a:pt x="291403" y="141517"/>
                  <a:pt x="303775" y="141517"/>
                </a:cubicBezTo>
                <a:cubicBezTo>
                  <a:pt x="316147" y="141517"/>
                  <a:pt x="324068" y="135563"/>
                  <a:pt x="324068" y="131474"/>
                </a:cubicBezTo>
                <a:cubicBezTo>
                  <a:pt x="324068" y="127297"/>
                  <a:pt x="316147" y="121342"/>
                  <a:pt x="303775" y="121342"/>
                </a:cubicBezTo>
                <a:close/>
                <a:moveTo>
                  <a:pt x="299948" y="732"/>
                </a:moveTo>
                <a:cubicBezTo>
                  <a:pt x="302440" y="-245"/>
                  <a:pt x="305199" y="-245"/>
                  <a:pt x="307691" y="732"/>
                </a:cubicBezTo>
                <a:lnTo>
                  <a:pt x="601320" y="122142"/>
                </a:lnTo>
                <a:cubicBezTo>
                  <a:pt x="605147" y="123653"/>
                  <a:pt x="607639" y="127386"/>
                  <a:pt x="607639" y="131474"/>
                </a:cubicBezTo>
                <a:cubicBezTo>
                  <a:pt x="607639" y="135563"/>
                  <a:pt x="605147" y="139207"/>
                  <a:pt x="601320" y="140806"/>
                </a:cubicBezTo>
                <a:lnTo>
                  <a:pt x="465853" y="196801"/>
                </a:lnTo>
                <a:lnTo>
                  <a:pt x="465853" y="215021"/>
                </a:lnTo>
                <a:lnTo>
                  <a:pt x="587346" y="165159"/>
                </a:lnTo>
                <a:lnTo>
                  <a:pt x="587346" y="161782"/>
                </a:lnTo>
                <a:cubicBezTo>
                  <a:pt x="587346" y="156183"/>
                  <a:pt x="591885" y="151650"/>
                  <a:pt x="597493" y="151650"/>
                </a:cubicBezTo>
                <a:cubicBezTo>
                  <a:pt x="603100" y="151650"/>
                  <a:pt x="607639" y="156183"/>
                  <a:pt x="607639" y="161782"/>
                </a:cubicBezTo>
                <a:lnTo>
                  <a:pt x="607639" y="171914"/>
                </a:lnTo>
                <a:cubicBezTo>
                  <a:pt x="607639" y="176003"/>
                  <a:pt x="605147" y="179647"/>
                  <a:pt x="601320" y="181247"/>
                </a:cubicBezTo>
                <a:lnTo>
                  <a:pt x="465853" y="236974"/>
                </a:lnTo>
                <a:lnTo>
                  <a:pt x="465853" y="362383"/>
                </a:lnTo>
                <a:cubicBezTo>
                  <a:pt x="478225" y="349318"/>
                  <a:pt x="484367" y="336075"/>
                  <a:pt x="486058" y="331808"/>
                </a:cubicBezTo>
                <a:lnTo>
                  <a:pt x="486058" y="262927"/>
                </a:lnTo>
                <a:cubicBezTo>
                  <a:pt x="486058" y="257327"/>
                  <a:pt x="490597" y="252795"/>
                  <a:pt x="496205" y="252795"/>
                </a:cubicBezTo>
                <a:cubicBezTo>
                  <a:pt x="501812" y="252795"/>
                  <a:pt x="506351" y="257327"/>
                  <a:pt x="506351" y="262927"/>
                </a:cubicBezTo>
                <a:lnTo>
                  <a:pt x="506351" y="333675"/>
                </a:lnTo>
                <a:cubicBezTo>
                  <a:pt x="506351" y="334830"/>
                  <a:pt x="506173" y="335897"/>
                  <a:pt x="505817" y="336963"/>
                </a:cubicBezTo>
                <a:cubicBezTo>
                  <a:pt x="505372" y="338297"/>
                  <a:pt x="494869" y="367449"/>
                  <a:pt x="465853" y="389402"/>
                </a:cubicBezTo>
                <a:lnTo>
                  <a:pt x="465853" y="446818"/>
                </a:lnTo>
                <a:cubicBezTo>
                  <a:pt x="477602" y="450996"/>
                  <a:pt x="486058" y="462106"/>
                  <a:pt x="486058" y="475260"/>
                </a:cubicBezTo>
                <a:cubicBezTo>
                  <a:pt x="486058" y="491969"/>
                  <a:pt x="472440" y="505568"/>
                  <a:pt x="455707" y="505568"/>
                </a:cubicBezTo>
                <a:cubicBezTo>
                  <a:pt x="438974" y="505568"/>
                  <a:pt x="425356" y="491969"/>
                  <a:pt x="425356" y="475260"/>
                </a:cubicBezTo>
                <a:cubicBezTo>
                  <a:pt x="425356" y="462106"/>
                  <a:pt x="433812" y="450996"/>
                  <a:pt x="445560" y="446818"/>
                </a:cubicBezTo>
                <a:lnTo>
                  <a:pt x="445560" y="230041"/>
                </a:lnTo>
                <a:lnTo>
                  <a:pt x="445560" y="197689"/>
                </a:lnTo>
                <a:lnTo>
                  <a:pt x="330031" y="154583"/>
                </a:lnTo>
                <a:cubicBezTo>
                  <a:pt x="323000" y="159027"/>
                  <a:pt x="313921" y="161782"/>
                  <a:pt x="303775" y="161782"/>
                </a:cubicBezTo>
                <a:cubicBezTo>
                  <a:pt x="281079" y="161782"/>
                  <a:pt x="263277" y="148450"/>
                  <a:pt x="263277" y="131474"/>
                </a:cubicBezTo>
                <a:cubicBezTo>
                  <a:pt x="263277" y="114409"/>
                  <a:pt x="281079" y="101077"/>
                  <a:pt x="303775" y="101077"/>
                </a:cubicBezTo>
                <a:cubicBezTo>
                  <a:pt x="326560" y="101077"/>
                  <a:pt x="344272" y="114409"/>
                  <a:pt x="344272" y="131474"/>
                </a:cubicBezTo>
                <a:cubicBezTo>
                  <a:pt x="344272" y="133696"/>
                  <a:pt x="343916" y="135829"/>
                  <a:pt x="343382" y="137962"/>
                </a:cubicBezTo>
                <a:lnTo>
                  <a:pt x="454728" y="179469"/>
                </a:lnTo>
                <a:lnTo>
                  <a:pt x="570969" y="131474"/>
                </a:lnTo>
                <a:lnTo>
                  <a:pt x="303775" y="20997"/>
                </a:lnTo>
                <a:lnTo>
                  <a:pt x="36581" y="131474"/>
                </a:lnTo>
                <a:lnTo>
                  <a:pt x="303775" y="241862"/>
                </a:lnTo>
                <a:lnTo>
                  <a:pt x="406131" y="199556"/>
                </a:lnTo>
                <a:cubicBezTo>
                  <a:pt x="411293" y="197423"/>
                  <a:pt x="417257" y="199911"/>
                  <a:pt x="419393" y="205066"/>
                </a:cubicBezTo>
                <a:cubicBezTo>
                  <a:pt x="421529" y="210221"/>
                  <a:pt x="419037" y="216176"/>
                  <a:pt x="413874" y="218220"/>
                </a:cubicBezTo>
                <a:lnTo>
                  <a:pt x="307691" y="262127"/>
                </a:lnTo>
                <a:cubicBezTo>
                  <a:pt x="306445" y="262660"/>
                  <a:pt x="305110" y="262927"/>
                  <a:pt x="303775" y="262927"/>
                </a:cubicBezTo>
                <a:cubicBezTo>
                  <a:pt x="302529" y="262927"/>
                  <a:pt x="301194" y="262660"/>
                  <a:pt x="299948" y="262127"/>
                </a:cubicBezTo>
                <a:lnTo>
                  <a:pt x="6230" y="140806"/>
                </a:lnTo>
                <a:cubicBezTo>
                  <a:pt x="2492" y="139207"/>
                  <a:pt x="0" y="135563"/>
                  <a:pt x="0" y="131474"/>
                </a:cubicBezTo>
                <a:cubicBezTo>
                  <a:pt x="0" y="127386"/>
                  <a:pt x="2492" y="123653"/>
                  <a:pt x="6230" y="122142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7" grpId="0"/>
      <p:bldP spid="1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7034" y="863816"/>
            <a:ext cx="9030032" cy="5994184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92538" cy="312131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51203"/>
            <a:ext cx="2344024" cy="190679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9988" y="3794372"/>
            <a:ext cx="1172012" cy="231366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1505" y="0"/>
            <a:ext cx="710495" cy="1858217"/>
          </a:xfrm>
          <a:prstGeom prst="rect">
            <a:avLst/>
          </a:prstGeom>
        </p:spPr>
      </p:pic>
      <p:grpSp>
        <p:nvGrpSpPr>
          <p:cNvPr id="3" name="组合 2"/>
          <p:cNvGrpSpPr/>
          <p:nvPr/>
        </p:nvGrpSpPr>
        <p:grpSpPr>
          <a:xfrm>
            <a:off x="1356995" y="956945"/>
            <a:ext cx="9495155" cy="4930140"/>
            <a:chOff x="671" y="1077"/>
            <a:chExt cx="17888" cy="8646"/>
          </a:xfrm>
        </p:grpSpPr>
        <p:sp>
          <p:nvSpPr>
            <p:cNvPr id="17" name="矩形 16"/>
            <p:cNvSpPr/>
            <p:nvPr/>
          </p:nvSpPr>
          <p:spPr>
            <a:xfrm>
              <a:off x="671" y="1077"/>
              <a:ext cx="17888" cy="8646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" name="矩形 1"/>
            <p:cNvSpPr/>
            <p:nvPr/>
          </p:nvSpPr>
          <p:spPr>
            <a:xfrm>
              <a:off x="1341" y="1589"/>
              <a:ext cx="16515" cy="7621"/>
            </a:xfrm>
            <a:prstGeom prst="rect">
              <a:avLst/>
            </a:prstGeom>
            <a:solidFill>
              <a:schemeClr val="bg1">
                <a:alpha val="96000"/>
              </a:schemeClr>
            </a:solidFill>
            <a:ln w="254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24" name="矩形 23"/>
          <p:cNvSpPr/>
          <p:nvPr/>
        </p:nvSpPr>
        <p:spPr>
          <a:xfrm>
            <a:off x="5730240" y="1858010"/>
            <a:ext cx="1265555" cy="363855"/>
          </a:xfrm>
          <a:prstGeom prst="rect">
            <a:avLst/>
          </a:prstGeom>
          <a:solidFill>
            <a:srgbClr val="EDDD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4647426" y="984055"/>
            <a:ext cx="3200214" cy="906915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4000" dirty="0">
                <a:solidFill>
                  <a:srgbClr val="353332"/>
                </a:solidFill>
                <a:cs typeface="+mn-ea"/>
                <a:sym typeface="+mn-lt"/>
              </a:rPr>
              <a:t>CONTENTS</a:t>
            </a:r>
          </a:p>
        </p:txBody>
      </p:sp>
      <p:grpSp>
        <p:nvGrpSpPr>
          <p:cNvPr id="21" name="组合 20"/>
          <p:cNvGrpSpPr/>
          <p:nvPr/>
        </p:nvGrpSpPr>
        <p:grpSpPr>
          <a:xfrm>
            <a:off x="2492207" y="2906030"/>
            <a:ext cx="3627924" cy="730973"/>
            <a:chOff x="2162007" y="1632855"/>
            <a:chExt cx="3627924" cy="730973"/>
          </a:xfrm>
        </p:grpSpPr>
        <p:sp>
          <p:nvSpPr>
            <p:cNvPr id="23" name="菱形 22"/>
            <p:cNvSpPr/>
            <p:nvPr/>
          </p:nvSpPr>
          <p:spPr>
            <a:xfrm>
              <a:off x="2162007" y="1793495"/>
              <a:ext cx="569633" cy="570333"/>
            </a:xfrm>
            <a:prstGeom prst="diamond">
              <a:avLst/>
            </a:prstGeom>
            <a:solidFill>
              <a:srgbClr val="B3672E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2269258" y="1848008"/>
              <a:ext cx="3555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1</a:t>
              </a: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2731949" y="1632855"/>
              <a:ext cx="3057982" cy="5810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Add title text</a:t>
              </a:r>
              <a:endPara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2492207" y="3727575"/>
            <a:ext cx="3627615" cy="701273"/>
            <a:chOff x="2162007" y="1662555"/>
            <a:chExt cx="3627615" cy="701273"/>
          </a:xfrm>
        </p:grpSpPr>
        <p:sp>
          <p:nvSpPr>
            <p:cNvPr id="31" name="菱形 30"/>
            <p:cNvSpPr/>
            <p:nvPr/>
          </p:nvSpPr>
          <p:spPr>
            <a:xfrm>
              <a:off x="2162007" y="1793495"/>
              <a:ext cx="569633" cy="570333"/>
            </a:xfrm>
            <a:prstGeom prst="diamond">
              <a:avLst/>
            </a:prstGeom>
            <a:solidFill>
              <a:srgbClr val="E2A52A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2269258" y="1848008"/>
              <a:ext cx="3555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3</a:t>
              </a: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2731640" y="1662555"/>
              <a:ext cx="3057982" cy="5810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Add title text</a:t>
              </a:r>
              <a:endPara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6140282" y="2905690"/>
            <a:ext cx="3637140" cy="727503"/>
            <a:chOff x="2162007" y="1636325"/>
            <a:chExt cx="3637140" cy="727503"/>
          </a:xfrm>
        </p:grpSpPr>
        <p:sp>
          <p:nvSpPr>
            <p:cNvPr id="35" name="菱形 34"/>
            <p:cNvSpPr/>
            <p:nvPr/>
          </p:nvSpPr>
          <p:spPr>
            <a:xfrm>
              <a:off x="2162007" y="1793495"/>
              <a:ext cx="569633" cy="570333"/>
            </a:xfrm>
            <a:prstGeom prst="diamond">
              <a:avLst/>
            </a:prstGeom>
            <a:solidFill>
              <a:srgbClr val="9A9479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2269258" y="1848008"/>
              <a:ext cx="3555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2</a:t>
              </a:r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2741165" y="1636325"/>
              <a:ext cx="3057982" cy="5810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Add title text</a:t>
              </a:r>
              <a:endPara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6149807" y="3894710"/>
            <a:ext cx="3417510" cy="570333"/>
            <a:chOff x="2171532" y="1812545"/>
            <a:chExt cx="3417510" cy="570333"/>
          </a:xfrm>
        </p:grpSpPr>
        <p:sp>
          <p:nvSpPr>
            <p:cNvPr id="41" name="菱形 40"/>
            <p:cNvSpPr/>
            <p:nvPr/>
          </p:nvSpPr>
          <p:spPr>
            <a:xfrm>
              <a:off x="2171532" y="1812545"/>
              <a:ext cx="569633" cy="570333"/>
            </a:xfrm>
            <a:prstGeom prst="diamond">
              <a:avLst/>
            </a:prstGeom>
            <a:solidFill>
              <a:srgbClr val="35333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2269258" y="1848008"/>
              <a:ext cx="3555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4</a:t>
              </a:r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2812822" y="1848105"/>
              <a:ext cx="27762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Add title text</a:t>
              </a:r>
              <a:endPara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5624" y="4076660"/>
            <a:ext cx="1936376" cy="278134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179925" cy="3387048"/>
          </a:xfrm>
          <a:prstGeom prst="rect">
            <a:avLst/>
          </a:prstGeom>
        </p:spPr>
      </p:pic>
      <p:grpSp>
        <p:nvGrpSpPr>
          <p:cNvPr id="5" name="组合 4"/>
          <p:cNvGrpSpPr/>
          <p:nvPr/>
        </p:nvGrpSpPr>
        <p:grpSpPr>
          <a:xfrm>
            <a:off x="1356995" y="963930"/>
            <a:ext cx="9495155" cy="4930140"/>
            <a:chOff x="671" y="1077"/>
            <a:chExt cx="17888" cy="8646"/>
          </a:xfrm>
        </p:grpSpPr>
        <p:sp>
          <p:nvSpPr>
            <p:cNvPr id="17" name="矩形 16"/>
            <p:cNvSpPr/>
            <p:nvPr/>
          </p:nvSpPr>
          <p:spPr>
            <a:xfrm>
              <a:off x="671" y="1077"/>
              <a:ext cx="17888" cy="8646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1341" y="1589"/>
              <a:ext cx="16515" cy="7621"/>
            </a:xfrm>
            <a:prstGeom prst="rect">
              <a:avLst/>
            </a:prstGeom>
            <a:solidFill>
              <a:schemeClr val="bg1">
                <a:alpha val="96000"/>
              </a:schemeClr>
            </a:solidFill>
            <a:ln w="254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37" name="任意形状 36"/>
          <p:cNvSpPr/>
          <p:nvPr/>
        </p:nvSpPr>
        <p:spPr>
          <a:xfrm>
            <a:off x="5048885" y="2263775"/>
            <a:ext cx="1751330" cy="1165225"/>
          </a:xfrm>
          <a:custGeom>
            <a:avLst/>
            <a:gdLst>
              <a:gd name="connsiteX0" fmla="*/ 67 w 3890860"/>
              <a:gd name="connsiteY0" fmla="*/ 1524481 h 3192281"/>
              <a:gd name="connsiteX1" fmla="*/ 2223314 w 3890860"/>
              <a:gd name="connsiteY1" fmla="*/ 481 h 3192281"/>
              <a:gd name="connsiteX2" fmla="*/ 3890750 w 3890860"/>
              <a:gd name="connsiteY2" fmla="*/ 1381046 h 3192281"/>
              <a:gd name="connsiteX3" fmla="*/ 2295032 w 3890860"/>
              <a:gd name="connsiteY3" fmla="*/ 3191917 h 3192281"/>
              <a:gd name="connsiteX4" fmla="*/ 67 w 3890860"/>
              <a:gd name="connsiteY4" fmla="*/ 1524481 h 3192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860" h="3192281">
                <a:moveTo>
                  <a:pt x="67" y="1524481"/>
                </a:moveTo>
                <a:cubicBezTo>
                  <a:pt x="-11886" y="992575"/>
                  <a:pt x="1574867" y="24387"/>
                  <a:pt x="2223314" y="481"/>
                </a:cubicBezTo>
                <a:cubicBezTo>
                  <a:pt x="2871761" y="-23425"/>
                  <a:pt x="3878797" y="849140"/>
                  <a:pt x="3890750" y="1381046"/>
                </a:cubicBezTo>
                <a:cubicBezTo>
                  <a:pt x="3902703" y="1912952"/>
                  <a:pt x="2943479" y="3168011"/>
                  <a:pt x="2295032" y="3191917"/>
                </a:cubicBezTo>
                <a:cubicBezTo>
                  <a:pt x="1646585" y="3215823"/>
                  <a:pt x="12020" y="2056387"/>
                  <a:pt x="67" y="1524481"/>
                </a:cubicBezTo>
                <a:close/>
              </a:path>
            </a:pathLst>
          </a:custGeom>
          <a:solidFill>
            <a:srgbClr val="E2A5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361140" y="4221225"/>
            <a:ext cx="32797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Click here to add content, content to match the title. </a:t>
            </a:r>
            <a:endParaRPr kumimoji="1" lang="en-US" altLang="zh-CN" sz="1000" dirty="0">
              <a:solidFill>
                <a:schemeClr val="tx1">
                  <a:lumMod val="95000"/>
                  <a:lumOff val="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498588" y="2579855"/>
            <a:ext cx="10051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000">
                <a:solidFill>
                  <a:schemeClr val="bg1"/>
                </a:solidFill>
                <a:cs typeface="+mn-ea"/>
                <a:sym typeface="+mn-lt"/>
              </a:rPr>
              <a:t>01</a:t>
            </a:r>
            <a:endParaRPr kumimoji="1" lang="zh-CN" altLang="en-US" sz="4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3238500" y="3641725"/>
            <a:ext cx="5715000" cy="363855"/>
          </a:xfrm>
          <a:prstGeom prst="rect">
            <a:avLst/>
          </a:prstGeom>
          <a:solidFill>
            <a:srgbClr val="EDDD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073380" y="3345596"/>
            <a:ext cx="3855244" cy="743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Add title text</a:t>
            </a:r>
            <a:endParaRPr kumimoji="1" lang="zh-CN" altLang="en-US" sz="3200" dirty="0">
              <a:solidFill>
                <a:srgbClr val="353332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12" grpId="0"/>
      <p:bldP spid="13" grpId="0"/>
      <p:bldP spid="24" grpId="0" animBg="1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450215" y="280035"/>
            <a:ext cx="1028700" cy="363855"/>
          </a:xfrm>
          <a:prstGeom prst="rect">
            <a:avLst/>
          </a:prstGeom>
          <a:solidFill>
            <a:srgbClr val="EDDD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35660" y="220980"/>
            <a:ext cx="3203575" cy="49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Add title text</a:t>
            </a:r>
            <a:endParaRPr kumimoji="1"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34" name="Group 1"/>
          <p:cNvGrpSpPr/>
          <p:nvPr/>
        </p:nvGrpSpPr>
        <p:grpSpPr>
          <a:xfrm>
            <a:off x="3445509" y="1734009"/>
            <a:ext cx="5241291" cy="3416354"/>
            <a:chOff x="4409440" y="2325113"/>
            <a:chExt cx="3914459" cy="2773362"/>
          </a:xfrm>
          <a:solidFill>
            <a:srgbClr val="656A63"/>
          </a:solidFill>
        </p:grpSpPr>
        <p:sp>
          <p:nvSpPr>
            <p:cNvPr id="35" name="Freeform 5"/>
            <p:cNvSpPr/>
            <p:nvPr/>
          </p:nvSpPr>
          <p:spPr bwMode="auto">
            <a:xfrm rot="5400000">
              <a:off x="6374111" y="3302488"/>
              <a:ext cx="555665" cy="2490568"/>
            </a:xfrm>
            <a:custGeom>
              <a:avLst/>
              <a:gdLst>
                <a:gd name="T0" fmla="*/ 0 w 224"/>
                <a:gd name="T1" fmla="*/ 0 h 1004"/>
                <a:gd name="T2" fmla="*/ 0 w 224"/>
                <a:gd name="T3" fmla="*/ 1004 h 1004"/>
                <a:gd name="T4" fmla="*/ 224 w 224"/>
                <a:gd name="T5" fmla="*/ 826 h 1004"/>
                <a:gd name="T6" fmla="*/ 224 w 224"/>
                <a:gd name="T7" fmla="*/ 0 h 1004"/>
                <a:gd name="T8" fmla="*/ 0 w 224"/>
                <a:gd name="T9" fmla="*/ 0 h 1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4" h="1004">
                  <a:moveTo>
                    <a:pt x="0" y="0"/>
                  </a:moveTo>
                  <a:lnTo>
                    <a:pt x="0" y="1004"/>
                  </a:lnTo>
                  <a:lnTo>
                    <a:pt x="224" y="826"/>
                  </a:lnTo>
                  <a:lnTo>
                    <a:pt x="2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A52A"/>
            </a:solidFill>
            <a:ln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AU">
                <a:cs typeface="+mn-ea"/>
                <a:sym typeface="+mn-lt"/>
              </a:endParaRPr>
            </a:p>
          </p:txBody>
        </p:sp>
        <p:sp>
          <p:nvSpPr>
            <p:cNvPr id="36" name="Freeform 6"/>
            <p:cNvSpPr/>
            <p:nvPr/>
          </p:nvSpPr>
          <p:spPr bwMode="auto">
            <a:xfrm rot="5400000">
              <a:off x="7535053" y="4309630"/>
              <a:ext cx="1101407" cy="476284"/>
            </a:xfrm>
            <a:custGeom>
              <a:avLst/>
              <a:gdLst>
                <a:gd name="T0" fmla="*/ 222 w 444"/>
                <a:gd name="T1" fmla="*/ 0 h 192"/>
                <a:gd name="T2" fmla="*/ 444 w 444"/>
                <a:gd name="T3" fmla="*/ 192 h 192"/>
                <a:gd name="T4" fmla="*/ 222 w 444"/>
                <a:gd name="T5" fmla="*/ 192 h 192"/>
                <a:gd name="T6" fmla="*/ 0 w 444"/>
                <a:gd name="T7" fmla="*/ 192 h 192"/>
                <a:gd name="T8" fmla="*/ 222 w 444"/>
                <a:gd name="T9" fmla="*/ 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4" h="192">
                  <a:moveTo>
                    <a:pt x="222" y="0"/>
                  </a:moveTo>
                  <a:lnTo>
                    <a:pt x="444" y="192"/>
                  </a:lnTo>
                  <a:lnTo>
                    <a:pt x="222" y="192"/>
                  </a:lnTo>
                  <a:lnTo>
                    <a:pt x="0" y="192"/>
                  </a:lnTo>
                  <a:lnTo>
                    <a:pt x="222" y="0"/>
                  </a:lnTo>
                  <a:close/>
                </a:path>
              </a:pathLst>
            </a:custGeom>
            <a:solidFill>
              <a:srgbClr val="E2A52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AU">
                <a:cs typeface="+mn-ea"/>
                <a:sym typeface="+mn-lt"/>
              </a:endParaRPr>
            </a:p>
          </p:txBody>
        </p:sp>
        <p:sp>
          <p:nvSpPr>
            <p:cNvPr id="37" name="Freeform 7"/>
            <p:cNvSpPr/>
            <p:nvPr/>
          </p:nvSpPr>
          <p:spPr bwMode="auto">
            <a:xfrm rot="5400000">
              <a:off x="5766353" y="3066827"/>
              <a:ext cx="560626" cy="1845600"/>
            </a:xfrm>
            <a:custGeom>
              <a:avLst/>
              <a:gdLst>
                <a:gd name="T0" fmla="*/ 0 w 226"/>
                <a:gd name="T1" fmla="*/ 744 h 744"/>
                <a:gd name="T2" fmla="*/ 0 w 226"/>
                <a:gd name="T3" fmla="*/ 0 h 744"/>
                <a:gd name="T4" fmla="*/ 226 w 226"/>
                <a:gd name="T5" fmla="*/ 178 h 744"/>
                <a:gd name="T6" fmla="*/ 226 w 226"/>
                <a:gd name="T7" fmla="*/ 744 h 744"/>
                <a:gd name="T8" fmla="*/ 0 w 226"/>
                <a:gd name="T9" fmla="*/ 744 h 7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6" h="744">
                  <a:moveTo>
                    <a:pt x="0" y="744"/>
                  </a:moveTo>
                  <a:lnTo>
                    <a:pt x="0" y="0"/>
                  </a:lnTo>
                  <a:lnTo>
                    <a:pt x="226" y="178"/>
                  </a:lnTo>
                  <a:lnTo>
                    <a:pt x="226" y="744"/>
                  </a:lnTo>
                  <a:lnTo>
                    <a:pt x="0" y="744"/>
                  </a:lnTo>
                  <a:close/>
                </a:path>
              </a:pathLst>
            </a:custGeom>
            <a:solidFill>
              <a:srgbClr val="B3672E"/>
            </a:solidFill>
            <a:ln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AU">
                <a:cs typeface="+mn-ea"/>
                <a:sym typeface="+mn-lt"/>
              </a:endParaRPr>
            </a:p>
          </p:txBody>
        </p:sp>
        <p:sp>
          <p:nvSpPr>
            <p:cNvPr id="38" name="Freeform 8"/>
            <p:cNvSpPr/>
            <p:nvPr/>
          </p:nvSpPr>
          <p:spPr bwMode="auto">
            <a:xfrm rot="5400000">
              <a:off x="4384633" y="3749004"/>
              <a:ext cx="1101407" cy="476284"/>
            </a:xfrm>
            <a:custGeom>
              <a:avLst/>
              <a:gdLst>
                <a:gd name="T0" fmla="*/ 222 w 444"/>
                <a:gd name="T1" fmla="*/ 192 h 192"/>
                <a:gd name="T2" fmla="*/ 444 w 444"/>
                <a:gd name="T3" fmla="*/ 0 h 192"/>
                <a:gd name="T4" fmla="*/ 222 w 444"/>
                <a:gd name="T5" fmla="*/ 0 h 192"/>
                <a:gd name="T6" fmla="*/ 0 w 444"/>
                <a:gd name="T7" fmla="*/ 0 h 192"/>
                <a:gd name="T8" fmla="*/ 222 w 444"/>
                <a:gd name="T9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4" h="192">
                  <a:moveTo>
                    <a:pt x="222" y="192"/>
                  </a:moveTo>
                  <a:lnTo>
                    <a:pt x="444" y="0"/>
                  </a:lnTo>
                  <a:lnTo>
                    <a:pt x="222" y="0"/>
                  </a:lnTo>
                  <a:lnTo>
                    <a:pt x="0" y="0"/>
                  </a:lnTo>
                  <a:lnTo>
                    <a:pt x="222" y="192"/>
                  </a:lnTo>
                  <a:close/>
                </a:path>
              </a:pathLst>
            </a:custGeom>
            <a:solidFill>
              <a:srgbClr val="B3672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AU">
                <a:cs typeface="+mn-ea"/>
                <a:sym typeface="+mn-lt"/>
              </a:endParaRPr>
            </a:p>
          </p:txBody>
        </p:sp>
        <p:sp>
          <p:nvSpPr>
            <p:cNvPr id="39" name="Freeform 9"/>
            <p:cNvSpPr/>
            <p:nvPr/>
          </p:nvSpPr>
          <p:spPr bwMode="auto">
            <a:xfrm rot="5400000">
              <a:off x="6361707" y="2471471"/>
              <a:ext cx="560626" cy="1915059"/>
            </a:xfrm>
            <a:custGeom>
              <a:avLst/>
              <a:gdLst>
                <a:gd name="T0" fmla="*/ 226 w 226"/>
                <a:gd name="T1" fmla="*/ 0 h 772"/>
                <a:gd name="T2" fmla="*/ 226 w 226"/>
                <a:gd name="T3" fmla="*/ 772 h 772"/>
                <a:gd name="T4" fmla="*/ 0 w 226"/>
                <a:gd name="T5" fmla="*/ 594 h 772"/>
                <a:gd name="T6" fmla="*/ 0 w 226"/>
                <a:gd name="T7" fmla="*/ 0 h 772"/>
                <a:gd name="T8" fmla="*/ 226 w 226"/>
                <a:gd name="T9" fmla="*/ 0 h 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6" h="772">
                  <a:moveTo>
                    <a:pt x="226" y="0"/>
                  </a:moveTo>
                  <a:lnTo>
                    <a:pt x="226" y="772"/>
                  </a:lnTo>
                  <a:lnTo>
                    <a:pt x="0" y="594"/>
                  </a:lnTo>
                  <a:lnTo>
                    <a:pt x="0" y="0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9A9479"/>
            </a:solidFill>
            <a:ln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AU">
                <a:cs typeface="+mn-ea"/>
                <a:sym typeface="+mn-lt"/>
              </a:endParaRPr>
            </a:p>
          </p:txBody>
        </p:sp>
        <p:sp>
          <p:nvSpPr>
            <p:cNvPr id="40" name="Freeform 10"/>
            <p:cNvSpPr/>
            <p:nvPr/>
          </p:nvSpPr>
          <p:spPr bwMode="auto">
            <a:xfrm rot="5400000">
              <a:off x="7237376" y="3188378"/>
              <a:ext cx="1101407" cy="476284"/>
            </a:xfrm>
            <a:custGeom>
              <a:avLst/>
              <a:gdLst>
                <a:gd name="T0" fmla="*/ 222 w 444"/>
                <a:gd name="T1" fmla="*/ 0 h 192"/>
                <a:gd name="T2" fmla="*/ 0 w 444"/>
                <a:gd name="T3" fmla="*/ 192 h 192"/>
                <a:gd name="T4" fmla="*/ 222 w 444"/>
                <a:gd name="T5" fmla="*/ 192 h 192"/>
                <a:gd name="T6" fmla="*/ 444 w 444"/>
                <a:gd name="T7" fmla="*/ 192 h 192"/>
                <a:gd name="T8" fmla="*/ 222 w 444"/>
                <a:gd name="T9" fmla="*/ 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4" h="192">
                  <a:moveTo>
                    <a:pt x="222" y="0"/>
                  </a:moveTo>
                  <a:lnTo>
                    <a:pt x="0" y="192"/>
                  </a:lnTo>
                  <a:lnTo>
                    <a:pt x="222" y="192"/>
                  </a:lnTo>
                  <a:lnTo>
                    <a:pt x="444" y="192"/>
                  </a:lnTo>
                  <a:lnTo>
                    <a:pt x="222" y="0"/>
                  </a:lnTo>
                  <a:close/>
                </a:path>
              </a:pathLst>
            </a:custGeom>
            <a:solidFill>
              <a:srgbClr val="9A947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AU">
                <a:cs typeface="+mn-ea"/>
                <a:sym typeface="+mn-lt"/>
              </a:endParaRPr>
            </a:p>
          </p:txBody>
        </p:sp>
        <p:sp>
          <p:nvSpPr>
            <p:cNvPr id="41" name="Freeform 11"/>
            <p:cNvSpPr/>
            <p:nvPr/>
          </p:nvSpPr>
          <p:spPr bwMode="auto">
            <a:xfrm rot="5400000">
              <a:off x="5617514" y="1816581"/>
              <a:ext cx="560626" cy="2123433"/>
            </a:xfrm>
            <a:custGeom>
              <a:avLst/>
              <a:gdLst>
                <a:gd name="T0" fmla="*/ 226 w 226"/>
                <a:gd name="T1" fmla="*/ 856 h 856"/>
                <a:gd name="T2" fmla="*/ 226 w 226"/>
                <a:gd name="T3" fmla="*/ 0 h 856"/>
                <a:gd name="T4" fmla="*/ 0 w 226"/>
                <a:gd name="T5" fmla="*/ 178 h 856"/>
                <a:gd name="T6" fmla="*/ 0 w 226"/>
                <a:gd name="T7" fmla="*/ 856 h 856"/>
                <a:gd name="T8" fmla="*/ 226 w 226"/>
                <a:gd name="T9" fmla="*/ 856 h 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6" h="856">
                  <a:moveTo>
                    <a:pt x="226" y="856"/>
                  </a:moveTo>
                  <a:lnTo>
                    <a:pt x="226" y="0"/>
                  </a:lnTo>
                  <a:lnTo>
                    <a:pt x="0" y="178"/>
                  </a:lnTo>
                  <a:lnTo>
                    <a:pt x="0" y="856"/>
                  </a:lnTo>
                  <a:lnTo>
                    <a:pt x="226" y="856"/>
                  </a:lnTo>
                  <a:close/>
                </a:path>
              </a:pathLst>
            </a:custGeom>
            <a:solidFill>
              <a:srgbClr val="B3672E"/>
            </a:solidFill>
            <a:ln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AU">
                <a:cs typeface="+mn-ea"/>
                <a:sym typeface="+mn-lt"/>
              </a:endParaRPr>
            </a:p>
          </p:txBody>
        </p:sp>
        <p:sp>
          <p:nvSpPr>
            <p:cNvPr id="42" name="Freeform 12"/>
            <p:cNvSpPr/>
            <p:nvPr/>
          </p:nvSpPr>
          <p:spPr bwMode="auto">
            <a:xfrm rot="5400000">
              <a:off x="4096878" y="2637675"/>
              <a:ext cx="1101407" cy="476284"/>
            </a:xfrm>
            <a:custGeom>
              <a:avLst/>
              <a:gdLst>
                <a:gd name="T0" fmla="*/ 222 w 444"/>
                <a:gd name="T1" fmla="*/ 192 h 192"/>
                <a:gd name="T2" fmla="*/ 0 w 444"/>
                <a:gd name="T3" fmla="*/ 0 h 192"/>
                <a:gd name="T4" fmla="*/ 222 w 444"/>
                <a:gd name="T5" fmla="*/ 0 h 192"/>
                <a:gd name="T6" fmla="*/ 444 w 444"/>
                <a:gd name="T7" fmla="*/ 0 h 192"/>
                <a:gd name="T8" fmla="*/ 222 w 444"/>
                <a:gd name="T9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4" h="192">
                  <a:moveTo>
                    <a:pt x="222" y="192"/>
                  </a:moveTo>
                  <a:lnTo>
                    <a:pt x="0" y="0"/>
                  </a:lnTo>
                  <a:lnTo>
                    <a:pt x="222" y="0"/>
                  </a:lnTo>
                  <a:lnTo>
                    <a:pt x="444" y="0"/>
                  </a:lnTo>
                  <a:lnTo>
                    <a:pt x="222" y="192"/>
                  </a:lnTo>
                  <a:close/>
                </a:path>
              </a:pathLst>
            </a:custGeom>
            <a:solidFill>
              <a:srgbClr val="B3672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AU">
                <a:cs typeface="+mn-ea"/>
                <a:sym typeface="+mn-lt"/>
              </a:endParaRPr>
            </a:p>
          </p:txBody>
        </p:sp>
      </p:grpSp>
      <p:sp>
        <p:nvSpPr>
          <p:cNvPr id="43" name="TextBox 14"/>
          <p:cNvSpPr txBox="1"/>
          <p:nvPr/>
        </p:nvSpPr>
        <p:spPr>
          <a:xfrm>
            <a:off x="4303399" y="2230781"/>
            <a:ext cx="1698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cs typeface="+mn-ea"/>
                <a:sym typeface="+mn-lt"/>
              </a:rPr>
              <a:t>Text </a:t>
            </a:r>
            <a:r>
              <a:rPr lang="id-ID" b="1" dirty="0">
                <a:solidFill>
                  <a:schemeClr val="bg1"/>
                </a:solidFill>
                <a:cs typeface="+mn-ea"/>
                <a:sym typeface="+mn-lt"/>
              </a:rPr>
              <a:t> Here</a:t>
            </a:r>
            <a:endParaRPr lang="en-US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4" name="TextBox 15"/>
          <p:cNvSpPr txBox="1"/>
          <p:nvPr/>
        </p:nvSpPr>
        <p:spPr>
          <a:xfrm>
            <a:off x="5951802" y="2901731"/>
            <a:ext cx="1698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cs typeface="+mn-ea"/>
                <a:sym typeface="+mn-lt"/>
              </a:rPr>
              <a:t>Text </a:t>
            </a:r>
            <a:r>
              <a:rPr lang="id-ID" b="1" dirty="0">
                <a:solidFill>
                  <a:schemeClr val="bg1"/>
                </a:solidFill>
                <a:cs typeface="+mn-ea"/>
                <a:sym typeface="+mn-lt"/>
              </a:rPr>
              <a:t> Here</a:t>
            </a:r>
            <a:endParaRPr lang="en-US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5" name="TextBox 16"/>
          <p:cNvSpPr txBox="1"/>
          <p:nvPr/>
        </p:nvSpPr>
        <p:spPr>
          <a:xfrm>
            <a:off x="4514553" y="3570998"/>
            <a:ext cx="1698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cs typeface="+mn-ea"/>
                <a:sym typeface="+mn-lt"/>
              </a:rPr>
              <a:t>Text </a:t>
            </a:r>
            <a:r>
              <a:rPr lang="id-ID" b="1" dirty="0">
                <a:solidFill>
                  <a:schemeClr val="bg1"/>
                </a:solidFill>
                <a:cs typeface="+mn-ea"/>
                <a:sym typeface="+mn-lt"/>
              </a:rPr>
              <a:t>Here</a:t>
            </a:r>
            <a:endParaRPr lang="en-US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6" name="TextBox 17"/>
          <p:cNvSpPr txBox="1"/>
          <p:nvPr/>
        </p:nvSpPr>
        <p:spPr>
          <a:xfrm>
            <a:off x="6194270" y="4305650"/>
            <a:ext cx="1698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cs typeface="+mn-ea"/>
                <a:sym typeface="+mn-lt"/>
              </a:rPr>
              <a:t>Text </a:t>
            </a:r>
            <a:r>
              <a:rPr lang="id-ID" b="1" dirty="0">
                <a:solidFill>
                  <a:schemeClr val="bg1"/>
                </a:solidFill>
                <a:cs typeface="+mn-ea"/>
                <a:sym typeface="+mn-lt"/>
              </a:rPr>
              <a:t> Here</a:t>
            </a:r>
            <a:endParaRPr lang="en-US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235075" y="1888490"/>
            <a:ext cx="1981200" cy="1013460"/>
            <a:chOff x="2408" y="3190"/>
            <a:chExt cx="3120" cy="1596"/>
          </a:xfrm>
        </p:grpSpPr>
        <p:sp>
          <p:nvSpPr>
            <p:cNvPr id="70" name="TextBox 45"/>
            <p:cNvSpPr txBox="1"/>
            <p:nvPr/>
          </p:nvSpPr>
          <p:spPr>
            <a:xfrm>
              <a:off x="2408" y="3190"/>
              <a:ext cx="3120" cy="663"/>
            </a:xfrm>
            <a:prstGeom prst="rect">
              <a:avLst/>
            </a:prstGeom>
          </p:spPr>
          <p:txBody>
            <a:bodyPr vert="horz" wrap="none" lIns="0" tIns="0" rIns="0" bIns="0" anchor="b" anchorCtr="1">
              <a:normAutofit/>
            </a:bodyPr>
            <a:lstStyle/>
            <a:p>
              <a:pPr algn="ctr"/>
              <a:r>
                <a:rPr lang="en-US" altLang="zh-CN" sz="2400" b="1" kern="9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Add title text</a:t>
              </a:r>
              <a:endParaRPr lang="zh-CN" altLang="en-US" sz="2400" b="1" kern="9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72" name="TextBox 46"/>
            <p:cNvSpPr txBox="1"/>
            <p:nvPr/>
          </p:nvSpPr>
          <p:spPr>
            <a:xfrm>
              <a:off x="2408" y="3853"/>
              <a:ext cx="2977" cy="933"/>
            </a:xfrm>
            <a:prstGeom prst="rect">
              <a:avLst/>
            </a:prstGeom>
          </p:spPr>
          <p:txBody>
            <a:bodyPr vert="horz" wrap="square" lIns="0" tIns="0" rIns="0" bIns="0" anchor="t" anchorCtr="1">
              <a:noAutofit/>
            </a:bodyPr>
            <a:lstStyle/>
            <a:p>
              <a:pPr lvl="0" algn="ctr">
                <a:lnSpc>
                  <a:spcPct val="120000"/>
                </a:lnSpc>
              </a:pPr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Click here to add content, content to match the title. </a:t>
              </a:r>
              <a:b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</a:br>
              <a:endPara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1688465" y="3571240"/>
            <a:ext cx="1981200" cy="711835"/>
            <a:chOff x="2408" y="3190"/>
            <a:chExt cx="3120" cy="1121"/>
          </a:xfrm>
        </p:grpSpPr>
        <p:sp>
          <p:nvSpPr>
            <p:cNvPr id="15" name="TextBox 45"/>
            <p:cNvSpPr txBox="1"/>
            <p:nvPr/>
          </p:nvSpPr>
          <p:spPr>
            <a:xfrm>
              <a:off x="2408" y="3190"/>
              <a:ext cx="3120" cy="663"/>
            </a:xfrm>
            <a:prstGeom prst="rect">
              <a:avLst/>
            </a:prstGeom>
          </p:spPr>
          <p:txBody>
            <a:bodyPr vert="horz" wrap="none" lIns="0" tIns="0" rIns="0" bIns="0" anchor="b" anchorCtr="1">
              <a:normAutofit/>
            </a:bodyPr>
            <a:lstStyle/>
            <a:p>
              <a:pPr algn="ctr"/>
              <a:r>
                <a:rPr lang="en-US" altLang="zh-CN" sz="2400" b="1" kern="9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Add title text</a:t>
              </a:r>
              <a:endParaRPr lang="zh-CN" altLang="en-US" sz="2400" b="1" kern="9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6" name="TextBox 46"/>
            <p:cNvSpPr txBox="1"/>
            <p:nvPr/>
          </p:nvSpPr>
          <p:spPr>
            <a:xfrm>
              <a:off x="2408" y="3853"/>
              <a:ext cx="2977" cy="459"/>
            </a:xfrm>
            <a:prstGeom prst="rect">
              <a:avLst/>
            </a:prstGeom>
          </p:spPr>
          <p:txBody>
            <a:bodyPr vert="horz" wrap="square" lIns="0" tIns="0" rIns="0" bIns="0" anchor="t" anchorCtr="1">
              <a:noAutofit/>
            </a:bodyPr>
            <a:lstStyle/>
            <a:p>
              <a:pPr lvl="0" algn="ctr">
                <a:lnSpc>
                  <a:spcPct val="120000"/>
                </a:lnSpc>
              </a:pPr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Click here to add content, content to match the title. </a:t>
              </a:r>
              <a:b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</a:br>
              <a:endPara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8686800" y="2760980"/>
            <a:ext cx="1981200" cy="711835"/>
            <a:chOff x="2408" y="3190"/>
            <a:chExt cx="3120" cy="1121"/>
          </a:xfrm>
        </p:grpSpPr>
        <p:sp>
          <p:nvSpPr>
            <p:cNvPr id="19" name="TextBox 45"/>
            <p:cNvSpPr txBox="1"/>
            <p:nvPr/>
          </p:nvSpPr>
          <p:spPr>
            <a:xfrm>
              <a:off x="2408" y="3190"/>
              <a:ext cx="3120" cy="663"/>
            </a:xfrm>
            <a:prstGeom prst="rect">
              <a:avLst/>
            </a:prstGeom>
          </p:spPr>
          <p:txBody>
            <a:bodyPr vert="horz" wrap="none" lIns="0" tIns="0" rIns="0" bIns="0" anchor="b" anchorCtr="1">
              <a:normAutofit/>
            </a:bodyPr>
            <a:lstStyle/>
            <a:p>
              <a:pPr algn="ctr"/>
              <a:r>
                <a:rPr lang="en-US" altLang="zh-CN" sz="2400" b="1" kern="9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Add title text</a:t>
              </a:r>
              <a:endParaRPr lang="zh-CN" altLang="en-US" sz="2400" b="1" kern="9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7" name="TextBox 46"/>
            <p:cNvSpPr txBox="1"/>
            <p:nvPr/>
          </p:nvSpPr>
          <p:spPr>
            <a:xfrm>
              <a:off x="2408" y="3853"/>
              <a:ext cx="2977" cy="459"/>
            </a:xfrm>
            <a:prstGeom prst="rect">
              <a:avLst/>
            </a:prstGeom>
          </p:spPr>
          <p:txBody>
            <a:bodyPr vert="horz" wrap="square" lIns="0" tIns="0" rIns="0" bIns="0" anchor="t" anchorCtr="1">
              <a:noAutofit/>
            </a:bodyPr>
            <a:lstStyle/>
            <a:p>
              <a:pPr lvl="0" algn="ctr">
                <a:lnSpc>
                  <a:spcPct val="120000"/>
                </a:lnSpc>
              </a:pPr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Click here to add content, content to match the title. </a:t>
              </a:r>
              <a:b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</a:br>
              <a:endPara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8782050" y="4305935"/>
            <a:ext cx="1981200" cy="711835"/>
            <a:chOff x="2408" y="3190"/>
            <a:chExt cx="3120" cy="1121"/>
          </a:xfrm>
        </p:grpSpPr>
        <p:sp>
          <p:nvSpPr>
            <p:cNvPr id="9" name="TextBox 45"/>
            <p:cNvSpPr txBox="1"/>
            <p:nvPr/>
          </p:nvSpPr>
          <p:spPr>
            <a:xfrm>
              <a:off x="2408" y="3190"/>
              <a:ext cx="3120" cy="663"/>
            </a:xfrm>
            <a:prstGeom prst="rect">
              <a:avLst/>
            </a:prstGeom>
          </p:spPr>
          <p:txBody>
            <a:bodyPr vert="horz" wrap="none" lIns="0" tIns="0" rIns="0" bIns="0" anchor="b" anchorCtr="1">
              <a:normAutofit/>
            </a:bodyPr>
            <a:lstStyle/>
            <a:p>
              <a:pPr algn="ctr"/>
              <a:r>
                <a:rPr lang="en-US" altLang="zh-CN" sz="2400" b="1" kern="9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Add title text</a:t>
              </a:r>
              <a:endParaRPr lang="zh-CN" altLang="en-US" sz="2400" b="1" kern="9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0" name="TextBox 46"/>
            <p:cNvSpPr txBox="1"/>
            <p:nvPr/>
          </p:nvSpPr>
          <p:spPr>
            <a:xfrm>
              <a:off x="2408" y="3853"/>
              <a:ext cx="2977" cy="459"/>
            </a:xfrm>
            <a:prstGeom prst="rect">
              <a:avLst/>
            </a:prstGeom>
          </p:spPr>
          <p:txBody>
            <a:bodyPr vert="horz" wrap="square" lIns="0" tIns="0" rIns="0" bIns="0" anchor="t" anchorCtr="1">
              <a:noAutofit/>
            </a:bodyPr>
            <a:lstStyle/>
            <a:p>
              <a:pPr lvl="0" algn="ctr">
                <a:lnSpc>
                  <a:spcPct val="120000"/>
                </a:lnSpc>
              </a:pPr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Click here to add content, content to match the title. </a:t>
              </a:r>
              <a:b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</a:br>
              <a:endPara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Click="0" advTm="0"/>
    </mc:Choice>
    <mc:Fallback xmlns="">
      <p:transition advClick="0" advTm="0"/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4" grpId="0"/>
      <p:bldP spid="45" grpId="0"/>
      <p:bldP spid="4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450215" y="280035"/>
            <a:ext cx="1028700" cy="363855"/>
          </a:xfrm>
          <a:prstGeom prst="rect">
            <a:avLst/>
          </a:prstGeom>
          <a:solidFill>
            <a:srgbClr val="EDDD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35660" y="220980"/>
            <a:ext cx="3203575" cy="49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Add title text</a:t>
            </a:r>
            <a:endParaRPr kumimoji="1"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graphicFrame>
        <p:nvGraphicFramePr>
          <p:cNvPr id="1063" name="2D Pie Chart"/>
          <p:cNvGraphicFramePr/>
          <p:nvPr/>
        </p:nvGraphicFramePr>
        <p:xfrm>
          <a:off x="1177926" y="1627207"/>
          <a:ext cx="3797300" cy="40933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64" name="Circle"/>
          <p:cNvSpPr/>
          <p:nvPr/>
        </p:nvSpPr>
        <p:spPr>
          <a:xfrm>
            <a:off x="1566100" y="1890993"/>
            <a:ext cx="3113442" cy="3113442"/>
          </a:xfrm>
          <a:prstGeom prst="ellipse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</p:spPr>
        <p:txBody>
          <a:bodyPr wrap="square" lIns="25400" tIns="25400" rIns="25400" bIns="25400" numCol="1" anchor="ctr">
            <a:noAutofit/>
          </a:bodyPr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600">
              <a:cs typeface="+mn-ea"/>
              <a:sym typeface="+mn-lt"/>
            </a:endParaRPr>
          </a:p>
        </p:txBody>
      </p:sp>
      <p:sp>
        <p:nvSpPr>
          <p:cNvPr id="1066" name="Design is how it Works.…"/>
          <p:cNvSpPr/>
          <p:nvPr/>
        </p:nvSpPr>
        <p:spPr>
          <a:xfrm>
            <a:off x="2108332" y="4007242"/>
            <a:ext cx="2046544" cy="3067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Add title text</a:t>
            </a:r>
            <a:endParaRPr lang="zh-CN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69" name="Circle"/>
          <p:cNvSpPr/>
          <p:nvPr/>
        </p:nvSpPr>
        <p:spPr>
          <a:xfrm>
            <a:off x="5402887" y="2027797"/>
            <a:ext cx="635001" cy="635001"/>
          </a:xfrm>
          <a:prstGeom prst="ellipse">
            <a:avLst/>
          </a:prstGeom>
          <a:solidFill>
            <a:srgbClr val="B3672E"/>
          </a:solidFill>
          <a:ln w="12700" cap="flat">
            <a:noFill/>
            <a:miter lim="400000"/>
          </a:ln>
          <a:effectLst/>
        </p:spPr>
        <p:txBody>
          <a:bodyPr wrap="square" lIns="25400" tIns="25400" rIns="25400" bIns="25400" numCol="1" anchor="ctr">
            <a:noAutofit/>
          </a:bodyPr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600">
              <a:cs typeface="+mn-ea"/>
              <a:sym typeface="+mn-lt"/>
            </a:endParaRPr>
          </a:p>
        </p:txBody>
      </p:sp>
      <p:sp>
        <p:nvSpPr>
          <p:cNvPr id="1073" name="Circle"/>
          <p:cNvSpPr/>
          <p:nvPr/>
        </p:nvSpPr>
        <p:spPr>
          <a:xfrm>
            <a:off x="5402887" y="3450197"/>
            <a:ext cx="635001" cy="635001"/>
          </a:xfrm>
          <a:prstGeom prst="ellipse">
            <a:avLst/>
          </a:prstGeom>
          <a:solidFill>
            <a:srgbClr val="9A9479"/>
          </a:solidFill>
          <a:ln w="12700" cap="flat">
            <a:noFill/>
            <a:miter lim="400000"/>
          </a:ln>
          <a:effectLst/>
        </p:spPr>
        <p:txBody>
          <a:bodyPr wrap="square" lIns="25400" tIns="25400" rIns="25400" bIns="25400" numCol="1" anchor="ctr">
            <a:noAutofit/>
          </a:bodyPr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600">
              <a:cs typeface="+mn-ea"/>
              <a:sym typeface="+mn-lt"/>
            </a:endParaRPr>
          </a:p>
        </p:txBody>
      </p:sp>
      <p:sp>
        <p:nvSpPr>
          <p:cNvPr id="1077" name="Circle"/>
          <p:cNvSpPr/>
          <p:nvPr/>
        </p:nvSpPr>
        <p:spPr>
          <a:xfrm>
            <a:off x="5402887" y="4872597"/>
            <a:ext cx="635001" cy="635001"/>
          </a:xfrm>
          <a:prstGeom prst="ellipse">
            <a:avLst/>
          </a:prstGeom>
          <a:solidFill>
            <a:srgbClr val="9A9479"/>
          </a:solidFill>
          <a:ln w="12700" cap="flat">
            <a:noFill/>
            <a:miter lim="400000"/>
          </a:ln>
          <a:effectLst/>
        </p:spPr>
        <p:txBody>
          <a:bodyPr wrap="square" lIns="25400" tIns="25400" rIns="25400" bIns="25400" numCol="1" anchor="ctr">
            <a:noAutofit/>
          </a:bodyPr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600">
              <a:cs typeface="+mn-ea"/>
              <a:sym typeface="+mn-lt"/>
            </a:endParaRPr>
          </a:p>
        </p:txBody>
      </p:sp>
      <p:sp>
        <p:nvSpPr>
          <p:cNvPr id="1081" name="45%…"/>
          <p:cNvSpPr/>
          <p:nvPr/>
        </p:nvSpPr>
        <p:spPr>
          <a:xfrm>
            <a:off x="6391511" y="1905668"/>
            <a:ext cx="820738" cy="741806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algn="l">
              <a:lnSpc>
                <a:spcPct val="120000"/>
              </a:lnSpc>
              <a:defRPr sz="3200">
                <a:solidFill>
                  <a:srgbClr val="677180"/>
                </a:solidFill>
                <a:latin typeface="Roboto Slab Bold"/>
                <a:ea typeface="Roboto Slab Bold"/>
                <a:cs typeface="Roboto Slab Bold"/>
                <a:sym typeface="Roboto Slab Bold"/>
              </a:defRPr>
            </a:pPr>
            <a:r>
              <a:rPr b="1" dirty="0">
                <a:solidFill>
                  <a:srgbClr val="353332"/>
                </a:solidFill>
                <a:cs typeface="+mn-ea"/>
                <a:sym typeface="+mn-lt"/>
              </a:rPr>
              <a:t>45%</a:t>
            </a:r>
          </a:p>
          <a:p>
            <a:pPr>
              <a:lnSpc>
                <a:spcPct val="120000"/>
              </a:lnSpc>
              <a:defRPr sz="1600">
                <a:solidFill>
                  <a:srgbClr val="677180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pPr>
            <a:r>
              <a:rPr lang="en-US" sz="900" dirty="0">
                <a:solidFill>
                  <a:srgbClr val="353332"/>
                </a:solidFill>
                <a:cs typeface="+mn-ea"/>
                <a:sym typeface="+mn-lt"/>
              </a:rPr>
              <a:t>CEO</a:t>
            </a:r>
          </a:p>
        </p:txBody>
      </p:sp>
      <p:sp>
        <p:nvSpPr>
          <p:cNvPr id="1082" name="20%…"/>
          <p:cNvSpPr/>
          <p:nvPr/>
        </p:nvSpPr>
        <p:spPr>
          <a:xfrm>
            <a:off x="6391511" y="3328068"/>
            <a:ext cx="820738" cy="741806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algn="l">
              <a:lnSpc>
                <a:spcPct val="120000"/>
              </a:lnSpc>
              <a:defRPr sz="3200">
                <a:solidFill>
                  <a:srgbClr val="677180"/>
                </a:solidFill>
                <a:latin typeface="Roboto Slab Bold"/>
                <a:ea typeface="Roboto Slab Bold"/>
                <a:cs typeface="Roboto Slab Bold"/>
                <a:sym typeface="Roboto Slab Bold"/>
              </a:defRPr>
            </a:pPr>
            <a:r>
              <a:rPr b="1" dirty="0">
                <a:solidFill>
                  <a:srgbClr val="353332"/>
                </a:solidFill>
                <a:cs typeface="+mn-ea"/>
                <a:sym typeface="+mn-lt"/>
              </a:rPr>
              <a:t>20%</a:t>
            </a:r>
          </a:p>
          <a:p>
            <a:pPr>
              <a:lnSpc>
                <a:spcPct val="120000"/>
              </a:lnSpc>
              <a:defRPr sz="1600">
                <a:solidFill>
                  <a:srgbClr val="677180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pPr>
            <a:r>
              <a:rPr lang="en-US" sz="900" dirty="0">
                <a:solidFill>
                  <a:srgbClr val="353332"/>
                </a:solidFill>
                <a:cs typeface="+mn-ea"/>
                <a:sym typeface="+mn-lt"/>
              </a:rPr>
              <a:t>Startup Team</a:t>
            </a:r>
          </a:p>
        </p:txBody>
      </p:sp>
      <p:sp>
        <p:nvSpPr>
          <p:cNvPr id="1083" name="15%…"/>
          <p:cNvSpPr/>
          <p:nvPr/>
        </p:nvSpPr>
        <p:spPr>
          <a:xfrm>
            <a:off x="6391511" y="4750468"/>
            <a:ext cx="820738" cy="741806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algn="l">
              <a:lnSpc>
                <a:spcPct val="120000"/>
              </a:lnSpc>
              <a:defRPr sz="3200">
                <a:solidFill>
                  <a:srgbClr val="677180"/>
                </a:solidFill>
                <a:latin typeface="Roboto Slab Bold"/>
                <a:ea typeface="Roboto Slab Bold"/>
                <a:cs typeface="Roboto Slab Bold"/>
                <a:sym typeface="Roboto Slab Bold"/>
              </a:defRPr>
            </a:pPr>
            <a:r>
              <a:rPr b="1" dirty="0">
                <a:solidFill>
                  <a:srgbClr val="353332"/>
                </a:solidFill>
                <a:cs typeface="+mn-ea"/>
                <a:sym typeface="+mn-lt"/>
              </a:rPr>
              <a:t>15%</a:t>
            </a:r>
          </a:p>
          <a:p>
            <a:pPr>
              <a:lnSpc>
                <a:spcPct val="120000"/>
              </a:lnSpc>
              <a:defRPr sz="1600">
                <a:solidFill>
                  <a:srgbClr val="677180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pPr>
            <a:r>
              <a:rPr lang="en-US" sz="900" dirty="0">
                <a:solidFill>
                  <a:srgbClr val="353332"/>
                </a:solidFill>
                <a:cs typeface="+mn-ea"/>
                <a:sym typeface="+mn-lt"/>
              </a:rPr>
              <a:t>Investor</a:t>
            </a:r>
          </a:p>
        </p:txBody>
      </p:sp>
      <p:sp>
        <p:nvSpPr>
          <p:cNvPr id="1084" name="Doughnut Chart…"/>
          <p:cNvSpPr/>
          <p:nvPr/>
        </p:nvSpPr>
        <p:spPr>
          <a:xfrm>
            <a:off x="7718627" y="2532494"/>
            <a:ext cx="2178481" cy="430887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>
              <a:defRPr>
                <a:solidFill>
                  <a:srgbClr val="30353E"/>
                </a:solidFill>
                <a:latin typeface="Roboto Slab Bold"/>
                <a:ea typeface="Roboto Slab Bold"/>
                <a:cs typeface="Roboto Slab Bold"/>
                <a:sym typeface="Roboto Slab Bold"/>
              </a:defRPr>
            </a:pPr>
            <a:r>
              <a:rPr lang="en-US" altLang="zh-CN" sz="2800" b="1" dirty="0">
                <a:cs typeface="+mn-ea"/>
                <a:sym typeface="+mn-lt"/>
              </a:rPr>
              <a:t>Add title text</a:t>
            </a:r>
            <a:endParaRPr lang="zh-CN" altLang="en-US" sz="2800" b="1" dirty="0">
              <a:cs typeface="+mn-ea"/>
              <a:sym typeface="+mn-lt"/>
            </a:endParaRPr>
          </a:p>
        </p:txBody>
      </p:sp>
      <p:sp>
        <p:nvSpPr>
          <p:cNvPr id="1085" name="Appropriately strategize granular experiences for fully…"/>
          <p:cNvSpPr/>
          <p:nvPr/>
        </p:nvSpPr>
        <p:spPr>
          <a:xfrm>
            <a:off x="7626551" y="3015866"/>
            <a:ext cx="3928139" cy="700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828800">
              <a:lnSpc>
                <a:spcPct val="150000"/>
              </a:lnSpc>
              <a:spcBef>
                <a:spcPct val="20000"/>
              </a:spcBef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Click here to add content, content to match the title. </a:t>
            </a:r>
            <a:endParaRPr sz="14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86" name="Line"/>
          <p:cNvSpPr/>
          <p:nvPr/>
        </p:nvSpPr>
        <p:spPr>
          <a:xfrm>
            <a:off x="7718627" y="4596833"/>
            <a:ext cx="3089424" cy="1"/>
          </a:xfrm>
          <a:prstGeom prst="line">
            <a:avLst/>
          </a:prstGeom>
          <a:ln w="12700">
            <a:solidFill>
              <a:srgbClr val="C8CBD1"/>
            </a:solidFill>
            <a:miter lim="400000"/>
          </a:ln>
        </p:spPr>
        <p:txBody>
          <a:bodyPr lIns="25400" tIns="25400" rIns="25400" bIns="25400" anchor="ctr"/>
          <a:lstStyle/>
          <a:p>
            <a:pPr>
              <a:defRPr sz="3200"/>
            </a:pPr>
            <a:endParaRPr sz="1600">
              <a:cs typeface="+mn-ea"/>
              <a:sym typeface="+mn-lt"/>
            </a:endParaRPr>
          </a:p>
        </p:txBody>
      </p:sp>
      <p:sp>
        <p:nvSpPr>
          <p:cNvPr id="1087" name="Chart Feature"/>
          <p:cNvSpPr/>
          <p:nvPr/>
        </p:nvSpPr>
        <p:spPr>
          <a:xfrm>
            <a:off x="7718627" y="4274407"/>
            <a:ext cx="876843" cy="1690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 algn="l">
              <a:lnSpc>
                <a:spcPct val="120000"/>
              </a:lnSpc>
              <a:defRPr sz="1600">
                <a:solidFill>
                  <a:srgbClr val="677180"/>
                </a:solidFill>
                <a:latin typeface="Roboto Slab Bold"/>
                <a:ea typeface="Roboto Slab Bold"/>
                <a:cs typeface="Roboto Slab Bold"/>
                <a:sym typeface="Roboto Slab Bold"/>
              </a:defRPr>
            </a:lvl1pPr>
          </a:lstStyle>
          <a:p>
            <a:r>
              <a:rPr sz="10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Chart Feature</a:t>
            </a:r>
          </a:p>
        </p:txBody>
      </p:sp>
      <p:sp>
        <p:nvSpPr>
          <p:cNvPr id="1088" name="Process Procent"/>
          <p:cNvSpPr/>
          <p:nvPr/>
        </p:nvSpPr>
        <p:spPr>
          <a:xfrm>
            <a:off x="10025612" y="4274407"/>
            <a:ext cx="833562" cy="133242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 algn="l">
              <a:lnSpc>
                <a:spcPct val="120000"/>
              </a:lnSpc>
              <a:defRPr sz="1600">
                <a:solidFill>
                  <a:srgbClr val="677180"/>
                </a:solidFill>
                <a:latin typeface="Roboto Slab Bold"/>
                <a:ea typeface="Roboto Slab Bold"/>
                <a:cs typeface="Roboto Slab Bold"/>
                <a:sym typeface="Roboto Slab Bold"/>
              </a:defRPr>
            </a:lvl1pPr>
          </a:lstStyle>
          <a:p>
            <a:r>
              <a:rPr sz="800">
                <a:solidFill>
                  <a:srgbClr val="4A4266"/>
                </a:solidFill>
                <a:latin typeface="+mn-lt"/>
                <a:ea typeface="+mn-ea"/>
                <a:cs typeface="+mn-ea"/>
                <a:sym typeface="+mn-lt"/>
              </a:rPr>
              <a:t>Process Procent</a:t>
            </a:r>
          </a:p>
        </p:txBody>
      </p:sp>
      <p:sp>
        <p:nvSpPr>
          <p:cNvPr id="1089" name="Chart Positive"/>
          <p:cNvSpPr/>
          <p:nvPr/>
        </p:nvSpPr>
        <p:spPr>
          <a:xfrm>
            <a:off x="7718627" y="4785910"/>
            <a:ext cx="280526" cy="166520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 algn="l">
              <a:lnSpc>
                <a:spcPct val="120000"/>
              </a:lnSpc>
              <a:defRPr sz="1600">
                <a:solidFill>
                  <a:srgbClr val="7D899C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1pPr>
          </a:lstStyle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CEO</a:t>
            </a:r>
            <a:endParaRPr sz="1000" b="1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090" name="90%"/>
          <p:cNvSpPr/>
          <p:nvPr/>
        </p:nvSpPr>
        <p:spPr>
          <a:xfrm>
            <a:off x="10262543" y="4785910"/>
            <a:ext cx="314189" cy="199863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>
              <a:lnSpc>
                <a:spcPct val="120000"/>
              </a:lnSpc>
              <a:defRPr sz="1600">
                <a:solidFill>
                  <a:srgbClr val="E44C4F"/>
                </a:solidFill>
                <a:latin typeface="Roboto Slab Bold"/>
                <a:ea typeface="Roboto Slab Bold"/>
                <a:cs typeface="Roboto Slab Bold"/>
                <a:sym typeface="Roboto Slab Bold"/>
              </a:defRPr>
            </a:lvl1pPr>
          </a:lstStyle>
          <a:p>
            <a:r>
              <a:rPr sz="1200" b="1">
                <a:solidFill>
                  <a:srgbClr val="4A4266"/>
                </a:solidFill>
                <a:latin typeface="+mn-lt"/>
                <a:ea typeface="+mn-ea"/>
                <a:cs typeface="+mn-ea"/>
                <a:sym typeface="+mn-lt"/>
              </a:rPr>
              <a:t>90%</a:t>
            </a:r>
          </a:p>
        </p:txBody>
      </p:sp>
      <p:sp>
        <p:nvSpPr>
          <p:cNvPr id="1091" name="Line"/>
          <p:cNvSpPr/>
          <p:nvPr/>
        </p:nvSpPr>
        <p:spPr>
          <a:xfrm>
            <a:off x="7718627" y="5108336"/>
            <a:ext cx="3089424" cy="1"/>
          </a:xfrm>
          <a:prstGeom prst="line">
            <a:avLst/>
          </a:prstGeom>
          <a:ln w="12700">
            <a:solidFill>
              <a:srgbClr val="C8CBD1"/>
            </a:solidFill>
            <a:miter lim="400000"/>
          </a:ln>
        </p:spPr>
        <p:txBody>
          <a:bodyPr lIns="25400" tIns="25400" rIns="25400" bIns="25400" anchor="ctr"/>
          <a:lstStyle/>
          <a:p>
            <a:pPr>
              <a:defRPr sz="3200"/>
            </a:pPr>
            <a:endParaRPr sz="1600">
              <a:cs typeface="+mn-ea"/>
              <a:sym typeface="+mn-lt"/>
            </a:endParaRPr>
          </a:p>
        </p:txBody>
      </p:sp>
      <p:sp>
        <p:nvSpPr>
          <p:cNvPr id="1092" name="Chart Negative"/>
          <p:cNvSpPr/>
          <p:nvPr/>
        </p:nvSpPr>
        <p:spPr>
          <a:xfrm>
            <a:off x="7718627" y="5297412"/>
            <a:ext cx="873637" cy="1690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 algn="l">
              <a:lnSpc>
                <a:spcPct val="120000"/>
              </a:lnSpc>
              <a:defRPr sz="1600">
                <a:solidFill>
                  <a:srgbClr val="7D899C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1pPr>
          </a:lstStyle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Startup Team</a:t>
            </a:r>
            <a:endParaRPr sz="1000" b="1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093" name="70%"/>
          <p:cNvSpPr/>
          <p:nvPr/>
        </p:nvSpPr>
        <p:spPr>
          <a:xfrm>
            <a:off x="10262543" y="5297412"/>
            <a:ext cx="314189" cy="199863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>
              <a:lnSpc>
                <a:spcPct val="120000"/>
              </a:lnSpc>
              <a:defRPr sz="1600">
                <a:solidFill>
                  <a:srgbClr val="7D899C"/>
                </a:solidFill>
                <a:latin typeface="Roboto Slab Bold"/>
                <a:ea typeface="Roboto Slab Bold"/>
                <a:cs typeface="Roboto Slab Bold"/>
                <a:sym typeface="Roboto Slab Bold"/>
              </a:defRPr>
            </a:lvl1pPr>
          </a:lstStyle>
          <a:p>
            <a:r>
              <a:rPr sz="1200" b="1">
                <a:solidFill>
                  <a:srgbClr val="4A4266"/>
                </a:solidFill>
                <a:latin typeface="+mn-lt"/>
                <a:ea typeface="+mn-ea"/>
                <a:cs typeface="+mn-ea"/>
                <a:sym typeface="+mn-lt"/>
              </a:rPr>
              <a:t>70%</a:t>
            </a:r>
          </a:p>
        </p:txBody>
      </p:sp>
      <p:grpSp>
        <p:nvGrpSpPr>
          <p:cNvPr id="30" name="组合 29"/>
          <p:cNvGrpSpPr/>
          <p:nvPr/>
        </p:nvGrpSpPr>
        <p:grpSpPr>
          <a:xfrm>
            <a:off x="2689642" y="2556803"/>
            <a:ext cx="866358" cy="1274396"/>
            <a:chOff x="3277534" y="1004515"/>
            <a:chExt cx="475498" cy="699451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31" name="Freeform 11"/>
            <p:cNvSpPr>
              <a:spLocks noEditPoints="1"/>
            </p:cNvSpPr>
            <p:nvPr/>
          </p:nvSpPr>
          <p:spPr bwMode="auto">
            <a:xfrm>
              <a:off x="3444688" y="1004515"/>
              <a:ext cx="143623" cy="142811"/>
            </a:xfrm>
            <a:custGeom>
              <a:avLst/>
              <a:gdLst/>
              <a:ahLst/>
              <a:cxnLst>
                <a:cxn ang="0">
                  <a:pos x="74" y="37"/>
                </a:cxn>
                <a:cxn ang="0">
                  <a:pos x="37" y="74"/>
                </a:cxn>
                <a:cxn ang="0">
                  <a:pos x="0" y="37"/>
                </a:cxn>
                <a:cxn ang="0">
                  <a:pos x="37" y="0"/>
                </a:cxn>
                <a:cxn ang="0">
                  <a:pos x="74" y="37"/>
                </a:cxn>
                <a:cxn ang="0">
                  <a:pos x="74" y="37"/>
                </a:cxn>
                <a:cxn ang="0">
                  <a:pos x="74" y="37"/>
                </a:cxn>
              </a:cxnLst>
              <a:rect l="0" t="0" r="r" b="b"/>
              <a:pathLst>
                <a:path w="74" h="74">
                  <a:moveTo>
                    <a:pt x="74" y="37"/>
                  </a:moveTo>
                  <a:cubicBezTo>
                    <a:pt x="74" y="58"/>
                    <a:pt x="57" y="74"/>
                    <a:pt x="37" y="74"/>
                  </a:cubicBezTo>
                  <a:cubicBezTo>
                    <a:pt x="16" y="74"/>
                    <a:pt x="0" y="58"/>
                    <a:pt x="0" y="37"/>
                  </a:cubicBezTo>
                  <a:cubicBezTo>
                    <a:pt x="0" y="17"/>
                    <a:pt x="16" y="0"/>
                    <a:pt x="37" y="0"/>
                  </a:cubicBezTo>
                  <a:cubicBezTo>
                    <a:pt x="57" y="0"/>
                    <a:pt x="74" y="17"/>
                    <a:pt x="74" y="37"/>
                  </a:cubicBezTo>
                  <a:close/>
                  <a:moveTo>
                    <a:pt x="74" y="37"/>
                  </a:moveTo>
                  <a:cubicBezTo>
                    <a:pt x="74" y="37"/>
                    <a:pt x="74" y="37"/>
                    <a:pt x="74" y="37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16" tIns="45708" rIns="91416" bIns="45708" numCol="1" anchor="t" anchorCtr="0" compatLnSpc="1"/>
            <a:lstStyle/>
            <a:p>
              <a:endParaRPr lang="en-US" sz="3600">
                <a:cs typeface="+mn-ea"/>
                <a:sym typeface="+mn-lt"/>
              </a:endParaRPr>
            </a:p>
          </p:txBody>
        </p:sp>
        <p:sp>
          <p:nvSpPr>
            <p:cNvPr id="32" name="Freeform 12"/>
            <p:cNvSpPr>
              <a:spLocks noEditPoints="1"/>
            </p:cNvSpPr>
            <p:nvPr/>
          </p:nvSpPr>
          <p:spPr bwMode="auto">
            <a:xfrm>
              <a:off x="3403306" y="1158686"/>
              <a:ext cx="225577" cy="545280"/>
            </a:xfrm>
            <a:custGeom>
              <a:avLst/>
              <a:gdLst/>
              <a:ahLst/>
              <a:cxnLst>
                <a:cxn ang="0">
                  <a:pos x="116" y="150"/>
                </a:cxn>
                <a:cxn ang="0">
                  <a:pos x="116" y="16"/>
                </a:cxn>
                <a:cxn ang="0">
                  <a:pos x="100" y="0"/>
                </a:cxn>
                <a:cxn ang="0">
                  <a:pos x="15" y="0"/>
                </a:cxn>
                <a:cxn ang="0">
                  <a:pos x="15" y="0"/>
                </a:cxn>
                <a:cxn ang="0">
                  <a:pos x="0" y="16"/>
                </a:cxn>
                <a:cxn ang="0">
                  <a:pos x="0" y="150"/>
                </a:cxn>
                <a:cxn ang="0">
                  <a:pos x="16" y="166"/>
                </a:cxn>
                <a:cxn ang="0">
                  <a:pos x="25" y="163"/>
                </a:cxn>
                <a:cxn ang="0">
                  <a:pos x="25" y="265"/>
                </a:cxn>
                <a:cxn ang="0">
                  <a:pos x="41" y="282"/>
                </a:cxn>
                <a:cxn ang="0">
                  <a:pos x="57" y="265"/>
                </a:cxn>
                <a:cxn ang="0">
                  <a:pos x="58" y="265"/>
                </a:cxn>
                <a:cxn ang="0">
                  <a:pos x="74" y="282"/>
                </a:cxn>
                <a:cxn ang="0">
                  <a:pos x="90" y="265"/>
                </a:cxn>
                <a:cxn ang="0">
                  <a:pos x="90" y="163"/>
                </a:cxn>
                <a:cxn ang="0">
                  <a:pos x="100" y="166"/>
                </a:cxn>
                <a:cxn ang="0">
                  <a:pos x="116" y="150"/>
                </a:cxn>
                <a:cxn ang="0">
                  <a:pos x="116" y="150"/>
                </a:cxn>
                <a:cxn ang="0">
                  <a:pos x="116" y="150"/>
                </a:cxn>
              </a:cxnLst>
              <a:rect l="0" t="0" r="r" b="b"/>
              <a:pathLst>
                <a:path w="116" h="282">
                  <a:moveTo>
                    <a:pt x="116" y="150"/>
                  </a:moveTo>
                  <a:cubicBezTo>
                    <a:pt x="116" y="16"/>
                    <a:pt x="116" y="16"/>
                    <a:pt x="116" y="16"/>
                  </a:cubicBezTo>
                  <a:cubicBezTo>
                    <a:pt x="116" y="7"/>
                    <a:pt x="108" y="0"/>
                    <a:pt x="100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150"/>
                    <a:pt x="0" y="150"/>
                    <a:pt x="0" y="150"/>
                  </a:cubicBezTo>
                  <a:cubicBezTo>
                    <a:pt x="0" y="159"/>
                    <a:pt x="7" y="166"/>
                    <a:pt x="16" y="166"/>
                  </a:cubicBezTo>
                  <a:cubicBezTo>
                    <a:pt x="19" y="166"/>
                    <a:pt x="23" y="165"/>
                    <a:pt x="25" y="163"/>
                  </a:cubicBezTo>
                  <a:cubicBezTo>
                    <a:pt x="25" y="265"/>
                    <a:pt x="25" y="265"/>
                    <a:pt x="25" y="265"/>
                  </a:cubicBezTo>
                  <a:cubicBezTo>
                    <a:pt x="25" y="274"/>
                    <a:pt x="32" y="282"/>
                    <a:pt x="41" y="282"/>
                  </a:cubicBezTo>
                  <a:cubicBezTo>
                    <a:pt x="50" y="282"/>
                    <a:pt x="57" y="274"/>
                    <a:pt x="57" y="265"/>
                  </a:cubicBezTo>
                  <a:cubicBezTo>
                    <a:pt x="58" y="265"/>
                    <a:pt x="58" y="265"/>
                    <a:pt x="58" y="265"/>
                  </a:cubicBezTo>
                  <a:cubicBezTo>
                    <a:pt x="58" y="274"/>
                    <a:pt x="65" y="282"/>
                    <a:pt x="74" y="282"/>
                  </a:cubicBezTo>
                  <a:cubicBezTo>
                    <a:pt x="83" y="282"/>
                    <a:pt x="90" y="274"/>
                    <a:pt x="90" y="265"/>
                  </a:cubicBezTo>
                  <a:cubicBezTo>
                    <a:pt x="90" y="163"/>
                    <a:pt x="90" y="163"/>
                    <a:pt x="90" y="163"/>
                  </a:cubicBezTo>
                  <a:cubicBezTo>
                    <a:pt x="93" y="165"/>
                    <a:pt x="96" y="166"/>
                    <a:pt x="100" y="166"/>
                  </a:cubicBezTo>
                  <a:cubicBezTo>
                    <a:pt x="108" y="166"/>
                    <a:pt x="116" y="159"/>
                    <a:pt x="116" y="150"/>
                  </a:cubicBezTo>
                  <a:close/>
                  <a:moveTo>
                    <a:pt x="116" y="150"/>
                  </a:moveTo>
                  <a:cubicBezTo>
                    <a:pt x="116" y="150"/>
                    <a:pt x="116" y="150"/>
                    <a:pt x="116" y="150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16" tIns="45708" rIns="91416" bIns="45708" numCol="1" anchor="t" anchorCtr="0" compatLnSpc="1"/>
            <a:lstStyle/>
            <a:p>
              <a:endParaRPr lang="en-US" sz="3600">
                <a:cs typeface="+mn-ea"/>
                <a:sym typeface="+mn-lt"/>
              </a:endParaRPr>
            </a:p>
          </p:txBody>
        </p:sp>
        <p:sp>
          <p:nvSpPr>
            <p:cNvPr id="33" name="Freeform 13"/>
            <p:cNvSpPr>
              <a:spLocks noEditPoints="1"/>
            </p:cNvSpPr>
            <p:nvPr/>
          </p:nvSpPr>
          <p:spPr bwMode="auto">
            <a:xfrm>
              <a:off x="3314049" y="1004515"/>
              <a:ext cx="118469" cy="131451"/>
            </a:xfrm>
            <a:custGeom>
              <a:avLst/>
              <a:gdLst/>
              <a:ahLst/>
              <a:cxnLst>
                <a:cxn ang="0">
                  <a:pos x="34" y="68"/>
                </a:cxn>
                <a:cxn ang="0">
                  <a:pos x="60" y="57"/>
                </a:cxn>
                <a:cxn ang="0">
                  <a:pos x="55" y="37"/>
                </a:cxn>
                <a:cxn ang="0">
                  <a:pos x="61" y="14"/>
                </a:cxn>
                <a:cxn ang="0">
                  <a:pos x="34" y="0"/>
                </a:cxn>
                <a:cxn ang="0">
                  <a:pos x="0" y="34"/>
                </a:cxn>
                <a:cxn ang="0">
                  <a:pos x="34" y="68"/>
                </a:cxn>
                <a:cxn ang="0">
                  <a:pos x="34" y="68"/>
                </a:cxn>
                <a:cxn ang="0">
                  <a:pos x="34" y="68"/>
                </a:cxn>
              </a:cxnLst>
              <a:rect l="0" t="0" r="r" b="b"/>
              <a:pathLst>
                <a:path w="61" h="68">
                  <a:moveTo>
                    <a:pt x="34" y="68"/>
                  </a:moveTo>
                  <a:cubicBezTo>
                    <a:pt x="44" y="68"/>
                    <a:pt x="53" y="64"/>
                    <a:pt x="60" y="57"/>
                  </a:cubicBezTo>
                  <a:cubicBezTo>
                    <a:pt x="57" y="51"/>
                    <a:pt x="55" y="44"/>
                    <a:pt x="55" y="37"/>
                  </a:cubicBezTo>
                  <a:cubicBezTo>
                    <a:pt x="55" y="29"/>
                    <a:pt x="58" y="21"/>
                    <a:pt x="61" y="14"/>
                  </a:cubicBezTo>
                  <a:cubicBezTo>
                    <a:pt x="55" y="5"/>
                    <a:pt x="45" y="0"/>
                    <a:pt x="34" y="0"/>
                  </a:cubicBezTo>
                  <a:cubicBezTo>
                    <a:pt x="16" y="0"/>
                    <a:pt x="0" y="15"/>
                    <a:pt x="0" y="34"/>
                  </a:cubicBezTo>
                  <a:cubicBezTo>
                    <a:pt x="0" y="53"/>
                    <a:pt x="16" y="68"/>
                    <a:pt x="34" y="68"/>
                  </a:cubicBezTo>
                  <a:close/>
                  <a:moveTo>
                    <a:pt x="34" y="68"/>
                  </a:moveTo>
                  <a:cubicBezTo>
                    <a:pt x="34" y="68"/>
                    <a:pt x="34" y="68"/>
                    <a:pt x="34" y="68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16" tIns="45708" rIns="91416" bIns="45708" numCol="1" anchor="t" anchorCtr="0" compatLnSpc="1"/>
            <a:lstStyle/>
            <a:p>
              <a:endParaRPr lang="en-US" sz="3600">
                <a:cs typeface="+mn-ea"/>
                <a:sym typeface="+mn-lt"/>
              </a:endParaRPr>
            </a:p>
          </p:txBody>
        </p:sp>
        <p:sp>
          <p:nvSpPr>
            <p:cNvPr id="34" name="Freeform 14"/>
            <p:cNvSpPr>
              <a:spLocks noEditPoints="1"/>
            </p:cNvSpPr>
            <p:nvPr/>
          </p:nvSpPr>
          <p:spPr bwMode="auto">
            <a:xfrm>
              <a:off x="3277534" y="1144892"/>
              <a:ext cx="153360" cy="501463"/>
            </a:xfrm>
            <a:custGeom>
              <a:avLst/>
              <a:gdLst/>
              <a:ahLst/>
              <a:cxnLst>
                <a:cxn ang="0">
                  <a:pos x="53" y="157"/>
                </a:cxn>
                <a:cxn ang="0">
                  <a:pos x="53" y="23"/>
                </a:cxn>
                <a:cxn ang="0">
                  <a:pos x="65" y="0"/>
                </a:cxn>
                <a:cxn ang="0">
                  <a:pos x="14" y="0"/>
                </a:cxn>
                <a:cxn ang="0">
                  <a:pos x="14" y="0"/>
                </a:cxn>
                <a:cxn ang="0">
                  <a:pos x="0" y="15"/>
                </a:cxn>
                <a:cxn ang="0">
                  <a:pos x="0" y="138"/>
                </a:cxn>
                <a:cxn ang="0">
                  <a:pos x="15" y="153"/>
                </a:cxn>
                <a:cxn ang="0">
                  <a:pos x="24" y="150"/>
                </a:cxn>
                <a:cxn ang="0">
                  <a:pos x="24" y="245"/>
                </a:cxn>
                <a:cxn ang="0">
                  <a:pos x="38" y="259"/>
                </a:cxn>
                <a:cxn ang="0">
                  <a:pos x="53" y="245"/>
                </a:cxn>
                <a:cxn ang="0">
                  <a:pos x="54" y="245"/>
                </a:cxn>
                <a:cxn ang="0">
                  <a:pos x="68" y="259"/>
                </a:cxn>
                <a:cxn ang="0">
                  <a:pos x="79" y="255"/>
                </a:cxn>
                <a:cxn ang="0">
                  <a:pos x="79" y="184"/>
                </a:cxn>
                <a:cxn ang="0">
                  <a:pos x="53" y="157"/>
                </a:cxn>
                <a:cxn ang="0">
                  <a:pos x="53" y="157"/>
                </a:cxn>
                <a:cxn ang="0">
                  <a:pos x="53" y="157"/>
                </a:cxn>
              </a:cxnLst>
              <a:rect l="0" t="0" r="r" b="b"/>
              <a:pathLst>
                <a:path w="79" h="259">
                  <a:moveTo>
                    <a:pt x="53" y="157"/>
                  </a:moveTo>
                  <a:cubicBezTo>
                    <a:pt x="53" y="23"/>
                    <a:pt x="53" y="23"/>
                    <a:pt x="53" y="23"/>
                  </a:cubicBezTo>
                  <a:cubicBezTo>
                    <a:pt x="53" y="13"/>
                    <a:pt x="58" y="5"/>
                    <a:pt x="65" y="0"/>
                  </a:cubicBezTo>
                  <a:cubicBezTo>
                    <a:pt x="43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0" y="147"/>
                    <a:pt x="7" y="153"/>
                    <a:pt x="15" y="153"/>
                  </a:cubicBezTo>
                  <a:cubicBezTo>
                    <a:pt x="18" y="153"/>
                    <a:pt x="21" y="152"/>
                    <a:pt x="24" y="150"/>
                  </a:cubicBezTo>
                  <a:cubicBezTo>
                    <a:pt x="24" y="245"/>
                    <a:pt x="24" y="245"/>
                    <a:pt x="24" y="245"/>
                  </a:cubicBezTo>
                  <a:cubicBezTo>
                    <a:pt x="24" y="253"/>
                    <a:pt x="30" y="259"/>
                    <a:pt x="38" y="259"/>
                  </a:cubicBezTo>
                  <a:cubicBezTo>
                    <a:pt x="47" y="259"/>
                    <a:pt x="53" y="253"/>
                    <a:pt x="53" y="245"/>
                  </a:cubicBezTo>
                  <a:cubicBezTo>
                    <a:pt x="54" y="245"/>
                    <a:pt x="54" y="245"/>
                    <a:pt x="54" y="245"/>
                  </a:cubicBezTo>
                  <a:cubicBezTo>
                    <a:pt x="54" y="253"/>
                    <a:pt x="60" y="259"/>
                    <a:pt x="68" y="259"/>
                  </a:cubicBezTo>
                  <a:cubicBezTo>
                    <a:pt x="72" y="259"/>
                    <a:pt x="76" y="258"/>
                    <a:pt x="79" y="255"/>
                  </a:cubicBezTo>
                  <a:cubicBezTo>
                    <a:pt x="79" y="184"/>
                    <a:pt x="79" y="184"/>
                    <a:pt x="79" y="184"/>
                  </a:cubicBezTo>
                  <a:cubicBezTo>
                    <a:pt x="64" y="184"/>
                    <a:pt x="53" y="172"/>
                    <a:pt x="53" y="157"/>
                  </a:cubicBezTo>
                  <a:close/>
                  <a:moveTo>
                    <a:pt x="53" y="157"/>
                  </a:moveTo>
                  <a:cubicBezTo>
                    <a:pt x="53" y="157"/>
                    <a:pt x="53" y="157"/>
                    <a:pt x="53" y="157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16" tIns="45708" rIns="91416" bIns="45708" numCol="1" anchor="t" anchorCtr="0" compatLnSpc="1"/>
            <a:lstStyle/>
            <a:p>
              <a:endParaRPr lang="en-US" sz="3600">
                <a:cs typeface="+mn-ea"/>
                <a:sym typeface="+mn-lt"/>
              </a:endParaRPr>
            </a:p>
          </p:txBody>
        </p:sp>
        <p:sp>
          <p:nvSpPr>
            <p:cNvPr id="35" name="Freeform 15"/>
            <p:cNvSpPr>
              <a:spLocks noEditPoints="1"/>
            </p:cNvSpPr>
            <p:nvPr/>
          </p:nvSpPr>
          <p:spPr bwMode="auto">
            <a:xfrm>
              <a:off x="3598049" y="1004515"/>
              <a:ext cx="118469" cy="131451"/>
            </a:xfrm>
            <a:custGeom>
              <a:avLst/>
              <a:gdLst/>
              <a:ahLst/>
              <a:cxnLst>
                <a:cxn ang="0">
                  <a:pos x="2" y="57"/>
                </a:cxn>
                <a:cxn ang="0">
                  <a:pos x="27" y="68"/>
                </a:cxn>
                <a:cxn ang="0">
                  <a:pos x="61" y="34"/>
                </a:cxn>
                <a:cxn ang="0">
                  <a:pos x="27" y="0"/>
                </a:cxn>
                <a:cxn ang="0">
                  <a:pos x="0" y="14"/>
                </a:cxn>
                <a:cxn ang="0">
                  <a:pos x="6" y="37"/>
                </a:cxn>
                <a:cxn ang="0">
                  <a:pos x="2" y="57"/>
                </a:cxn>
                <a:cxn ang="0">
                  <a:pos x="2" y="57"/>
                </a:cxn>
                <a:cxn ang="0">
                  <a:pos x="2" y="57"/>
                </a:cxn>
              </a:cxnLst>
              <a:rect l="0" t="0" r="r" b="b"/>
              <a:pathLst>
                <a:path w="61" h="68">
                  <a:moveTo>
                    <a:pt x="2" y="57"/>
                  </a:moveTo>
                  <a:cubicBezTo>
                    <a:pt x="8" y="64"/>
                    <a:pt x="17" y="68"/>
                    <a:pt x="27" y="68"/>
                  </a:cubicBezTo>
                  <a:cubicBezTo>
                    <a:pt x="46" y="68"/>
                    <a:pt x="61" y="53"/>
                    <a:pt x="61" y="34"/>
                  </a:cubicBezTo>
                  <a:cubicBezTo>
                    <a:pt x="61" y="15"/>
                    <a:pt x="46" y="0"/>
                    <a:pt x="27" y="0"/>
                  </a:cubicBezTo>
                  <a:cubicBezTo>
                    <a:pt x="16" y="0"/>
                    <a:pt x="6" y="5"/>
                    <a:pt x="0" y="14"/>
                  </a:cubicBezTo>
                  <a:cubicBezTo>
                    <a:pt x="4" y="21"/>
                    <a:pt x="6" y="29"/>
                    <a:pt x="6" y="37"/>
                  </a:cubicBezTo>
                  <a:cubicBezTo>
                    <a:pt x="6" y="44"/>
                    <a:pt x="4" y="51"/>
                    <a:pt x="2" y="57"/>
                  </a:cubicBezTo>
                  <a:close/>
                  <a:moveTo>
                    <a:pt x="2" y="57"/>
                  </a:moveTo>
                  <a:cubicBezTo>
                    <a:pt x="2" y="57"/>
                    <a:pt x="2" y="57"/>
                    <a:pt x="2" y="57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16" tIns="45708" rIns="91416" bIns="45708" numCol="1" anchor="t" anchorCtr="0" compatLnSpc="1"/>
            <a:lstStyle/>
            <a:p>
              <a:endParaRPr lang="en-US" sz="3600">
                <a:cs typeface="+mn-ea"/>
                <a:sym typeface="+mn-lt"/>
              </a:endParaRPr>
            </a:p>
          </p:txBody>
        </p:sp>
        <p:sp>
          <p:nvSpPr>
            <p:cNvPr id="36" name="Freeform 16"/>
            <p:cNvSpPr>
              <a:spLocks noEditPoints="1"/>
            </p:cNvSpPr>
            <p:nvPr/>
          </p:nvSpPr>
          <p:spPr bwMode="auto">
            <a:xfrm>
              <a:off x="3599672" y="1144892"/>
              <a:ext cx="153360" cy="501463"/>
            </a:xfrm>
            <a:custGeom>
              <a:avLst/>
              <a:gdLst/>
              <a:ahLst/>
              <a:cxnLst>
                <a:cxn ang="0">
                  <a:pos x="65" y="0"/>
                </a:cxn>
                <a:cxn ang="0">
                  <a:pos x="65" y="0"/>
                </a:cxn>
                <a:cxn ang="0">
                  <a:pos x="14" y="0"/>
                </a:cxn>
                <a:cxn ang="0">
                  <a:pos x="26" y="23"/>
                </a:cxn>
                <a:cxn ang="0">
                  <a:pos x="26" y="157"/>
                </a:cxn>
                <a:cxn ang="0">
                  <a:pos x="0" y="184"/>
                </a:cxn>
                <a:cxn ang="0">
                  <a:pos x="0" y="255"/>
                </a:cxn>
                <a:cxn ang="0">
                  <a:pos x="11" y="259"/>
                </a:cxn>
                <a:cxn ang="0">
                  <a:pos x="26" y="245"/>
                </a:cxn>
                <a:cxn ang="0">
                  <a:pos x="26" y="245"/>
                </a:cxn>
                <a:cxn ang="0">
                  <a:pos x="41" y="259"/>
                </a:cxn>
                <a:cxn ang="0">
                  <a:pos x="55" y="245"/>
                </a:cxn>
                <a:cxn ang="0">
                  <a:pos x="55" y="150"/>
                </a:cxn>
                <a:cxn ang="0">
                  <a:pos x="64" y="153"/>
                </a:cxn>
                <a:cxn ang="0">
                  <a:pos x="79" y="138"/>
                </a:cxn>
                <a:cxn ang="0">
                  <a:pos x="79" y="15"/>
                </a:cxn>
                <a:cxn ang="0">
                  <a:pos x="65" y="0"/>
                </a:cxn>
                <a:cxn ang="0">
                  <a:pos x="65" y="0"/>
                </a:cxn>
                <a:cxn ang="0">
                  <a:pos x="65" y="0"/>
                </a:cxn>
              </a:cxnLst>
              <a:rect l="0" t="0" r="r" b="b"/>
              <a:pathLst>
                <a:path w="79" h="259">
                  <a:moveTo>
                    <a:pt x="65" y="0"/>
                  </a:moveTo>
                  <a:cubicBezTo>
                    <a:pt x="65" y="0"/>
                    <a:pt x="65" y="0"/>
                    <a:pt x="65" y="0"/>
                  </a:cubicBezTo>
                  <a:cubicBezTo>
                    <a:pt x="65" y="0"/>
                    <a:pt x="37" y="0"/>
                    <a:pt x="14" y="0"/>
                  </a:cubicBezTo>
                  <a:cubicBezTo>
                    <a:pt x="21" y="5"/>
                    <a:pt x="26" y="13"/>
                    <a:pt x="26" y="23"/>
                  </a:cubicBezTo>
                  <a:cubicBezTo>
                    <a:pt x="26" y="157"/>
                    <a:pt x="26" y="157"/>
                    <a:pt x="26" y="157"/>
                  </a:cubicBezTo>
                  <a:cubicBezTo>
                    <a:pt x="26" y="172"/>
                    <a:pt x="15" y="183"/>
                    <a:pt x="0" y="184"/>
                  </a:cubicBezTo>
                  <a:cubicBezTo>
                    <a:pt x="0" y="255"/>
                    <a:pt x="0" y="255"/>
                    <a:pt x="0" y="255"/>
                  </a:cubicBezTo>
                  <a:cubicBezTo>
                    <a:pt x="3" y="258"/>
                    <a:pt x="7" y="259"/>
                    <a:pt x="11" y="259"/>
                  </a:cubicBezTo>
                  <a:cubicBezTo>
                    <a:pt x="19" y="259"/>
                    <a:pt x="26" y="253"/>
                    <a:pt x="26" y="245"/>
                  </a:cubicBezTo>
                  <a:cubicBezTo>
                    <a:pt x="26" y="245"/>
                    <a:pt x="26" y="245"/>
                    <a:pt x="26" y="245"/>
                  </a:cubicBezTo>
                  <a:cubicBezTo>
                    <a:pt x="26" y="253"/>
                    <a:pt x="33" y="259"/>
                    <a:pt x="41" y="259"/>
                  </a:cubicBezTo>
                  <a:cubicBezTo>
                    <a:pt x="49" y="259"/>
                    <a:pt x="55" y="253"/>
                    <a:pt x="55" y="245"/>
                  </a:cubicBezTo>
                  <a:cubicBezTo>
                    <a:pt x="55" y="150"/>
                    <a:pt x="55" y="150"/>
                    <a:pt x="55" y="150"/>
                  </a:cubicBezTo>
                  <a:cubicBezTo>
                    <a:pt x="58" y="152"/>
                    <a:pt x="61" y="153"/>
                    <a:pt x="64" y="153"/>
                  </a:cubicBezTo>
                  <a:cubicBezTo>
                    <a:pt x="73" y="153"/>
                    <a:pt x="79" y="147"/>
                    <a:pt x="79" y="138"/>
                  </a:cubicBezTo>
                  <a:cubicBezTo>
                    <a:pt x="79" y="15"/>
                    <a:pt x="79" y="15"/>
                    <a:pt x="79" y="15"/>
                  </a:cubicBezTo>
                  <a:cubicBezTo>
                    <a:pt x="79" y="7"/>
                    <a:pt x="73" y="0"/>
                    <a:pt x="65" y="0"/>
                  </a:cubicBezTo>
                  <a:close/>
                  <a:moveTo>
                    <a:pt x="65" y="0"/>
                  </a:moveTo>
                  <a:cubicBezTo>
                    <a:pt x="65" y="0"/>
                    <a:pt x="65" y="0"/>
                    <a:pt x="65" y="0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16" tIns="45708" rIns="91416" bIns="45708" numCol="1" anchor="t" anchorCtr="0" compatLnSpc="1"/>
            <a:lstStyle/>
            <a:p>
              <a:endParaRPr lang="en-US" sz="3600">
                <a:cs typeface="+mn-ea"/>
                <a:sym typeface="+mn-lt"/>
              </a:endParaRPr>
            </a:p>
          </p:txBody>
        </p:sp>
      </p:grpSp>
      <p:sp>
        <p:nvSpPr>
          <p:cNvPr id="44" name="Freeform 31"/>
          <p:cNvSpPr>
            <a:spLocks noEditPoints="1"/>
          </p:cNvSpPr>
          <p:nvPr/>
        </p:nvSpPr>
        <p:spPr bwMode="auto">
          <a:xfrm>
            <a:off x="5608333" y="2179728"/>
            <a:ext cx="232536" cy="302964"/>
          </a:xfrm>
          <a:custGeom>
            <a:avLst/>
            <a:gdLst>
              <a:gd name="T0" fmla="*/ 153 w 310"/>
              <a:gd name="T1" fmla="*/ 1 h 404"/>
              <a:gd name="T2" fmla="*/ 84 w 310"/>
              <a:gd name="T3" fmla="*/ 76 h 404"/>
              <a:gd name="T4" fmla="*/ 156 w 310"/>
              <a:gd name="T5" fmla="*/ 165 h 404"/>
              <a:gd name="T6" fmla="*/ 225 w 310"/>
              <a:gd name="T7" fmla="*/ 73 h 404"/>
              <a:gd name="T8" fmla="*/ 153 w 310"/>
              <a:gd name="T9" fmla="*/ 1 h 404"/>
              <a:gd name="T10" fmla="*/ 155 w 310"/>
              <a:gd name="T11" fmla="*/ 261 h 404"/>
              <a:gd name="T12" fmla="*/ 201 w 310"/>
              <a:gd name="T13" fmla="*/ 195 h 404"/>
              <a:gd name="T14" fmla="*/ 213 w 310"/>
              <a:gd name="T15" fmla="*/ 190 h 404"/>
              <a:gd name="T16" fmla="*/ 263 w 310"/>
              <a:gd name="T17" fmla="*/ 199 h 404"/>
              <a:gd name="T18" fmla="*/ 293 w 310"/>
              <a:gd name="T19" fmla="*/ 225 h 404"/>
              <a:gd name="T20" fmla="*/ 304 w 310"/>
              <a:gd name="T21" fmla="*/ 385 h 404"/>
              <a:gd name="T22" fmla="*/ 282 w 310"/>
              <a:gd name="T23" fmla="*/ 404 h 404"/>
              <a:gd name="T24" fmla="*/ 27 w 310"/>
              <a:gd name="T25" fmla="*/ 404 h 404"/>
              <a:gd name="T26" fmla="*/ 5 w 310"/>
              <a:gd name="T27" fmla="*/ 385 h 404"/>
              <a:gd name="T28" fmla="*/ 16 w 310"/>
              <a:gd name="T29" fmla="*/ 225 h 404"/>
              <a:gd name="T30" fmla="*/ 46 w 310"/>
              <a:gd name="T31" fmla="*/ 199 h 404"/>
              <a:gd name="T32" fmla="*/ 96 w 310"/>
              <a:gd name="T33" fmla="*/ 190 h 404"/>
              <a:gd name="T34" fmla="*/ 108 w 310"/>
              <a:gd name="T35" fmla="*/ 195 h 404"/>
              <a:gd name="T36" fmla="*/ 155 w 310"/>
              <a:gd name="T37" fmla="*/ 261 h 4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310" h="404">
                <a:moveTo>
                  <a:pt x="153" y="1"/>
                </a:moveTo>
                <a:cubicBezTo>
                  <a:pt x="114" y="1"/>
                  <a:pt x="83" y="35"/>
                  <a:pt x="84" y="76"/>
                </a:cubicBezTo>
                <a:cubicBezTo>
                  <a:pt x="85" y="117"/>
                  <a:pt x="117" y="166"/>
                  <a:pt x="156" y="165"/>
                </a:cubicBezTo>
                <a:cubicBezTo>
                  <a:pt x="195" y="164"/>
                  <a:pt x="226" y="114"/>
                  <a:pt x="225" y="73"/>
                </a:cubicBezTo>
                <a:cubicBezTo>
                  <a:pt x="224" y="32"/>
                  <a:pt x="192" y="0"/>
                  <a:pt x="153" y="1"/>
                </a:cubicBezTo>
                <a:close/>
                <a:moveTo>
                  <a:pt x="155" y="261"/>
                </a:moveTo>
                <a:cubicBezTo>
                  <a:pt x="201" y="195"/>
                  <a:pt x="201" y="195"/>
                  <a:pt x="201" y="195"/>
                </a:cubicBezTo>
                <a:cubicBezTo>
                  <a:pt x="204" y="191"/>
                  <a:pt x="209" y="189"/>
                  <a:pt x="213" y="190"/>
                </a:cubicBezTo>
                <a:cubicBezTo>
                  <a:pt x="263" y="199"/>
                  <a:pt x="263" y="199"/>
                  <a:pt x="263" y="199"/>
                </a:cubicBezTo>
                <a:cubicBezTo>
                  <a:pt x="281" y="202"/>
                  <a:pt x="291" y="216"/>
                  <a:pt x="293" y="225"/>
                </a:cubicBezTo>
                <a:cubicBezTo>
                  <a:pt x="304" y="309"/>
                  <a:pt x="310" y="336"/>
                  <a:pt x="304" y="385"/>
                </a:cubicBezTo>
                <a:cubicBezTo>
                  <a:pt x="303" y="396"/>
                  <a:pt x="294" y="404"/>
                  <a:pt x="282" y="404"/>
                </a:cubicBezTo>
                <a:cubicBezTo>
                  <a:pt x="27" y="404"/>
                  <a:pt x="27" y="404"/>
                  <a:pt x="27" y="404"/>
                </a:cubicBezTo>
                <a:cubicBezTo>
                  <a:pt x="15" y="404"/>
                  <a:pt x="6" y="396"/>
                  <a:pt x="5" y="385"/>
                </a:cubicBezTo>
                <a:cubicBezTo>
                  <a:pt x="0" y="336"/>
                  <a:pt x="5" y="309"/>
                  <a:pt x="16" y="225"/>
                </a:cubicBezTo>
                <a:cubicBezTo>
                  <a:pt x="18" y="216"/>
                  <a:pt x="28" y="202"/>
                  <a:pt x="46" y="199"/>
                </a:cubicBezTo>
                <a:cubicBezTo>
                  <a:pt x="96" y="190"/>
                  <a:pt x="96" y="190"/>
                  <a:pt x="96" y="190"/>
                </a:cubicBezTo>
                <a:cubicBezTo>
                  <a:pt x="100" y="189"/>
                  <a:pt x="105" y="191"/>
                  <a:pt x="108" y="195"/>
                </a:cubicBezTo>
                <a:cubicBezTo>
                  <a:pt x="155" y="261"/>
                  <a:pt x="155" y="261"/>
                  <a:pt x="155" y="26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28" tIns="45713" rIns="91428" bIns="45713" numCol="1" anchor="t" anchorCtr="0" compatLnSpc="1"/>
          <a:lstStyle/>
          <a:p>
            <a:endParaRPr lang="zh-CN" altLang="en-US" sz="3600">
              <a:cs typeface="+mn-ea"/>
              <a:sym typeface="+mn-lt"/>
            </a:endParaRPr>
          </a:p>
        </p:txBody>
      </p:sp>
      <p:sp>
        <p:nvSpPr>
          <p:cNvPr id="45" name="Freeform 31"/>
          <p:cNvSpPr>
            <a:spLocks noEditPoints="1"/>
          </p:cNvSpPr>
          <p:nvPr/>
        </p:nvSpPr>
        <p:spPr bwMode="auto">
          <a:xfrm>
            <a:off x="5608333" y="3616215"/>
            <a:ext cx="232536" cy="302964"/>
          </a:xfrm>
          <a:custGeom>
            <a:avLst/>
            <a:gdLst>
              <a:gd name="T0" fmla="*/ 153 w 310"/>
              <a:gd name="T1" fmla="*/ 1 h 404"/>
              <a:gd name="T2" fmla="*/ 84 w 310"/>
              <a:gd name="T3" fmla="*/ 76 h 404"/>
              <a:gd name="T4" fmla="*/ 156 w 310"/>
              <a:gd name="T5" fmla="*/ 165 h 404"/>
              <a:gd name="T6" fmla="*/ 225 w 310"/>
              <a:gd name="T7" fmla="*/ 73 h 404"/>
              <a:gd name="T8" fmla="*/ 153 w 310"/>
              <a:gd name="T9" fmla="*/ 1 h 404"/>
              <a:gd name="T10" fmla="*/ 155 w 310"/>
              <a:gd name="T11" fmla="*/ 261 h 404"/>
              <a:gd name="T12" fmla="*/ 201 w 310"/>
              <a:gd name="T13" fmla="*/ 195 h 404"/>
              <a:gd name="T14" fmla="*/ 213 w 310"/>
              <a:gd name="T15" fmla="*/ 190 h 404"/>
              <a:gd name="T16" fmla="*/ 263 w 310"/>
              <a:gd name="T17" fmla="*/ 199 h 404"/>
              <a:gd name="T18" fmla="*/ 293 w 310"/>
              <a:gd name="T19" fmla="*/ 225 h 404"/>
              <a:gd name="T20" fmla="*/ 304 w 310"/>
              <a:gd name="T21" fmla="*/ 385 h 404"/>
              <a:gd name="T22" fmla="*/ 282 w 310"/>
              <a:gd name="T23" fmla="*/ 404 h 404"/>
              <a:gd name="T24" fmla="*/ 27 w 310"/>
              <a:gd name="T25" fmla="*/ 404 h 404"/>
              <a:gd name="T26" fmla="*/ 5 w 310"/>
              <a:gd name="T27" fmla="*/ 385 h 404"/>
              <a:gd name="T28" fmla="*/ 16 w 310"/>
              <a:gd name="T29" fmla="*/ 225 h 404"/>
              <a:gd name="T30" fmla="*/ 46 w 310"/>
              <a:gd name="T31" fmla="*/ 199 h 404"/>
              <a:gd name="T32" fmla="*/ 96 w 310"/>
              <a:gd name="T33" fmla="*/ 190 h 404"/>
              <a:gd name="T34" fmla="*/ 108 w 310"/>
              <a:gd name="T35" fmla="*/ 195 h 404"/>
              <a:gd name="T36" fmla="*/ 155 w 310"/>
              <a:gd name="T37" fmla="*/ 261 h 4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310" h="404">
                <a:moveTo>
                  <a:pt x="153" y="1"/>
                </a:moveTo>
                <a:cubicBezTo>
                  <a:pt x="114" y="1"/>
                  <a:pt x="83" y="35"/>
                  <a:pt x="84" y="76"/>
                </a:cubicBezTo>
                <a:cubicBezTo>
                  <a:pt x="85" y="117"/>
                  <a:pt x="117" y="166"/>
                  <a:pt x="156" y="165"/>
                </a:cubicBezTo>
                <a:cubicBezTo>
                  <a:pt x="195" y="164"/>
                  <a:pt x="226" y="114"/>
                  <a:pt x="225" y="73"/>
                </a:cubicBezTo>
                <a:cubicBezTo>
                  <a:pt x="224" y="32"/>
                  <a:pt x="192" y="0"/>
                  <a:pt x="153" y="1"/>
                </a:cubicBezTo>
                <a:close/>
                <a:moveTo>
                  <a:pt x="155" y="261"/>
                </a:moveTo>
                <a:cubicBezTo>
                  <a:pt x="201" y="195"/>
                  <a:pt x="201" y="195"/>
                  <a:pt x="201" y="195"/>
                </a:cubicBezTo>
                <a:cubicBezTo>
                  <a:pt x="204" y="191"/>
                  <a:pt x="209" y="189"/>
                  <a:pt x="213" y="190"/>
                </a:cubicBezTo>
                <a:cubicBezTo>
                  <a:pt x="263" y="199"/>
                  <a:pt x="263" y="199"/>
                  <a:pt x="263" y="199"/>
                </a:cubicBezTo>
                <a:cubicBezTo>
                  <a:pt x="281" y="202"/>
                  <a:pt x="291" y="216"/>
                  <a:pt x="293" y="225"/>
                </a:cubicBezTo>
                <a:cubicBezTo>
                  <a:pt x="304" y="309"/>
                  <a:pt x="310" y="336"/>
                  <a:pt x="304" y="385"/>
                </a:cubicBezTo>
                <a:cubicBezTo>
                  <a:pt x="303" y="396"/>
                  <a:pt x="294" y="404"/>
                  <a:pt x="282" y="404"/>
                </a:cubicBezTo>
                <a:cubicBezTo>
                  <a:pt x="27" y="404"/>
                  <a:pt x="27" y="404"/>
                  <a:pt x="27" y="404"/>
                </a:cubicBezTo>
                <a:cubicBezTo>
                  <a:pt x="15" y="404"/>
                  <a:pt x="6" y="396"/>
                  <a:pt x="5" y="385"/>
                </a:cubicBezTo>
                <a:cubicBezTo>
                  <a:pt x="0" y="336"/>
                  <a:pt x="5" y="309"/>
                  <a:pt x="16" y="225"/>
                </a:cubicBezTo>
                <a:cubicBezTo>
                  <a:pt x="18" y="216"/>
                  <a:pt x="28" y="202"/>
                  <a:pt x="46" y="199"/>
                </a:cubicBezTo>
                <a:cubicBezTo>
                  <a:pt x="96" y="190"/>
                  <a:pt x="96" y="190"/>
                  <a:pt x="96" y="190"/>
                </a:cubicBezTo>
                <a:cubicBezTo>
                  <a:pt x="100" y="189"/>
                  <a:pt x="105" y="191"/>
                  <a:pt x="108" y="195"/>
                </a:cubicBezTo>
                <a:cubicBezTo>
                  <a:pt x="155" y="261"/>
                  <a:pt x="155" y="261"/>
                  <a:pt x="155" y="26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28" tIns="45713" rIns="91428" bIns="45713" numCol="1" anchor="t" anchorCtr="0" compatLnSpc="1"/>
          <a:lstStyle/>
          <a:p>
            <a:endParaRPr lang="zh-CN" altLang="en-US" sz="3600">
              <a:cs typeface="+mn-ea"/>
              <a:sym typeface="+mn-lt"/>
            </a:endParaRPr>
          </a:p>
        </p:txBody>
      </p:sp>
      <p:sp>
        <p:nvSpPr>
          <p:cNvPr id="46" name="Freeform 31"/>
          <p:cNvSpPr>
            <a:spLocks noEditPoints="1"/>
          </p:cNvSpPr>
          <p:nvPr/>
        </p:nvSpPr>
        <p:spPr bwMode="auto">
          <a:xfrm>
            <a:off x="5608333" y="5038615"/>
            <a:ext cx="232536" cy="302964"/>
          </a:xfrm>
          <a:custGeom>
            <a:avLst/>
            <a:gdLst>
              <a:gd name="T0" fmla="*/ 153 w 310"/>
              <a:gd name="T1" fmla="*/ 1 h 404"/>
              <a:gd name="T2" fmla="*/ 84 w 310"/>
              <a:gd name="T3" fmla="*/ 76 h 404"/>
              <a:gd name="T4" fmla="*/ 156 w 310"/>
              <a:gd name="T5" fmla="*/ 165 h 404"/>
              <a:gd name="T6" fmla="*/ 225 w 310"/>
              <a:gd name="T7" fmla="*/ 73 h 404"/>
              <a:gd name="T8" fmla="*/ 153 w 310"/>
              <a:gd name="T9" fmla="*/ 1 h 404"/>
              <a:gd name="T10" fmla="*/ 155 w 310"/>
              <a:gd name="T11" fmla="*/ 261 h 404"/>
              <a:gd name="T12" fmla="*/ 201 w 310"/>
              <a:gd name="T13" fmla="*/ 195 h 404"/>
              <a:gd name="T14" fmla="*/ 213 w 310"/>
              <a:gd name="T15" fmla="*/ 190 h 404"/>
              <a:gd name="T16" fmla="*/ 263 w 310"/>
              <a:gd name="T17" fmla="*/ 199 h 404"/>
              <a:gd name="T18" fmla="*/ 293 w 310"/>
              <a:gd name="T19" fmla="*/ 225 h 404"/>
              <a:gd name="T20" fmla="*/ 304 w 310"/>
              <a:gd name="T21" fmla="*/ 385 h 404"/>
              <a:gd name="T22" fmla="*/ 282 w 310"/>
              <a:gd name="T23" fmla="*/ 404 h 404"/>
              <a:gd name="T24" fmla="*/ 27 w 310"/>
              <a:gd name="T25" fmla="*/ 404 h 404"/>
              <a:gd name="T26" fmla="*/ 5 w 310"/>
              <a:gd name="T27" fmla="*/ 385 h 404"/>
              <a:gd name="T28" fmla="*/ 16 w 310"/>
              <a:gd name="T29" fmla="*/ 225 h 404"/>
              <a:gd name="T30" fmla="*/ 46 w 310"/>
              <a:gd name="T31" fmla="*/ 199 h 404"/>
              <a:gd name="T32" fmla="*/ 96 w 310"/>
              <a:gd name="T33" fmla="*/ 190 h 404"/>
              <a:gd name="T34" fmla="*/ 108 w 310"/>
              <a:gd name="T35" fmla="*/ 195 h 404"/>
              <a:gd name="T36" fmla="*/ 155 w 310"/>
              <a:gd name="T37" fmla="*/ 261 h 4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310" h="404">
                <a:moveTo>
                  <a:pt x="153" y="1"/>
                </a:moveTo>
                <a:cubicBezTo>
                  <a:pt x="114" y="1"/>
                  <a:pt x="83" y="35"/>
                  <a:pt x="84" y="76"/>
                </a:cubicBezTo>
                <a:cubicBezTo>
                  <a:pt x="85" y="117"/>
                  <a:pt x="117" y="166"/>
                  <a:pt x="156" y="165"/>
                </a:cubicBezTo>
                <a:cubicBezTo>
                  <a:pt x="195" y="164"/>
                  <a:pt x="226" y="114"/>
                  <a:pt x="225" y="73"/>
                </a:cubicBezTo>
                <a:cubicBezTo>
                  <a:pt x="224" y="32"/>
                  <a:pt x="192" y="0"/>
                  <a:pt x="153" y="1"/>
                </a:cubicBezTo>
                <a:close/>
                <a:moveTo>
                  <a:pt x="155" y="261"/>
                </a:moveTo>
                <a:cubicBezTo>
                  <a:pt x="201" y="195"/>
                  <a:pt x="201" y="195"/>
                  <a:pt x="201" y="195"/>
                </a:cubicBezTo>
                <a:cubicBezTo>
                  <a:pt x="204" y="191"/>
                  <a:pt x="209" y="189"/>
                  <a:pt x="213" y="190"/>
                </a:cubicBezTo>
                <a:cubicBezTo>
                  <a:pt x="263" y="199"/>
                  <a:pt x="263" y="199"/>
                  <a:pt x="263" y="199"/>
                </a:cubicBezTo>
                <a:cubicBezTo>
                  <a:pt x="281" y="202"/>
                  <a:pt x="291" y="216"/>
                  <a:pt x="293" y="225"/>
                </a:cubicBezTo>
                <a:cubicBezTo>
                  <a:pt x="304" y="309"/>
                  <a:pt x="310" y="336"/>
                  <a:pt x="304" y="385"/>
                </a:cubicBezTo>
                <a:cubicBezTo>
                  <a:pt x="303" y="396"/>
                  <a:pt x="294" y="404"/>
                  <a:pt x="282" y="404"/>
                </a:cubicBezTo>
                <a:cubicBezTo>
                  <a:pt x="27" y="404"/>
                  <a:pt x="27" y="404"/>
                  <a:pt x="27" y="404"/>
                </a:cubicBezTo>
                <a:cubicBezTo>
                  <a:pt x="15" y="404"/>
                  <a:pt x="6" y="396"/>
                  <a:pt x="5" y="385"/>
                </a:cubicBezTo>
                <a:cubicBezTo>
                  <a:pt x="0" y="336"/>
                  <a:pt x="5" y="309"/>
                  <a:pt x="16" y="225"/>
                </a:cubicBezTo>
                <a:cubicBezTo>
                  <a:pt x="18" y="216"/>
                  <a:pt x="28" y="202"/>
                  <a:pt x="46" y="199"/>
                </a:cubicBezTo>
                <a:cubicBezTo>
                  <a:pt x="96" y="190"/>
                  <a:pt x="96" y="190"/>
                  <a:pt x="96" y="190"/>
                </a:cubicBezTo>
                <a:cubicBezTo>
                  <a:pt x="100" y="189"/>
                  <a:pt x="105" y="191"/>
                  <a:pt x="108" y="195"/>
                </a:cubicBezTo>
                <a:cubicBezTo>
                  <a:pt x="155" y="261"/>
                  <a:pt x="155" y="261"/>
                  <a:pt x="155" y="26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28" tIns="45713" rIns="91428" bIns="45713" numCol="1" anchor="t" anchorCtr="0" compatLnSpc="1"/>
          <a:lstStyle/>
          <a:p>
            <a:endParaRPr lang="zh-CN" altLang="en-US" sz="360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0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0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0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0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0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0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0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0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0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0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0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0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0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0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0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0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1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0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0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1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0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0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1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0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0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1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9" grpId="0" animBg="1"/>
      <p:bldP spid="1073" grpId="0" animBg="1"/>
      <p:bldP spid="1077" grpId="0" animBg="1"/>
      <p:bldP spid="1081" grpId="0" animBg="1"/>
      <p:bldP spid="1082" grpId="0" animBg="1"/>
      <p:bldP spid="1083" grpId="0" animBg="1"/>
      <p:bldP spid="1084" grpId="0" animBg="1"/>
      <p:bldP spid="1085" grpId="0"/>
      <p:bldP spid="1087" grpId="0" animBg="1"/>
      <p:bldP spid="1088" grpId="0" animBg="1"/>
      <p:bldP spid="1089" grpId="0" animBg="1"/>
      <p:bldP spid="1090" grpId="0" animBg="1"/>
      <p:bldP spid="1092" grpId="0" animBg="1"/>
      <p:bldP spid="1093" grpId="0" animBg="1"/>
      <p:bldP spid="44" grpId="0" animBg="1"/>
      <p:bldP spid="45" grpId="0" animBg="1"/>
      <p:bldP spid="4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450215" y="280035"/>
            <a:ext cx="1028700" cy="363855"/>
          </a:xfrm>
          <a:prstGeom prst="rect">
            <a:avLst/>
          </a:prstGeom>
          <a:solidFill>
            <a:srgbClr val="EDDD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35660" y="220980"/>
            <a:ext cx="3203575" cy="49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Add title text</a:t>
            </a:r>
            <a:endParaRPr kumimoji="1"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2352735" y="1752600"/>
            <a:ext cx="1950718" cy="1950718"/>
            <a:chOff x="1817430" y="2103120"/>
            <a:chExt cx="1950718" cy="1950718"/>
          </a:xfrm>
          <a:solidFill>
            <a:srgbClr val="9A9479">
              <a:alpha val="85000"/>
            </a:srgbClr>
          </a:solidFill>
        </p:grpSpPr>
        <p:sp>
          <p:nvSpPr>
            <p:cNvPr id="8" name="泪滴形 7"/>
            <p:cNvSpPr/>
            <p:nvPr/>
          </p:nvSpPr>
          <p:spPr>
            <a:xfrm>
              <a:off x="1817430" y="2103120"/>
              <a:ext cx="1950718" cy="1950718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2341383" y="2601425"/>
              <a:ext cx="891591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>
                  <a:solidFill>
                    <a:schemeClr val="bg1"/>
                  </a:solidFill>
                  <a:cs typeface="+mn-ea"/>
                  <a:sym typeface="+mn-lt"/>
                </a:rPr>
                <a:t>Add</a:t>
              </a:r>
              <a:endParaRPr lang="zh-CN" sz="2800" b="1" dirty="0">
                <a:solidFill>
                  <a:schemeClr val="bg1"/>
                </a:solidFill>
                <a:cs typeface="+mn-ea"/>
                <a:sym typeface="+mn-lt"/>
              </a:endParaRPr>
            </a:p>
            <a:p>
              <a:r>
                <a:rPr lang="en-US" altLang="zh-CN" sz="2800" b="1" dirty="0">
                  <a:solidFill>
                    <a:schemeClr val="bg1"/>
                  </a:solidFill>
                  <a:cs typeface="+mn-ea"/>
                  <a:sym typeface="+mn-lt"/>
                </a:rPr>
                <a:t>title</a:t>
              </a:r>
              <a:endParaRPr lang="zh-CN" sz="28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7931142" y="1753235"/>
            <a:ext cx="1950718" cy="1950718"/>
            <a:chOff x="1817430" y="2103120"/>
            <a:chExt cx="1950718" cy="1950718"/>
          </a:xfrm>
          <a:solidFill>
            <a:srgbClr val="B3672E"/>
          </a:solidFill>
        </p:grpSpPr>
        <p:sp>
          <p:nvSpPr>
            <p:cNvPr id="52" name="泪滴形 51"/>
            <p:cNvSpPr/>
            <p:nvPr/>
          </p:nvSpPr>
          <p:spPr>
            <a:xfrm>
              <a:off x="1817430" y="2103120"/>
              <a:ext cx="1950718" cy="1950718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2341383" y="2601425"/>
              <a:ext cx="891591" cy="95410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>
                  <a:solidFill>
                    <a:schemeClr val="bg1"/>
                  </a:solidFill>
                  <a:cs typeface="+mn-ea"/>
                  <a:sym typeface="+mn-lt"/>
                </a:rPr>
                <a:t>Add</a:t>
              </a:r>
              <a:endParaRPr lang="zh-CN" sz="2800" b="1" dirty="0">
                <a:solidFill>
                  <a:schemeClr val="bg1"/>
                </a:solidFill>
                <a:cs typeface="+mn-ea"/>
                <a:sym typeface="+mn-lt"/>
              </a:endParaRPr>
            </a:p>
            <a:p>
              <a:r>
                <a:rPr lang="en-US" altLang="zh-CN" sz="2800" b="1" dirty="0">
                  <a:solidFill>
                    <a:schemeClr val="bg1"/>
                  </a:solidFill>
                  <a:cs typeface="+mn-ea"/>
                  <a:sym typeface="+mn-lt"/>
                </a:rPr>
                <a:t>title</a:t>
              </a:r>
              <a:endParaRPr lang="zh-CN" sz="28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0" name="箭头: 右 8"/>
          <p:cNvSpPr/>
          <p:nvPr/>
        </p:nvSpPr>
        <p:spPr>
          <a:xfrm>
            <a:off x="5187567" y="2311620"/>
            <a:ext cx="2298924" cy="556260"/>
          </a:xfrm>
          <a:prstGeom prst="rightArrow">
            <a:avLst>
              <a:gd name="adj1" fmla="val 50000"/>
              <a:gd name="adj2" fmla="val 95205"/>
            </a:avLst>
          </a:prstGeom>
          <a:solidFill>
            <a:srgbClr val="E2A5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1683610" y="4012956"/>
            <a:ext cx="8490168" cy="372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Click here to add content, content to match the title. 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  <p:bldP spid="3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450215" y="280035"/>
            <a:ext cx="1028700" cy="363855"/>
          </a:xfrm>
          <a:prstGeom prst="rect">
            <a:avLst/>
          </a:prstGeom>
          <a:solidFill>
            <a:srgbClr val="EDDD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35660" y="220980"/>
            <a:ext cx="3203575" cy="49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Add title text</a:t>
            </a:r>
            <a:endParaRPr kumimoji="1"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1608769" y="1624224"/>
            <a:ext cx="1426468" cy="611801"/>
          </a:xfrm>
          <a:prstGeom prst="roundRect">
            <a:avLst>
              <a:gd name="adj" fmla="val 50000"/>
            </a:avLst>
          </a:prstGeom>
          <a:solidFill>
            <a:srgbClr val="B3672E"/>
          </a:solidFill>
          <a:ln w="127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/>
            <a:r>
              <a:rPr lang="en-US" altLang="zh-CN" sz="32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cs typeface="+mn-ea"/>
                <a:sym typeface="+mn-lt"/>
              </a:rPr>
              <a:t>Title</a:t>
            </a:r>
            <a:endParaRPr lang="zh-CN" altLang="en-US" sz="3200" b="1" kern="0" dirty="0">
              <a:gradFill>
                <a:gsLst>
                  <a:gs pos="100000">
                    <a:schemeClr val="bg1"/>
                  </a:gs>
                  <a:gs pos="0">
                    <a:schemeClr val="bg1">
                      <a:lumMod val="95000"/>
                    </a:schemeClr>
                  </a:gs>
                </a:gsLst>
                <a:path path="circle">
                  <a:fillToRect l="100000" b="100000"/>
                </a:path>
              </a:gradFill>
              <a:cs typeface="+mn-ea"/>
              <a:sym typeface="+mn-lt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3227259" y="1624225"/>
            <a:ext cx="7527036" cy="611801"/>
          </a:xfrm>
          <a:prstGeom prst="rect">
            <a:avLst/>
          </a:prstGeom>
          <a:noFill/>
          <a:ln w="12700" cap="flat" cmpd="sng" algn="ctr">
            <a:solidFill>
              <a:srgbClr val="9A9479"/>
            </a:solidFill>
            <a:prstDash val="solid"/>
          </a:ln>
          <a:effectLst/>
        </p:spPr>
        <p:txBody>
          <a:bodyPr rtlCol="0" anchor="ctr"/>
          <a:lstStyle/>
          <a:p>
            <a:pPr lvl="0"/>
            <a:r>
              <a:rPr lang="en-US" altLang="zh-CN" kern="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Click here to add content, content to match the title. </a:t>
            </a:r>
            <a:endParaRPr lang="zh-CN" altLang="en-US" kern="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6" name="圆角矩形 35"/>
          <p:cNvSpPr/>
          <p:nvPr/>
        </p:nvSpPr>
        <p:spPr>
          <a:xfrm>
            <a:off x="1608768" y="2560328"/>
            <a:ext cx="1426468" cy="611801"/>
          </a:xfrm>
          <a:prstGeom prst="roundRect">
            <a:avLst>
              <a:gd name="adj" fmla="val 50000"/>
            </a:avLst>
          </a:prstGeom>
          <a:solidFill>
            <a:srgbClr val="9A9479"/>
          </a:solidFill>
          <a:ln w="127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/>
            <a:r>
              <a:rPr lang="en-US" altLang="zh-CN" sz="32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cs typeface="+mn-ea"/>
                <a:sym typeface="+mn-lt"/>
              </a:rPr>
              <a:t>Title</a:t>
            </a:r>
            <a:endParaRPr lang="zh-CN" altLang="en-US" sz="3200" b="1" kern="0" dirty="0">
              <a:gradFill>
                <a:gsLst>
                  <a:gs pos="100000">
                    <a:schemeClr val="bg1"/>
                  </a:gs>
                  <a:gs pos="0">
                    <a:schemeClr val="bg1">
                      <a:lumMod val="95000"/>
                    </a:schemeClr>
                  </a:gs>
                </a:gsLst>
                <a:path path="circle">
                  <a:fillToRect l="100000" b="100000"/>
                </a:path>
              </a:gradFill>
              <a:cs typeface="+mn-ea"/>
              <a:sym typeface="+mn-lt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3227257" y="2560329"/>
            <a:ext cx="7527036" cy="611801"/>
          </a:xfrm>
          <a:prstGeom prst="rect">
            <a:avLst/>
          </a:prstGeom>
          <a:noFill/>
          <a:ln w="12700" cap="flat" cmpd="sng" algn="ctr">
            <a:solidFill>
              <a:srgbClr val="9A9479"/>
            </a:solidFill>
            <a:prstDash val="solid"/>
          </a:ln>
          <a:effectLst/>
        </p:spPr>
        <p:txBody>
          <a:bodyPr rtlCol="0" anchor="ctr"/>
          <a:lstStyle/>
          <a:p>
            <a:pPr lvl="0"/>
            <a:r>
              <a:rPr lang="en-US" altLang="zh-CN" kern="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Click here to add content, content to match the title. </a:t>
            </a:r>
            <a:endParaRPr lang="zh-CN" altLang="en-US" kern="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2" name="圆角矩形 41"/>
          <p:cNvSpPr/>
          <p:nvPr/>
        </p:nvSpPr>
        <p:spPr>
          <a:xfrm>
            <a:off x="1608767" y="3496432"/>
            <a:ext cx="1426468" cy="611801"/>
          </a:xfrm>
          <a:prstGeom prst="roundRect">
            <a:avLst>
              <a:gd name="adj" fmla="val 50000"/>
            </a:avLst>
          </a:prstGeom>
          <a:solidFill>
            <a:srgbClr val="E2A52A"/>
          </a:solidFill>
          <a:ln w="127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/>
            <a:r>
              <a:rPr lang="en-US" altLang="zh-CN" sz="32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cs typeface="+mn-ea"/>
                <a:sym typeface="+mn-lt"/>
              </a:rPr>
              <a:t>Title</a:t>
            </a:r>
            <a:endParaRPr lang="zh-CN" altLang="en-US" sz="3200" b="1" kern="0" dirty="0">
              <a:gradFill>
                <a:gsLst>
                  <a:gs pos="100000">
                    <a:schemeClr val="bg1"/>
                  </a:gs>
                  <a:gs pos="0">
                    <a:schemeClr val="bg1">
                      <a:lumMod val="95000"/>
                    </a:schemeClr>
                  </a:gs>
                </a:gsLst>
                <a:path path="circle">
                  <a:fillToRect l="100000" b="100000"/>
                </a:path>
              </a:gradFill>
              <a:cs typeface="+mn-ea"/>
              <a:sym typeface="+mn-lt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3227256" y="3496434"/>
            <a:ext cx="7527036" cy="611801"/>
          </a:xfrm>
          <a:prstGeom prst="rect">
            <a:avLst/>
          </a:prstGeom>
          <a:noFill/>
          <a:ln w="12700" cap="flat" cmpd="sng" algn="ctr">
            <a:solidFill>
              <a:srgbClr val="9A9479"/>
            </a:solidFill>
            <a:prstDash val="solid"/>
          </a:ln>
          <a:effectLst/>
        </p:spPr>
        <p:txBody>
          <a:bodyPr rtlCol="0" anchor="ctr"/>
          <a:lstStyle/>
          <a:p>
            <a:pPr lvl="0"/>
            <a:r>
              <a:rPr lang="en-US" altLang="zh-CN" kern="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Click here to add content, content to match the title. </a:t>
            </a:r>
            <a:endParaRPr lang="zh-CN" altLang="en-US" kern="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" name="文本"/>
          <p:cNvSpPr txBox="1"/>
          <p:nvPr/>
        </p:nvSpPr>
        <p:spPr>
          <a:xfrm>
            <a:off x="585759" y="4804166"/>
            <a:ext cx="10813472" cy="41819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zh-CN"/>
            </a:defPPr>
            <a:lvl1pPr indent="467995">
              <a:lnSpc>
                <a:spcPct val="150000"/>
              </a:lnSpc>
              <a:spcAft>
                <a:spcPts val="1500"/>
              </a:spcAft>
              <a:defRPr sz="1600" spc="150">
                <a:solidFill>
                  <a:sysClr val="windowText" lastClr="000000">
                    <a:lumMod val="95000"/>
                    <a:lumOff val="5000"/>
                  </a:sysClr>
                </a:solidFill>
                <a:latin typeface="微软雅黑" panose="020B0503020204020204" charset="-122"/>
              </a:defRPr>
            </a:lvl1pPr>
          </a:lstStyle>
          <a:p>
            <a:pPr algn="ctr"/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+mn-ea"/>
                <a:sym typeface="+mn-lt"/>
              </a:rPr>
              <a:t>Click here to add text content, such as keywords, some brief introductions, etc.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4" name="文本"/>
          <p:cNvSpPr/>
          <p:nvPr/>
        </p:nvSpPr>
        <p:spPr>
          <a:xfrm>
            <a:off x="5296314" y="4358139"/>
            <a:ext cx="2437783" cy="4462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300" b="1" spc="250" dirty="0">
                <a:solidFill>
                  <a:srgbClr val="9A9479"/>
                </a:solidFill>
                <a:cs typeface="+mn-ea"/>
                <a:sym typeface="+mn-lt"/>
              </a:rPr>
              <a:t>Add title text</a:t>
            </a:r>
            <a:endParaRPr lang="zh-CN" altLang="en-US" sz="2300" b="1" spc="250" dirty="0">
              <a:solidFill>
                <a:srgbClr val="9A9479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1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5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7531E-6 3.74012E-6 L -0.10457 3.74012E-6 " pathEditMode="relative" rAng="0" ptsTypes="AA">
                                      <p:cBhvr>
                                        <p:cTn id="14" dur="1500" spd="-100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3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5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7531E-6 3.66989E-6 L -0.10457 3.66989E-6 " pathEditMode="relative" rAng="0" ptsTypes="AA">
                                      <p:cBhvr>
                                        <p:cTn id="29" dur="1500" spd="-100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3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0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5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7531E-6 4.10887E-6 L -0.10457 4.10887E-6 " pathEditMode="relative" rAng="0" ptsTypes="AA">
                                      <p:cBhvr>
                                        <p:cTn id="44" dur="1500" spd="-100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3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6000"/>
                            </p:stCondLst>
                            <p:childTnLst>
                              <p:par>
                                <p:cTn id="50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6500"/>
                            </p:stCondLst>
                            <p:childTnLst>
                              <p:par>
                                <p:cTn id="5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bldLvl="0" animBg="1"/>
      <p:bldP spid="34" grpId="1" bldLvl="0" animBg="1"/>
      <p:bldP spid="34" grpId="2" bldLvl="0" animBg="1"/>
      <p:bldP spid="35" grpId="0" bldLvl="0" animBg="1"/>
      <p:bldP spid="36" grpId="0" bldLvl="0" animBg="1"/>
      <p:bldP spid="36" grpId="1" bldLvl="0" animBg="1"/>
      <p:bldP spid="36" grpId="2" bldLvl="0" animBg="1"/>
      <p:bldP spid="37" grpId="0" bldLvl="0" animBg="1"/>
      <p:bldP spid="42" grpId="0" bldLvl="0" animBg="1"/>
      <p:bldP spid="42" grpId="1" bldLvl="0" animBg="1"/>
      <p:bldP spid="42" grpId="2" bldLvl="0" animBg="1"/>
      <p:bldP spid="43" grpId="0" bldLvl="0" animBg="1"/>
      <p:bldP spid="2" grpId="0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5624" y="4076660"/>
            <a:ext cx="1936376" cy="278134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179925" cy="3387048"/>
          </a:xfrm>
          <a:prstGeom prst="rect">
            <a:avLst/>
          </a:prstGeom>
        </p:spPr>
      </p:pic>
      <p:grpSp>
        <p:nvGrpSpPr>
          <p:cNvPr id="5" name="组合 4"/>
          <p:cNvGrpSpPr/>
          <p:nvPr/>
        </p:nvGrpSpPr>
        <p:grpSpPr>
          <a:xfrm>
            <a:off x="1356995" y="963930"/>
            <a:ext cx="9495155" cy="4930140"/>
            <a:chOff x="671" y="1077"/>
            <a:chExt cx="17888" cy="8646"/>
          </a:xfrm>
        </p:grpSpPr>
        <p:sp>
          <p:nvSpPr>
            <p:cNvPr id="17" name="矩形 16"/>
            <p:cNvSpPr/>
            <p:nvPr/>
          </p:nvSpPr>
          <p:spPr>
            <a:xfrm>
              <a:off x="671" y="1077"/>
              <a:ext cx="17888" cy="8646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1341" y="1589"/>
              <a:ext cx="16515" cy="7621"/>
            </a:xfrm>
            <a:prstGeom prst="rect">
              <a:avLst/>
            </a:prstGeom>
            <a:solidFill>
              <a:schemeClr val="bg1">
                <a:alpha val="96000"/>
              </a:schemeClr>
            </a:solidFill>
            <a:ln w="254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37" name="任意形状 36"/>
          <p:cNvSpPr/>
          <p:nvPr/>
        </p:nvSpPr>
        <p:spPr>
          <a:xfrm>
            <a:off x="5048885" y="2263775"/>
            <a:ext cx="1751330" cy="1165225"/>
          </a:xfrm>
          <a:custGeom>
            <a:avLst/>
            <a:gdLst>
              <a:gd name="connsiteX0" fmla="*/ 67 w 3890860"/>
              <a:gd name="connsiteY0" fmla="*/ 1524481 h 3192281"/>
              <a:gd name="connsiteX1" fmla="*/ 2223314 w 3890860"/>
              <a:gd name="connsiteY1" fmla="*/ 481 h 3192281"/>
              <a:gd name="connsiteX2" fmla="*/ 3890750 w 3890860"/>
              <a:gd name="connsiteY2" fmla="*/ 1381046 h 3192281"/>
              <a:gd name="connsiteX3" fmla="*/ 2295032 w 3890860"/>
              <a:gd name="connsiteY3" fmla="*/ 3191917 h 3192281"/>
              <a:gd name="connsiteX4" fmla="*/ 67 w 3890860"/>
              <a:gd name="connsiteY4" fmla="*/ 1524481 h 3192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860" h="3192281">
                <a:moveTo>
                  <a:pt x="67" y="1524481"/>
                </a:moveTo>
                <a:cubicBezTo>
                  <a:pt x="-11886" y="992575"/>
                  <a:pt x="1574867" y="24387"/>
                  <a:pt x="2223314" y="481"/>
                </a:cubicBezTo>
                <a:cubicBezTo>
                  <a:pt x="2871761" y="-23425"/>
                  <a:pt x="3878797" y="849140"/>
                  <a:pt x="3890750" y="1381046"/>
                </a:cubicBezTo>
                <a:cubicBezTo>
                  <a:pt x="3902703" y="1912952"/>
                  <a:pt x="2943479" y="3168011"/>
                  <a:pt x="2295032" y="3191917"/>
                </a:cubicBezTo>
                <a:cubicBezTo>
                  <a:pt x="1646585" y="3215823"/>
                  <a:pt x="12020" y="2056387"/>
                  <a:pt x="67" y="1524481"/>
                </a:cubicBezTo>
                <a:close/>
              </a:path>
            </a:pathLst>
          </a:custGeom>
          <a:solidFill>
            <a:srgbClr val="E2A5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361140" y="4221225"/>
            <a:ext cx="32797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Click here to add content, content to match the title. </a:t>
            </a:r>
            <a:endParaRPr kumimoji="1" lang="en-US" altLang="zh-CN" sz="1600" dirty="0">
              <a:solidFill>
                <a:schemeClr val="tx1">
                  <a:lumMod val="95000"/>
                  <a:lumOff val="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498588" y="2579855"/>
            <a:ext cx="100516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000">
                <a:solidFill>
                  <a:schemeClr val="bg1"/>
                </a:solidFill>
                <a:cs typeface="+mn-ea"/>
                <a:sym typeface="+mn-lt"/>
              </a:rPr>
              <a:t>02</a:t>
            </a:r>
            <a:endParaRPr kumimoji="1" lang="zh-CN" altLang="en-US" sz="4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3238500" y="3641725"/>
            <a:ext cx="5715000" cy="363855"/>
          </a:xfrm>
          <a:prstGeom prst="rect">
            <a:avLst/>
          </a:prstGeom>
          <a:solidFill>
            <a:srgbClr val="EDDD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073380" y="3373306"/>
            <a:ext cx="3855244" cy="743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Add title text</a:t>
            </a:r>
            <a:endParaRPr kumimoji="1" lang="zh-CN" altLang="en-US" sz="3200" dirty="0">
              <a:solidFill>
                <a:srgbClr val="353332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bldLvl="0" animBg="1"/>
      <p:bldP spid="12" grpId="0"/>
      <p:bldP spid="13" grpId="0"/>
      <p:bldP spid="24" grpId="0" bldLvl="0" animBg="1"/>
      <p:bldP spid="11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1122</Words>
  <Application>Microsoft Office PowerPoint</Application>
  <PresentationFormat>Widescreen</PresentationFormat>
  <Paragraphs>185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TIen Nguyen</dc:creator>
  <cp:lastModifiedBy>TIen Nguyen</cp:lastModifiedBy>
  <cp:revision>1</cp:revision>
  <dcterms:created xsi:type="dcterms:W3CDTF">2024-11-14T15:19:23Z</dcterms:created>
  <dcterms:modified xsi:type="dcterms:W3CDTF">2024-11-14T15:19:35Z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2024-11-14T15:19:28Z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17bfb3b5-c580-46de-8bb1-ba3c1dde26b1</vt:lpwstr>
  </property>
  <property fmtid="{D5CDD505-2E9C-101B-9397-08002B2CF9AE}" pid="7" name="MSIP_Label_defa4170-0d19-0005-0004-bc88714345d2_ActionId">
    <vt:lpwstr>56e5e7ae-3cfb-4edb-b243-63a9472aa6ef</vt:lpwstr>
  </property>
  <property fmtid="{D5CDD505-2E9C-101B-9397-08002B2CF9AE}" pid="8" name="MSIP_Label_defa4170-0d19-0005-0004-bc88714345d2_ContentBits">
    <vt:lpwstr>0</vt:lpwstr>
  </property>
</Properties>
</file>