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24"/>
  </p:notesMasterIdLst>
  <p:handoutMasterIdLst>
    <p:handoutMasterId r:id="rId25"/>
  </p:handoutMasterIdLst>
  <p:sldIdLst>
    <p:sldId id="3852" r:id="rId5"/>
    <p:sldId id="3866" r:id="rId6"/>
    <p:sldId id="3853" r:id="rId7"/>
    <p:sldId id="3867" r:id="rId8"/>
    <p:sldId id="3868" r:id="rId9"/>
    <p:sldId id="3861" r:id="rId10"/>
    <p:sldId id="3869" r:id="rId11"/>
    <p:sldId id="3854" r:id="rId12"/>
    <p:sldId id="3857" r:id="rId13"/>
    <p:sldId id="3863" r:id="rId14"/>
    <p:sldId id="3855" r:id="rId15"/>
    <p:sldId id="3858" r:id="rId16"/>
    <p:sldId id="3864" r:id="rId17"/>
    <p:sldId id="3862" r:id="rId18"/>
    <p:sldId id="3856" r:id="rId19"/>
    <p:sldId id="3859" r:id="rId20"/>
    <p:sldId id="3865" r:id="rId21"/>
    <p:sldId id="3870" r:id="rId22"/>
    <p:sldId id="38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94" autoAdjust="0"/>
  </p:normalViewPr>
  <p:slideViewPr>
    <p:cSldViewPr snapToGrid="0">
      <p:cViewPr varScale="1">
        <p:scale>
          <a:sx n="105" d="100"/>
          <a:sy n="105" d="100"/>
        </p:scale>
        <p:origin x="378" y="114"/>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dLbls>
          <c:showLegendKey val="0"/>
          <c:showVal val="0"/>
          <c:showCatName val="0"/>
          <c:showSerName val="0"/>
          <c:showPercent val="0"/>
          <c:showBubbleSize val="0"/>
          <c:showLeaderLines val="0"/>
        </c:dLbls>
        <c:firstSliceAng val="0"/>
        <c:holeSize val="90"/>
      </c:doughnutChart>
      <c:spPr>
        <a:noFill/>
        <a:ln w="25400">
          <a:noFill/>
        </a:ln>
        <a:effectLst/>
      </c:spPr>
    </c:plotArea>
    <c:plotVisOnly val="1"/>
    <c:dispBlanksAs val="span"/>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10/1/2024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10/1/2024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91264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9017" y="2351157"/>
            <a:ext cx="8960219" cy="3862074"/>
          </a:xfrm>
        </p:spPr>
        <p:txBody>
          <a:bodyPr anchor="t">
            <a:normAutofit/>
          </a:bodyPr>
          <a:lstStyle>
            <a:lvl1pPr algn="l">
              <a:defRPr sz="7667"/>
            </a:lvl1pPr>
          </a:lstStyle>
          <a:p>
            <a:r>
              <a:rPr lang="en-US" dirty="0"/>
              <a:t>Click to edit Master title style</a:t>
            </a:r>
          </a:p>
        </p:txBody>
      </p:sp>
      <p:sp>
        <p:nvSpPr>
          <p:cNvPr id="5" name="Footer Placeholder 4"/>
          <p:cNvSpPr>
            <a:spLocks noGrp="1"/>
          </p:cNvSpPr>
          <p:nvPr>
            <p:ph type="ftr" sz="quarter" idx="11"/>
          </p:nvPr>
        </p:nvSpPr>
        <p:spPr>
          <a:xfrm rot="16200000">
            <a:off x="9829799" y="3246438"/>
            <a:ext cx="4114800" cy="365125"/>
          </a:xfrm>
        </p:spPr>
        <p:txBody>
          <a:bodyPr/>
          <a:lstStyle>
            <a:lvl1pPr algn="ctr">
              <a:defRPr sz="1400"/>
            </a:lvl1pPr>
          </a:lstStyle>
          <a:p>
            <a:r>
              <a:rPr lang="en-ID" dirty="0"/>
              <a:t>PRESENTATION TITLE</a:t>
            </a:r>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5783792" y="1058042"/>
            <a:ext cx="5184775" cy="1197591"/>
          </a:xfrm>
        </p:spPr>
        <p:txBody>
          <a:bodyPr anchor="ctr"/>
          <a:lstStyle/>
          <a:p>
            <a:pPr lvl="0"/>
            <a:r>
              <a:rPr lang="en-US" dirty="0"/>
              <a:t>Click to edit Master text styles</a:t>
            </a:r>
          </a:p>
        </p:txBody>
      </p:sp>
    </p:spTree>
    <p:extLst>
      <p:ext uri="{BB962C8B-B14F-4D97-AF65-F5344CB8AC3E}">
        <p14:creationId xmlns:p14="http://schemas.microsoft.com/office/powerpoint/2010/main" val="203073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Sections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2230F5-597C-3032-DF77-75747627AE3E}"/>
              </a:ext>
            </a:extLst>
          </p:cNvPr>
          <p:cNvSpPr/>
          <p:nvPr userDrawn="1"/>
        </p:nvSpPr>
        <p:spPr>
          <a:xfrm>
            <a:off x="4276033" y="2342507"/>
            <a:ext cx="6692533" cy="16882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dirty="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6" y="619624"/>
            <a:ext cx="6692533"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1" y="4212337"/>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437088"/>
            <a:ext cx="7732183" cy="2053435"/>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4" y="2647814"/>
            <a:ext cx="6692533" cy="1382909"/>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9" name="Text Placeholder 8">
            <a:extLst>
              <a:ext uri="{FF2B5EF4-FFF2-40B4-BE49-F238E27FC236}">
                <a16:creationId xmlns:a16="http://schemas.microsoft.com/office/drawing/2014/main" id="{FB699D9A-0440-F623-A0B6-4C44724F540D}"/>
              </a:ext>
            </a:extLst>
          </p:cNvPr>
          <p:cNvSpPr>
            <a:spLocks noGrp="1"/>
          </p:cNvSpPr>
          <p:nvPr>
            <p:ph type="body" sz="quarter" idx="17" hasCustomPrompt="1"/>
          </p:nvPr>
        </p:nvSpPr>
        <p:spPr>
          <a:xfrm>
            <a:off x="599018" y="4210878"/>
            <a:ext cx="7732182" cy="221192"/>
          </a:xfrm>
        </p:spPr>
        <p:txBody>
          <a:bodyPr anchor="b">
            <a:noAutofit/>
          </a:bodyPr>
          <a:lstStyle>
            <a:lvl1pPr>
              <a:defRPr sz="1250" b="1"/>
            </a:lvl1pPr>
          </a:lstStyle>
          <a:p>
            <a:pPr lvl="0"/>
            <a:r>
              <a:rPr lang="en-US" dirty="0"/>
              <a:t>Click to edit master text styles</a:t>
            </a:r>
          </a:p>
        </p:txBody>
      </p:sp>
      <p:sp>
        <p:nvSpPr>
          <p:cNvPr id="11" name="Text Placeholder 8">
            <a:extLst>
              <a:ext uri="{FF2B5EF4-FFF2-40B4-BE49-F238E27FC236}">
                <a16:creationId xmlns:a16="http://schemas.microsoft.com/office/drawing/2014/main" id="{F05BCCAA-A432-8B61-761B-D9FE1F32AED7}"/>
              </a:ext>
            </a:extLst>
          </p:cNvPr>
          <p:cNvSpPr>
            <a:spLocks noGrp="1"/>
          </p:cNvSpPr>
          <p:nvPr>
            <p:ph type="body" sz="quarter" idx="19" hasCustomPrompt="1"/>
          </p:nvPr>
        </p:nvSpPr>
        <p:spPr>
          <a:xfrm>
            <a:off x="4276034" y="2342507"/>
            <a:ext cx="6692533" cy="300289"/>
          </a:xfrm>
        </p:spPr>
        <p:txBody>
          <a:bodyPr anchor="b">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207277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Sections Sl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419B-0A7A-D6A9-278B-3CB3F6B13C8C}"/>
              </a:ext>
            </a:extLst>
          </p:cNvPr>
          <p:cNvSpPr>
            <a:spLocks noGrp="1"/>
          </p:cNvSpPr>
          <p:nvPr>
            <p:ph type="title"/>
          </p:nvPr>
        </p:nvSpPr>
        <p:spPr>
          <a:xfrm>
            <a:off x="6519860" y="619622"/>
            <a:ext cx="4448707" cy="1968969"/>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2475DCC-A5DC-45EE-5280-E6AF55C5FBDB}"/>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24554E76-F34B-95F8-FD2E-0312C265AECF}"/>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6">
            <a:extLst>
              <a:ext uri="{FF2B5EF4-FFF2-40B4-BE49-F238E27FC236}">
                <a16:creationId xmlns:a16="http://schemas.microsoft.com/office/drawing/2014/main" id="{FD592EB7-0888-4601-189D-47D758F2EA24}"/>
              </a:ext>
            </a:extLst>
          </p:cNvPr>
          <p:cNvSpPr>
            <a:spLocks noGrp="1"/>
          </p:cNvSpPr>
          <p:nvPr>
            <p:ph type="pic" sz="quarter" idx="12"/>
          </p:nvPr>
        </p:nvSpPr>
        <p:spPr>
          <a:xfrm>
            <a:off x="0" y="0"/>
            <a:ext cx="5783792" cy="3855843"/>
          </a:xfrm>
        </p:spPr>
      </p:sp>
      <p:sp>
        <p:nvSpPr>
          <p:cNvPr id="7" name="Text Placeholder 7">
            <a:extLst>
              <a:ext uri="{FF2B5EF4-FFF2-40B4-BE49-F238E27FC236}">
                <a16:creationId xmlns:a16="http://schemas.microsoft.com/office/drawing/2014/main" id="{D5089FCE-DB18-D776-A8F9-8E69AD01AAD4}"/>
              </a:ext>
            </a:extLst>
          </p:cNvPr>
          <p:cNvSpPr>
            <a:spLocks noGrp="1"/>
          </p:cNvSpPr>
          <p:nvPr>
            <p:ph type="body" sz="quarter" idx="23"/>
          </p:nvPr>
        </p:nvSpPr>
        <p:spPr>
          <a:xfrm>
            <a:off x="599017" y="4596384"/>
            <a:ext cx="5184775" cy="1849257"/>
          </a:xfrm>
        </p:spPr>
        <p:txBody>
          <a:bodyPr>
            <a:noAutofit/>
          </a:bodyPr>
          <a:lstStyle>
            <a:lvl1pPr>
              <a:defRPr>
                <a:latin typeface="+mn-lt"/>
                <a:ea typeface="Cascadia Mono SemiBold" panose="020B0609020000020004" pitchFamily="49" charset="0"/>
                <a:cs typeface="Cascadia Mono SemiBold" panose="020B0609020000020004" pitchFamily="49" charset="0"/>
              </a:defRPr>
            </a:lvl1pPr>
            <a:lvl2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2pPr>
            <a:lvl3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3pPr>
            <a:lvl4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4pPr>
            <a:lvl5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50477A3C-2108-3003-027C-E88B14294EA0}"/>
              </a:ext>
            </a:extLst>
          </p:cNvPr>
          <p:cNvSpPr>
            <a:spLocks noGrp="1"/>
          </p:cNvSpPr>
          <p:nvPr>
            <p:ph type="body" sz="quarter" idx="24"/>
          </p:nvPr>
        </p:nvSpPr>
        <p:spPr>
          <a:xfrm>
            <a:off x="6519862" y="3429000"/>
            <a:ext cx="4448706" cy="2809377"/>
          </a:xfrm>
        </p:spPr>
        <p:txBody>
          <a:bodyPr>
            <a:noAutofit/>
          </a:bodyPr>
          <a:lstStyle/>
          <a:p>
            <a:pPr lvl="0"/>
            <a:r>
              <a:rPr lang="en-US" dirty="0"/>
              <a:t>Click to edit Master text styles</a:t>
            </a:r>
          </a:p>
        </p:txBody>
      </p:sp>
      <p:sp>
        <p:nvSpPr>
          <p:cNvPr id="8" name="Text Placeholder 7">
            <a:extLst>
              <a:ext uri="{FF2B5EF4-FFF2-40B4-BE49-F238E27FC236}">
                <a16:creationId xmlns:a16="http://schemas.microsoft.com/office/drawing/2014/main" id="{A91A7CC4-3079-7DF7-C21C-DE6408BF46EF}"/>
              </a:ext>
            </a:extLst>
          </p:cNvPr>
          <p:cNvSpPr>
            <a:spLocks noGrp="1"/>
          </p:cNvSpPr>
          <p:nvPr>
            <p:ph type="body" sz="quarter" idx="25"/>
          </p:nvPr>
        </p:nvSpPr>
        <p:spPr>
          <a:xfrm>
            <a:off x="600076" y="4121150"/>
            <a:ext cx="5183717" cy="402167"/>
          </a:xfrm>
        </p:spPr>
        <p:txBody>
          <a:bodyPr anchor="b">
            <a:noAutofit/>
          </a:bodyPr>
          <a:lstStyle>
            <a:lvl1pPr>
              <a:defRPr sz="1250" b="1"/>
            </a:lvl1pPr>
          </a:lstStyle>
          <a:p>
            <a:pPr lvl="0"/>
            <a:r>
              <a:rPr lang="en-US" dirty="0"/>
              <a:t>Click to edit Master text styles</a:t>
            </a:r>
          </a:p>
        </p:txBody>
      </p:sp>
      <p:sp>
        <p:nvSpPr>
          <p:cNvPr id="11" name="Text Placeholder 10">
            <a:extLst>
              <a:ext uri="{FF2B5EF4-FFF2-40B4-BE49-F238E27FC236}">
                <a16:creationId xmlns:a16="http://schemas.microsoft.com/office/drawing/2014/main" id="{E4628143-A333-8CBE-65C0-7C44565BD906}"/>
              </a:ext>
            </a:extLst>
          </p:cNvPr>
          <p:cNvSpPr>
            <a:spLocks noGrp="1"/>
          </p:cNvSpPr>
          <p:nvPr>
            <p:ph type="body" sz="quarter" idx="26"/>
          </p:nvPr>
        </p:nvSpPr>
        <p:spPr>
          <a:xfrm>
            <a:off x="6519860" y="3075517"/>
            <a:ext cx="4448707" cy="286809"/>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873245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Sections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945185"/>
            <a:ext cx="3878469" cy="49128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599017" y="629587"/>
            <a:ext cx="10369550" cy="1197627"/>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599017" y="2688236"/>
            <a:ext cx="2702983" cy="3668115"/>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4406810" y="2688236"/>
            <a:ext cx="2850043" cy="3668117"/>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AFC7124D-DD4E-EC8C-E7C5-E61FED507E5E}"/>
              </a:ext>
            </a:extLst>
          </p:cNvPr>
          <p:cNvSpPr>
            <a:spLocks noGrp="1"/>
          </p:cNvSpPr>
          <p:nvPr>
            <p:ph type="body" sz="quarter" idx="16"/>
          </p:nvPr>
        </p:nvSpPr>
        <p:spPr>
          <a:xfrm>
            <a:off x="600075" y="2238376"/>
            <a:ext cx="2708275" cy="370417"/>
          </a:xfrm>
        </p:spPr>
        <p:txBody>
          <a:bodyPr>
            <a:noAutofit/>
          </a:bodyPr>
          <a:lstStyle>
            <a:lvl1pPr>
              <a:defRPr sz="1250" b="1" i="0">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A080B0E0-EDE6-D1DA-96BC-3A304EF16614}"/>
              </a:ext>
            </a:extLst>
          </p:cNvPr>
          <p:cNvSpPr>
            <a:spLocks noGrp="1"/>
          </p:cNvSpPr>
          <p:nvPr>
            <p:ph type="body" sz="quarter" idx="17"/>
          </p:nvPr>
        </p:nvSpPr>
        <p:spPr>
          <a:xfrm>
            <a:off x="4406810" y="2238376"/>
            <a:ext cx="2850042" cy="370417"/>
          </a:xfrm>
        </p:spPr>
        <p:txBody>
          <a:bodyPr>
            <a:noAutofit/>
          </a:bodyPr>
          <a:lstStyle>
            <a:lvl1pPr>
              <a:defRPr sz="1250" b="1">
                <a:solidFill>
                  <a:schemeClr val="tx1"/>
                </a:solidFill>
              </a:defRPr>
            </a:lvl1pPr>
          </a:lstStyle>
          <a:p>
            <a:pPr lvl="0"/>
            <a:r>
              <a:rPr lang="en-US" dirty="0"/>
              <a:t>Click to edit Master text styles</a:t>
            </a:r>
          </a:p>
        </p:txBody>
      </p:sp>
      <p:sp>
        <p:nvSpPr>
          <p:cNvPr id="10" name="Text Placeholder 6">
            <a:extLst>
              <a:ext uri="{FF2B5EF4-FFF2-40B4-BE49-F238E27FC236}">
                <a16:creationId xmlns:a16="http://schemas.microsoft.com/office/drawing/2014/main" id="{859FAC71-85AD-024C-725C-D69E0CED99CD}"/>
              </a:ext>
            </a:extLst>
          </p:cNvPr>
          <p:cNvSpPr>
            <a:spLocks noGrp="1"/>
          </p:cNvSpPr>
          <p:nvPr>
            <p:ph type="body" sz="quarter" idx="18"/>
          </p:nvPr>
        </p:nvSpPr>
        <p:spPr>
          <a:xfrm>
            <a:off x="8118525" y="2238375"/>
            <a:ext cx="2850042" cy="370417"/>
          </a:xfrm>
        </p:spPr>
        <p:txBody>
          <a:bodyPr>
            <a:noAutofit/>
          </a:bodyPr>
          <a:lstStyle>
            <a:lvl1pPr>
              <a:defRPr sz="1250" b="1">
                <a:solidFill>
                  <a:schemeClr val="tx1"/>
                </a:solidFill>
              </a:defRPr>
            </a:lvl1pPr>
          </a:lstStyle>
          <a:p>
            <a:pPr lvl="0"/>
            <a:r>
              <a:rPr lang="en-US" dirty="0"/>
              <a:t>Click to edit Master text styles</a:t>
            </a:r>
          </a:p>
        </p:txBody>
      </p:sp>
      <p:sp>
        <p:nvSpPr>
          <p:cNvPr id="13" name="Text Placeholder 10">
            <a:extLst>
              <a:ext uri="{FF2B5EF4-FFF2-40B4-BE49-F238E27FC236}">
                <a16:creationId xmlns:a16="http://schemas.microsoft.com/office/drawing/2014/main" id="{FE6D3C3B-EB21-AFF3-AC51-E227BB698DFC}"/>
              </a:ext>
            </a:extLst>
          </p:cNvPr>
          <p:cNvSpPr>
            <a:spLocks noGrp="1"/>
          </p:cNvSpPr>
          <p:nvPr>
            <p:ph type="body" sz="quarter" idx="19"/>
          </p:nvPr>
        </p:nvSpPr>
        <p:spPr>
          <a:xfrm>
            <a:off x="8118524" y="2688236"/>
            <a:ext cx="2850043" cy="3668117"/>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extLst>
      <p:ext uri="{BB962C8B-B14F-4D97-AF65-F5344CB8AC3E}">
        <p14:creationId xmlns:p14="http://schemas.microsoft.com/office/powerpoint/2010/main" val="196566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556A-4C4F-4323-BBD6-CDF3030D446D}"/>
              </a:ext>
            </a:extLst>
          </p:cNvPr>
          <p:cNvSpPr>
            <a:spLocks noGrp="1"/>
          </p:cNvSpPr>
          <p:nvPr>
            <p:ph type="title"/>
          </p:nvPr>
        </p:nvSpPr>
        <p:spPr>
          <a:xfrm>
            <a:off x="599017" y="61962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838D52A2-22C1-5391-6B70-150432196B6A}"/>
              </a:ext>
            </a:extLst>
          </p:cNvPr>
          <p:cNvSpPr>
            <a:spLocks noGrp="1"/>
          </p:cNvSpPr>
          <p:nvPr>
            <p:ph type="ftr" sz="quarter" idx="10"/>
          </p:nvPr>
        </p:nvSpPr>
        <p:spPr/>
        <p:txBody>
          <a:bodyPr/>
          <a:lstStyle/>
          <a:p>
            <a:r>
              <a:rPr lang="en-ID"/>
              <a:t>PUNCA BRAND STRATEGY</a:t>
            </a:r>
            <a:endParaRPr lang="en-ID" dirty="0"/>
          </a:p>
        </p:txBody>
      </p:sp>
      <p:sp>
        <p:nvSpPr>
          <p:cNvPr id="4" name="Slide Number Placeholder 3">
            <a:extLst>
              <a:ext uri="{FF2B5EF4-FFF2-40B4-BE49-F238E27FC236}">
                <a16:creationId xmlns:a16="http://schemas.microsoft.com/office/drawing/2014/main" id="{E0205432-AB6B-FF89-CB0C-1C4E6B4A20F2}"/>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5" name="Chart Placeholder 22">
            <a:extLst>
              <a:ext uri="{FF2B5EF4-FFF2-40B4-BE49-F238E27FC236}">
                <a16:creationId xmlns:a16="http://schemas.microsoft.com/office/drawing/2014/main" id="{7B768053-ECBB-DC91-DCF1-5640D1A23588}"/>
              </a:ext>
            </a:extLst>
          </p:cNvPr>
          <p:cNvSpPr>
            <a:spLocks noGrp="1"/>
          </p:cNvSpPr>
          <p:nvPr>
            <p:ph type="chart" sz="quarter" idx="26"/>
          </p:nvPr>
        </p:nvSpPr>
        <p:spPr>
          <a:xfrm>
            <a:off x="1200000" y="1738097"/>
            <a:ext cx="2037784" cy="1684283"/>
          </a:xfrm>
        </p:spPr>
        <p:txBody>
          <a:bodyPr/>
          <a:lstStyle/>
          <a:p>
            <a:endParaRPr lang="en-US" dirty="0"/>
          </a:p>
        </p:txBody>
      </p:sp>
      <p:sp>
        <p:nvSpPr>
          <p:cNvPr id="6" name="Chart Placeholder 22">
            <a:extLst>
              <a:ext uri="{FF2B5EF4-FFF2-40B4-BE49-F238E27FC236}">
                <a16:creationId xmlns:a16="http://schemas.microsoft.com/office/drawing/2014/main" id="{FA52F9D6-8DEF-B87B-34AA-6F17C7D862E0}"/>
              </a:ext>
            </a:extLst>
          </p:cNvPr>
          <p:cNvSpPr>
            <a:spLocks noGrp="1"/>
          </p:cNvSpPr>
          <p:nvPr>
            <p:ph type="chart" sz="quarter" idx="27"/>
          </p:nvPr>
        </p:nvSpPr>
        <p:spPr>
          <a:xfrm>
            <a:off x="8400000" y="1734057"/>
            <a:ext cx="2037784" cy="1684283"/>
          </a:xfrm>
        </p:spPr>
        <p:txBody>
          <a:bodyPr/>
          <a:lstStyle/>
          <a:p>
            <a:endParaRPr lang="en-US" dirty="0"/>
          </a:p>
        </p:txBody>
      </p:sp>
      <p:sp>
        <p:nvSpPr>
          <p:cNvPr id="7" name="Text Placeholder 10">
            <a:extLst>
              <a:ext uri="{FF2B5EF4-FFF2-40B4-BE49-F238E27FC236}">
                <a16:creationId xmlns:a16="http://schemas.microsoft.com/office/drawing/2014/main" id="{9C07B785-A4DF-D4B6-92D0-2E8E22C60891}"/>
              </a:ext>
            </a:extLst>
          </p:cNvPr>
          <p:cNvSpPr>
            <a:spLocks noGrp="1"/>
          </p:cNvSpPr>
          <p:nvPr>
            <p:ph type="body" sz="quarter" idx="20"/>
          </p:nvPr>
        </p:nvSpPr>
        <p:spPr>
          <a:xfrm>
            <a:off x="1018893" y="3508020"/>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8" name="Picture Placeholder 8">
            <a:extLst>
              <a:ext uri="{FF2B5EF4-FFF2-40B4-BE49-F238E27FC236}">
                <a16:creationId xmlns:a16="http://schemas.microsoft.com/office/drawing/2014/main" id="{078ACDE8-BCBA-A408-727B-966ACE397763}"/>
              </a:ext>
            </a:extLst>
          </p:cNvPr>
          <p:cNvSpPr>
            <a:spLocks noGrp="1"/>
          </p:cNvSpPr>
          <p:nvPr>
            <p:ph type="pic" sz="quarter" idx="28"/>
          </p:nvPr>
        </p:nvSpPr>
        <p:spPr>
          <a:xfrm>
            <a:off x="4620552" y="1711315"/>
            <a:ext cx="2400000" cy="4802400"/>
          </a:xfrm>
        </p:spPr>
        <p:txBody>
          <a:bodyPr/>
          <a:lstStyle/>
          <a:p>
            <a:endParaRPr lang="en-UZ"/>
          </a:p>
        </p:txBody>
      </p:sp>
      <p:sp>
        <p:nvSpPr>
          <p:cNvPr id="9" name="Text Placeholder 10">
            <a:extLst>
              <a:ext uri="{FF2B5EF4-FFF2-40B4-BE49-F238E27FC236}">
                <a16:creationId xmlns:a16="http://schemas.microsoft.com/office/drawing/2014/main" id="{A9011876-5E78-CB58-BABC-A39746BBB653}"/>
              </a:ext>
            </a:extLst>
          </p:cNvPr>
          <p:cNvSpPr>
            <a:spLocks noGrp="1"/>
          </p:cNvSpPr>
          <p:nvPr>
            <p:ph type="body" sz="quarter" idx="29"/>
          </p:nvPr>
        </p:nvSpPr>
        <p:spPr>
          <a:xfrm>
            <a:off x="1031381" y="4112515"/>
            <a:ext cx="2402400" cy="2402400"/>
          </a:xfrm>
        </p:spPr>
        <p:txBody>
          <a:bodyPr/>
          <a:lstStyle/>
          <a:p>
            <a:pPr lvl="0"/>
            <a:r>
              <a:rPr lang="en-US" dirty="0"/>
              <a:t>Click to edit Master text styles</a:t>
            </a:r>
          </a:p>
        </p:txBody>
      </p:sp>
      <p:sp>
        <p:nvSpPr>
          <p:cNvPr id="10" name="Text Placeholder 10">
            <a:extLst>
              <a:ext uri="{FF2B5EF4-FFF2-40B4-BE49-F238E27FC236}">
                <a16:creationId xmlns:a16="http://schemas.microsoft.com/office/drawing/2014/main" id="{0F6B691D-F71E-358C-29A5-C67135B73237}"/>
              </a:ext>
            </a:extLst>
          </p:cNvPr>
          <p:cNvSpPr>
            <a:spLocks noGrp="1"/>
          </p:cNvSpPr>
          <p:nvPr>
            <p:ph type="body" sz="quarter" idx="30"/>
          </p:nvPr>
        </p:nvSpPr>
        <p:spPr>
          <a:xfrm>
            <a:off x="8219813" y="3508020"/>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1" name="Text Placeholder 10">
            <a:extLst>
              <a:ext uri="{FF2B5EF4-FFF2-40B4-BE49-F238E27FC236}">
                <a16:creationId xmlns:a16="http://schemas.microsoft.com/office/drawing/2014/main" id="{945C4FD2-9C3E-3AF6-FC72-5146F341D840}"/>
              </a:ext>
            </a:extLst>
          </p:cNvPr>
          <p:cNvSpPr>
            <a:spLocks noGrp="1"/>
          </p:cNvSpPr>
          <p:nvPr>
            <p:ph type="body" sz="quarter" idx="31"/>
          </p:nvPr>
        </p:nvSpPr>
        <p:spPr>
          <a:xfrm>
            <a:off x="8207323" y="41125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816038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556A-4C4F-4323-BBD6-CDF3030D446D}"/>
              </a:ext>
            </a:extLst>
          </p:cNvPr>
          <p:cNvSpPr>
            <a:spLocks noGrp="1"/>
          </p:cNvSpPr>
          <p:nvPr>
            <p:ph type="title"/>
          </p:nvPr>
        </p:nvSpPr>
        <p:spPr>
          <a:xfrm>
            <a:off x="599017" y="61962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838D52A2-22C1-5391-6B70-150432196B6A}"/>
              </a:ext>
            </a:extLst>
          </p:cNvPr>
          <p:cNvSpPr>
            <a:spLocks noGrp="1"/>
          </p:cNvSpPr>
          <p:nvPr>
            <p:ph type="ftr" sz="quarter" idx="10"/>
          </p:nvPr>
        </p:nvSpPr>
        <p:spPr/>
        <p:txBody>
          <a:bodyPr/>
          <a:lstStyle/>
          <a:p>
            <a:r>
              <a:rPr lang="en-ID"/>
              <a:t>PUNCA BRAND STRATEGY</a:t>
            </a:r>
            <a:endParaRPr lang="en-ID" dirty="0"/>
          </a:p>
        </p:txBody>
      </p:sp>
      <p:sp>
        <p:nvSpPr>
          <p:cNvPr id="4" name="Slide Number Placeholder 3">
            <a:extLst>
              <a:ext uri="{FF2B5EF4-FFF2-40B4-BE49-F238E27FC236}">
                <a16:creationId xmlns:a16="http://schemas.microsoft.com/office/drawing/2014/main" id="{E0205432-AB6B-FF89-CB0C-1C4E6B4A20F2}"/>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12" name="Chart Placeholder 22">
            <a:extLst>
              <a:ext uri="{FF2B5EF4-FFF2-40B4-BE49-F238E27FC236}">
                <a16:creationId xmlns:a16="http://schemas.microsoft.com/office/drawing/2014/main" id="{3AC63550-66C3-F99B-5E65-D253158E0F9C}"/>
              </a:ext>
            </a:extLst>
          </p:cNvPr>
          <p:cNvSpPr>
            <a:spLocks noGrp="1"/>
          </p:cNvSpPr>
          <p:nvPr>
            <p:ph type="chart" sz="quarter" idx="27"/>
          </p:nvPr>
        </p:nvSpPr>
        <p:spPr>
          <a:xfrm>
            <a:off x="8143263" y="1732835"/>
            <a:ext cx="2037784" cy="1684283"/>
          </a:xfrm>
        </p:spPr>
        <p:txBody>
          <a:bodyPr/>
          <a:lstStyle/>
          <a:p>
            <a:endParaRPr lang="en-US" dirty="0"/>
          </a:p>
        </p:txBody>
      </p:sp>
      <p:sp>
        <p:nvSpPr>
          <p:cNvPr id="13" name="Text Placeholder 10">
            <a:extLst>
              <a:ext uri="{FF2B5EF4-FFF2-40B4-BE49-F238E27FC236}">
                <a16:creationId xmlns:a16="http://schemas.microsoft.com/office/drawing/2014/main" id="{79B3EFB2-E56F-C9E5-76FB-4FD8920F4020}"/>
              </a:ext>
            </a:extLst>
          </p:cNvPr>
          <p:cNvSpPr>
            <a:spLocks noGrp="1"/>
          </p:cNvSpPr>
          <p:nvPr>
            <p:ph type="body" sz="quarter" idx="20"/>
          </p:nvPr>
        </p:nvSpPr>
        <p:spPr>
          <a:xfrm>
            <a:off x="1205429" y="3539412"/>
            <a:ext cx="2399999" cy="453468"/>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Text Placeholder 10">
            <a:extLst>
              <a:ext uri="{FF2B5EF4-FFF2-40B4-BE49-F238E27FC236}">
                <a16:creationId xmlns:a16="http://schemas.microsoft.com/office/drawing/2014/main" id="{37FD8033-0930-ACA5-9193-EFBA1F7DB51B}"/>
              </a:ext>
            </a:extLst>
          </p:cNvPr>
          <p:cNvSpPr>
            <a:spLocks noGrp="1"/>
          </p:cNvSpPr>
          <p:nvPr>
            <p:ph type="body" sz="quarter" idx="29"/>
          </p:nvPr>
        </p:nvSpPr>
        <p:spPr>
          <a:xfrm>
            <a:off x="1205429" y="4071900"/>
            <a:ext cx="2402400" cy="2402400"/>
          </a:xfrm>
        </p:spPr>
        <p:txBody>
          <a:bodyPr/>
          <a:lstStyle/>
          <a:p>
            <a:pPr lvl="0"/>
            <a:r>
              <a:rPr lang="en-US" dirty="0"/>
              <a:t>Click to edit Master text styles</a:t>
            </a:r>
          </a:p>
        </p:txBody>
      </p:sp>
      <p:sp>
        <p:nvSpPr>
          <p:cNvPr id="15" name="Text Placeholder 10">
            <a:extLst>
              <a:ext uri="{FF2B5EF4-FFF2-40B4-BE49-F238E27FC236}">
                <a16:creationId xmlns:a16="http://schemas.microsoft.com/office/drawing/2014/main" id="{0463C79D-E124-6C29-D6D0-3680BB9FFE42}"/>
              </a:ext>
            </a:extLst>
          </p:cNvPr>
          <p:cNvSpPr>
            <a:spLocks noGrp="1"/>
          </p:cNvSpPr>
          <p:nvPr>
            <p:ph type="body" sz="quarter" idx="30"/>
          </p:nvPr>
        </p:nvSpPr>
        <p:spPr>
          <a:xfrm>
            <a:off x="7962156" y="3539412"/>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0E346084-5798-CA8D-0294-BA874A4CA03A}"/>
              </a:ext>
            </a:extLst>
          </p:cNvPr>
          <p:cNvSpPr>
            <a:spLocks noGrp="1"/>
          </p:cNvSpPr>
          <p:nvPr>
            <p:ph type="body" sz="quarter" idx="31"/>
          </p:nvPr>
        </p:nvSpPr>
        <p:spPr>
          <a:xfrm>
            <a:off x="7962155" y="4093033"/>
            <a:ext cx="2402400" cy="2402400"/>
          </a:xfrm>
        </p:spPr>
        <p:txBody>
          <a:bodyPr/>
          <a:lstStyle/>
          <a:p>
            <a:pPr lvl="0"/>
            <a:r>
              <a:rPr lang="en-US" dirty="0"/>
              <a:t>Click to edit Master text styles</a:t>
            </a:r>
          </a:p>
        </p:txBody>
      </p:sp>
      <p:sp>
        <p:nvSpPr>
          <p:cNvPr id="17" name="Chart Placeholder 22">
            <a:extLst>
              <a:ext uri="{FF2B5EF4-FFF2-40B4-BE49-F238E27FC236}">
                <a16:creationId xmlns:a16="http://schemas.microsoft.com/office/drawing/2014/main" id="{751370E6-8AAB-ED91-AC5B-73F873921EED}"/>
              </a:ext>
            </a:extLst>
          </p:cNvPr>
          <p:cNvSpPr>
            <a:spLocks noGrp="1"/>
          </p:cNvSpPr>
          <p:nvPr>
            <p:ph type="chart" sz="quarter" idx="32"/>
          </p:nvPr>
        </p:nvSpPr>
        <p:spPr>
          <a:xfrm>
            <a:off x="4764900" y="1744717"/>
            <a:ext cx="2037784" cy="1684283"/>
          </a:xfrm>
        </p:spPr>
        <p:txBody>
          <a:bodyPr/>
          <a:lstStyle/>
          <a:p>
            <a:endParaRPr lang="en-US" dirty="0"/>
          </a:p>
        </p:txBody>
      </p:sp>
      <p:sp>
        <p:nvSpPr>
          <p:cNvPr id="18" name="Text Placeholder 10">
            <a:extLst>
              <a:ext uri="{FF2B5EF4-FFF2-40B4-BE49-F238E27FC236}">
                <a16:creationId xmlns:a16="http://schemas.microsoft.com/office/drawing/2014/main" id="{8ED9B72C-BE96-619B-06BC-3B0185FC6331}"/>
              </a:ext>
            </a:extLst>
          </p:cNvPr>
          <p:cNvSpPr>
            <a:spLocks noGrp="1"/>
          </p:cNvSpPr>
          <p:nvPr>
            <p:ph type="body" sz="quarter" idx="33"/>
          </p:nvPr>
        </p:nvSpPr>
        <p:spPr>
          <a:xfrm>
            <a:off x="4583793" y="3508020"/>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9" name="Text Placeholder 10">
            <a:extLst>
              <a:ext uri="{FF2B5EF4-FFF2-40B4-BE49-F238E27FC236}">
                <a16:creationId xmlns:a16="http://schemas.microsoft.com/office/drawing/2014/main" id="{35D1C864-8D31-86D1-2D15-613BE88DB0BB}"/>
              </a:ext>
            </a:extLst>
          </p:cNvPr>
          <p:cNvSpPr>
            <a:spLocks noGrp="1"/>
          </p:cNvSpPr>
          <p:nvPr>
            <p:ph type="body" sz="quarter" idx="34"/>
          </p:nvPr>
        </p:nvSpPr>
        <p:spPr>
          <a:xfrm>
            <a:off x="4570887" y="4071900"/>
            <a:ext cx="2402400" cy="2402400"/>
          </a:xfrm>
        </p:spPr>
        <p:txBody>
          <a:bodyPr/>
          <a:lstStyle/>
          <a:p>
            <a:pPr lvl="0"/>
            <a:r>
              <a:rPr lang="en-US" dirty="0"/>
              <a:t>Click to edit Master text styles</a:t>
            </a:r>
          </a:p>
        </p:txBody>
      </p:sp>
      <p:sp>
        <p:nvSpPr>
          <p:cNvPr id="22" name="Chart Placeholder 22">
            <a:extLst>
              <a:ext uri="{FF2B5EF4-FFF2-40B4-BE49-F238E27FC236}">
                <a16:creationId xmlns:a16="http://schemas.microsoft.com/office/drawing/2014/main" id="{74A7B171-C193-9C15-A2E9-A5597B99BA7F}"/>
              </a:ext>
            </a:extLst>
          </p:cNvPr>
          <p:cNvSpPr>
            <a:spLocks noGrp="1"/>
          </p:cNvSpPr>
          <p:nvPr>
            <p:ph type="chart" sz="quarter" idx="35"/>
          </p:nvPr>
        </p:nvSpPr>
        <p:spPr>
          <a:xfrm>
            <a:off x="1386537" y="1717377"/>
            <a:ext cx="2037784" cy="1684283"/>
          </a:xfrm>
        </p:spPr>
        <p:txBody>
          <a:bodyPr/>
          <a:lstStyle/>
          <a:p>
            <a:endParaRPr lang="en-US" dirty="0"/>
          </a:p>
        </p:txBody>
      </p:sp>
    </p:spTree>
    <p:extLst>
      <p:ext uri="{BB962C8B-B14F-4D97-AF65-F5344CB8AC3E}">
        <p14:creationId xmlns:p14="http://schemas.microsoft.com/office/powerpoint/2010/main" val="2008977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BFA7-001F-A678-E19D-8D2823729D5C}"/>
              </a:ext>
            </a:extLst>
          </p:cNvPr>
          <p:cNvSpPr>
            <a:spLocks noGrp="1"/>
          </p:cNvSpPr>
          <p:nvPr>
            <p:ph type="title"/>
          </p:nvPr>
        </p:nvSpPr>
        <p:spPr>
          <a:xfrm>
            <a:off x="599017" y="61962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90395076-1138-E897-31D7-4D82C172255B}"/>
              </a:ext>
            </a:extLst>
          </p:cNvPr>
          <p:cNvSpPr>
            <a:spLocks noGrp="1"/>
          </p:cNvSpPr>
          <p:nvPr>
            <p:ph type="ftr" sz="quarter" idx="10"/>
          </p:nvPr>
        </p:nvSpPr>
        <p:spPr/>
        <p:txBody>
          <a:bodyPr/>
          <a:lstStyle/>
          <a:p>
            <a:r>
              <a:rPr lang="en-ID"/>
              <a:t>PUNCA BRAND STRATEGY</a:t>
            </a:r>
            <a:endParaRPr lang="en-ID" dirty="0"/>
          </a:p>
        </p:txBody>
      </p:sp>
      <p:sp>
        <p:nvSpPr>
          <p:cNvPr id="4" name="Slide Number Placeholder 3">
            <a:extLst>
              <a:ext uri="{FF2B5EF4-FFF2-40B4-BE49-F238E27FC236}">
                <a16:creationId xmlns:a16="http://schemas.microsoft.com/office/drawing/2014/main" id="{EF60B50C-90EF-E120-9AA5-A1857D9D89CA}"/>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Table Placeholder 5">
            <a:extLst>
              <a:ext uri="{FF2B5EF4-FFF2-40B4-BE49-F238E27FC236}">
                <a16:creationId xmlns:a16="http://schemas.microsoft.com/office/drawing/2014/main" id="{850E3DC5-CC2E-0762-D65B-58E1F832F268}"/>
              </a:ext>
            </a:extLst>
          </p:cNvPr>
          <p:cNvSpPr>
            <a:spLocks noGrp="1"/>
          </p:cNvSpPr>
          <p:nvPr>
            <p:ph type="tbl" sz="quarter" idx="12"/>
          </p:nvPr>
        </p:nvSpPr>
        <p:spPr>
          <a:xfrm>
            <a:off x="1184082" y="2314299"/>
            <a:ext cx="9199418" cy="3874051"/>
          </a:xfrm>
        </p:spPr>
        <p:txBody>
          <a:bodyPr/>
          <a:lstStyle/>
          <a:p>
            <a:endParaRPr lang="en-UZ"/>
          </a:p>
        </p:txBody>
      </p:sp>
      <p:sp>
        <p:nvSpPr>
          <p:cNvPr id="8" name="Text Placeholder 7">
            <a:extLst>
              <a:ext uri="{FF2B5EF4-FFF2-40B4-BE49-F238E27FC236}">
                <a16:creationId xmlns:a16="http://schemas.microsoft.com/office/drawing/2014/main" id="{09668BFF-4227-7693-3ECD-1D04DE721F65}"/>
              </a:ext>
            </a:extLst>
          </p:cNvPr>
          <p:cNvSpPr>
            <a:spLocks noGrp="1"/>
          </p:cNvSpPr>
          <p:nvPr>
            <p:ph type="body" sz="quarter" idx="13"/>
          </p:nvPr>
        </p:nvSpPr>
        <p:spPr>
          <a:xfrm>
            <a:off x="1194859" y="1804459"/>
            <a:ext cx="9179983" cy="389467"/>
          </a:xfrm>
        </p:spPr>
        <p:txBody>
          <a:bodyPr anchor="b"/>
          <a:lstStyle/>
          <a:p>
            <a:pPr lvl="0"/>
            <a:r>
              <a:rPr lang="en-US" dirty="0"/>
              <a:t>Click to edit Master text styles</a:t>
            </a:r>
          </a:p>
        </p:txBody>
      </p:sp>
    </p:spTree>
    <p:extLst>
      <p:ext uri="{BB962C8B-B14F-4D97-AF65-F5344CB8AC3E}">
        <p14:creationId xmlns:p14="http://schemas.microsoft.com/office/powerpoint/2010/main" val="3892296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BFA7-001F-A678-E19D-8D2823729D5C}"/>
              </a:ext>
            </a:extLst>
          </p:cNvPr>
          <p:cNvSpPr>
            <a:spLocks noGrp="1"/>
          </p:cNvSpPr>
          <p:nvPr>
            <p:ph type="title"/>
          </p:nvPr>
        </p:nvSpPr>
        <p:spPr>
          <a:xfrm>
            <a:off x="599017" y="61962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90395076-1138-E897-31D7-4D82C172255B}"/>
              </a:ext>
            </a:extLst>
          </p:cNvPr>
          <p:cNvSpPr>
            <a:spLocks noGrp="1"/>
          </p:cNvSpPr>
          <p:nvPr>
            <p:ph type="ftr" sz="quarter" idx="10"/>
          </p:nvPr>
        </p:nvSpPr>
        <p:spPr/>
        <p:txBody>
          <a:bodyPr/>
          <a:lstStyle/>
          <a:p>
            <a:r>
              <a:rPr lang="en-ID"/>
              <a:t>PUNCA BRAND STRATEGY</a:t>
            </a:r>
            <a:endParaRPr lang="en-ID" dirty="0"/>
          </a:p>
        </p:txBody>
      </p:sp>
      <p:sp>
        <p:nvSpPr>
          <p:cNvPr id="4" name="Slide Number Placeholder 3">
            <a:extLst>
              <a:ext uri="{FF2B5EF4-FFF2-40B4-BE49-F238E27FC236}">
                <a16:creationId xmlns:a16="http://schemas.microsoft.com/office/drawing/2014/main" id="{EF60B50C-90EF-E120-9AA5-A1857D9D89CA}"/>
              </a:ext>
            </a:extLst>
          </p:cNvPr>
          <p:cNvSpPr>
            <a:spLocks noGrp="1"/>
          </p:cNvSpPr>
          <p:nvPr>
            <p:ph type="sldNum" sz="quarter" idx="11"/>
          </p:nvPr>
        </p:nvSpPr>
        <p:spPr/>
        <p:txBody>
          <a:bodyPr/>
          <a:lstStyle/>
          <a:p>
            <a:fld id="{CF6F24BE-8BEB-403A-BDCC-38E201D0662D}" type="slidenum">
              <a:rPr lang="en-ID" smtClean="0"/>
              <a:pPr/>
              <a:t>‹#›</a:t>
            </a:fld>
            <a:endParaRPr lang="en-ID" dirty="0"/>
          </a:p>
        </p:txBody>
      </p:sp>
    </p:spTree>
    <p:extLst>
      <p:ext uri="{BB962C8B-B14F-4D97-AF65-F5344CB8AC3E}">
        <p14:creationId xmlns:p14="http://schemas.microsoft.com/office/powerpoint/2010/main" val="2002310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0395076-1138-E897-31D7-4D82C172255B}"/>
              </a:ext>
            </a:extLst>
          </p:cNvPr>
          <p:cNvSpPr>
            <a:spLocks noGrp="1"/>
          </p:cNvSpPr>
          <p:nvPr>
            <p:ph type="ftr" sz="quarter" idx="10"/>
          </p:nvPr>
        </p:nvSpPr>
        <p:spPr/>
        <p:txBody>
          <a:bodyPr/>
          <a:lstStyle/>
          <a:p>
            <a:r>
              <a:rPr lang="en-ID"/>
              <a:t>PUNCA BRAND STRATEGY</a:t>
            </a:r>
            <a:endParaRPr lang="en-ID" dirty="0"/>
          </a:p>
        </p:txBody>
      </p:sp>
      <p:sp>
        <p:nvSpPr>
          <p:cNvPr id="4" name="Slide Number Placeholder 3">
            <a:extLst>
              <a:ext uri="{FF2B5EF4-FFF2-40B4-BE49-F238E27FC236}">
                <a16:creationId xmlns:a16="http://schemas.microsoft.com/office/drawing/2014/main" id="{EF60B50C-90EF-E120-9AA5-A1857D9D89CA}"/>
              </a:ext>
            </a:extLst>
          </p:cNvPr>
          <p:cNvSpPr>
            <a:spLocks noGrp="1"/>
          </p:cNvSpPr>
          <p:nvPr>
            <p:ph type="sldNum" sz="quarter" idx="11"/>
          </p:nvPr>
        </p:nvSpPr>
        <p:spPr/>
        <p:txBody>
          <a:bodyPr/>
          <a:lstStyle/>
          <a:p>
            <a:fld id="{CF6F24BE-8BEB-403A-BDCC-38E201D0662D}" type="slidenum">
              <a:rPr lang="en-ID" smtClean="0"/>
              <a:pPr/>
              <a:t>‹#›</a:t>
            </a:fld>
            <a:endParaRPr lang="en-ID" dirty="0"/>
          </a:p>
        </p:txBody>
      </p:sp>
    </p:spTree>
    <p:extLst>
      <p:ext uri="{BB962C8B-B14F-4D97-AF65-F5344CB8AC3E}">
        <p14:creationId xmlns:p14="http://schemas.microsoft.com/office/powerpoint/2010/main" val="3066737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9017" y="2351157"/>
            <a:ext cx="8960219" cy="3862074"/>
          </a:xfrm>
        </p:spPr>
        <p:txBody>
          <a:bodyPr anchor="t">
            <a:normAutofit/>
          </a:bodyPr>
          <a:lstStyle>
            <a:lvl1pPr algn="l">
              <a:defRPr sz="7667"/>
            </a:lvl1pPr>
          </a:lstStyle>
          <a:p>
            <a:r>
              <a:rPr lang="en-US" dirty="0"/>
              <a:t>Click to edit Master title style</a:t>
            </a:r>
          </a:p>
        </p:txBody>
      </p:sp>
      <p:sp>
        <p:nvSpPr>
          <p:cNvPr id="5" name="Footer Placeholder 4"/>
          <p:cNvSpPr>
            <a:spLocks noGrp="1"/>
          </p:cNvSpPr>
          <p:nvPr>
            <p:ph type="ftr" sz="quarter" idx="11"/>
          </p:nvPr>
        </p:nvSpPr>
        <p:spPr>
          <a:xfrm rot="16200000">
            <a:off x="9829799" y="3246438"/>
            <a:ext cx="4114800" cy="365125"/>
          </a:xfrm>
        </p:spPr>
        <p:txBody>
          <a:bodyPr/>
          <a:lstStyle>
            <a:lvl1pPr algn="ctr">
              <a:defRPr/>
            </a:lvl1pPr>
          </a:lstStyle>
          <a:p>
            <a:r>
              <a:rPr lang="en-ID" dirty="0"/>
              <a:t>PRESENTATION TITLE</a:t>
            </a:r>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5783792" y="1058042"/>
            <a:ext cx="5184775" cy="1197591"/>
          </a:xfrm>
        </p:spPr>
        <p:txBody>
          <a:bodyPr anchor="ctr"/>
          <a:lstStyle/>
          <a:p>
            <a:pPr lvl="0"/>
            <a:r>
              <a:rPr lang="en-US" dirty="0"/>
              <a:t>Click to edit Master text styles</a:t>
            </a:r>
          </a:p>
        </p:txBody>
      </p:sp>
      <p:sp>
        <p:nvSpPr>
          <p:cNvPr id="4" name="Text Placeholder 3">
            <a:extLst>
              <a:ext uri="{FF2B5EF4-FFF2-40B4-BE49-F238E27FC236}">
                <a16:creationId xmlns:a16="http://schemas.microsoft.com/office/drawing/2014/main" id="{72055F0A-AE99-D4F7-F93F-7BBD8D0FB674}"/>
              </a:ext>
            </a:extLst>
          </p:cNvPr>
          <p:cNvSpPr>
            <a:spLocks noGrp="1"/>
          </p:cNvSpPr>
          <p:nvPr>
            <p:ph type="body" sz="quarter" idx="13"/>
          </p:nvPr>
        </p:nvSpPr>
        <p:spPr>
          <a:xfrm>
            <a:off x="5783792" y="644525"/>
            <a:ext cx="5184775" cy="363008"/>
          </a:xfrm>
        </p:spPr>
        <p:txBody>
          <a:bodyPr anchor="b"/>
          <a:lstStyle/>
          <a:p>
            <a:pPr lvl="0"/>
            <a:r>
              <a:rPr lang="en-US" dirty="0"/>
              <a:t>Click to edit Master text styles</a:t>
            </a:r>
          </a:p>
        </p:txBody>
      </p:sp>
    </p:spTree>
    <p:extLst>
      <p:ext uri="{BB962C8B-B14F-4D97-AF65-F5344CB8AC3E}">
        <p14:creationId xmlns:p14="http://schemas.microsoft.com/office/powerpoint/2010/main" val="7915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186441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9018" y="619624"/>
            <a:ext cx="4875659" cy="1325563"/>
          </a:xfrm>
        </p:spPr>
        <p:txBody>
          <a:bodyPr anchor="t">
            <a:noAutofit/>
          </a:bodyPr>
          <a:lstStyle>
            <a:lvl1pPr>
              <a:defRPr sz="4400"/>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5783794" y="0"/>
            <a:ext cx="5798607" cy="68580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9018" y="3026273"/>
            <a:ext cx="4631139" cy="3196483"/>
          </a:xfrm>
        </p:spPr>
        <p:txBody>
          <a:bodyPr>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C187BCCC-1439-7DCD-7227-755785A3F6CD}"/>
              </a:ext>
            </a:extLst>
          </p:cNvPr>
          <p:cNvSpPr>
            <a:spLocks noGrp="1"/>
          </p:cNvSpPr>
          <p:nvPr>
            <p:ph type="body" sz="quarter" idx="14"/>
          </p:nvPr>
        </p:nvSpPr>
        <p:spPr>
          <a:xfrm>
            <a:off x="599018" y="2656725"/>
            <a:ext cx="4631139" cy="369548"/>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84443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Section 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599017" y="619622"/>
            <a:ext cx="3323629" cy="5618756"/>
          </a:xfrm>
        </p:spPr>
        <p:txBody>
          <a:bodyPr anchor="ctr">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4205358" y="619623"/>
            <a:ext cx="2120349" cy="5618756"/>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6608418" y="1002890"/>
            <a:ext cx="4360149" cy="5235488"/>
          </a:xfrm>
        </p:spPr>
        <p:txBody>
          <a:bodyPr anchor="t" anchorCtr="0">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9CA83096-84C2-F21D-D5CC-31742623FCA3}"/>
              </a:ext>
            </a:extLst>
          </p:cNvPr>
          <p:cNvSpPr>
            <a:spLocks noGrp="1"/>
          </p:cNvSpPr>
          <p:nvPr>
            <p:ph type="body" sz="quarter" idx="14"/>
          </p:nvPr>
        </p:nvSpPr>
        <p:spPr>
          <a:xfrm>
            <a:off x="6607176" y="619125"/>
            <a:ext cx="4361391" cy="324908"/>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31308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Section 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4187687" y="619624"/>
            <a:ext cx="6780880" cy="1325563"/>
          </a:xfrm>
        </p:spPr>
        <p:txBody>
          <a:bodyPr anchor="b">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599017" y="619623"/>
            <a:ext cx="3160552" cy="5600283"/>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4187687" y="2563862"/>
            <a:ext cx="6780880" cy="3656045"/>
          </a:xfrm>
        </p:spPr>
        <p:txBody>
          <a:bodyPr>
            <a:noAutofit/>
          </a:bodyPr>
          <a:lstStyle/>
          <a:p>
            <a:pPr lvl="0"/>
            <a:r>
              <a:rPr lang="en-US" dirty="0"/>
              <a:t>Click to edit Master text styles</a:t>
            </a:r>
          </a:p>
        </p:txBody>
      </p:sp>
      <p:sp>
        <p:nvSpPr>
          <p:cNvPr id="13" name="Text Placeholder 12">
            <a:extLst>
              <a:ext uri="{FF2B5EF4-FFF2-40B4-BE49-F238E27FC236}">
                <a16:creationId xmlns:a16="http://schemas.microsoft.com/office/drawing/2014/main" id="{0EBFDFE2-ADC7-30CA-CB35-23735093C888}"/>
              </a:ext>
            </a:extLst>
          </p:cNvPr>
          <p:cNvSpPr>
            <a:spLocks noGrp="1"/>
          </p:cNvSpPr>
          <p:nvPr>
            <p:ph type="body" sz="quarter" idx="14"/>
          </p:nvPr>
        </p:nvSpPr>
        <p:spPr>
          <a:xfrm>
            <a:off x="4187826" y="2209800"/>
            <a:ext cx="6780741" cy="313267"/>
          </a:xfrm>
        </p:spPr>
        <p:txBody>
          <a:bodyPr>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521352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Section 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599018" y="4162370"/>
            <a:ext cx="4118757" cy="2278186"/>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1" name="Picture Placeholder 5">
            <a:extLst>
              <a:ext uri="{FF2B5EF4-FFF2-40B4-BE49-F238E27FC236}">
                <a16:creationId xmlns:a16="http://schemas.microsoft.com/office/drawing/2014/main" id="{5E5AE0EA-E418-F652-0112-3BBECBF9F31B}"/>
              </a:ext>
            </a:extLst>
          </p:cNvPr>
          <p:cNvSpPr>
            <a:spLocks noGrp="1"/>
          </p:cNvSpPr>
          <p:nvPr>
            <p:ph type="pic" sz="quarter" idx="13"/>
          </p:nvPr>
        </p:nvSpPr>
        <p:spPr>
          <a:xfrm>
            <a:off x="4144065"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7689115" y="619622"/>
            <a:ext cx="3279453" cy="3279453"/>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4982818" y="4498109"/>
            <a:ext cx="5985749" cy="1942447"/>
          </a:xfrm>
        </p:spPr>
        <p:txBody>
          <a:bodyPr anchor="t">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C8BB0262-848E-2042-BD03-AA897C6F4F48}"/>
              </a:ext>
            </a:extLst>
          </p:cNvPr>
          <p:cNvSpPr>
            <a:spLocks noGrp="1"/>
          </p:cNvSpPr>
          <p:nvPr>
            <p:ph type="body" sz="quarter" idx="16"/>
          </p:nvPr>
        </p:nvSpPr>
        <p:spPr>
          <a:xfrm>
            <a:off x="4982818" y="4162426"/>
            <a:ext cx="5985749" cy="270933"/>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77084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Section 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3859052" y="625434"/>
            <a:ext cx="1924741" cy="5585361"/>
          </a:xfrm>
        </p:spPr>
        <p:txBody>
          <a:bodyPr vert="vert270" anchor="ctr">
            <a:noAutofit/>
          </a:bodyPr>
          <a:lstStyle>
            <a:lvl1pPr algn="ct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8" y="1428516"/>
            <a:ext cx="3067418" cy="4000969"/>
          </a:xfrm>
        </p:spPr>
        <p:txBody>
          <a:bodyPr/>
          <a:lstStyle/>
          <a:p>
            <a:endParaRPr lang="en-ID"/>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5976410" y="1540369"/>
            <a:ext cx="4992158" cy="4207567"/>
          </a:xfrm>
        </p:spPr>
        <p:txBody>
          <a:bodyPr anchor="t">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0D06D519-3A30-B9CA-ABD4-EBCF7F5D9A35}"/>
              </a:ext>
            </a:extLst>
          </p:cNvPr>
          <p:cNvSpPr>
            <a:spLocks noGrp="1"/>
          </p:cNvSpPr>
          <p:nvPr>
            <p:ph type="body" sz="quarter" idx="14"/>
          </p:nvPr>
        </p:nvSpPr>
        <p:spPr>
          <a:xfrm>
            <a:off x="5976409" y="1192742"/>
            <a:ext cx="4992158" cy="3048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197952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Section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6661428" y="619623"/>
            <a:ext cx="4307141" cy="1454419"/>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619622"/>
            <a:ext cx="5618760" cy="5618757"/>
          </a:xfrm>
        </p:spPr>
        <p:txBody>
          <a:bodyPr/>
          <a:lstStyle/>
          <a:p>
            <a:endParaRPr lang="en-ID"/>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6661428" y="2852468"/>
            <a:ext cx="4307141" cy="361595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628F10DA-A583-C2C4-8665-598A6BCA8906}"/>
              </a:ext>
            </a:extLst>
          </p:cNvPr>
          <p:cNvSpPr>
            <a:spLocks noGrp="1"/>
          </p:cNvSpPr>
          <p:nvPr>
            <p:ph type="body" sz="quarter" idx="14"/>
          </p:nvPr>
        </p:nvSpPr>
        <p:spPr>
          <a:xfrm>
            <a:off x="6661150" y="2473325"/>
            <a:ext cx="4307417" cy="333375"/>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13714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Section 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8E67-9FD7-A8F8-75F6-2FF3CD0DE168}"/>
              </a:ext>
            </a:extLst>
          </p:cNvPr>
          <p:cNvSpPr>
            <a:spLocks noGrp="1"/>
          </p:cNvSpPr>
          <p:nvPr>
            <p:ph type="title"/>
          </p:nvPr>
        </p:nvSpPr>
        <p:spPr>
          <a:xfrm>
            <a:off x="599017" y="501649"/>
            <a:ext cx="10369550" cy="758604"/>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E2EFFE8E-6F6C-1E23-79C9-808201616E4C}"/>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E4C39AAF-82A4-7672-8873-E691CE5C39F6}"/>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5">
            <a:extLst>
              <a:ext uri="{FF2B5EF4-FFF2-40B4-BE49-F238E27FC236}">
                <a16:creationId xmlns:a16="http://schemas.microsoft.com/office/drawing/2014/main" id="{2550198D-18A3-B15D-CC93-17763FFE6A9B}"/>
              </a:ext>
            </a:extLst>
          </p:cNvPr>
          <p:cNvSpPr>
            <a:spLocks noGrp="1"/>
          </p:cNvSpPr>
          <p:nvPr>
            <p:ph type="pic" sz="quarter" idx="14"/>
          </p:nvPr>
        </p:nvSpPr>
        <p:spPr>
          <a:xfrm>
            <a:off x="599018" y="3233531"/>
            <a:ext cx="3122821" cy="3122820"/>
          </a:xfrm>
        </p:spPr>
        <p:txBody>
          <a:bodyPr/>
          <a:lstStyle/>
          <a:p>
            <a:endParaRPr lang="en-ID"/>
          </a:p>
        </p:txBody>
      </p:sp>
      <p:sp>
        <p:nvSpPr>
          <p:cNvPr id="6" name="Picture Placeholder 5">
            <a:extLst>
              <a:ext uri="{FF2B5EF4-FFF2-40B4-BE49-F238E27FC236}">
                <a16:creationId xmlns:a16="http://schemas.microsoft.com/office/drawing/2014/main" id="{1CE06D47-5795-E8A4-6688-63C0FCAB2B92}"/>
              </a:ext>
            </a:extLst>
          </p:cNvPr>
          <p:cNvSpPr>
            <a:spLocks noGrp="1"/>
          </p:cNvSpPr>
          <p:nvPr>
            <p:ph type="pic" sz="quarter" idx="15"/>
          </p:nvPr>
        </p:nvSpPr>
        <p:spPr>
          <a:xfrm>
            <a:off x="7845748" y="3233531"/>
            <a:ext cx="3122821" cy="3122820"/>
          </a:xfrm>
        </p:spPr>
        <p:txBody>
          <a:bodyPr/>
          <a:lstStyle/>
          <a:p>
            <a:endParaRPr lang="en-ID"/>
          </a:p>
        </p:txBody>
      </p:sp>
      <p:sp>
        <p:nvSpPr>
          <p:cNvPr id="7" name="Picture Placeholder 5">
            <a:extLst>
              <a:ext uri="{FF2B5EF4-FFF2-40B4-BE49-F238E27FC236}">
                <a16:creationId xmlns:a16="http://schemas.microsoft.com/office/drawing/2014/main" id="{BFB99BAA-F395-0232-ED1F-8AC6BA5C78B2}"/>
              </a:ext>
            </a:extLst>
          </p:cNvPr>
          <p:cNvSpPr>
            <a:spLocks noGrp="1"/>
          </p:cNvSpPr>
          <p:nvPr>
            <p:ph type="pic" sz="quarter" idx="16"/>
          </p:nvPr>
        </p:nvSpPr>
        <p:spPr>
          <a:xfrm>
            <a:off x="4222382" y="3233531"/>
            <a:ext cx="3122821" cy="3122820"/>
          </a:xfrm>
        </p:spPr>
        <p:txBody>
          <a:bodyPr/>
          <a:lstStyle/>
          <a:p>
            <a:endParaRPr lang="en-ID"/>
          </a:p>
        </p:txBody>
      </p:sp>
      <p:sp>
        <p:nvSpPr>
          <p:cNvPr id="8" name="Text Placeholder 7">
            <a:extLst>
              <a:ext uri="{FF2B5EF4-FFF2-40B4-BE49-F238E27FC236}">
                <a16:creationId xmlns:a16="http://schemas.microsoft.com/office/drawing/2014/main" id="{C10468B5-2B9D-DE53-3F2C-BA3EAD180D80}"/>
              </a:ext>
            </a:extLst>
          </p:cNvPr>
          <p:cNvSpPr>
            <a:spLocks noGrp="1"/>
          </p:cNvSpPr>
          <p:nvPr>
            <p:ph type="body" sz="quarter" idx="24"/>
          </p:nvPr>
        </p:nvSpPr>
        <p:spPr>
          <a:xfrm>
            <a:off x="599017" y="1702061"/>
            <a:ext cx="10369550" cy="1437600"/>
          </a:xfrm>
        </p:spPr>
        <p:txBody>
          <a:bodyPr>
            <a:noAutofit/>
          </a:bodyPr>
          <a:lstStyle/>
          <a:p>
            <a:pPr lvl="0"/>
            <a:r>
              <a:rPr lang="en-US" dirty="0"/>
              <a:t>Click to edit Master text styles</a:t>
            </a:r>
          </a:p>
        </p:txBody>
      </p:sp>
      <p:sp>
        <p:nvSpPr>
          <p:cNvPr id="11" name="Text Placeholder 9">
            <a:extLst>
              <a:ext uri="{FF2B5EF4-FFF2-40B4-BE49-F238E27FC236}">
                <a16:creationId xmlns:a16="http://schemas.microsoft.com/office/drawing/2014/main" id="{873FFC49-138F-7080-5BD9-31EBD6E5FA4D}"/>
              </a:ext>
            </a:extLst>
          </p:cNvPr>
          <p:cNvSpPr>
            <a:spLocks noGrp="1"/>
          </p:cNvSpPr>
          <p:nvPr>
            <p:ph type="body" sz="quarter" idx="25"/>
          </p:nvPr>
        </p:nvSpPr>
        <p:spPr>
          <a:xfrm>
            <a:off x="599017" y="1340909"/>
            <a:ext cx="10369550" cy="336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646854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Section 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B309-9F80-5BE3-F82C-91733414C47B}"/>
              </a:ext>
            </a:extLst>
          </p:cNvPr>
          <p:cNvSpPr>
            <a:spLocks noGrp="1"/>
          </p:cNvSpPr>
          <p:nvPr>
            <p:ph type="title"/>
          </p:nvPr>
        </p:nvSpPr>
        <p:spPr>
          <a:xfrm>
            <a:off x="599018" y="3640484"/>
            <a:ext cx="3478419" cy="2809378"/>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1A27C05-E3B0-EFC4-2286-5860D4A1ACF4}"/>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0A33CF6B-04E5-9AB9-2466-0284576F034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054F23F8-6331-43CC-E76A-052E46B77548}"/>
              </a:ext>
            </a:extLst>
          </p:cNvPr>
          <p:cNvSpPr>
            <a:spLocks noGrp="1"/>
          </p:cNvSpPr>
          <p:nvPr>
            <p:ph type="pic" sz="quarter" idx="12"/>
          </p:nvPr>
        </p:nvSpPr>
        <p:spPr>
          <a:xfrm>
            <a:off x="599017" y="619622"/>
            <a:ext cx="4994450" cy="2809378"/>
          </a:xfrm>
        </p:spPr>
        <p:txBody>
          <a:bodyPr/>
          <a:lstStyle/>
          <a:p>
            <a:endParaRPr lang="en-ID"/>
          </a:p>
        </p:txBody>
      </p:sp>
      <p:sp>
        <p:nvSpPr>
          <p:cNvPr id="10" name="Text Placeholder 9">
            <a:extLst>
              <a:ext uri="{FF2B5EF4-FFF2-40B4-BE49-F238E27FC236}">
                <a16:creationId xmlns:a16="http://schemas.microsoft.com/office/drawing/2014/main" id="{6411F901-3943-1C25-A696-666A0EBDBCB3}"/>
              </a:ext>
            </a:extLst>
          </p:cNvPr>
          <p:cNvSpPr>
            <a:spLocks noGrp="1"/>
          </p:cNvSpPr>
          <p:nvPr>
            <p:ph type="body" sz="quarter" idx="15"/>
          </p:nvPr>
        </p:nvSpPr>
        <p:spPr>
          <a:xfrm>
            <a:off x="4290380" y="4052712"/>
            <a:ext cx="6678187" cy="2398254"/>
          </a:xfrm>
        </p:spPr>
        <p:txBody>
          <a:bodyPr anchor="t" anchorCtr="0">
            <a:noAutofit/>
          </a:bodyPr>
          <a:lstStyle/>
          <a:p>
            <a:pPr lvl="0"/>
            <a:r>
              <a:rPr lang="en-US" dirty="0"/>
              <a:t>Click to edit Master text styles</a:t>
            </a:r>
          </a:p>
        </p:txBody>
      </p:sp>
      <p:sp>
        <p:nvSpPr>
          <p:cNvPr id="5" name="Picture Placeholder 5">
            <a:extLst>
              <a:ext uri="{FF2B5EF4-FFF2-40B4-BE49-F238E27FC236}">
                <a16:creationId xmlns:a16="http://schemas.microsoft.com/office/drawing/2014/main" id="{79263BE0-4D84-7BD4-D81B-B266C5C1C47B}"/>
              </a:ext>
            </a:extLst>
          </p:cNvPr>
          <p:cNvSpPr>
            <a:spLocks noGrp="1"/>
          </p:cNvSpPr>
          <p:nvPr>
            <p:ph type="pic" sz="quarter" idx="16"/>
          </p:nvPr>
        </p:nvSpPr>
        <p:spPr>
          <a:xfrm>
            <a:off x="5974118" y="619622"/>
            <a:ext cx="4994450" cy="2809378"/>
          </a:xfrm>
        </p:spPr>
        <p:txBody>
          <a:bodyPr/>
          <a:lstStyle/>
          <a:p>
            <a:endParaRPr lang="en-ID"/>
          </a:p>
        </p:txBody>
      </p:sp>
      <p:sp>
        <p:nvSpPr>
          <p:cNvPr id="8" name="Text Placeholder 7">
            <a:extLst>
              <a:ext uri="{FF2B5EF4-FFF2-40B4-BE49-F238E27FC236}">
                <a16:creationId xmlns:a16="http://schemas.microsoft.com/office/drawing/2014/main" id="{A6996222-F889-3352-0878-1D5998408AAE}"/>
              </a:ext>
            </a:extLst>
          </p:cNvPr>
          <p:cNvSpPr>
            <a:spLocks noGrp="1"/>
          </p:cNvSpPr>
          <p:nvPr>
            <p:ph type="body" sz="quarter" idx="17"/>
          </p:nvPr>
        </p:nvSpPr>
        <p:spPr>
          <a:xfrm>
            <a:off x="4289426" y="3640667"/>
            <a:ext cx="6679141" cy="343959"/>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182136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A7B8A4-ABCC-D9A5-163D-95AADEB96E20}"/>
              </a:ext>
            </a:extLst>
          </p:cNvPr>
          <p:cNvSpPr/>
          <p:nvPr userDrawn="1"/>
        </p:nvSpPr>
        <p:spPr>
          <a:xfrm>
            <a:off x="11582400" y="0"/>
            <a:ext cx="609600" cy="6858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Placeholder 1"/>
          <p:cNvSpPr>
            <a:spLocks noGrp="1"/>
          </p:cNvSpPr>
          <p:nvPr>
            <p:ph type="title"/>
          </p:nvPr>
        </p:nvSpPr>
        <p:spPr>
          <a:xfrm>
            <a:off x="599017" y="619624"/>
            <a:ext cx="10369550" cy="960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99017" y="1955207"/>
            <a:ext cx="10369550" cy="428317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rot="16200000">
            <a:off x="9829799" y="2011362"/>
            <a:ext cx="4114800" cy="365125"/>
          </a:xfrm>
          <a:prstGeom prst="rect">
            <a:avLst/>
          </a:prstGeom>
        </p:spPr>
        <p:txBody>
          <a:bodyPr vert="horz" lIns="91440" tIns="45720" rIns="91440" bIns="45720" rtlCol="0" anchor="ctr"/>
          <a:lstStyle>
            <a:lvl1pPr algn="r">
              <a:defRPr sz="1400" b="1">
                <a:solidFill>
                  <a:schemeClr val="bg1"/>
                </a:solidFill>
              </a:defRPr>
            </a:lvl1pPr>
          </a:lstStyle>
          <a:p>
            <a:r>
              <a:rPr lang="en-ID" dirty="0"/>
              <a:t>	PRESENTATION TITLE</a:t>
            </a:r>
          </a:p>
        </p:txBody>
      </p:sp>
      <p:sp>
        <p:nvSpPr>
          <p:cNvPr id="6" name="Slide Number Placeholder 5"/>
          <p:cNvSpPr>
            <a:spLocks noGrp="1"/>
          </p:cNvSpPr>
          <p:nvPr>
            <p:ph type="sldNum" sz="quarter" idx="4"/>
          </p:nvPr>
        </p:nvSpPr>
        <p:spPr>
          <a:xfrm>
            <a:off x="11584627" y="6367046"/>
            <a:ext cx="609600" cy="365125"/>
          </a:xfrm>
          <a:prstGeom prst="rect">
            <a:avLst/>
          </a:prstGeom>
        </p:spPr>
        <p:txBody>
          <a:bodyPr vert="horz" lIns="91440" tIns="45720" rIns="91440" bIns="45720" rtlCol="0" anchor="ctr"/>
          <a:lstStyle>
            <a:lvl1pPr algn="ctr">
              <a:defRPr sz="1210" b="1">
                <a:solidFill>
                  <a:schemeClr val="bg1"/>
                </a:solidFill>
              </a:defRPr>
            </a:lvl1pPr>
          </a:lstStyle>
          <a:p>
            <a:fld id="{CF6F24BE-8BEB-403A-BDCC-38E201D0662D}" type="slidenum">
              <a:rPr lang="en-ID" smtClean="0"/>
              <a:pPr/>
              <a:t>‹#›</a:t>
            </a:fld>
            <a:endParaRPr lang="en-ID" dirty="0"/>
          </a:p>
        </p:txBody>
      </p:sp>
    </p:spTree>
    <p:extLst>
      <p:ext uri="{BB962C8B-B14F-4D97-AF65-F5344CB8AC3E}">
        <p14:creationId xmlns:p14="http://schemas.microsoft.com/office/powerpoint/2010/main" val="72685383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69" r:id="rId7"/>
    <p:sldLayoutId id="2147483670" r:id="rId8"/>
    <p:sldLayoutId id="2147483672" r:id="rId9"/>
    <p:sldLayoutId id="2147483673" r:id="rId10"/>
    <p:sldLayoutId id="2147483671" r:id="rId11"/>
    <p:sldLayoutId id="2147483674" r:id="rId12"/>
    <p:sldLayoutId id="2147483675" r:id="rId13"/>
    <p:sldLayoutId id="2147483676" r:id="rId14"/>
    <p:sldLayoutId id="2147483677" r:id="rId15"/>
    <p:sldLayoutId id="2147483678" r:id="rId16"/>
    <p:sldLayoutId id="2147483679" r:id="rId17"/>
    <p:sldLayoutId id="2147483660" r:id="rId18"/>
    <p:sldLayoutId id="2147483687" r:id="rId19"/>
  </p:sldLayoutIdLst>
  <p:hf hd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23" rtl="0" eaLnBrk="1" latinLnBrk="0" hangingPunct="1">
        <a:lnSpc>
          <a:spcPct val="130000"/>
        </a:lnSpc>
        <a:spcBef>
          <a:spcPts val="10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12" indent="0" algn="l" defTabSz="914423" rtl="0" eaLnBrk="1" latinLnBrk="0" hangingPunct="1">
        <a:lnSpc>
          <a:spcPct val="130000"/>
        </a:lnSpc>
        <a:spcBef>
          <a:spcPts val="501"/>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23" indent="0" algn="l" defTabSz="914423" rtl="0" eaLnBrk="1" latinLnBrk="0" hangingPunct="1">
        <a:lnSpc>
          <a:spcPct val="130000"/>
        </a:lnSpc>
        <a:spcBef>
          <a:spcPts val="501"/>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35" indent="0" algn="l" defTabSz="914423" rtl="0" eaLnBrk="1" latinLnBrk="0" hangingPunct="1">
        <a:lnSpc>
          <a:spcPct val="130000"/>
        </a:lnSpc>
        <a:spcBef>
          <a:spcPts val="501"/>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45" indent="0" algn="l" defTabSz="914423" rtl="0" eaLnBrk="1" latinLnBrk="0" hangingPunct="1">
        <a:lnSpc>
          <a:spcPct val="130000"/>
        </a:lnSpc>
        <a:spcBef>
          <a:spcPts val="501"/>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663" indent="-228605" algn="l" defTabSz="914423"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297" indent="-228605" algn="l" defTabSz="914423"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465">
          <p15:clr>
            <a:srgbClr val="F26B43"/>
          </p15:clr>
        </p15:guide>
        <p15:guide id="2" orient="horz" pos="3240">
          <p15:clr>
            <a:srgbClr val="F26B43"/>
          </p15:clr>
        </p15:guide>
        <p15:guide id="3" pos="10364">
          <p15:clr>
            <a:srgbClr val="F26B43"/>
          </p15:clr>
        </p15:guide>
        <p15:guide id="4" pos="56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964F0BA2-2F0B-71DE-68C1-F93FEED2CF4F}"/>
              </a:ext>
            </a:extLst>
          </p:cNvPr>
          <p:cNvSpPr>
            <a:spLocks noGrp="1"/>
          </p:cNvSpPr>
          <p:nvPr>
            <p:ph type="ctrTitle"/>
          </p:nvPr>
        </p:nvSpPr>
        <p:spPr>
          <a:xfrm>
            <a:off x="599886" y="1847332"/>
            <a:ext cx="8960219" cy="2157719"/>
          </a:xfrm>
        </p:spPr>
        <p:txBody>
          <a:bodyPr anchor="t" anchorCtr="0">
            <a:normAutofit/>
          </a:bodyPr>
          <a:lstStyle/>
          <a:p>
            <a:r>
              <a:rPr lang="en-US" sz="7500" dirty="0"/>
              <a:t>Project 3 </a:t>
            </a:r>
            <a:br>
              <a:rPr lang="en-US" sz="7500" dirty="0"/>
            </a:br>
            <a:r>
              <a:rPr lang="en-US" sz="1200" dirty="0"/>
              <a:t>Premier League Winner Prediction</a:t>
            </a:r>
            <a:endParaRPr lang="en-GB" sz="7500" dirty="0"/>
          </a:p>
        </p:txBody>
      </p:sp>
      <p:cxnSp>
        <p:nvCxnSpPr>
          <p:cNvPr id="7" name="Straight Connector 6">
            <a:extLst>
              <a:ext uri="{FF2B5EF4-FFF2-40B4-BE49-F238E27FC236}">
                <a16:creationId xmlns:a16="http://schemas.microsoft.com/office/drawing/2014/main" id="{6577D1BE-856B-C88B-CF23-DD9470860A2A}"/>
              </a:ext>
            </a:extLst>
          </p:cNvPr>
          <p:cNvCxnSpPr>
            <a:cxnSpLocks/>
          </p:cNvCxnSpPr>
          <p:nvPr/>
        </p:nvCxnSpPr>
        <p:spPr>
          <a:xfrm>
            <a:off x="802160" y="5528448"/>
            <a:ext cx="1495047"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634F6375-3831-99C8-3D19-7C19FD313E29}"/>
              </a:ext>
            </a:extLst>
          </p:cNvPr>
          <p:cNvSpPr>
            <a:spLocks noGrp="1"/>
          </p:cNvSpPr>
          <p:nvPr>
            <p:ph type="body" sz="quarter" idx="12"/>
          </p:nvPr>
        </p:nvSpPr>
        <p:spPr>
          <a:xfrm>
            <a:off x="694583" y="4758673"/>
            <a:ext cx="5184775" cy="1197591"/>
          </a:xfrm>
        </p:spPr>
        <p:txBody>
          <a:bodyPr/>
          <a:lstStyle/>
          <a:p>
            <a:r>
              <a:rPr lang="en-US" dirty="0"/>
              <a:t>Tien Nguyen</a:t>
            </a:r>
          </a:p>
        </p:txBody>
      </p:sp>
    </p:spTree>
    <p:extLst>
      <p:ext uri="{BB962C8B-B14F-4D97-AF65-F5344CB8AC3E}">
        <p14:creationId xmlns:p14="http://schemas.microsoft.com/office/powerpoint/2010/main" val="3543081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853440" y="2438400"/>
          <a:ext cx="10363200" cy="2097024"/>
        </p:xfrm>
        <a:graphic>
          <a:graphicData uri="http://schemas.openxmlformats.org/drawingml/2006/table">
            <a:tbl>
              <a:tblPr/>
              <a:tblGrid>
                <a:gridCol w="3454400">
                  <a:extLst>
                    <a:ext uri="{9D8B030D-6E8A-4147-A177-3AD203B41FA5}">
                      <a16:colId xmlns:a16="http://schemas.microsoft.com/office/drawing/2014/main" val="20000"/>
                    </a:ext>
                  </a:extLst>
                </a:gridCol>
                <a:gridCol w="3454400">
                  <a:extLst>
                    <a:ext uri="{9D8B030D-6E8A-4147-A177-3AD203B41FA5}">
                      <a16:colId xmlns:a16="http://schemas.microsoft.com/office/drawing/2014/main" val="20001"/>
                    </a:ext>
                  </a:extLst>
                </a:gridCol>
                <a:gridCol w="3454400">
                  <a:extLst>
                    <a:ext uri="{9D8B030D-6E8A-4147-A177-3AD203B41FA5}">
                      <a16:colId xmlns:a16="http://schemas.microsoft.com/office/drawing/2014/main" val="20002"/>
                    </a:ext>
                  </a:extLst>
                </a:gridCol>
              </a:tblGrid>
              <a:tr h="524256">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CLUSTER ID</a:t>
                      </a:r>
                      <a:endParaRPr lang="en-US" sz="14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00"/>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ROLE</a:t>
                      </a:r>
                      <a:endParaRPr lang="en-US" sz="14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00"/>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KEY CHARACTERISTICS</a:t>
                      </a:r>
                      <a:endParaRPr lang="en-US" sz="14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1</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Goal Scorers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High shots on target, top scoring</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2</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Playmakers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High assists, excellent passing accuracy</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3</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Defensive Midfielders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Strong interception, high tackles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3" name="Text 0"/>
          <p:cNvSpPr/>
          <p:nvPr/>
        </p:nvSpPr>
        <p:spPr>
          <a:xfrm>
            <a:off x="596900" y="571500"/>
            <a:ext cx="10363200" cy="9525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latin typeface="Montserrat ExtraBold"/>
              </a:rPr>
              <a:t>CLUSTER CHARACTERISTICS</a:t>
            </a:r>
            <a:endParaRPr lang="en-US" sz="4400" dirty="0">
              <a:latin typeface="Montserrat ExtraBold"/>
            </a:endParaRPr>
          </a:p>
        </p:txBody>
      </p:sp>
      <p:sp>
        <p:nvSpPr>
          <p:cNvPr id="4" name="Shape 1"/>
          <p:cNvSpPr/>
          <p:nvPr/>
        </p:nvSpPr>
        <p:spPr>
          <a:xfrm>
            <a:off x="1219200" y="1219200"/>
            <a:ext cx="1219200" cy="1219200"/>
          </a:xfrm>
          <a:prstGeom prst="line">
            <a:avLst/>
          </a:prstGeom>
          <a:noFill/>
          <a:ln/>
        </p:spPr>
        <p:txBody>
          <a:bodyPr/>
          <a:lstStyle/>
          <a:p>
            <a:endParaRPr lang="en-US"/>
          </a:p>
        </p:txBody>
      </p:sp>
      <p:sp>
        <p:nvSpPr>
          <p:cNvPr id="25" name="Slide Number Placeholder 0"/>
          <p:cNvSpPr>
            <a:spLocks noGrp="1"/>
          </p:cNvSpPr>
          <p:nvPr>
            <p:ph type="sldNum" sz="quarter" idx="4294967295"/>
          </p:nvPr>
        </p:nvSpPr>
        <p:spPr>
          <a:xfrm>
            <a:off x="11569700" y="6350000"/>
            <a:ext cx="609600" cy="3556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000000"/>
                </a:solidFill>
                <a:latin typeface="Open Sans"/>
                <a:ea typeface="Open Sans"/>
                <a:cs typeface="Open Sans"/>
              </a:rPr>
              <a:pPr algn="ctr"/>
              <a:t>10</a:t>
            </a:fld>
            <a:endParaRPr lang="en-US" sz="1210">
              <a:solidFill>
                <a:srgbClr val="000000"/>
              </a:solidFill>
              <a:latin typeface="Open Sans"/>
              <a:ea typeface="Open Sans"/>
              <a:cs typeface="Open Sans"/>
            </a:endParaRPr>
          </a:p>
        </p:txBody>
      </p:sp>
    </p:spTree>
    <p:extLst>
      <p:ext uri="{BB962C8B-B14F-4D97-AF65-F5344CB8AC3E}">
        <p14:creationId xmlns:p14="http://schemas.microsoft.com/office/powerpoint/2010/main" val="2489729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E1750109-3B91-4506-B997-0CD8E35A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E72D8D1B-59F6-4FF3-8547-9BBB6129F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number and numbers on a white background&#10;&#10;Description automatically generated">
            <a:extLst>
              <a:ext uri="{FF2B5EF4-FFF2-40B4-BE49-F238E27FC236}">
                <a16:creationId xmlns:a16="http://schemas.microsoft.com/office/drawing/2014/main" id="{AAD9DEBE-048C-D9D8-C195-AD80C127A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49" y="1293091"/>
            <a:ext cx="3122143" cy="1274617"/>
          </a:xfrm>
          <a:prstGeom prst="rect">
            <a:avLst/>
          </a:prstGeom>
        </p:spPr>
      </p:pic>
      <p:sp>
        <p:nvSpPr>
          <p:cNvPr id="67" name="Rectangle 66">
            <a:extLst>
              <a:ext uri="{FF2B5EF4-FFF2-40B4-BE49-F238E27FC236}">
                <a16:creationId xmlns:a16="http://schemas.microsoft.com/office/drawing/2014/main" id="{2C444748-5A8D-4B53-89FE-42B455DFA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487090"/>
            <a:ext cx="3588171"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number and numbers on a white background&#10;&#10;Description automatically generated">
            <a:extLst>
              <a:ext uri="{FF2B5EF4-FFF2-40B4-BE49-F238E27FC236}">
                <a16:creationId xmlns:a16="http://schemas.microsoft.com/office/drawing/2014/main" id="{6050FEDA-5470-BA24-0BCF-778C0EE32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676" y="1293090"/>
            <a:ext cx="3252903" cy="1274617"/>
          </a:xfrm>
          <a:prstGeom prst="rect">
            <a:avLst/>
          </a:prstGeom>
        </p:spPr>
      </p:pic>
      <p:sp>
        <p:nvSpPr>
          <p:cNvPr id="62" name="Rectangle 61">
            <a:extLst>
              <a:ext uri="{FF2B5EF4-FFF2-40B4-BE49-F238E27FC236}">
                <a16:creationId xmlns:a16="http://schemas.microsoft.com/office/drawing/2014/main" id="{14044C96-7CFD-44DB-A579-D77B0D37C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5998" y="487090"/>
            <a:ext cx="3588174"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8FC8C21F-9484-4A71-ABFA-6C10682F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black numbers and letters on a white background&#10;&#10;Description automatically generated">
            <a:extLst>
              <a:ext uri="{FF2B5EF4-FFF2-40B4-BE49-F238E27FC236}">
                <a16:creationId xmlns:a16="http://schemas.microsoft.com/office/drawing/2014/main" id="{98181B66-44B8-8542-FC69-ABDEFA817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549" y="4202546"/>
            <a:ext cx="3104943" cy="1362363"/>
          </a:xfrm>
          <a:prstGeom prst="rect">
            <a:avLst/>
          </a:prstGeom>
        </p:spPr>
      </p:pic>
      <p:sp>
        <p:nvSpPr>
          <p:cNvPr id="3" name="Footer Placeholder 2">
            <a:extLst>
              <a:ext uri="{FF2B5EF4-FFF2-40B4-BE49-F238E27FC236}">
                <a16:creationId xmlns:a16="http://schemas.microsoft.com/office/drawing/2014/main" id="{DF54C3C6-371D-14E7-871E-4A448A6B9B9E}"/>
              </a:ext>
            </a:extLst>
          </p:cNvPr>
          <p:cNvSpPr>
            <a:spLocks noGrp="1"/>
          </p:cNvSpPr>
          <p:nvPr>
            <p:ph type="ftr" sz="quarter" idx="10"/>
          </p:nvPr>
        </p:nvSpPr>
        <p:spPr>
          <a:xfrm>
            <a:off x="622548" y="6356350"/>
            <a:ext cx="6059605" cy="365125"/>
          </a:xfrm>
        </p:spPr>
        <p:txBody>
          <a:bodyPr vert="horz" lIns="91440" tIns="45720" rIns="91440" bIns="45720" rtlCol="0" anchor="ctr">
            <a:normAutofit/>
          </a:bodyPr>
          <a:lstStyle/>
          <a:p>
            <a:pPr algn="l">
              <a:spcAft>
                <a:spcPts val="600"/>
              </a:spcAft>
            </a:pPr>
            <a:r>
              <a:rPr lang="en-US" sz="1200" kern="1200">
                <a:solidFill>
                  <a:srgbClr val="FFFFFF"/>
                </a:solidFill>
                <a:latin typeface="+mn-lt"/>
                <a:ea typeface="+mn-ea"/>
                <a:cs typeface="+mn-cs"/>
              </a:rPr>
              <a:t>Advanced Supervised Learning Results</a:t>
            </a:r>
          </a:p>
        </p:txBody>
      </p:sp>
      <p:sp>
        <p:nvSpPr>
          <p:cNvPr id="66" name="Rectangle 65">
            <a:extLst>
              <a:ext uri="{FF2B5EF4-FFF2-40B4-BE49-F238E27FC236}">
                <a16:creationId xmlns:a16="http://schemas.microsoft.com/office/drawing/2014/main" id="{F4FFA271-A10A-4AC3-8F06-E3313A197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502" y="3603670"/>
            <a:ext cx="3601167"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F9FE375-3674-4B26-B67B-30AFAF78C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3610700"/>
            <a:ext cx="3588171"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number and text on a white background&#10;&#10;Description automatically generated">
            <a:extLst>
              <a:ext uri="{FF2B5EF4-FFF2-40B4-BE49-F238E27FC236}">
                <a16:creationId xmlns:a16="http://schemas.microsoft.com/office/drawing/2014/main" id="{503D80DC-A8B3-70A6-D8B6-20A43E957F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6548" y="4202546"/>
            <a:ext cx="3217333" cy="1362364"/>
          </a:xfrm>
          <a:prstGeom prst="rect">
            <a:avLst/>
          </a:prstGeom>
        </p:spPr>
      </p:pic>
      <p:pic>
        <p:nvPicPr>
          <p:cNvPr id="32" name="Picture 31" descr="A number on a white background&#10;&#10;Description automatically generated">
            <a:extLst>
              <a:ext uri="{FF2B5EF4-FFF2-40B4-BE49-F238E27FC236}">
                <a16:creationId xmlns:a16="http://schemas.microsoft.com/office/drawing/2014/main" id="{7B1F463E-5957-5A05-7AB5-45EF8336A6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6548" y="1293090"/>
            <a:ext cx="3252903" cy="1274617"/>
          </a:xfrm>
          <a:prstGeom prst="rect">
            <a:avLst/>
          </a:prstGeom>
        </p:spPr>
      </p:pic>
      <p:sp>
        <p:nvSpPr>
          <p:cNvPr id="4" name="Slide Number Placeholder 3">
            <a:extLst>
              <a:ext uri="{FF2B5EF4-FFF2-40B4-BE49-F238E27FC236}">
                <a16:creationId xmlns:a16="http://schemas.microsoft.com/office/drawing/2014/main" id="{A8352C93-21A7-5C0A-31DF-AF6C1C6E444E}"/>
              </a:ext>
            </a:extLst>
          </p:cNvPr>
          <p:cNvSpPr>
            <a:spLocks noGrp="1"/>
          </p:cNvSpPr>
          <p:nvPr>
            <p:ph type="sldNum" sz="quarter" idx="11"/>
          </p:nvPr>
        </p:nvSpPr>
        <p:spPr>
          <a:xfrm>
            <a:off x="10691446" y="6356350"/>
            <a:ext cx="662354" cy="365125"/>
          </a:xfrm>
        </p:spPr>
        <p:txBody>
          <a:bodyPr vert="horz" lIns="91440" tIns="45720" rIns="91440" bIns="45720" rtlCol="0" anchor="ctr">
            <a:normAutofit/>
          </a:bodyPr>
          <a:lstStyle/>
          <a:p>
            <a:pPr algn="r">
              <a:spcAft>
                <a:spcPts val="600"/>
              </a:spcAft>
            </a:pPr>
            <a:fld id="{CF6F24BE-8BEB-403A-BDCC-38E201D0662D}" type="slidenum">
              <a:rPr lang="en-US" sz="1200">
                <a:solidFill>
                  <a:srgbClr val="FFFFFF"/>
                </a:solidFill>
              </a:rPr>
              <a:pPr algn="r">
                <a:spcAft>
                  <a:spcPts val="600"/>
                </a:spcAft>
              </a:pPr>
              <a:t>11</a:t>
            </a:fld>
            <a:endParaRPr lang="en-US" sz="1200">
              <a:solidFill>
                <a:srgbClr val="FFFFFF"/>
              </a:solidFill>
            </a:endParaRPr>
          </a:p>
        </p:txBody>
      </p:sp>
      <p:pic>
        <p:nvPicPr>
          <p:cNvPr id="22" name="Picture 21" descr="A number and text on a white background&#10;&#10;Description automatically generated">
            <a:extLst>
              <a:ext uri="{FF2B5EF4-FFF2-40B4-BE49-F238E27FC236}">
                <a16:creationId xmlns:a16="http://schemas.microsoft.com/office/drawing/2014/main" id="{17C880F0-8F0A-31AB-7529-7A474C5190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24799" y="4202546"/>
            <a:ext cx="3252903" cy="1362364"/>
          </a:xfrm>
          <a:prstGeom prst="rect">
            <a:avLst/>
          </a:prstGeom>
        </p:spPr>
      </p:pic>
    </p:spTree>
    <p:extLst>
      <p:ext uri="{BB962C8B-B14F-4D97-AF65-F5344CB8AC3E}">
        <p14:creationId xmlns:p14="http://schemas.microsoft.com/office/powerpoint/2010/main" val="2882769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1549-3409-A457-FF3A-B9B8E55D5F03}"/>
              </a:ext>
            </a:extLst>
          </p:cNvPr>
          <p:cNvSpPr>
            <a:spLocks noGrp="1"/>
          </p:cNvSpPr>
          <p:nvPr>
            <p:ph type="title"/>
          </p:nvPr>
        </p:nvSpPr>
        <p:spPr/>
        <p:txBody>
          <a:bodyPr/>
          <a:lstStyle/>
          <a:p>
            <a:r>
              <a:rPr lang="en-US" dirty="0"/>
              <a:t>Insights</a:t>
            </a:r>
          </a:p>
        </p:txBody>
      </p:sp>
      <p:sp>
        <p:nvSpPr>
          <p:cNvPr id="3" name="Footer Placeholder 2">
            <a:extLst>
              <a:ext uri="{FF2B5EF4-FFF2-40B4-BE49-F238E27FC236}">
                <a16:creationId xmlns:a16="http://schemas.microsoft.com/office/drawing/2014/main" id="{D6612F9D-3E40-DBB2-73A2-964874AA8D95}"/>
              </a:ext>
            </a:extLst>
          </p:cNvPr>
          <p:cNvSpPr>
            <a:spLocks noGrp="1"/>
          </p:cNvSpPr>
          <p:nvPr>
            <p:ph type="ftr" sz="quarter" idx="10"/>
          </p:nvPr>
        </p:nvSpPr>
        <p:spPr/>
        <p:txBody>
          <a:bodyPr/>
          <a:lstStyle/>
          <a:p>
            <a:r>
              <a:rPr lang="en-US"/>
              <a:t>DATA EXPLORATION AND UNSUPERVISED LEARNING</a:t>
            </a:r>
            <a:endParaRPr lang="en-ID" dirty="0"/>
          </a:p>
        </p:txBody>
      </p:sp>
      <p:sp>
        <p:nvSpPr>
          <p:cNvPr id="4" name="Slide Number Placeholder 3">
            <a:extLst>
              <a:ext uri="{FF2B5EF4-FFF2-40B4-BE49-F238E27FC236}">
                <a16:creationId xmlns:a16="http://schemas.microsoft.com/office/drawing/2014/main" id="{7140A409-EB58-0B76-68FB-F0F746C6A473}"/>
              </a:ext>
            </a:extLst>
          </p:cNvPr>
          <p:cNvSpPr>
            <a:spLocks noGrp="1"/>
          </p:cNvSpPr>
          <p:nvPr>
            <p:ph type="sldNum" sz="quarter" idx="11"/>
          </p:nvPr>
        </p:nvSpPr>
        <p:spPr/>
        <p:txBody>
          <a:bodyPr/>
          <a:lstStyle/>
          <a:p>
            <a:fld id="{CF6F24BE-8BEB-403A-BDCC-38E201D0662D}" type="slidenum">
              <a:rPr lang="en-ID" smtClean="0"/>
              <a:pPr/>
              <a:t>12</a:t>
            </a:fld>
            <a:endParaRPr lang="en-ID"/>
          </a:p>
        </p:txBody>
      </p:sp>
      <p:sp>
        <p:nvSpPr>
          <p:cNvPr id="5" name="Text Placeholder 4">
            <a:extLst>
              <a:ext uri="{FF2B5EF4-FFF2-40B4-BE49-F238E27FC236}">
                <a16:creationId xmlns:a16="http://schemas.microsoft.com/office/drawing/2014/main" id="{E4BE3C44-31D9-7594-AABB-803698EC847C}"/>
              </a:ext>
            </a:extLst>
          </p:cNvPr>
          <p:cNvSpPr>
            <a:spLocks noGrp="1"/>
          </p:cNvSpPr>
          <p:nvPr>
            <p:ph type="body" sz="quarter" idx="13"/>
          </p:nvPr>
        </p:nvSpPr>
        <p:spPr/>
        <p:txBody>
          <a:bodyPr/>
          <a:lstStyle/>
          <a:p>
            <a:r>
              <a:rPr lang="en-US" dirty="0"/>
              <a:t>Incorporating cluster data in the Random Forest model shows how grouped patterns influence predictions. This model benefits from enriched data inputs, potentially improving accuracy and insights.</a:t>
            </a:r>
          </a:p>
        </p:txBody>
      </p:sp>
      <p:sp>
        <p:nvSpPr>
          <p:cNvPr id="6" name="Text Placeholder 5">
            <a:extLst>
              <a:ext uri="{FF2B5EF4-FFF2-40B4-BE49-F238E27FC236}">
                <a16:creationId xmlns:a16="http://schemas.microsoft.com/office/drawing/2014/main" id="{C167FEDD-2F7F-F791-5703-5928D05758EF}"/>
              </a:ext>
            </a:extLst>
          </p:cNvPr>
          <p:cNvSpPr>
            <a:spLocks noGrp="1"/>
          </p:cNvSpPr>
          <p:nvPr>
            <p:ph type="body" sz="quarter" idx="14"/>
          </p:nvPr>
        </p:nvSpPr>
        <p:spPr/>
        <p:txBody>
          <a:bodyPr/>
          <a:lstStyle/>
          <a:p>
            <a:r>
              <a:rPr lang="en-US"/>
              <a:t>The basic Random Forest model relies strictly on player and match statistics. While it is effective, it might not capture the nuanced patterns that clusters can reveal, possibly limiting predictability.</a:t>
            </a:r>
          </a:p>
        </p:txBody>
      </p:sp>
      <p:sp>
        <p:nvSpPr>
          <p:cNvPr id="7" name="Text Placeholder 6">
            <a:extLst>
              <a:ext uri="{FF2B5EF4-FFF2-40B4-BE49-F238E27FC236}">
                <a16:creationId xmlns:a16="http://schemas.microsoft.com/office/drawing/2014/main" id="{0F3179DC-68CD-3A67-5AB8-1EDD47198A3E}"/>
              </a:ext>
            </a:extLst>
          </p:cNvPr>
          <p:cNvSpPr>
            <a:spLocks noGrp="1"/>
          </p:cNvSpPr>
          <p:nvPr>
            <p:ph type="body" sz="quarter" idx="16"/>
          </p:nvPr>
        </p:nvSpPr>
        <p:spPr/>
        <p:txBody>
          <a:bodyPr/>
          <a:lstStyle/>
          <a:p>
            <a:r>
              <a:rPr lang="en-US"/>
              <a:t>MODEL WITH CLUSTER DATA</a:t>
            </a:r>
          </a:p>
        </p:txBody>
      </p:sp>
      <p:sp>
        <p:nvSpPr>
          <p:cNvPr id="8" name="Text Placeholder 7">
            <a:extLst>
              <a:ext uri="{FF2B5EF4-FFF2-40B4-BE49-F238E27FC236}">
                <a16:creationId xmlns:a16="http://schemas.microsoft.com/office/drawing/2014/main" id="{2D8FA2BF-0BA1-E66B-5F37-12E57518C62E}"/>
              </a:ext>
            </a:extLst>
          </p:cNvPr>
          <p:cNvSpPr>
            <a:spLocks noGrp="1"/>
          </p:cNvSpPr>
          <p:nvPr>
            <p:ph type="body" sz="quarter" idx="17"/>
          </p:nvPr>
        </p:nvSpPr>
        <p:spPr/>
        <p:txBody>
          <a:bodyPr/>
          <a:lstStyle/>
          <a:p>
            <a:r>
              <a:rPr lang="en-US"/>
              <a:t>MODEL WITHOUT CLUSTER DATA</a:t>
            </a:r>
          </a:p>
        </p:txBody>
      </p:sp>
      <p:sp>
        <p:nvSpPr>
          <p:cNvPr id="9" name="Text Placeholder 8">
            <a:extLst>
              <a:ext uri="{FF2B5EF4-FFF2-40B4-BE49-F238E27FC236}">
                <a16:creationId xmlns:a16="http://schemas.microsoft.com/office/drawing/2014/main" id="{5B27872E-2244-C233-C445-47204DFE0E78}"/>
              </a:ext>
            </a:extLst>
          </p:cNvPr>
          <p:cNvSpPr>
            <a:spLocks noGrp="1"/>
          </p:cNvSpPr>
          <p:nvPr>
            <p:ph type="body" sz="quarter" idx="18"/>
          </p:nvPr>
        </p:nvSpPr>
        <p:spPr/>
        <p:txBody>
          <a:bodyPr/>
          <a:lstStyle/>
          <a:p>
            <a:r>
              <a:rPr lang="en-US"/>
              <a:t>PERFORMANCE COMPARISON</a:t>
            </a:r>
          </a:p>
        </p:txBody>
      </p:sp>
      <p:sp>
        <p:nvSpPr>
          <p:cNvPr id="10" name="Text Placeholder 9">
            <a:extLst>
              <a:ext uri="{FF2B5EF4-FFF2-40B4-BE49-F238E27FC236}">
                <a16:creationId xmlns:a16="http://schemas.microsoft.com/office/drawing/2014/main" id="{32547617-5149-4F5F-9DFD-6ABA24CE42FD}"/>
              </a:ext>
            </a:extLst>
          </p:cNvPr>
          <p:cNvSpPr>
            <a:spLocks noGrp="1"/>
          </p:cNvSpPr>
          <p:nvPr>
            <p:ph type="body" sz="quarter" idx="19"/>
          </p:nvPr>
        </p:nvSpPr>
        <p:spPr/>
        <p:txBody>
          <a:bodyPr/>
          <a:lstStyle/>
          <a:p>
            <a:r>
              <a:rPr lang="en-US"/>
              <a:t>Comparing both models allows us to assess the added value of cluster data. The comparison provides insights into the necessity and practical use of complex feature sets in enhancing predictions.</a:t>
            </a:r>
          </a:p>
        </p:txBody>
      </p:sp>
    </p:spTree>
    <p:extLst>
      <p:ext uri="{BB962C8B-B14F-4D97-AF65-F5344CB8AC3E}">
        <p14:creationId xmlns:p14="http://schemas.microsoft.com/office/powerpoint/2010/main" val="260278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853440" y="2438400"/>
          <a:ext cx="10363200" cy="1572768"/>
        </p:xfrm>
        <a:graphic>
          <a:graphicData uri="http://schemas.openxmlformats.org/drawingml/2006/table">
            <a:tbl>
              <a:tblPr/>
              <a:tblGrid>
                <a:gridCol w="3454400">
                  <a:extLst>
                    <a:ext uri="{9D8B030D-6E8A-4147-A177-3AD203B41FA5}">
                      <a16:colId xmlns:a16="http://schemas.microsoft.com/office/drawing/2014/main" val="20000"/>
                    </a:ext>
                  </a:extLst>
                </a:gridCol>
                <a:gridCol w="3454400">
                  <a:extLst>
                    <a:ext uri="{9D8B030D-6E8A-4147-A177-3AD203B41FA5}">
                      <a16:colId xmlns:a16="http://schemas.microsoft.com/office/drawing/2014/main" val="20001"/>
                    </a:ext>
                  </a:extLst>
                </a:gridCol>
                <a:gridCol w="3454400">
                  <a:extLst>
                    <a:ext uri="{9D8B030D-6E8A-4147-A177-3AD203B41FA5}">
                      <a16:colId xmlns:a16="http://schemas.microsoft.com/office/drawing/2014/main" val="20002"/>
                    </a:ext>
                  </a:extLst>
                </a:gridCol>
              </a:tblGrid>
              <a:tr h="524256">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METRIC</a:t>
                      </a:r>
                      <a:endParaRPr lang="en-US" sz="14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00"/>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WITH CLUSTERS</a:t>
                      </a:r>
                      <a:endParaRPr lang="en-US" sz="14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00"/>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WITHOUT CLUSTERS</a:t>
                      </a:r>
                      <a:endParaRPr lang="en-US" sz="14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MSE</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0.05</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0.07</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R2 Score</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0.90</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0.85</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3" name="Text 0"/>
          <p:cNvSpPr/>
          <p:nvPr/>
        </p:nvSpPr>
        <p:spPr>
          <a:xfrm>
            <a:off x="596900" y="571500"/>
            <a:ext cx="10363200" cy="9525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latin typeface="Montserrat ExtraBold"/>
              </a:rPr>
              <a:t>MODEL COMPARISON</a:t>
            </a:r>
            <a:endParaRPr lang="en-US" sz="4400" dirty="0">
              <a:latin typeface="Montserrat ExtraBold"/>
            </a:endParaRPr>
          </a:p>
        </p:txBody>
      </p:sp>
      <p:sp>
        <p:nvSpPr>
          <p:cNvPr id="4" name="Shape 1"/>
          <p:cNvSpPr/>
          <p:nvPr/>
        </p:nvSpPr>
        <p:spPr>
          <a:xfrm>
            <a:off x="1219200" y="1219200"/>
            <a:ext cx="1219200" cy="1219200"/>
          </a:xfrm>
          <a:prstGeom prst="line">
            <a:avLst/>
          </a:prstGeom>
          <a:noFill/>
          <a:ln/>
        </p:spPr>
        <p:txBody>
          <a:bodyPr/>
          <a:lstStyle/>
          <a:p>
            <a:endParaRPr lang="en-US"/>
          </a:p>
        </p:txBody>
      </p:sp>
      <p:sp>
        <p:nvSpPr>
          <p:cNvPr id="25" name="Slide Number Placeholder 0"/>
          <p:cNvSpPr>
            <a:spLocks noGrp="1"/>
          </p:cNvSpPr>
          <p:nvPr>
            <p:ph type="sldNum" sz="quarter" idx="4294967295"/>
          </p:nvPr>
        </p:nvSpPr>
        <p:spPr>
          <a:xfrm>
            <a:off x="11569700" y="6350000"/>
            <a:ext cx="609600" cy="3556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000000"/>
                </a:solidFill>
                <a:latin typeface="Open Sans"/>
                <a:ea typeface="Open Sans"/>
                <a:cs typeface="Open Sans"/>
              </a:rPr>
              <a:pPr algn="ctr"/>
              <a:t>13</a:t>
            </a:fld>
            <a:endParaRPr lang="en-US" sz="1210">
              <a:solidFill>
                <a:srgbClr val="000000"/>
              </a:solidFill>
              <a:latin typeface="Open Sans"/>
              <a:ea typeface="Open Sans"/>
              <a:cs typeface="Open Sans"/>
            </a:endParaRPr>
          </a:p>
        </p:txBody>
      </p:sp>
    </p:spTree>
    <p:extLst>
      <p:ext uri="{BB962C8B-B14F-4D97-AF65-F5344CB8AC3E}">
        <p14:creationId xmlns:p14="http://schemas.microsoft.com/office/powerpoint/2010/main" val="248998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3F1D32C-47A5-4BFF-95B5-6A0D157DAB65}"/>
              </a:ext>
            </a:extLst>
          </p:cNvPr>
          <p:cNvSpPr txBox="1"/>
          <p:nvPr/>
        </p:nvSpPr>
        <p:spPr>
          <a:xfrm>
            <a:off x="1028700" y="1967266"/>
            <a:ext cx="2628900" cy="2547257"/>
          </a:xfrm>
          <a:prstGeom prst="rect">
            <a:avLst/>
          </a:prstGeom>
          <a:noFill/>
        </p:spPr>
        <p:txBody>
          <a:bodyPr vertOverflow="overflow" vert="horz" lIns="91440" tIns="45720" rIns="91440" bIns="45720" rtlCol="0" anchor="ctr" anchorCtr="0">
            <a:normAutofit/>
          </a:bodyPr>
          <a:lstStyle/>
          <a:p>
            <a:pPr algn="ctr">
              <a:lnSpc>
                <a:spcPct val="90000"/>
              </a:lnSpc>
              <a:spcBef>
                <a:spcPct val="0"/>
              </a:spcBef>
              <a:spcAft>
                <a:spcPts val="600"/>
              </a:spcAft>
            </a:pPr>
            <a:r>
              <a:rPr lang="en-US" sz="3400" kern="1200" dirty="0">
                <a:solidFill>
                  <a:srgbClr val="FFFFFF"/>
                </a:solidFill>
                <a:latin typeface="+mj-lt"/>
                <a:ea typeface="+mj-ea"/>
                <a:cs typeface="+mj-cs"/>
              </a:rPr>
              <a:t>Predicting and Insights</a:t>
            </a:r>
          </a:p>
        </p:txBody>
      </p:sp>
      <p:pic>
        <p:nvPicPr>
          <p:cNvPr id="13" name="Picture 12" descr="A graph with red lines and points&#10;&#10;Description automatically generated">
            <a:extLst>
              <a:ext uri="{FF2B5EF4-FFF2-40B4-BE49-F238E27FC236}">
                <a16:creationId xmlns:a16="http://schemas.microsoft.com/office/drawing/2014/main" id="{183D1CE2-4C49-42A8-A712-8573E960B6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2600" y="1157466"/>
            <a:ext cx="6780700" cy="4543068"/>
          </a:xfrm>
          <a:prstGeom prst="rect">
            <a:avLst/>
          </a:prstGeom>
        </p:spPr>
      </p:pic>
      <p:sp>
        <p:nvSpPr>
          <p:cNvPr id="25" name="Slide Number Placeholder 0"/>
          <p:cNvSpPr>
            <a:spLocks noGrp="1"/>
          </p:cNvSpPr>
          <p:nvPr>
            <p:ph type="sldNum" sz="quarter" idx="4294967295"/>
          </p:nvPr>
        </p:nvSpPr>
        <p:spPr>
          <a:xfrm>
            <a:off x="11034184" y="6356350"/>
            <a:ext cx="514349" cy="365125"/>
          </a:xfrm>
          <a:prstGeom prst="rect">
            <a:avLst/>
          </a:prstGeom>
          <a:extLst>
            <a:ext uri="{C572A759-6A51-4108-AA02-DFA0A04FC94B}">
              <ma14:wrappingTextBoxFlag xmlns:ma14="http://schemas.microsoft.com/office/mac/drawingml/2011/main" xmlns="" val="0"/>
            </a:ext>
          </a:extLst>
        </p:spPr>
        <p:txBody>
          <a:bodyPr vert="horz" lIns="91440" tIns="45720" rIns="91440" bIns="45720" rtlCol="0" anchor="ctr" anchorCtr="0">
            <a:normAutofit/>
          </a:bodyPr>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r" defTabSz="914400">
              <a:spcAft>
                <a:spcPts val="600"/>
              </a:spcAft>
            </a:pPr>
            <a:fld id="{F7021451-1387-4CA6-816F-3879F97B5CBC}" type="slidenum">
              <a:rPr lang="en-US" sz="1200">
                <a:solidFill>
                  <a:schemeClr val="tx1">
                    <a:alpha val="80000"/>
                  </a:schemeClr>
                </a:solidFill>
              </a:rPr>
              <a:pPr algn="r" defTabSz="914400">
                <a:spcAft>
                  <a:spcPts val="600"/>
                </a:spcAft>
              </a:pPr>
              <a:t>3</a:t>
            </a:fld>
            <a:endParaRPr lang="en-US" sz="1200">
              <a:solidFill>
                <a:schemeClr val="tx1">
                  <a:alpha val="80000"/>
                </a:schemeClr>
              </a:solidFill>
            </a:endParaRPr>
          </a:p>
        </p:txBody>
      </p:sp>
    </p:spTree>
    <p:extLst>
      <p:ext uri="{BB962C8B-B14F-4D97-AF65-F5344CB8AC3E}">
        <p14:creationId xmlns:p14="http://schemas.microsoft.com/office/powerpoint/2010/main" val="2489650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282FF83-8A85-4400-814A-617C38FDF8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D9E13C-3AC1-9035-EBDA-3CADD5FE9DED}"/>
              </a:ext>
            </a:extLst>
          </p:cNvPr>
          <p:cNvSpPr>
            <a:spLocks noGrp="1"/>
          </p:cNvSpPr>
          <p:nvPr>
            <p:ph type="title"/>
          </p:nvPr>
        </p:nvSpPr>
        <p:spPr>
          <a:xfrm>
            <a:off x="1113810" y="3137364"/>
            <a:ext cx="5885506" cy="2712688"/>
          </a:xfrm>
        </p:spPr>
        <p:txBody>
          <a:bodyPr vert="horz" lIns="91440" tIns="45720" rIns="91440" bIns="45720" rtlCol="0" anchor="t">
            <a:normAutofit/>
          </a:bodyPr>
          <a:lstStyle/>
          <a:p>
            <a:pPr algn="l" defTabSz="914400"/>
            <a:r>
              <a:rPr lang="en-US" sz="6000"/>
              <a:t>Predictions</a:t>
            </a:r>
          </a:p>
        </p:txBody>
      </p:sp>
      <p:grpSp>
        <p:nvGrpSpPr>
          <p:cNvPr id="27" name="Group 2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03868"/>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Footer Placeholder 2">
            <a:extLst>
              <a:ext uri="{FF2B5EF4-FFF2-40B4-BE49-F238E27FC236}">
                <a16:creationId xmlns:a16="http://schemas.microsoft.com/office/drawing/2014/main" id="{F6EC5ED4-AEE9-59B3-4BEE-0A3C024A13BD}"/>
              </a:ext>
            </a:extLst>
          </p:cNvPr>
          <p:cNvSpPr>
            <a:spLocks noGrp="1"/>
          </p:cNvSpPr>
          <p:nvPr>
            <p:ph type="ftr" sz="quarter" idx="10"/>
          </p:nvPr>
        </p:nvSpPr>
        <p:spPr>
          <a:xfrm>
            <a:off x="1113809" y="6492240"/>
            <a:ext cx="3765762" cy="365125"/>
          </a:xfrm>
        </p:spPr>
        <p:txBody>
          <a:bodyPr vert="horz" lIns="91440" tIns="45720" rIns="91440" bIns="45720" rtlCol="0" anchor="ctr">
            <a:normAutofit/>
          </a:bodyPr>
          <a:lstStyle/>
          <a:p>
            <a:pPr algn="l">
              <a:lnSpc>
                <a:spcPct val="90000"/>
              </a:lnSpc>
              <a:spcAft>
                <a:spcPts val="600"/>
              </a:spcAft>
            </a:pPr>
            <a:r>
              <a:rPr lang="en-US" sz="1000" kern="1200">
                <a:solidFill>
                  <a:schemeClr val="tx1">
                    <a:tint val="75000"/>
                  </a:schemeClr>
                </a:solidFill>
                <a:latin typeface="+mn-lt"/>
                <a:ea typeface="+mn-ea"/>
                <a:cs typeface="+mn-cs"/>
              </a:rPr>
              <a:t>DATA EXPLORATION AND UNSUPERVISED LEARNING</a:t>
            </a:r>
          </a:p>
        </p:txBody>
      </p:sp>
      <p:sp>
        <p:nvSpPr>
          <p:cNvPr id="32" name="Rectangle 3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9414" y="232757"/>
            <a:ext cx="3765762" cy="625948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black text on a white background&#10;&#10;Description automatically generated">
            <a:extLst>
              <a:ext uri="{FF2B5EF4-FFF2-40B4-BE49-F238E27FC236}">
                <a16:creationId xmlns:a16="http://schemas.microsoft.com/office/drawing/2014/main" id="{B979FBD4-75C8-0163-966E-2136CAD61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9723" y="507210"/>
            <a:ext cx="3259287" cy="1614553"/>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8E072CC3-9428-CF29-A771-CD145EF01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9723" y="2574249"/>
            <a:ext cx="3259287" cy="1526620"/>
          </a:xfrm>
          <a:prstGeom prst="rect">
            <a:avLst/>
          </a:prstGeom>
        </p:spPr>
      </p:pic>
      <p:pic>
        <p:nvPicPr>
          <p:cNvPr id="18" name="Picture 17" descr="A white background with black text&#10;&#10;Description automatically generated">
            <a:extLst>
              <a:ext uri="{FF2B5EF4-FFF2-40B4-BE49-F238E27FC236}">
                <a16:creationId xmlns:a16="http://schemas.microsoft.com/office/drawing/2014/main" id="{99FCC363-72A4-3B1E-0588-4E68E98BFE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9723" y="4616227"/>
            <a:ext cx="3259287" cy="1488810"/>
          </a:xfrm>
          <a:prstGeom prst="rect">
            <a:avLst/>
          </a:prstGeom>
        </p:spPr>
      </p:pic>
      <p:sp>
        <p:nvSpPr>
          <p:cNvPr id="4" name="Slide Number Placeholder 3">
            <a:extLst>
              <a:ext uri="{FF2B5EF4-FFF2-40B4-BE49-F238E27FC236}">
                <a16:creationId xmlns:a16="http://schemas.microsoft.com/office/drawing/2014/main" id="{09BE9025-343D-9332-AD78-BAE0F63B351A}"/>
              </a:ext>
            </a:extLst>
          </p:cNvPr>
          <p:cNvSpPr>
            <a:spLocks noGrp="1"/>
          </p:cNvSpPr>
          <p:nvPr>
            <p:ph type="sldNum" sz="quarter" idx="11"/>
          </p:nvPr>
        </p:nvSpPr>
        <p:spPr>
          <a:xfrm>
            <a:off x="8610600" y="6492240"/>
            <a:ext cx="1871749" cy="365125"/>
          </a:xfrm>
        </p:spPr>
        <p:txBody>
          <a:bodyPr vert="horz" lIns="91440" tIns="45720" rIns="91440" bIns="45720" rtlCol="0" anchor="ctr">
            <a:normAutofit/>
          </a:bodyPr>
          <a:lstStyle/>
          <a:p>
            <a:pPr algn="r">
              <a:spcAft>
                <a:spcPts val="600"/>
              </a:spcAft>
            </a:pPr>
            <a:fld id="{CF6F24BE-8BEB-403A-BDCC-38E201D0662D}" type="slidenum">
              <a:rPr lang="en-US" sz="1200" smtClean="0">
                <a:solidFill>
                  <a:schemeClr val="tx1">
                    <a:tint val="75000"/>
                  </a:schemeClr>
                </a:solidFill>
              </a:rPr>
              <a:pPr algn="r">
                <a:spcAft>
                  <a:spcPts val="600"/>
                </a:spcAft>
              </a:pPr>
              <a:t>15</a:t>
            </a:fld>
            <a:endParaRPr lang="en-US" sz="1200">
              <a:solidFill>
                <a:schemeClr val="tx1">
                  <a:tint val="75000"/>
                </a:schemeClr>
              </a:solidFill>
            </a:endParaRPr>
          </a:p>
        </p:txBody>
      </p:sp>
    </p:spTree>
    <p:extLst>
      <p:ext uri="{BB962C8B-B14F-4D97-AF65-F5344CB8AC3E}">
        <p14:creationId xmlns:p14="http://schemas.microsoft.com/office/powerpoint/2010/main" val="994230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4EE23-90D4-FFC5-A48A-952C5154EFFB}"/>
              </a:ext>
            </a:extLst>
          </p:cNvPr>
          <p:cNvSpPr>
            <a:spLocks noGrp="1"/>
          </p:cNvSpPr>
          <p:nvPr>
            <p:ph type="title"/>
          </p:nvPr>
        </p:nvSpPr>
        <p:spPr/>
        <p:txBody>
          <a:bodyPr/>
          <a:lstStyle/>
          <a:p>
            <a:r>
              <a:rPr lang="en-US"/>
              <a:t>WINNER PREDICTION</a:t>
            </a:r>
          </a:p>
        </p:txBody>
      </p:sp>
      <p:sp>
        <p:nvSpPr>
          <p:cNvPr id="3" name="Footer Placeholder 2">
            <a:extLst>
              <a:ext uri="{FF2B5EF4-FFF2-40B4-BE49-F238E27FC236}">
                <a16:creationId xmlns:a16="http://schemas.microsoft.com/office/drawing/2014/main" id="{4338F067-4D63-7A50-BDF6-34F1073B63D5}"/>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216227E8-765D-3A14-7D79-787F79960000}"/>
              </a:ext>
            </a:extLst>
          </p:cNvPr>
          <p:cNvSpPr>
            <a:spLocks noGrp="1"/>
          </p:cNvSpPr>
          <p:nvPr>
            <p:ph type="sldNum" sz="quarter" idx="11"/>
          </p:nvPr>
        </p:nvSpPr>
        <p:spPr/>
        <p:txBody>
          <a:bodyPr/>
          <a:lstStyle/>
          <a:p>
            <a:fld id="{CF6F24BE-8BEB-403A-BDCC-38E201D0662D}" type="slidenum">
              <a:rPr lang="en-ID" smtClean="0"/>
              <a:pPr/>
              <a:t>16</a:t>
            </a:fld>
            <a:endParaRPr lang="en-ID"/>
          </a:p>
        </p:txBody>
      </p:sp>
      <p:pic>
        <p:nvPicPr>
          <p:cNvPr id="8" name="Picture Placeholder 7">
            <a:extLst>
              <a:ext uri="{FF2B5EF4-FFF2-40B4-BE49-F238E27FC236}">
                <a16:creationId xmlns:a16="http://schemas.microsoft.com/office/drawing/2014/main" id="{9170A516-723E-8932-C2A8-4A5904F9509E}"/>
              </a:ext>
            </a:extLst>
          </p:cNvPr>
          <p:cNvPicPr>
            <a:picLocks noGrp="1" noChangeAspect="1"/>
          </p:cNvPicPr>
          <p:nvPr>
            <p:ph type="pic" sz="quarter" idx="12"/>
          </p:nvPr>
        </p:nvPicPr>
        <p:blipFill>
          <a:blip r:embed="rId2"/>
          <a:srcRect l="29699" r="29699"/>
          <a:stretch>
            <a:fillRect/>
          </a:stretch>
        </p:blipFill>
        <p:spPr/>
      </p:pic>
      <p:sp>
        <p:nvSpPr>
          <p:cNvPr id="7" name="Text Placeholder 6">
            <a:extLst>
              <a:ext uri="{FF2B5EF4-FFF2-40B4-BE49-F238E27FC236}">
                <a16:creationId xmlns:a16="http://schemas.microsoft.com/office/drawing/2014/main" id="{6AF2854B-2070-1F84-EDC7-7D378E7599A0}"/>
              </a:ext>
            </a:extLst>
          </p:cNvPr>
          <p:cNvSpPr>
            <a:spLocks noGrp="1"/>
          </p:cNvSpPr>
          <p:nvPr>
            <p:ph type="body" sz="quarter" idx="14"/>
          </p:nvPr>
        </p:nvSpPr>
        <p:spPr/>
        <p:txBody>
          <a:bodyPr/>
          <a:lstStyle/>
          <a:p>
            <a:r>
              <a:rPr lang="en-US"/>
              <a:t>PREDICTING LEAGUE WINNER</a:t>
            </a:r>
          </a:p>
        </p:txBody>
      </p:sp>
      <p:sp>
        <p:nvSpPr>
          <p:cNvPr id="10" name="Text Placeholder 9">
            <a:extLst>
              <a:ext uri="{FF2B5EF4-FFF2-40B4-BE49-F238E27FC236}">
                <a16:creationId xmlns:a16="http://schemas.microsoft.com/office/drawing/2014/main" id="{B7AE85B0-EFF2-74A7-B498-0D83FBA24377}"/>
              </a:ext>
            </a:extLst>
          </p:cNvPr>
          <p:cNvSpPr>
            <a:spLocks noGrp="1"/>
          </p:cNvSpPr>
          <p:nvPr>
            <p:ph type="body" sz="quarter" idx="13"/>
          </p:nvPr>
        </p:nvSpPr>
        <p:spPr/>
        <p:txBody>
          <a:bodyPr/>
          <a:lstStyle/>
          <a:p>
            <a:r>
              <a:rPr lang="en-US" dirty="0"/>
              <a:t>Predicted Premier League Winner: </a:t>
            </a:r>
          </a:p>
          <a:p>
            <a:endParaRPr lang="en-US" dirty="0"/>
          </a:p>
          <a:p>
            <a:r>
              <a:rPr lang="en-US" dirty="0"/>
              <a:t>Liverpool</a:t>
            </a:r>
          </a:p>
        </p:txBody>
      </p:sp>
    </p:spTree>
    <p:extLst>
      <p:ext uri="{BB962C8B-B14F-4D97-AF65-F5344CB8AC3E}">
        <p14:creationId xmlns:p14="http://schemas.microsoft.com/office/powerpoint/2010/main" val="1392733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106CFBB-E399-47C6-A813-F0EEE30ABEE8}"/>
              </a:ext>
            </a:extLst>
          </p:cNvPr>
          <p:cNvSpPr txBox="1"/>
          <p:nvPr/>
        </p:nvSpPr>
        <p:spPr>
          <a:xfrm>
            <a:off x="686834" y="1153572"/>
            <a:ext cx="3200400" cy="4461163"/>
          </a:xfrm>
          <a:prstGeom prst="rect">
            <a:avLst/>
          </a:prstGeom>
        </p:spPr>
        <p:txBody>
          <a:bodyPr vertOverflow="overflow" vert="horz" lIns="91440" tIns="45720" rIns="91440" bIns="45720" rtlCol="0" anchor="ctr" anchorCtr="0">
            <a:normAutofit/>
          </a:bodyPr>
          <a:lstStyle/>
          <a:p>
            <a:pPr>
              <a:lnSpc>
                <a:spcPct val="90000"/>
              </a:lnSpc>
              <a:spcBef>
                <a:spcPct val="0"/>
              </a:spcBef>
              <a:spcAft>
                <a:spcPts val="600"/>
              </a:spcAft>
            </a:pPr>
            <a:r>
              <a:rPr lang="en-US" sz="4400" kern="1200">
                <a:solidFill>
                  <a:srgbClr val="FFFFFF"/>
                </a:solidFill>
                <a:latin typeface="+mj-lt"/>
                <a:ea typeface="+mj-ea"/>
                <a:cs typeface="+mj-cs"/>
              </a:rPr>
              <a:t>Final Insights</a:t>
            </a:r>
          </a:p>
        </p:txBody>
      </p:sp>
      <p:sp>
        <p:nvSpPr>
          <p:cNvPr id="34" name="Arc 3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Box 12">
            <a:extLst>
              <a:ext uri="{FF2B5EF4-FFF2-40B4-BE49-F238E27FC236}">
                <a16:creationId xmlns:a16="http://schemas.microsoft.com/office/drawing/2014/main" id="{9F1F4D9B-0D8F-0943-31E9-4D4CE0FECAD7}"/>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700" b="0" i="0" u="none" strike="noStrike" cap="none" spc="0" normalizeH="0" baseline="0" noProof="0" dirty="0">
                <a:ln>
                  <a:noFill/>
                </a:ln>
                <a:effectLst/>
                <a:uLnTx/>
                <a:uFillTx/>
              </a:rPr>
              <a:t>2. Key Factors for Success:</a:t>
            </a:r>
          </a:p>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700" b="0" i="0" u="none" strike="noStrike" cap="none" spc="0" normalizeH="0" baseline="0" noProof="0" dirty="0">
                <a:ln>
                  <a:noFill/>
                </a:ln>
                <a:effectLst/>
                <a:uLnTx/>
                <a:uFillTx/>
              </a:rPr>
              <a:t>   - </a:t>
            </a:r>
            <a:r>
              <a:rPr kumimoji="0" lang="en-US" sz="700" b="0" i="0" u="none" strike="noStrike" cap="none" spc="0" normalizeH="0" baseline="0" noProof="0" dirty="0" err="1">
                <a:ln>
                  <a:noFill/>
                </a:ln>
                <a:effectLst/>
                <a:uLnTx/>
                <a:uFillTx/>
              </a:rPr>
              <a:t>Predicted_Points_Random</a:t>
            </a:r>
            <a:r>
              <a:rPr kumimoji="0" lang="en-US" sz="700" b="0" i="0" u="none" strike="noStrike" cap="none" spc="0" normalizeH="0" baseline="0" noProof="0" dirty="0">
                <a:ln>
                  <a:noFill/>
                </a:ln>
                <a:effectLst/>
                <a:uLnTx/>
                <a:uFillTx/>
              </a:rPr>
              <a:t> Forest: Correlation with predicted win rate = 0.99</a:t>
            </a:r>
          </a:p>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700" b="0" i="0" u="none" strike="noStrike" cap="none" spc="0" normalizeH="0" baseline="0" noProof="0" dirty="0">
                <a:ln>
                  <a:noFill/>
                </a:ln>
                <a:effectLst/>
                <a:uLnTx/>
                <a:uFillTx/>
              </a:rPr>
              <a:t>   - </a:t>
            </a:r>
            <a:r>
              <a:rPr kumimoji="0" lang="en-US" sz="700" b="0" i="0" u="none" strike="noStrike" cap="none" spc="0" normalizeH="0" baseline="0" noProof="0" dirty="0" err="1">
                <a:ln>
                  <a:noFill/>
                </a:ln>
                <a:effectLst/>
                <a:uLnTx/>
                <a:uFillTx/>
              </a:rPr>
              <a:t>PredictedWinRate_Random</a:t>
            </a:r>
            <a:r>
              <a:rPr kumimoji="0" lang="en-US" sz="700" b="0" i="0" u="none" strike="noStrike" cap="none" spc="0" normalizeH="0" baseline="0" noProof="0" dirty="0">
                <a:ln>
                  <a:noFill/>
                </a:ln>
                <a:effectLst/>
                <a:uLnTx/>
                <a:uFillTx/>
              </a:rPr>
              <a:t> Forest: Correlation with predicted win rate = 0.99</a:t>
            </a:r>
          </a:p>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700" b="0" i="0" u="none" strike="noStrike" cap="none" spc="0" normalizeH="0" baseline="0" noProof="0" dirty="0">
                <a:ln>
                  <a:noFill/>
                </a:ln>
                <a:effectLst/>
                <a:uLnTx/>
                <a:uFillTx/>
              </a:rPr>
              <a:t>   - </a:t>
            </a:r>
            <a:r>
              <a:rPr kumimoji="0" lang="en-US" sz="700" b="0" i="0" u="none" strike="noStrike" cap="none" spc="0" normalizeH="0" baseline="0" noProof="0" dirty="0" err="1">
                <a:ln>
                  <a:noFill/>
                </a:ln>
                <a:effectLst/>
                <a:uLnTx/>
                <a:uFillTx/>
              </a:rPr>
              <a:t>Predicted_Points_Gradient</a:t>
            </a:r>
            <a:r>
              <a:rPr kumimoji="0" lang="en-US" sz="700" b="0" i="0" u="none" strike="noStrike" cap="none" spc="0" normalizeH="0" baseline="0" noProof="0" dirty="0">
                <a:ln>
                  <a:noFill/>
                </a:ln>
                <a:effectLst/>
                <a:uLnTx/>
                <a:uFillTx/>
              </a:rPr>
              <a:t> Boosting: Correlation with predicted win rate = 0.98</a:t>
            </a:r>
          </a:p>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700" b="0" i="0" u="none" strike="noStrike" cap="none" spc="0" normalizeH="0" baseline="0" noProof="0" dirty="0">
                <a:ln>
                  <a:noFill/>
                </a:ln>
                <a:effectLst/>
                <a:uLnTx/>
                <a:uFillTx/>
              </a:rPr>
              <a:t>   - </a:t>
            </a:r>
            <a:r>
              <a:rPr kumimoji="0" lang="en-US" sz="700" b="0" i="0" u="none" strike="noStrike" cap="none" spc="0" normalizeH="0" baseline="0" noProof="0" dirty="0" err="1">
                <a:ln>
                  <a:noFill/>
                </a:ln>
                <a:effectLst/>
                <a:uLnTx/>
                <a:uFillTx/>
              </a:rPr>
              <a:t>PredictedWinRate_Gradient</a:t>
            </a:r>
            <a:r>
              <a:rPr kumimoji="0" lang="en-US" sz="700" b="0" i="0" u="none" strike="noStrike" cap="none" spc="0" normalizeH="0" baseline="0" noProof="0" dirty="0">
                <a:ln>
                  <a:noFill/>
                </a:ln>
                <a:effectLst/>
                <a:uLnTx/>
                <a:uFillTx/>
              </a:rPr>
              <a:t> Boosting: Correlation with predicted win rate = 0.98</a:t>
            </a:r>
          </a:p>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700" b="0" i="0" u="none" strike="noStrike" cap="none" spc="0" normalizeH="0" baseline="0" noProof="0" dirty="0">
                <a:ln>
                  <a:noFill/>
                </a:ln>
                <a:effectLst/>
                <a:uLnTx/>
                <a:uFillTx/>
              </a:rPr>
              <a:t>   - </a:t>
            </a:r>
            <a:r>
              <a:rPr kumimoji="0" lang="en-US" sz="700" b="0" i="0" u="none" strike="noStrike" cap="none" spc="0" normalizeH="0" baseline="0" noProof="0" dirty="0" err="1">
                <a:ln>
                  <a:noFill/>
                </a:ln>
                <a:effectLst/>
                <a:uLnTx/>
                <a:uFillTx/>
              </a:rPr>
              <a:t>Predicted_Points_Lasso</a:t>
            </a:r>
            <a:r>
              <a:rPr kumimoji="0" lang="en-US" sz="700" b="0" i="0" u="none" strike="noStrike" cap="none" spc="0" normalizeH="0" baseline="0" noProof="0" dirty="0">
                <a:ln>
                  <a:noFill/>
                </a:ln>
                <a:effectLst/>
                <a:uLnTx/>
                <a:uFillTx/>
              </a:rPr>
              <a:t>: Correlation with predicted win rate = 0.97</a:t>
            </a:r>
          </a:p>
          <a:p>
            <a:pPr marL="0" marR="0" lvl="0" indent="-228600" fontAlgn="auto">
              <a:lnSpc>
                <a:spcPct val="90000"/>
              </a:lnSpc>
              <a:spcBef>
                <a:spcPts val="1000"/>
              </a:spcBef>
              <a:spcAft>
                <a:spcPts val="0"/>
              </a:spcAft>
              <a:buClrTx/>
              <a:buSzTx/>
              <a:buFont typeface="Arial" panose="020B0604020202020204" pitchFamily="34" charset="0"/>
              <a:buChar char="•"/>
              <a:tabLst/>
              <a:defRPr/>
            </a:pPr>
            <a:endParaRPr kumimoji="0" lang="en-US" sz="700" b="0" i="0" u="none" strike="noStrike" cap="none" spc="0" normalizeH="0" baseline="0" noProof="0" dirty="0">
              <a:ln>
                <a:noFill/>
              </a:ln>
              <a:effectLst/>
              <a:uLnTx/>
              <a:uFillTx/>
            </a:endParaRPr>
          </a:p>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700" b="0" i="0" u="none" strike="noStrike" cap="none" spc="0" normalizeH="0" baseline="0" noProof="0" dirty="0">
                <a:ln>
                  <a:noFill/>
                </a:ln>
                <a:effectLst/>
                <a:uLnTx/>
                <a:uFillTx/>
              </a:rPr>
              <a:t>3. Cluster analysis not available (</a:t>
            </a:r>
            <a:r>
              <a:rPr kumimoji="0" lang="en-US" sz="700" b="0" i="0" u="none" strike="noStrike" cap="none" spc="0" normalizeH="0" baseline="0" noProof="0" dirty="0" err="1">
                <a:ln>
                  <a:noFill/>
                </a:ln>
                <a:effectLst/>
                <a:uLnTx/>
                <a:uFillTx/>
              </a:rPr>
              <a:t>KMeans_Cluster</a:t>
            </a:r>
            <a:r>
              <a:rPr kumimoji="0" lang="en-US" sz="700" b="0" i="0" u="none" strike="noStrike" cap="none" spc="0" normalizeH="0" baseline="0" noProof="0" dirty="0">
                <a:ln>
                  <a:noFill/>
                </a:ln>
                <a:effectLst/>
                <a:uLnTx/>
                <a:uFillTx/>
              </a:rPr>
              <a:t> column not found)</a:t>
            </a:r>
          </a:p>
          <a:p>
            <a:pPr marL="0" marR="0" lvl="0" indent="-228600" fontAlgn="auto">
              <a:lnSpc>
                <a:spcPct val="90000"/>
              </a:lnSpc>
              <a:spcBef>
                <a:spcPts val="1000"/>
              </a:spcBef>
              <a:spcAft>
                <a:spcPts val="0"/>
              </a:spcAft>
              <a:buClrTx/>
              <a:buSzTx/>
              <a:buFont typeface="Arial" panose="020B0604020202020204" pitchFamily="34" charset="0"/>
              <a:buChar char="•"/>
              <a:tabLst/>
              <a:defRPr/>
            </a:pPr>
            <a:endParaRPr kumimoji="0" lang="en-US" sz="700" b="0" i="0" u="none" strike="noStrike" cap="none" spc="0" normalizeH="0" baseline="0" noProof="0" dirty="0">
              <a:ln>
                <a:noFill/>
              </a:ln>
              <a:effectLst/>
              <a:uLnTx/>
              <a:uFillTx/>
            </a:endParaRPr>
          </a:p>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700" b="0" i="0" u="none" strike="noStrike" cap="none" spc="0" normalizeH="0" baseline="0" noProof="0" dirty="0">
                <a:ln>
                  <a:noFill/>
                </a:ln>
                <a:effectLst/>
                <a:uLnTx/>
                <a:uFillTx/>
              </a:rPr>
              <a:t>4. Recommendations for Improvement:</a:t>
            </a:r>
          </a:p>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700" b="0" i="0" u="none" strike="noStrike" cap="none" spc="0" normalizeH="0" baseline="0" noProof="0" dirty="0">
                <a:ln>
                  <a:noFill/>
                </a:ln>
                <a:effectLst/>
                <a:uLnTx/>
                <a:uFillTx/>
              </a:rPr>
              <a:t>   - Crystal Palace:</a:t>
            </a:r>
          </a:p>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700" b="0" i="0" u="none" strike="noStrike" cap="none" spc="0" normalizeH="0" baseline="0" noProof="0" dirty="0">
                <a:ln>
                  <a:noFill/>
                </a:ln>
                <a:effectLst/>
                <a:uLnTx/>
                <a:uFillTx/>
              </a:rPr>
              <a:t>     Focus on improving </a:t>
            </a:r>
            <a:r>
              <a:rPr kumimoji="0" lang="en-US" sz="700" b="0" i="0" u="none" strike="noStrike" cap="none" spc="0" normalizeH="0" baseline="0" noProof="0" dirty="0" err="1">
                <a:ln>
                  <a:noFill/>
                </a:ln>
                <a:effectLst/>
                <a:uLnTx/>
                <a:uFillTx/>
              </a:rPr>
              <a:t>GoalDifference</a:t>
            </a:r>
            <a:endParaRPr kumimoji="0" lang="en-US" sz="700" b="0" i="0" u="none" strike="noStrike" cap="none" spc="0" normalizeH="0" baseline="0" noProof="0" dirty="0">
              <a:ln>
                <a:noFill/>
              </a:ln>
              <a:effectLst/>
              <a:uLnTx/>
              <a:uFillTx/>
            </a:endParaRPr>
          </a:p>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700" b="0" i="0" u="none" strike="noStrike" cap="none" spc="0" normalizeH="0" baseline="0" noProof="0" dirty="0">
                <a:ln>
                  <a:noFill/>
                </a:ln>
                <a:effectLst/>
                <a:uLnTx/>
                <a:uFillTx/>
              </a:rPr>
              <a:t>   - Brighton:</a:t>
            </a:r>
          </a:p>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700" b="0" i="0" u="none" strike="noStrike" cap="none" spc="0" normalizeH="0" baseline="0" noProof="0" dirty="0">
                <a:ln>
                  <a:noFill/>
                </a:ln>
                <a:effectLst/>
                <a:uLnTx/>
                <a:uFillTx/>
              </a:rPr>
              <a:t>     Focus on improving </a:t>
            </a:r>
            <a:r>
              <a:rPr kumimoji="0" lang="en-US" sz="700" b="0" i="0" u="none" strike="noStrike" cap="none" spc="0" normalizeH="0" baseline="0" noProof="0" dirty="0" err="1">
                <a:ln>
                  <a:noFill/>
                </a:ln>
                <a:effectLst/>
                <a:uLnTx/>
                <a:uFillTx/>
              </a:rPr>
              <a:t>ShotAccuracy</a:t>
            </a:r>
            <a:endParaRPr kumimoji="0" lang="en-US" sz="700" b="0" i="0" u="none" strike="noStrike" cap="none" spc="0" normalizeH="0" baseline="0" noProof="0" dirty="0">
              <a:ln>
                <a:noFill/>
              </a:ln>
              <a:effectLst/>
              <a:uLnTx/>
              <a:uFillTx/>
            </a:endParaRPr>
          </a:p>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700" b="0" i="0" u="none" strike="noStrike" cap="none" spc="0" normalizeH="0" baseline="0" noProof="0" dirty="0">
                <a:ln>
                  <a:noFill/>
                </a:ln>
                <a:effectLst/>
                <a:uLnTx/>
                <a:uFillTx/>
              </a:rPr>
              <a:t>   - Everton:</a:t>
            </a:r>
          </a:p>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700" b="0" i="0" u="none" strike="noStrike" cap="none" spc="0" normalizeH="0" baseline="0" noProof="0" dirty="0">
                <a:ln>
                  <a:noFill/>
                </a:ln>
                <a:effectLst/>
                <a:uLnTx/>
                <a:uFillTx/>
              </a:rPr>
              <a:t>     Focus on improving </a:t>
            </a:r>
            <a:r>
              <a:rPr kumimoji="0" lang="en-US" sz="700" b="0" i="0" u="none" strike="noStrike" cap="none" spc="0" normalizeH="0" baseline="0" noProof="0" dirty="0" err="1">
                <a:ln>
                  <a:noFill/>
                </a:ln>
                <a:effectLst/>
                <a:uLnTx/>
                <a:uFillTx/>
              </a:rPr>
              <a:t>GoalDifference</a:t>
            </a:r>
            <a:endParaRPr kumimoji="0" lang="en-US" sz="700" b="0" i="0" u="none" strike="noStrike" cap="none" spc="0" normalizeH="0" baseline="0" noProof="0" dirty="0">
              <a:ln>
                <a:noFill/>
              </a:ln>
              <a:effectLst/>
              <a:uLnTx/>
              <a:uFillTx/>
            </a:endParaRPr>
          </a:p>
          <a:p>
            <a:pPr marL="0" marR="0" lvl="0" indent="-228600" fontAlgn="auto">
              <a:lnSpc>
                <a:spcPct val="90000"/>
              </a:lnSpc>
              <a:spcBef>
                <a:spcPts val="1000"/>
              </a:spcBef>
              <a:spcAft>
                <a:spcPts val="0"/>
              </a:spcAft>
              <a:buClrTx/>
              <a:buSzTx/>
              <a:buFont typeface="Arial" panose="020B0604020202020204" pitchFamily="34" charset="0"/>
              <a:buChar char="•"/>
              <a:tabLst/>
              <a:defRPr/>
            </a:pPr>
            <a:endParaRPr kumimoji="0" lang="en-US" sz="700" b="0" i="0" u="none" strike="noStrike" cap="none" spc="0" normalizeH="0" baseline="0" noProof="0" dirty="0">
              <a:ln>
                <a:noFill/>
              </a:ln>
              <a:effectLst/>
              <a:uLnTx/>
              <a:uFillTx/>
            </a:endParaRPr>
          </a:p>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700" b="0" i="0" u="none" strike="noStrike" cap="none" spc="0" normalizeH="0" baseline="0" noProof="0" dirty="0">
                <a:ln>
                  <a:noFill/>
                </a:ln>
                <a:effectLst/>
                <a:uLnTx/>
                <a:uFillTx/>
              </a:rPr>
              <a:t>5. Transfer Market Recommendations:</a:t>
            </a:r>
          </a:p>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700" b="0" i="0" u="none" strike="noStrike" cap="none" spc="0" normalizeH="0" baseline="0" noProof="0" dirty="0">
                <a:ln>
                  <a:noFill/>
                </a:ln>
                <a:effectLst/>
                <a:uLnTx/>
                <a:uFillTx/>
              </a:rPr>
              <a:t>   Top 5 teams with highest goals per 90 minutes:</a:t>
            </a:r>
          </a:p>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700" b="0" i="0" u="none" strike="noStrike" cap="none" spc="0" normalizeH="0" baseline="0" noProof="0" dirty="0">
                <a:ln>
                  <a:noFill/>
                </a:ln>
                <a:effectLst/>
                <a:uLnTx/>
                <a:uFillTx/>
              </a:rPr>
              <a:t>   - Arsenal: 0.15 goals per 90 minutes</a:t>
            </a:r>
          </a:p>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700" b="0" i="0" u="none" strike="noStrike" cap="none" spc="0" normalizeH="0" baseline="0" noProof="0" dirty="0">
                <a:ln>
                  <a:noFill/>
                </a:ln>
                <a:effectLst/>
                <a:uLnTx/>
                <a:uFillTx/>
              </a:rPr>
              <a:t>   - Aston Villa: 0.15 goals per 90 minutes</a:t>
            </a:r>
          </a:p>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700" b="0" i="0" u="none" strike="noStrike" cap="none" spc="0" normalizeH="0" baseline="0" noProof="0" dirty="0">
                <a:ln>
                  <a:noFill/>
                </a:ln>
                <a:effectLst/>
                <a:uLnTx/>
                <a:uFillTx/>
              </a:rPr>
              <a:t>   - Fulham: 0.15 goals per 90 minutes</a:t>
            </a:r>
          </a:p>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700" b="0" i="0" u="none" strike="noStrike" cap="none" spc="0" normalizeH="0" baseline="0" noProof="0" dirty="0">
                <a:ln>
                  <a:noFill/>
                </a:ln>
                <a:effectLst/>
                <a:uLnTx/>
                <a:uFillTx/>
              </a:rPr>
              <a:t>   - Chelsea: 0.14 goals per 90 minutes</a:t>
            </a:r>
          </a:p>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700" b="0" i="0" u="none" strike="noStrike" cap="none" spc="0" normalizeH="0" baseline="0" noProof="0" dirty="0">
                <a:ln>
                  <a:noFill/>
                </a:ln>
                <a:effectLst/>
                <a:uLnTx/>
                <a:uFillTx/>
              </a:rPr>
              <a:t>   - Liverpool: 0.13 goals per 90 minutes</a:t>
            </a:r>
          </a:p>
        </p:txBody>
      </p:sp>
      <p:sp>
        <p:nvSpPr>
          <p:cNvPr id="25" name="Slide Number Placeholder 0"/>
          <p:cNvSpPr>
            <a:spLocks noGrp="1"/>
          </p:cNvSpPr>
          <p:nvPr>
            <p:ph type="sldNum" sz="quarter" idx="4294967295"/>
          </p:nvPr>
        </p:nvSpPr>
        <p:spPr>
          <a:xfrm>
            <a:off x="9541564" y="6356350"/>
            <a:ext cx="1812235" cy="365125"/>
          </a:xfrm>
          <a:prstGeom prst="rect">
            <a:avLst/>
          </a:prstGeom>
          <a:extLst>
            <a:ext uri="{C572A759-6A51-4108-AA02-DFA0A04FC94B}">
              <ma14:wrappingTextBoxFlag xmlns:ma14="http://schemas.microsoft.com/office/mac/drawingml/2011/main" xmlns="" val="0"/>
            </a:ext>
          </a:extLst>
        </p:spPr>
        <p:txBody>
          <a:bodyPr vert="horz" lIns="91440" tIns="45720" rIns="91440" bIns="45720" rtlCol="0" anchor="ctr" anchorCtr="0">
            <a:normAutofit/>
          </a:bodyPr>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r" defTabSz="914400">
              <a:spcAft>
                <a:spcPts val="600"/>
              </a:spcAft>
            </a:pPr>
            <a:fld id="{F7021451-1387-4CA6-816F-3879F97B5CBC}" type="slidenum">
              <a:rPr lang="en-US" sz="1200">
                <a:solidFill>
                  <a:schemeClr val="tx1">
                    <a:tint val="75000"/>
                  </a:schemeClr>
                </a:solidFill>
              </a:rPr>
              <a:pPr algn="r" defTabSz="914400">
                <a:spcAft>
                  <a:spcPts val="600"/>
                </a:spcAft>
              </a:pPr>
              <a:t>6</a:t>
            </a:fld>
            <a:endParaRPr lang="en-US" sz="1200">
              <a:solidFill>
                <a:schemeClr val="tx1">
                  <a:tint val="75000"/>
                </a:schemeClr>
              </a:solidFill>
            </a:endParaRPr>
          </a:p>
        </p:txBody>
      </p:sp>
    </p:spTree>
    <p:extLst>
      <p:ext uri="{BB962C8B-B14F-4D97-AF65-F5344CB8AC3E}">
        <p14:creationId xmlns:p14="http://schemas.microsoft.com/office/powerpoint/2010/main" val="3955849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11569700" y="6350000"/>
            <a:ext cx="6096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000000"/>
                </a:solidFill>
                <a:latin typeface="Open Sans"/>
                <a:ea typeface="Open Sans"/>
                <a:cs typeface="Open Sans"/>
              </a:rPr>
              <a:pPr algn="ctr"/>
              <a:t>18</a:t>
            </a:fld>
            <a:endParaRPr lang="en-US" sz="1210">
              <a:solidFill>
                <a:srgbClr val="000000"/>
              </a:solidFill>
              <a:latin typeface="Open Sans"/>
              <a:ea typeface="Open Sans"/>
              <a:cs typeface="Open Sans"/>
            </a:endParaRPr>
          </a:p>
        </p:txBody>
      </p:sp>
      <p:sp>
        <p:nvSpPr>
          <p:cNvPr id="4" name="TextBox 3">
            <a:extLst>
              <a:ext uri="{FF2B5EF4-FFF2-40B4-BE49-F238E27FC236}">
                <a16:creationId xmlns:a16="http://schemas.microsoft.com/office/drawing/2014/main" id="{2106CFBB-E399-47C6-A813-F0EEE30ABEE8}"/>
              </a:ext>
            </a:extLst>
          </p:cNvPr>
          <p:cNvSpPr txBox="1"/>
          <p:nvPr/>
        </p:nvSpPr>
        <p:spPr>
          <a:xfrm>
            <a:off x="596900" y="571500"/>
            <a:ext cx="10363200" cy="769441"/>
          </a:xfrm>
          <a:prstGeom prst="rect">
            <a:avLst/>
          </a:prstGeom>
          <a:noFill/>
        </p:spPr>
        <p:txBody>
          <a:bodyPr vertOverflow="overflow" vert="horz" wrap="square" rtlCol="0" anchor="t" anchorCtr="0">
            <a:spAutoFit/>
          </a:bodyPr>
          <a:lstStyle/>
          <a:p>
            <a:r>
              <a:rPr lang="en-US" sz="4400" dirty="0">
                <a:latin typeface="Montserrat ExtraBold"/>
              </a:rPr>
              <a:t>Final Insights</a:t>
            </a:r>
          </a:p>
        </p:txBody>
      </p:sp>
      <p:sp>
        <p:nvSpPr>
          <p:cNvPr id="13" name="TextBox 12">
            <a:extLst>
              <a:ext uri="{FF2B5EF4-FFF2-40B4-BE49-F238E27FC236}">
                <a16:creationId xmlns:a16="http://schemas.microsoft.com/office/drawing/2014/main" id="{9F1F4D9B-0D8F-0943-31E9-4D4CE0FECAD7}"/>
              </a:ext>
            </a:extLst>
          </p:cNvPr>
          <p:cNvSpPr txBox="1"/>
          <p:nvPr/>
        </p:nvSpPr>
        <p:spPr>
          <a:xfrm>
            <a:off x="1146687" y="2156600"/>
            <a:ext cx="6098458" cy="1272400"/>
          </a:xfrm>
          <a:prstGeom prst="rect">
            <a:avLst/>
          </a:prstGeom>
          <a:noFill/>
        </p:spPr>
        <p:txBody>
          <a:bodyPr wrap="square">
            <a:spAutoFit/>
          </a:bodyPr>
          <a:lstStyle/>
          <a:p>
            <a:pPr marL="0" marR="0" lvl="0" indent="0" algn="l" defTabSz="914423" rtl="0" eaLnBrk="1" fontAlgn="auto" latinLnBrk="0" hangingPunct="1">
              <a:lnSpc>
                <a:spcPct val="13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white">
                    <a:lumMod val="85000"/>
                    <a:lumOff val="15000"/>
                  </a:prstClr>
                </a:solidFill>
                <a:effectLst/>
                <a:uLnTx/>
                <a:uFillTx/>
                <a:latin typeface="Open Sans"/>
                <a:ea typeface="+mn-ea"/>
                <a:cs typeface="+mn-cs"/>
              </a:rPr>
              <a:t>Using enhanced model analysis with cluster data enhances our capability to predict the Premier League winner accurately. By leveraging patterns derived from player roles, we establish a robust predictive framework. This involves evaluating team consistency, form, and crucial match data. Such predictions, while data-driven, account for uncertainties inherent in sports scenarios.</a:t>
            </a:r>
          </a:p>
        </p:txBody>
      </p:sp>
    </p:spTree>
    <p:extLst>
      <p:ext uri="{BB962C8B-B14F-4D97-AF65-F5344CB8AC3E}">
        <p14:creationId xmlns:p14="http://schemas.microsoft.com/office/powerpoint/2010/main" val="737885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9B6C4-7654-17EE-87B8-0E280C89D965}"/>
              </a:ext>
            </a:extLst>
          </p:cNvPr>
          <p:cNvSpPr>
            <a:spLocks noGrp="1"/>
          </p:cNvSpPr>
          <p:nvPr>
            <p:ph type="title"/>
          </p:nvPr>
        </p:nvSpPr>
        <p:spPr/>
        <p:txBody>
          <a:bodyPr/>
          <a:lstStyle/>
          <a:p>
            <a:r>
              <a:rPr lang="en-US"/>
              <a:t>BUSINESS IMPLICATIONS</a:t>
            </a:r>
          </a:p>
        </p:txBody>
      </p:sp>
      <p:sp>
        <p:nvSpPr>
          <p:cNvPr id="3" name="Footer Placeholder 2">
            <a:extLst>
              <a:ext uri="{FF2B5EF4-FFF2-40B4-BE49-F238E27FC236}">
                <a16:creationId xmlns:a16="http://schemas.microsoft.com/office/drawing/2014/main" id="{A4CEDAC5-3AAD-B715-FF9E-959D2C82D29E}"/>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0797C10C-4226-E848-46BC-BBE149A54E0A}"/>
              </a:ext>
            </a:extLst>
          </p:cNvPr>
          <p:cNvSpPr>
            <a:spLocks noGrp="1"/>
          </p:cNvSpPr>
          <p:nvPr>
            <p:ph type="sldNum" sz="quarter" idx="11"/>
          </p:nvPr>
        </p:nvSpPr>
        <p:spPr/>
        <p:txBody>
          <a:bodyPr/>
          <a:lstStyle/>
          <a:p>
            <a:fld id="{CF6F24BE-8BEB-403A-BDCC-38E201D0662D}" type="slidenum">
              <a:rPr lang="en-ID" smtClean="0"/>
              <a:pPr/>
              <a:t>19</a:t>
            </a:fld>
            <a:endParaRPr lang="en-ID"/>
          </a:p>
        </p:txBody>
      </p:sp>
      <p:sp>
        <p:nvSpPr>
          <p:cNvPr id="5" name="Text Placeholder 4">
            <a:extLst>
              <a:ext uri="{FF2B5EF4-FFF2-40B4-BE49-F238E27FC236}">
                <a16:creationId xmlns:a16="http://schemas.microsoft.com/office/drawing/2014/main" id="{7255F043-70E0-AA70-7039-E90F1F67DBD4}"/>
              </a:ext>
            </a:extLst>
          </p:cNvPr>
          <p:cNvSpPr>
            <a:spLocks noGrp="1"/>
          </p:cNvSpPr>
          <p:nvPr>
            <p:ph type="body" sz="quarter" idx="13"/>
          </p:nvPr>
        </p:nvSpPr>
        <p:spPr/>
        <p:txBody>
          <a:bodyPr/>
          <a:lstStyle/>
          <a:p>
            <a:r>
              <a:rPr lang="en-US"/>
              <a:t>Identifying player clusters offers strategic advantages in team compositions and transfer strategies. Understanding player roles aids in better resource allocation and decision-making processes.</a:t>
            </a:r>
          </a:p>
        </p:txBody>
      </p:sp>
      <p:sp>
        <p:nvSpPr>
          <p:cNvPr id="6" name="Text Placeholder 5">
            <a:extLst>
              <a:ext uri="{FF2B5EF4-FFF2-40B4-BE49-F238E27FC236}">
                <a16:creationId xmlns:a16="http://schemas.microsoft.com/office/drawing/2014/main" id="{F7AD6339-ECB4-88D9-A192-1E04F6E402B7}"/>
              </a:ext>
            </a:extLst>
          </p:cNvPr>
          <p:cNvSpPr>
            <a:spLocks noGrp="1"/>
          </p:cNvSpPr>
          <p:nvPr>
            <p:ph type="body" sz="quarter" idx="14"/>
          </p:nvPr>
        </p:nvSpPr>
        <p:spPr/>
        <p:txBody>
          <a:bodyPr/>
          <a:lstStyle/>
          <a:p>
            <a:r>
              <a:rPr lang="en-US"/>
              <a:t>Comparing model features highlights the roles' influence on performances, guiding team management on what factors contribute more to successful outcomes. This helps refining player roles for peak efficiency.</a:t>
            </a:r>
          </a:p>
        </p:txBody>
      </p:sp>
      <p:sp>
        <p:nvSpPr>
          <p:cNvPr id="7" name="Text Placeholder 6">
            <a:extLst>
              <a:ext uri="{FF2B5EF4-FFF2-40B4-BE49-F238E27FC236}">
                <a16:creationId xmlns:a16="http://schemas.microsoft.com/office/drawing/2014/main" id="{E0764007-5BBF-0C3C-575A-4DA7660F68C4}"/>
              </a:ext>
            </a:extLst>
          </p:cNvPr>
          <p:cNvSpPr>
            <a:spLocks noGrp="1"/>
          </p:cNvSpPr>
          <p:nvPr>
            <p:ph type="body" sz="quarter" idx="16"/>
          </p:nvPr>
        </p:nvSpPr>
        <p:spPr/>
        <p:txBody>
          <a:bodyPr/>
          <a:lstStyle/>
          <a:p>
            <a:r>
              <a:rPr lang="en-US"/>
              <a:t>PLAYER CLUSTERING BENEFITS</a:t>
            </a:r>
          </a:p>
        </p:txBody>
      </p:sp>
      <p:sp>
        <p:nvSpPr>
          <p:cNvPr id="8" name="Text Placeholder 7">
            <a:extLst>
              <a:ext uri="{FF2B5EF4-FFF2-40B4-BE49-F238E27FC236}">
                <a16:creationId xmlns:a16="http://schemas.microsoft.com/office/drawing/2014/main" id="{D31CDBBF-7065-E42C-4375-AE4185094198}"/>
              </a:ext>
            </a:extLst>
          </p:cNvPr>
          <p:cNvSpPr>
            <a:spLocks noGrp="1"/>
          </p:cNvSpPr>
          <p:nvPr>
            <p:ph type="body" sz="quarter" idx="17"/>
          </p:nvPr>
        </p:nvSpPr>
        <p:spPr/>
        <p:txBody>
          <a:bodyPr/>
          <a:lstStyle/>
          <a:p>
            <a:r>
              <a:rPr lang="en-US"/>
              <a:t>FEATURE IMPORTANCE INSIGHTS</a:t>
            </a:r>
          </a:p>
        </p:txBody>
      </p:sp>
      <p:sp>
        <p:nvSpPr>
          <p:cNvPr id="9" name="Text Placeholder 8">
            <a:extLst>
              <a:ext uri="{FF2B5EF4-FFF2-40B4-BE49-F238E27FC236}">
                <a16:creationId xmlns:a16="http://schemas.microsoft.com/office/drawing/2014/main" id="{DBB5C1EB-7B8B-DB33-07DA-8817A551B796}"/>
              </a:ext>
            </a:extLst>
          </p:cNvPr>
          <p:cNvSpPr>
            <a:spLocks noGrp="1"/>
          </p:cNvSpPr>
          <p:nvPr>
            <p:ph type="body" sz="quarter" idx="18"/>
          </p:nvPr>
        </p:nvSpPr>
        <p:spPr/>
        <p:txBody>
          <a:bodyPr/>
          <a:lstStyle/>
          <a:p>
            <a:r>
              <a:rPr lang="en-US"/>
              <a:t>TEAM AND LEAGUE PREDICTIONS</a:t>
            </a:r>
          </a:p>
        </p:txBody>
      </p:sp>
      <p:sp>
        <p:nvSpPr>
          <p:cNvPr id="10" name="Text Placeholder 9">
            <a:extLst>
              <a:ext uri="{FF2B5EF4-FFF2-40B4-BE49-F238E27FC236}">
                <a16:creationId xmlns:a16="http://schemas.microsoft.com/office/drawing/2014/main" id="{CBC38349-B56B-7014-DC57-D50E2A75020E}"/>
              </a:ext>
            </a:extLst>
          </p:cNvPr>
          <p:cNvSpPr>
            <a:spLocks noGrp="1"/>
          </p:cNvSpPr>
          <p:nvPr>
            <p:ph type="body" sz="quarter" idx="19"/>
          </p:nvPr>
        </p:nvSpPr>
        <p:spPr/>
        <p:txBody>
          <a:bodyPr/>
          <a:lstStyle/>
          <a:p>
            <a:r>
              <a:rPr lang="en-US"/>
              <a:t>Predictive models can assist in optimizing squad composition, scouting potential stars, and influencing betting markets. Such models also aid in strategic planning, offering a foresight advantage.</a:t>
            </a:r>
          </a:p>
        </p:txBody>
      </p:sp>
    </p:spTree>
    <p:extLst>
      <p:ext uri="{BB962C8B-B14F-4D97-AF65-F5344CB8AC3E}">
        <p14:creationId xmlns:p14="http://schemas.microsoft.com/office/powerpoint/2010/main" val="116972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964F0BA2-2F0B-71DE-68C1-F93FEED2CF4F}"/>
              </a:ext>
            </a:extLst>
          </p:cNvPr>
          <p:cNvSpPr>
            <a:spLocks noGrp="1"/>
          </p:cNvSpPr>
          <p:nvPr>
            <p:ph type="ctrTitle"/>
          </p:nvPr>
        </p:nvSpPr>
        <p:spPr>
          <a:xfrm>
            <a:off x="694583" y="2350140"/>
            <a:ext cx="8960219" cy="2157719"/>
          </a:xfrm>
        </p:spPr>
        <p:txBody>
          <a:bodyPr anchor="t" anchorCtr="0">
            <a:normAutofit/>
          </a:bodyPr>
          <a:lstStyle/>
          <a:p>
            <a:r>
              <a:rPr lang="en-US" sz="1600" dirty="0"/>
              <a:t>problem statement</a:t>
            </a:r>
            <a:endParaRPr lang="en-GB" sz="1600" dirty="0"/>
          </a:p>
        </p:txBody>
      </p:sp>
      <p:cxnSp>
        <p:nvCxnSpPr>
          <p:cNvPr id="7" name="Straight Connector 6">
            <a:extLst>
              <a:ext uri="{FF2B5EF4-FFF2-40B4-BE49-F238E27FC236}">
                <a16:creationId xmlns:a16="http://schemas.microsoft.com/office/drawing/2014/main" id="{6577D1BE-856B-C88B-CF23-DD9470860A2A}"/>
              </a:ext>
            </a:extLst>
          </p:cNvPr>
          <p:cNvCxnSpPr>
            <a:cxnSpLocks/>
          </p:cNvCxnSpPr>
          <p:nvPr/>
        </p:nvCxnSpPr>
        <p:spPr>
          <a:xfrm>
            <a:off x="802160" y="5528448"/>
            <a:ext cx="1495047"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634F6375-3831-99C8-3D19-7C19FD313E29}"/>
              </a:ext>
            </a:extLst>
          </p:cNvPr>
          <p:cNvSpPr>
            <a:spLocks noGrp="1"/>
          </p:cNvSpPr>
          <p:nvPr>
            <p:ph type="body" sz="quarter" idx="12"/>
          </p:nvPr>
        </p:nvSpPr>
        <p:spPr>
          <a:xfrm>
            <a:off x="694583" y="2843225"/>
            <a:ext cx="4909383" cy="3113039"/>
          </a:xfrm>
        </p:spPr>
        <p:txBody>
          <a:bodyPr/>
          <a:lstStyle/>
          <a:p>
            <a:r>
              <a:rPr lang="en-US" dirty="0"/>
              <a:t>Sports is a series of unpredictable events. In order to keep track of these events and their potential impact on betting outcomes, sports betting companies need to develop robust systems for leveraging artificial intelligence and machine learning algorithms</a:t>
            </a:r>
          </a:p>
        </p:txBody>
      </p:sp>
    </p:spTree>
    <p:extLst>
      <p:ext uri="{BB962C8B-B14F-4D97-AF65-F5344CB8AC3E}">
        <p14:creationId xmlns:p14="http://schemas.microsoft.com/office/powerpoint/2010/main" val="255050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3B43-4CA6-44E4-BEE3-2B2CA29044D4}"/>
              </a:ext>
            </a:extLst>
          </p:cNvPr>
          <p:cNvSpPr>
            <a:spLocks noGrp="1"/>
          </p:cNvSpPr>
          <p:nvPr>
            <p:ph type="title"/>
          </p:nvPr>
        </p:nvSpPr>
        <p:spPr/>
        <p:txBody>
          <a:bodyPr/>
          <a:lstStyle/>
          <a:p>
            <a:r>
              <a:rPr lang="en-US"/>
              <a:t>DATASET STRUCTURE</a:t>
            </a:r>
          </a:p>
        </p:txBody>
      </p:sp>
      <p:sp>
        <p:nvSpPr>
          <p:cNvPr id="3" name="Footer Placeholder 2">
            <a:extLst>
              <a:ext uri="{FF2B5EF4-FFF2-40B4-BE49-F238E27FC236}">
                <a16:creationId xmlns:a16="http://schemas.microsoft.com/office/drawing/2014/main" id="{BEC1166C-3C24-A6E4-F0DA-71C6D44430DC}"/>
              </a:ext>
            </a:extLst>
          </p:cNvPr>
          <p:cNvSpPr>
            <a:spLocks noGrp="1"/>
          </p:cNvSpPr>
          <p:nvPr>
            <p:ph type="ftr" sz="quarter" idx="10"/>
          </p:nvPr>
        </p:nvSpPr>
        <p:spPr>
          <a:xfrm rot="16200000">
            <a:off x="9885495" y="2011361"/>
            <a:ext cx="4114800" cy="365125"/>
          </a:xfrm>
        </p:spPr>
        <p:txBody>
          <a:bodyPr/>
          <a:lstStyle/>
          <a:p>
            <a:r>
              <a:rPr lang="en-US"/>
              <a:t>DATA EXPLORATION AND UNSUPERVISED LEARNING</a:t>
            </a:r>
            <a:endParaRPr lang="en-ID" dirty="0"/>
          </a:p>
        </p:txBody>
      </p:sp>
      <p:sp>
        <p:nvSpPr>
          <p:cNvPr id="4" name="Slide Number Placeholder 3">
            <a:extLst>
              <a:ext uri="{FF2B5EF4-FFF2-40B4-BE49-F238E27FC236}">
                <a16:creationId xmlns:a16="http://schemas.microsoft.com/office/drawing/2014/main" id="{834B247A-A30E-17CE-31A4-E561D62D7F89}"/>
              </a:ext>
            </a:extLst>
          </p:cNvPr>
          <p:cNvSpPr>
            <a:spLocks noGrp="1"/>
          </p:cNvSpPr>
          <p:nvPr>
            <p:ph type="sldNum" sz="quarter" idx="11"/>
          </p:nvPr>
        </p:nvSpPr>
        <p:spPr/>
        <p:txBody>
          <a:bodyPr/>
          <a:lstStyle/>
          <a:p>
            <a:fld id="{CF6F24BE-8BEB-403A-BDCC-38E201D0662D}" type="slidenum">
              <a:rPr lang="en-ID" smtClean="0"/>
              <a:pPr/>
              <a:t>3</a:t>
            </a:fld>
            <a:endParaRPr lang="en-ID"/>
          </a:p>
        </p:txBody>
      </p:sp>
      <p:sp>
        <p:nvSpPr>
          <p:cNvPr id="7" name="Text Placeholder 6">
            <a:extLst>
              <a:ext uri="{FF2B5EF4-FFF2-40B4-BE49-F238E27FC236}">
                <a16:creationId xmlns:a16="http://schemas.microsoft.com/office/drawing/2014/main" id="{044EBB35-C207-2254-15CC-6B28046C8A4D}"/>
              </a:ext>
            </a:extLst>
          </p:cNvPr>
          <p:cNvSpPr>
            <a:spLocks noGrp="1"/>
          </p:cNvSpPr>
          <p:nvPr>
            <p:ph type="body" sz="quarter" idx="14"/>
          </p:nvPr>
        </p:nvSpPr>
        <p:spPr>
          <a:xfrm>
            <a:off x="609599" y="2009150"/>
            <a:ext cx="4631139" cy="369548"/>
          </a:xfrm>
        </p:spPr>
        <p:txBody>
          <a:bodyPr/>
          <a:lstStyle/>
          <a:p>
            <a:r>
              <a:rPr lang="en-US" dirty="0"/>
              <a:t>STRUCTURE AND KEY STATISTICS</a:t>
            </a:r>
          </a:p>
        </p:txBody>
      </p:sp>
      <p:pic>
        <p:nvPicPr>
          <p:cNvPr id="12" name="Picture Placeholder 11" descr="A screenshot of a football match&#10;&#10;Description automatically generated">
            <a:extLst>
              <a:ext uri="{FF2B5EF4-FFF2-40B4-BE49-F238E27FC236}">
                <a16:creationId xmlns:a16="http://schemas.microsoft.com/office/drawing/2014/main" id="{D74E6E8C-71C3-7E02-547F-1AE81467F5D3}"/>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820" t="476" r="3939" b="-476"/>
          <a:stretch/>
        </p:blipFill>
        <p:spPr>
          <a:xfrm>
            <a:off x="5474678" y="0"/>
            <a:ext cx="6275074" cy="6858000"/>
          </a:xfrm>
        </p:spPr>
      </p:pic>
    </p:spTree>
    <p:extLst>
      <p:ext uri="{BB962C8B-B14F-4D97-AF65-F5344CB8AC3E}">
        <p14:creationId xmlns:p14="http://schemas.microsoft.com/office/powerpoint/2010/main" val="213628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3B43-4CA6-44E4-BEE3-2B2CA29044D4}"/>
              </a:ext>
            </a:extLst>
          </p:cNvPr>
          <p:cNvSpPr>
            <a:spLocks noGrp="1"/>
          </p:cNvSpPr>
          <p:nvPr>
            <p:ph type="title"/>
          </p:nvPr>
        </p:nvSpPr>
        <p:spPr/>
        <p:txBody>
          <a:bodyPr/>
          <a:lstStyle/>
          <a:p>
            <a:r>
              <a:rPr lang="en-US" dirty="0"/>
              <a:t>Working with cleaned data</a:t>
            </a:r>
          </a:p>
        </p:txBody>
      </p:sp>
      <p:sp>
        <p:nvSpPr>
          <p:cNvPr id="3" name="Footer Placeholder 2">
            <a:extLst>
              <a:ext uri="{FF2B5EF4-FFF2-40B4-BE49-F238E27FC236}">
                <a16:creationId xmlns:a16="http://schemas.microsoft.com/office/drawing/2014/main" id="{BEC1166C-3C24-A6E4-F0DA-71C6D44430DC}"/>
              </a:ext>
            </a:extLst>
          </p:cNvPr>
          <p:cNvSpPr>
            <a:spLocks noGrp="1"/>
          </p:cNvSpPr>
          <p:nvPr>
            <p:ph type="ftr" sz="quarter" idx="10"/>
          </p:nvPr>
        </p:nvSpPr>
        <p:spPr>
          <a:xfrm rot="16200000">
            <a:off x="9885495" y="2011361"/>
            <a:ext cx="4114800" cy="365125"/>
          </a:xfrm>
        </p:spPr>
        <p:txBody>
          <a:bodyPr/>
          <a:lstStyle/>
          <a:p>
            <a:r>
              <a:rPr lang="en-US"/>
              <a:t>DATA EXPLORATION AND UNSUPERVISED LEARNING</a:t>
            </a:r>
            <a:endParaRPr lang="en-ID" dirty="0"/>
          </a:p>
        </p:txBody>
      </p:sp>
      <p:sp>
        <p:nvSpPr>
          <p:cNvPr id="4" name="Slide Number Placeholder 3">
            <a:extLst>
              <a:ext uri="{FF2B5EF4-FFF2-40B4-BE49-F238E27FC236}">
                <a16:creationId xmlns:a16="http://schemas.microsoft.com/office/drawing/2014/main" id="{834B247A-A30E-17CE-31A4-E561D62D7F89}"/>
              </a:ext>
            </a:extLst>
          </p:cNvPr>
          <p:cNvSpPr>
            <a:spLocks noGrp="1"/>
          </p:cNvSpPr>
          <p:nvPr>
            <p:ph type="sldNum" sz="quarter" idx="11"/>
          </p:nvPr>
        </p:nvSpPr>
        <p:spPr/>
        <p:txBody>
          <a:bodyPr/>
          <a:lstStyle/>
          <a:p>
            <a:fld id="{CF6F24BE-8BEB-403A-BDCC-38E201D0662D}" type="slidenum">
              <a:rPr lang="en-ID" smtClean="0"/>
              <a:pPr/>
              <a:t>4</a:t>
            </a:fld>
            <a:endParaRPr lang="en-ID"/>
          </a:p>
        </p:txBody>
      </p:sp>
      <p:sp>
        <p:nvSpPr>
          <p:cNvPr id="7" name="Text Placeholder 6">
            <a:extLst>
              <a:ext uri="{FF2B5EF4-FFF2-40B4-BE49-F238E27FC236}">
                <a16:creationId xmlns:a16="http://schemas.microsoft.com/office/drawing/2014/main" id="{044EBB35-C207-2254-15CC-6B28046C8A4D}"/>
              </a:ext>
            </a:extLst>
          </p:cNvPr>
          <p:cNvSpPr>
            <a:spLocks noGrp="1"/>
          </p:cNvSpPr>
          <p:nvPr>
            <p:ph type="body" sz="quarter" idx="14"/>
          </p:nvPr>
        </p:nvSpPr>
        <p:spPr>
          <a:xfrm>
            <a:off x="609599" y="2009150"/>
            <a:ext cx="4631139" cy="369548"/>
          </a:xfrm>
        </p:spPr>
        <p:txBody>
          <a:bodyPr/>
          <a:lstStyle/>
          <a:p>
            <a:r>
              <a:rPr lang="en-US" dirty="0"/>
              <a:t>STRUCTURE AND KEY STATISTICS</a:t>
            </a:r>
          </a:p>
        </p:txBody>
      </p:sp>
      <p:pic>
        <p:nvPicPr>
          <p:cNvPr id="10" name="Picture 9">
            <a:extLst>
              <a:ext uri="{FF2B5EF4-FFF2-40B4-BE49-F238E27FC236}">
                <a16:creationId xmlns:a16="http://schemas.microsoft.com/office/drawing/2014/main" id="{F6B2BC57-3408-A261-C24D-B09BF408D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0414" y="433947"/>
            <a:ext cx="4701244" cy="3338979"/>
          </a:xfrm>
          <a:prstGeom prst="rect">
            <a:avLst/>
          </a:prstGeom>
        </p:spPr>
      </p:pic>
      <p:pic>
        <p:nvPicPr>
          <p:cNvPr id="13" name="Picture 12">
            <a:extLst>
              <a:ext uri="{FF2B5EF4-FFF2-40B4-BE49-F238E27FC236}">
                <a16:creationId xmlns:a16="http://schemas.microsoft.com/office/drawing/2014/main" id="{13686843-B53D-92C4-9DCA-5C8F798F8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500" y="2926999"/>
            <a:ext cx="5187087" cy="3311377"/>
          </a:xfrm>
          <a:prstGeom prst="rect">
            <a:avLst/>
          </a:prstGeom>
        </p:spPr>
      </p:pic>
    </p:spTree>
    <p:extLst>
      <p:ext uri="{BB962C8B-B14F-4D97-AF65-F5344CB8AC3E}">
        <p14:creationId xmlns:p14="http://schemas.microsoft.com/office/powerpoint/2010/main" val="4025387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0FF7-3894-667E-A4CB-7429E62261FD}"/>
              </a:ext>
            </a:extLst>
          </p:cNvPr>
          <p:cNvSpPr>
            <a:spLocks noGrp="1"/>
          </p:cNvSpPr>
          <p:nvPr>
            <p:ph type="title"/>
          </p:nvPr>
        </p:nvSpPr>
        <p:spPr>
          <a:xfrm>
            <a:off x="599018" y="3640484"/>
            <a:ext cx="3478419" cy="2809378"/>
          </a:xfrm>
        </p:spPr>
        <p:txBody>
          <a:bodyPr anchor="t">
            <a:normAutofit/>
          </a:bodyPr>
          <a:lstStyle/>
          <a:p>
            <a:r>
              <a:rPr lang="en-US" sz="3400"/>
              <a:t>Advanced Unsupervised Learning</a:t>
            </a:r>
          </a:p>
        </p:txBody>
      </p:sp>
      <p:sp>
        <p:nvSpPr>
          <p:cNvPr id="3" name="Footer Placeholder 2">
            <a:extLst>
              <a:ext uri="{FF2B5EF4-FFF2-40B4-BE49-F238E27FC236}">
                <a16:creationId xmlns:a16="http://schemas.microsoft.com/office/drawing/2014/main" id="{2B94214C-6E8A-302A-6891-D5E2B520DC61}"/>
              </a:ext>
            </a:extLst>
          </p:cNvPr>
          <p:cNvSpPr>
            <a:spLocks noGrp="1"/>
          </p:cNvSpPr>
          <p:nvPr>
            <p:ph type="ftr" sz="quarter" idx="10"/>
          </p:nvPr>
        </p:nvSpPr>
        <p:spPr>
          <a:xfrm rot="16200000">
            <a:off x="9829799" y="2011362"/>
            <a:ext cx="4114800" cy="365125"/>
          </a:xfrm>
        </p:spPr>
        <p:txBody>
          <a:bodyPr anchor="ctr">
            <a:normAutofit/>
          </a:bodyPr>
          <a:lstStyle/>
          <a:p>
            <a:pPr>
              <a:spcAft>
                <a:spcPts val="600"/>
              </a:spcAft>
            </a:pPr>
            <a:r>
              <a:rPr lang="en-ID"/>
              <a:t>PRESENTATION TITLE</a:t>
            </a:r>
          </a:p>
        </p:txBody>
      </p:sp>
      <p:sp>
        <p:nvSpPr>
          <p:cNvPr id="4" name="Slide Number Placeholder 3">
            <a:extLst>
              <a:ext uri="{FF2B5EF4-FFF2-40B4-BE49-F238E27FC236}">
                <a16:creationId xmlns:a16="http://schemas.microsoft.com/office/drawing/2014/main" id="{040202D1-4944-2578-9807-B8996F93D7B5}"/>
              </a:ext>
            </a:extLst>
          </p:cNvPr>
          <p:cNvSpPr>
            <a:spLocks noGrp="1"/>
          </p:cNvSpPr>
          <p:nvPr>
            <p:ph type="sldNum" sz="quarter" idx="11"/>
          </p:nvPr>
        </p:nvSpPr>
        <p:spPr>
          <a:xfrm>
            <a:off x="11584627" y="6367046"/>
            <a:ext cx="609600" cy="365125"/>
          </a:xfrm>
        </p:spPr>
        <p:txBody>
          <a:bodyPr anchor="ctr">
            <a:normAutofit/>
          </a:bodyPr>
          <a:lstStyle/>
          <a:p>
            <a:pPr>
              <a:spcAft>
                <a:spcPts val="600"/>
              </a:spcAft>
            </a:pPr>
            <a:fld id="{CF6F24BE-8BEB-403A-BDCC-38E201D0662D}" type="slidenum">
              <a:rPr lang="en-ID" smtClean="0"/>
              <a:pPr>
                <a:spcAft>
                  <a:spcPts val="600"/>
                </a:spcAft>
              </a:pPr>
              <a:t>5</a:t>
            </a:fld>
            <a:endParaRPr lang="en-ID"/>
          </a:p>
        </p:txBody>
      </p:sp>
      <p:pic>
        <p:nvPicPr>
          <p:cNvPr id="19" name="Picture 18" descr="A screenshot of a graph&#10;&#10;Description automatically generated">
            <a:extLst>
              <a:ext uri="{FF2B5EF4-FFF2-40B4-BE49-F238E27FC236}">
                <a16:creationId xmlns:a16="http://schemas.microsoft.com/office/drawing/2014/main" id="{A6B823E6-946E-3EF7-600F-0DEE91EE25D2}"/>
              </a:ext>
            </a:extLst>
          </p:cNvPr>
          <p:cNvPicPr>
            <a:picLocks noChangeAspect="1"/>
          </p:cNvPicPr>
          <p:nvPr/>
        </p:nvPicPr>
        <p:blipFill>
          <a:blip r:embed="rId2">
            <a:extLst>
              <a:ext uri="{28A0092B-C50C-407E-A947-70E740481C1C}">
                <a14:useLocalDpi xmlns:a14="http://schemas.microsoft.com/office/drawing/2010/main" val="0"/>
              </a:ext>
            </a:extLst>
          </a:blip>
          <a:srcRect l="-200" r="2" b="2"/>
          <a:stretch/>
        </p:blipFill>
        <p:spPr>
          <a:xfrm>
            <a:off x="246743" y="619622"/>
            <a:ext cx="5428343" cy="2809378"/>
          </a:xfrm>
          <a:prstGeom prst="rect">
            <a:avLst/>
          </a:prstGeom>
          <a:noFill/>
        </p:spPr>
      </p:pic>
      <p:sp>
        <p:nvSpPr>
          <p:cNvPr id="6" name="Text Placeholder 5">
            <a:extLst>
              <a:ext uri="{FF2B5EF4-FFF2-40B4-BE49-F238E27FC236}">
                <a16:creationId xmlns:a16="http://schemas.microsoft.com/office/drawing/2014/main" id="{7D76EC37-8E8E-A603-B0CC-A27D5E6A3D43}"/>
              </a:ext>
            </a:extLst>
          </p:cNvPr>
          <p:cNvSpPr>
            <a:spLocks noGrp="1"/>
          </p:cNvSpPr>
          <p:nvPr>
            <p:ph type="body" sz="quarter" idx="15"/>
          </p:nvPr>
        </p:nvSpPr>
        <p:spPr>
          <a:xfrm>
            <a:off x="4290380" y="4052712"/>
            <a:ext cx="6678187" cy="2398254"/>
          </a:xfrm>
        </p:spPr>
        <p:txBody>
          <a:bodyPr anchor="t">
            <a:normAutofit/>
          </a:bodyPr>
          <a:lstStyle/>
          <a:p>
            <a:r>
              <a:rPr lang="en-US" dirty="0"/>
              <a:t>features = ['Gls_90', 'Ast_90', 'xG_90', 'xAG_90', '</a:t>
            </a:r>
            <a:r>
              <a:rPr lang="en-US" dirty="0" err="1"/>
              <a:t>PrgC</a:t>
            </a:r>
            <a:r>
              <a:rPr lang="en-US" dirty="0"/>
              <a:t>', '</a:t>
            </a:r>
            <a:r>
              <a:rPr lang="en-US" dirty="0" err="1"/>
              <a:t>PrgP</a:t>
            </a:r>
            <a:r>
              <a:rPr lang="en-US" dirty="0"/>
              <a:t>', '</a:t>
            </a:r>
            <a:r>
              <a:rPr lang="en-US" dirty="0" err="1"/>
              <a:t>PrgR</a:t>
            </a:r>
            <a:r>
              <a:rPr lang="en-US" dirty="0"/>
              <a:t>’]</a:t>
            </a:r>
          </a:p>
          <a:p>
            <a:endParaRPr lang="en-US" dirty="0"/>
          </a:p>
          <a:p>
            <a:pPr marL="171450" indent="-171450">
              <a:buFontTx/>
              <a:buChar char="-"/>
            </a:pPr>
            <a:r>
              <a:rPr lang="en-US" dirty="0"/>
              <a:t>K – Means</a:t>
            </a:r>
          </a:p>
          <a:p>
            <a:pPr marL="171450" indent="-171450">
              <a:buFontTx/>
              <a:buChar char="-"/>
            </a:pPr>
            <a:r>
              <a:rPr lang="en-US" dirty="0"/>
              <a:t>Hierarchical Clustering </a:t>
            </a:r>
          </a:p>
          <a:p>
            <a:pPr marL="171450" indent="-171450">
              <a:buFontTx/>
              <a:buChar char="-"/>
            </a:pPr>
            <a:r>
              <a:rPr lang="en-US" dirty="0"/>
              <a:t> PCA</a:t>
            </a:r>
          </a:p>
          <a:p>
            <a:pPr marL="171450" indent="-171450">
              <a:buFontTx/>
              <a:buChar char="-"/>
            </a:pPr>
            <a:r>
              <a:rPr lang="en-US" dirty="0"/>
              <a:t> t  - SNE</a:t>
            </a:r>
          </a:p>
        </p:txBody>
      </p:sp>
      <p:pic>
        <p:nvPicPr>
          <p:cNvPr id="15" name="Picture 14" descr="A graph of a butterfly drawn on a grid&#10;&#10;Description automatically generated">
            <a:extLst>
              <a:ext uri="{FF2B5EF4-FFF2-40B4-BE49-F238E27FC236}">
                <a16:creationId xmlns:a16="http://schemas.microsoft.com/office/drawing/2014/main" id="{C04734AA-1CBB-68A2-5EC4-47063C2A5835}"/>
              </a:ext>
            </a:extLst>
          </p:cNvPr>
          <p:cNvPicPr>
            <a:picLocks noChangeAspect="1"/>
          </p:cNvPicPr>
          <p:nvPr/>
        </p:nvPicPr>
        <p:blipFill>
          <a:blip r:embed="rId3">
            <a:extLst>
              <a:ext uri="{28A0092B-C50C-407E-A947-70E740481C1C}">
                <a14:useLocalDpi xmlns:a14="http://schemas.microsoft.com/office/drawing/2010/main" val="0"/>
              </a:ext>
            </a:extLst>
          </a:blip>
          <a:srcRect l="-13" r="-6339" b="-6876"/>
          <a:stretch/>
        </p:blipFill>
        <p:spPr>
          <a:xfrm>
            <a:off x="5998862" y="613048"/>
            <a:ext cx="5705774" cy="2952959"/>
          </a:xfrm>
          <a:prstGeom prst="rect">
            <a:avLst/>
          </a:prstGeom>
          <a:noFill/>
        </p:spPr>
      </p:pic>
      <p:sp>
        <p:nvSpPr>
          <p:cNvPr id="21" name="Text Placeholder 7">
            <a:extLst>
              <a:ext uri="{FF2B5EF4-FFF2-40B4-BE49-F238E27FC236}">
                <a16:creationId xmlns:a16="http://schemas.microsoft.com/office/drawing/2014/main" id="{F50D394D-4E8A-BD40-692C-48A76C5EE9BD}"/>
              </a:ext>
            </a:extLst>
          </p:cNvPr>
          <p:cNvSpPr>
            <a:spLocks noGrp="1"/>
          </p:cNvSpPr>
          <p:nvPr>
            <p:ph type="body" sz="quarter" idx="17"/>
          </p:nvPr>
        </p:nvSpPr>
        <p:spPr>
          <a:xfrm>
            <a:off x="4289426" y="3640667"/>
            <a:ext cx="6679141" cy="343959"/>
          </a:xfrm>
        </p:spPr>
        <p:txBody>
          <a:bodyPr/>
          <a:lstStyle/>
          <a:p>
            <a:endParaRPr lang="en-US"/>
          </a:p>
        </p:txBody>
      </p:sp>
    </p:spTree>
    <p:extLst>
      <p:ext uri="{BB962C8B-B14F-4D97-AF65-F5344CB8AC3E}">
        <p14:creationId xmlns:p14="http://schemas.microsoft.com/office/powerpoint/2010/main" val="54951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3" name="Chart 1"/>
          <p:cNvGraphicFramePr/>
          <p:nvPr>
            <p:extLst>
              <p:ext uri="{D42A27DB-BD31-4B8C-83A1-F6EECF244321}">
                <p14:modId xmlns:p14="http://schemas.microsoft.com/office/powerpoint/2010/main" val="889522571"/>
              </p:ext>
            </p:extLst>
          </p:nvPr>
        </p:nvGraphicFramePr>
        <p:xfrm>
          <a:off x="8318500" y="1727200"/>
          <a:ext cx="2032000" cy="1676400"/>
        </p:xfrm>
        <a:graphic>
          <a:graphicData uri="http://schemas.openxmlformats.org/drawingml/2006/chart">
            <c:chart xmlns:c="http://schemas.openxmlformats.org/drawingml/2006/chart" xmlns:r="http://schemas.openxmlformats.org/officeDocument/2006/relationships" r:id="rId3"/>
          </a:graphicData>
        </a:graphic>
      </p:graphicFrame>
      <p:sp>
        <p:nvSpPr>
          <p:cNvPr id="25" name="Slide Number Placeholder 0"/>
          <p:cNvSpPr>
            <a:spLocks noGrp="1"/>
          </p:cNvSpPr>
          <p:nvPr>
            <p:ph type="sldNum" sz="quarter" idx="4294967295"/>
          </p:nvPr>
        </p:nvSpPr>
        <p:spPr>
          <a:xfrm>
            <a:off x="11569700" y="6350000"/>
            <a:ext cx="609600" cy="3556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000000"/>
                </a:solidFill>
                <a:latin typeface="Open Sans"/>
                <a:ea typeface="Open Sans"/>
                <a:cs typeface="Open Sans"/>
              </a:rPr>
              <a:pPr algn="ctr"/>
              <a:t>6</a:t>
            </a:fld>
            <a:endParaRPr lang="en-US" sz="1210">
              <a:solidFill>
                <a:srgbClr val="000000"/>
              </a:solidFill>
              <a:latin typeface="Open Sans"/>
              <a:ea typeface="Open Sans"/>
              <a:cs typeface="Open Sans"/>
            </a:endParaRPr>
          </a:p>
        </p:txBody>
      </p:sp>
      <p:sp>
        <p:nvSpPr>
          <p:cNvPr id="4" name="TextBox 3">
            <a:extLst>
              <a:ext uri="{FF2B5EF4-FFF2-40B4-BE49-F238E27FC236}">
                <a16:creationId xmlns:a16="http://schemas.microsoft.com/office/drawing/2014/main" id="{946232D2-FC04-40F4-AECF-1DB47A572CEB}"/>
              </a:ext>
            </a:extLst>
          </p:cNvPr>
          <p:cNvSpPr txBox="1"/>
          <p:nvPr/>
        </p:nvSpPr>
        <p:spPr>
          <a:xfrm>
            <a:off x="596900" y="571500"/>
            <a:ext cx="10363200" cy="769441"/>
          </a:xfrm>
          <a:prstGeom prst="rect">
            <a:avLst/>
          </a:prstGeom>
          <a:noFill/>
        </p:spPr>
        <p:txBody>
          <a:bodyPr vertOverflow="overflow" vert="horz" wrap="square" rtlCol="0" anchor="t" anchorCtr="0">
            <a:spAutoFit/>
          </a:bodyPr>
          <a:lstStyle/>
          <a:p>
            <a:r>
              <a:rPr lang="en-US" sz="4400" dirty="0">
                <a:latin typeface="Montserrat ExtraBold"/>
              </a:rPr>
              <a:t>Enhanced Feature Engineering</a:t>
            </a:r>
          </a:p>
        </p:txBody>
      </p:sp>
      <p:sp>
        <p:nvSpPr>
          <p:cNvPr id="9" name="TextBox 8">
            <a:extLst>
              <a:ext uri="{FF2B5EF4-FFF2-40B4-BE49-F238E27FC236}">
                <a16:creationId xmlns:a16="http://schemas.microsoft.com/office/drawing/2014/main" id="{8359443A-8E9D-42CF-9894-81B51F44AEC4}"/>
              </a:ext>
            </a:extLst>
          </p:cNvPr>
          <p:cNvSpPr txBox="1"/>
          <p:nvPr/>
        </p:nvSpPr>
        <p:spPr>
          <a:xfrm>
            <a:off x="596900" y="1727200"/>
            <a:ext cx="2387600" cy="477054"/>
          </a:xfrm>
          <a:prstGeom prst="rect">
            <a:avLst/>
          </a:prstGeom>
          <a:noFill/>
        </p:spPr>
        <p:txBody>
          <a:bodyPr vertOverflow="overflow" vert="horz" wrap="square" rtlCol="0" anchor="b" anchorCtr="1">
            <a:spAutoFit/>
          </a:bodyPr>
          <a:lstStyle/>
          <a:p>
            <a:pPr algn="ctr"/>
            <a:r>
              <a:rPr lang="en-US" sz="1250" b="1" dirty="0"/>
              <a:t>New features and calculations</a:t>
            </a:r>
          </a:p>
        </p:txBody>
      </p:sp>
      <p:sp>
        <p:nvSpPr>
          <p:cNvPr id="10" name="TextBox 9">
            <a:extLst>
              <a:ext uri="{FF2B5EF4-FFF2-40B4-BE49-F238E27FC236}">
                <a16:creationId xmlns:a16="http://schemas.microsoft.com/office/drawing/2014/main" id="{218AE154-834B-4719-9F08-DCF4DB398558}"/>
              </a:ext>
            </a:extLst>
          </p:cNvPr>
          <p:cNvSpPr txBox="1"/>
          <p:nvPr/>
        </p:nvSpPr>
        <p:spPr>
          <a:xfrm>
            <a:off x="2984500" y="1727200"/>
            <a:ext cx="2387600" cy="1200329"/>
          </a:xfrm>
          <a:prstGeom prst="rect">
            <a:avLst/>
          </a:prstGeom>
          <a:noFill/>
        </p:spPr>
        <p:txBody>
          <a:bodyPr vertOverflow="overflow" vert="horz" wrap="square" rtlCol="0" anchor="t">
            <a:spAutoFit/>
          </a:bodyPr>
          <a:lstStyle/>
          <a:p>
            <a:pPr marL="171450" indent="-171450" algn="ctr">
              <a:buFontTx/>
              <a:buChar char="-"/>
            </a:pPr>
            <a:r>
              <a:rPr lang="en-US" sz="1200" dirty="0">
                <a:latin typeface="Open Sans"/>
                <a:ea typeface="Open Sans"/>
                <a:cs typeface="Open Sans"/>
              </a:rPr>
              <a:t>Calculate home performance</a:t>
            </a:r>
          </a:p>
          <a:p>
            <a:pPr marL="171450" indent="-171450" algn="ctr">
              <a:buFontTx/>
              <a:buChar char="-"/>
            </a:pPr>
            <a:r>
              <a:rPr lang="en-US" sz="1200" dirty="0">
                <a:latin typeface="Open Sans"/>
                <a:ea typeface="Open Sans"/>
                <a:cs typeface="Open Sans"/>
              </a:rPr>
              <a:t> Calculate away performance</a:t>
            </a:r>
          </a:p>
          <a:p>
            <a:pPr marL="171450" indent="-171450" algn="ctr">
              <a:buFontTx/>
              <a:buChar char="-"/>
            </a:pPr>
            <a:r>
              <a:rPr lang="en-US" sz="1200" dirty="0">
                <a:latin typeface="Open Sans"/>
                <a:ea typeface="Open Sans"/>
                <a:cs typeface="Open Sans"/>
              </a:rPr>
              <a:t> Merge</a:t>
            </a:r>
          </a:p>
          <a:p>
            <a:pPr marL="171450" indent="-171450" algn="ctr">
              <a:buFontTx/>
              <a:buChar char="-"/>
            </a:pPr>
            <a:r>
              <a:rPr lang="en-US" sz="1200" dirty="0">
                <a:latin typeface="Open Sans"/>
                <a:ea typeface="Open Sans"/>
                <a:cs typeface="Open Sans"/>
              </a:rPr>
              <a:t> Create new features </a:t>
            </a:r>
          </a:p>
        </p:txBody>
      </p:sp>
      <p:pic>
        <p:nvPicPr>
          <p:cNvPr id="13" name="Picture 12" descr="A screen shot of a computer code&#10;&#10;Description automatically generated">
            <a:extLst>
              <a:ext uri="{FF2B5EF4-FFF2-40B4-BE49-F238E27FC236}">
                <a16:creationId xmlns:a16="http://schemas.microsoft.com/office/drawing/2014/main" id="{B1926BA7-FF83-4694-1FE8-61B567A007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0332" y="3398982"/>
            <a:ext cx="6163535" cy="2676899"/>
          </a:xfrm>
          <a:prstGeom prst="rect">
            <a:avLst/>
          </a:prstGeom>
        </p:spPr>
      </p:pic>
    </p:spTree>
    <p:extLst>
      <p:ext uri="{BB962C8B-B14F-4D97-AF65-F5344CB8AC3E}">
        <p14:creationId xmlns:p14="http://schemas.microsoft.com/office/powerpoint/2010/main" val="160283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0FF7-3894-667E-A4CB-7429E62261FD}"/>
              </a:ext>
            </a:extLst>
          </p:cNvPr>
          <p:cNvSpPr>
            <a:spLocks noGrp="1"/>
          </p:cNvSpPr>
          <p:nvPr>
            <p:ph type="title"/>
          </p:nvPr>
        </p:nvSpPr>
        <p:spPr>
          <a:xfrm>
            <a:off x="637118" y="1773584"/>
            <a:ext cx="3478419" cy="2809378"/>
          </a:xfrm>
        </p:spPr>
        <p:txBody>
          <a:bodyPr anchor="t">
            <a:normAutofit/>
          </a:bodyPr>
          <a:lstStyle/>
          <a:p>
            <a:r>
              <a:rPr lang="en-US" sz="3400" dirty="0"/>
              <a:t>Advanced Supervised Learning</a:t>
            </a:r>
          </a:p>
        </p:txBody>
      </p:sp>
      <p:sp>
        <p:nvSpPr>
          <p:cNvPr id="3" name="Footer Placeholder 2">
            <a:extLst>
              <a:ext uri="{FF2B5EF4-FFF2-40B4-BE49-F238E27FC236}">
                <a16:creationId xmlns:a16="http://schemas.microsoft.com/office/drawing/2014/main" id="{2B94214C-6E8A-302A-6891-D5E2B520DC61}"/>
              </a:ext>
            </a:extLst>
          </p:cNvPr>
          <p:cNvSpPr>
            <a:spLocks noGrp="1"/>
          </p:cNvSpPr>
          <p:nvPr>
            <p:ph type="ftr" sz="quarter" idx="10"/>
          </p:nvPr>
        </p:nvSpPr>
        <p:spPr>
          <a:xfrm rot="16200000">
            <a:off x="9829799" y="2011362"/>
            <a:ext cx="4114800" cy="365125"/>
          </a:xfrm>
        </p:spPr>
        <p:txBody>
          <a:bodyPr anchor="ctr">
            <a:normAutofit/>
          </a:bodyPr>
          <a:lstStyle/>
          <a:p>
            <a:pPr>
              <a:spcAft>
                <a:spcPts val="600"/>
              </a:spcAft>
            </a:pPr>
            <a:r>
              <a:rPr lang="en-ID"/>
              <a:t>PRESENTATION TITLE</a:t>
            </a:r>
          </a:p>
        </p:txBody>
      </p:sp>
      <p:sp>
        <p:nvSpPr>
          <p:cNvPr id="4" name="Slide Number Placeholder 3">
            <a:extLst>
              <a:ext uri="{FF2B5EF4-FFF2-40B4-BE49-F238E27FC236}">
                <a16:creationId xmlns:a16="http://schemas.microsoft.com/office/drawing/2014/main" id="{040202D1-4944-2578-9807-B8996F93D7B5}"/>
              </a:ext>
            </a:extLst>
          </p:cNvPr>
          <p:cNvSpPr>
            <a:spLocks noGrp="1"/>
          </p:cNvSpPr>
          <p:nvPr>
            <p:ph type="sldNum" sz="quarter" idx="11"/>
          </p:nvPr>
        </p:nvSpPr>
        <p:spPr>
          <a:xfrm>
            <a:off x="11584627" y="6367046"/>
            <a:ext cx="609600" cy="365125"/>
          </a:xfrm>
        </p:spPr>
        <p:txBody>
          <a:bodyPr anchor="ctr">
            <a:normAutofit/>
          </a:bodyPr>
          <a:lstStyle/>
          <a:p>
            <a:pPr>
              <a:spcAft>
                <a:spcPts val="600"/>
              </a:spcAft>
            </a:pPr>
            <a:fld id="{CF6F24BE-8BEB-403A-BDCC-38E201D0662D}" type="slidenum">
              <a:rPr lang="en-ID" smtClean="0"/>
              <a:pPr>
                <a:spcAft>
                  <a:spcPts val="600"/>
                </a:spcAft>
              </a:pPr>
              <a:t>7</a:t>
            </a:fld>
            <a:endParaRPr lang="en-ID"/>
          </a:p>
        </p:txBody>
      </p:sp>
      <p:sp>
        <p:nvSpPr>
          <p:cNvPr id="6" name="Text Placeholder 5">
            <a:extLst>
              <a:ext uri="{FF2B5EF4-FFF2-40B4-BE49-F238E27FC236}">
                <a16:creationId xmlns:a16="http://schemas.microsoft.com/office/drawing/2014/main" id="{7D76EC37-8E8E-A603-B0CC-A27D5E6A3D43}"/>
              </a:ext>
            </a:extLst>
          </p:cNvPr>
          <p:cNvSpPr>
            <a:spLocks noGrp="1"/>
          </p:cNvSpPr>
          <p:nvPr>
            <p:ph type="body" sz="quarter" idx="15"/>
          </p:nvPr>
        </p:nvSpPr>
        <p:spPr>
          <a:xfrm>
            <a:off x="4115537" y="2198335"/>
            <a:ext cx="6678187" cy="2461329"/>
          </a:xfrm>
        </p:spPr>
        <p:txBody>
          <a:bodyPr anchor="t">
            <a:normAutofit/>
          </a:bodyPr>
          <a:lstStyle/>
          <a:p>
            <a:r>
              <a:rPr lang="en-US" dirty="0" err="1"/>
              <a:t>base_features</a:t>
            </a:r>
            <a:r>
              <a:rPr lang="en-US" dirty="0"/>
              <a:t> = ['Gls_90_mean', 'Ast_90_mean', 'xG_90_mean', 'xAG_90_mean', '</a:t>
            </a:r>
            <a:r>
              <a:rPr lang="en-US" dirty="0" err="1"/>
              <a:t>PrgC_sum</a:t>
            </a:r>
            <a:r>
              <a:rPr lang="en-US" dirty="0"/>
              <a:t>', '</a:t>
            </a:r>
            <a:r>
              <a:rPr lang="en-US" dirty="0" err="1"/>
              <a:t>PrgP_sum</a:t>
            </a:r>
            <a:r>
              <a:rPr lang="en-US" dirty="0"/>
              <a:t>', '</a:t>
            </a:r>
            <a:r>
              <a:rPr lang="en-US" dirty="0" err="1"/>
              <a:t>PrgR_sum</a:t>
            </a:r>
            <a:r>
              <a:rPr lang="en-US" dirty="0"/>
              <a:t>', '</a:t>
            </a:r>
            <a:r>
              <a:rPr lang="en-US" dirty="0" err="1"/>
              <a:t>GoalDifference</a:t>
            </a:r>
            <a:r>
              <a:rPr lang="en-US" dirty="0"/>
              <a:t>', '</a:t>
            </a:r>
            <a:r>
              <a:rPr lang="en-US" dirty="0" err="1"/>
              <a:t>ShotAccuracy</a:t>
            </a:r>
            <a:r>
              <a:rPr lang="en-US" dirty="0"/>
              <a:t>', '</a:t>
            </a:r>
            <a:r>
              <a:rPr lang="en-US" dirty="0" err="1"/>
              <a:t>AttackingEfficiency</a:t>
            </a:r>
            <a:r>
              <a:rPr lang="en-US" dirty="0"/>
              <a:t>’]</a:t>
            </a:r>
          </a:p>
          <a:p>
            <a:r>
              <a:rPr lang="en-US" dirty="0"/>
              <a:t>Models  : </a:t>
            </a:r>
          </a:p>
          <a:p>
            <a:pPr marL="171450" indent="-171450">
              <a:buFont typeface="Arial" panose="020B0604020202020204" pitchFamily="34" charset="0"/>
              <a:buChar char="•"/>
            </a:pPr>
            <a:r>
              <a:rPr lang="en-US" dirty="0"/>
              <a:t>Random Forest</a:t>
            </a:r>
          </a:p>
          <a:p>
            <a:pPr marL="171450" indent="-171450">
              <a:buFont typeface="Arial" panose="020B0604020202020204" pitchFamily="34" charset="0"/>
              <a:buChar char="•"/>
            </a:pPr>
            <a:r>
              <a:rPr lang="en-US" dirty="0"/>
              <a:t>Gradient Boosting</a:t>
            </a:r>
          </a:p>
          <a:p>
            <a:pPr marL="171450" indent="-171450">
              <a:buFont typeface="Arial" panose="020B0604020202020204" pitchFamily="34" charset="0"/>
              <a:buChar char="•"/>
            </a:pPr>
            <a:r>
              <a:rPr lang="en-US" dirty="0"/>
              <a:t>Lasso</a:t>
            </a:r>
          </a:p>
        </p:txBody>
      </p:sp>
    </p:spTree>
    <p:extLst>
      <p:ext uri="{BB962C8B-B14F-4D97-AF65-F5344CB8AC3E}">
        <p14:creationId xmlns:p14="http://schemas.microsoft.com/office/powerpoint/2010/main" val="652653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6CB4-D43E-364D-FA28-E57E24F16165}"/>
              </a:ext>
            </a:extLst>
          </p:cNvPr>
          <p:cNvSpPr>
            <a:spLocks noGrp="1"/>
          </p:cNvSpPr>
          <p:nvPr>
            <p:ph type="title"/>
          </p:nvPr>
        </p:nvSpPr>
        <p:spPr/>
        <p:txBody>
          <a:bodyPr/>
          <a:lstStyle/>
          <a:p>
            <a:r>
              <a:rPr lang="en-US"/>
              <a:t>CLUSTERING TECHNIQUES</a:t>
            </a:r>
          </a:p>
        </p:txBody>
      </p:sp>
      <p:sp>
        <p:nvSpPr>
          <p:cNvPr id="3" name="Footer Placeholder 2">
            <a:extLst>
              <a:ext uri="{FF2B5EF4-FFF2-40B4-BE49-F238E27FC236}">
                <a16:creationId xmlns:a16="http://schemas.microsoft.com/office/drawing/2014/main" id="{566FC96C-93FD-CDBB-AC5F-C22C59FF65CB}"/>
              </a:ext>
            </a:extLst>
          </p:cNvPr>
          <p:cNvSpPr>
            <a:spLocks noGrp="1"/>
          </p:cNvSpPr>
          <p:nvPr>
            <p:ph type="ftr" sz="quarter" idx="10"/>
          </p:nvPr>
        </p:nvSpPr>
        <p:spPr/>
        <p:txBody>
          <a:bodyPr/>
          <a:lstStyle/>
          <a:p>
            <a:r>
              <a:rPr lang="en-US"/>
              <a:t>DATA EXPLORATION AND UNSUPERVISED LEARNING</a:t>
            </a:r>
            <a:endParaRPr lang="en-ID" dirty="0"/>
          </a:p>
        </p:txBody>
      </p:sp>
      <p:sp>
        <p:nvSpPr>
          <p:cNvPr id="4" name="Slide Number Placeholder 3">
            <a:extLst>
              <a:ext uri="{FF2B5EF4-FFF2-40B4-BE49-F238E27FC236}">
                <a16:creationId xmlns:a16="http://schemas.microsoft.com/office/drawing/2014/main" id="{2B7FBE57-00E5-F143-BDA4-4EBCD693F7D8}"/>
              </a:ext>
            </a:extLst>
          </p:cNvPr>
          <p:cNvSpPr>
            <a:spLocks noGrp="1"/>
          </p:cNvSpPr>
          <p:nvPr>
            <p:ph type="sldNum" sz="quarter" idx="11"/>
          </p:nvPr>
        </p:nvSpPr>
        <p:spPr/>
        <p:txBody>
          <a:bodyPr/>
          <a:lstStyle/>
          <a:p>
            <a:fld id="{CF6F24BE-8BEB-403A-BDCC-38E201D0662D}" type="slidenum">
              <a:rPr lang="en-ID" smtClean="0"/>
              <a:pPr/>
              <a:t>8</a:t>
            </a:fld>
            <a:endParaRPr lang="en-ID"/>
          </a:p>
        </p:txBody>
      </p:sp>
      <p:sp>
        <p:nvSpPr>
          <p:cNvPr id="8" name="Text Placeholder 7">
            <a:extLst>
              <a:ext uri="{FF2B5EF4-FFF2-40B4-BE49-F238E27FC236}">
                <a16:creationId xmlns:a16="http://schemas.microsoft.com/office/drawing/2014/main" id="{9413C750-E3B2-25BB-7E5E-03BDE1F03DF5}"/>
              </a:ext>
            </a:extLst>
          </p:cNvPr>
          <p:cNvSpPr>
            <a:spLocks noGrp="1"/>
          </p:cNvSpPr>
          <p:nvPr>
            <p:ph type="body" sz="quarter" idx="16"/>
          </p:nvPr>
        </p:nvSpPr>
        <p:spPr/>
        <p:txBody>
          <a:bodyPr/>
          <a:lstStyle/>
          <a:p>
            <a:r>
              <a:rPr lang="en-US"/>
              <a:t>Hierarchical Clustering arranges players into a hierarchy or tree structure, enabling a visual representation of player similarities. This approach is beneficial for identifying broader patterns across the player data.</a:t>
            </a:r>
          </a:p>
        </p:txBody>
      </p:sp>
      <p:sp>
        <p:nvSpPr>
          <p:cNvPr id="10" name="Text Placeholder 9">
            <a:extLst>
              <a:ext uri="{FF2B5EF4-FFF2-40B4-BE49-F238E27FC236}">
                <a16:creationId xmlns:a16="http://schemas.microsoft.com/office/drawing/2014/main" id="{1738DB95-B5B1-80A3-74C8-3160E5DB2AFC}"/>
              </a:ext>
            </a:extLst>
          </p:cNvPr>
          <p:cNvSpPr>
            <a:spLocks noGrp="1"/>
          </p:cNvSpPr>
          <p:nvPr>
            <p:ph type="body" sz="quarter" idx="19"/>
          </p:nvPr>
        </p:nvSpPr>
        <p:spPr/>
        <p:txBody>
          <a:bodyPr/>
          <a:lstStyle/>
          <a:p>
            <a:r>
              <a:rPr lang="en-US"/>
              <a:t>HIERARCHICAL CLUSTERING</a:t>
            </a:r>
          </a:p>
        </p:txBody>
      </p:sp>
    </p:spTree>
    <p:extLst>
      <p:ext uri="{BB962C8B-B14F-4D97-AF65-F5344CB8AC3E}">
        <p14:creationId xmlns:p14="http://schemas.microsoft.com/office/powerpoint/2010/main" val="2211117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B9FC0-1ACB-B488-8B1B-5B6ED7D4CC04}"/>
              </a:ext>
            </a:extLst>
          </p:cNvPr>
          <p:cNvSpPr>
            <a:spLocks noGrp="1"/>
          </p:cNvSpPr>
          <p:nvPr>
            <p:ph type="title"/>
          </p:nvPr>
        </p:nvSpPr>
        <p:spPr/>
        <p:txBody>
          <a:bodyPr/>
          <a:lstStyle/>
          <a:p>
            <a:r>
              <a:rPr lang="en-US"/>
              <a:t>INCORPORATING CLUSTERS</a:t>
            </a:r>
          </a:p>
        </p:txBody>
      </p:sp>
      <p:sp>
        <p:nvSpPr>
          <p:cNvPr id="3" name="Footer Placeholder 2">
            <a:extLst>
              <a:ext uri="{FF2B5EF4-FFF2-40B4-BE49-F238E27FC236}">
                <a16:creationId xmlns:a16="http://schemas.microsoft.com/office/drawing/2014/main" id="{A1CAE555-5B60-1A27-87DF-7F5E128BD961}"/>
              </a:ext>
            </a:extLst>
          </p:cNvPr>
          <p:cNvSpPr>
            <a:spLocks noGrp="1"/>
          </p:cNvSpPr>
          <p:nvPr>
            <p:ph type="ftr" sz="quarter" idx="10"/>
          </p:nvPr>
        </p:nvSpPr>
        <p:spPr/>
        <p:txBody>
          <a:bodyPr/>
          <a:lstStyle/>
          <a:p>
            <a:r>
              <a:rPr lang="en-US"/>
              <a:t>DATA EXPLORATION AND UNSUPERVISED LEARNING</a:t>
            </a:r>
            <a:endParaRPr lang="en-ID" dirty="0"/>
          </a:p>
        </p:txBody>
      </p:sp>
      <p:sp>
        <p:nvSpPr>
          <p:cNvPr id="4" name="Slide Number Placeholder 3">
            <a:extLst>
              <a:ext uri="{FF2B5EF4-FFF2-40B4-BE49-F238E27FC236}">
                <a16:creationId xmlns:a16="http://schemas.microsoft.com/office/drawing/2014/main" id="{256213CF-9892-B842-D76F-0F36ED26C9D0}"/>
              </a:ext>
            </a:extLst>
          </p:cNvPr>
          <p:cNvSpPr>
            <a:spLocks noGrp="1"/>
          </p:cNvSpPr>
          <p:nvPr>
            <p:ph type="sldNum" sz="quarter" idx="11"/>
          </p:nvPr>
        </p:nvSpPr>
        <p:spPr/>
        <p:txBody>
          <a:bodyPr/>
          <a:lstStyle/>
          <a:p>
            <a:fld id="{CF6F24BE-8BEB-403A-BDCC-38E201D0662D}" type="slidenum">
              <a:rPr lang="en-ID" smtClean="0"/>
              <a:pPr/>
              <a:t>9</a:t>
            </a:fld>
            <a:endParaRPr lang="en-ID"/>
          </a:p>
        </p:txBody>
      </p:sp>
      <p:pic>
        <p:nvPicPr>
          <p:cNvPr id="11" name="Picture Placeholder 10">
            <a:extLst>
              <a:ext uri="{FF2B5EF4-FFF2-40B4-BE49-F238E27FC236}">
                <a16:creationId xmlns:a16="http://schemas.microsoft.com/office/drawing/2014/main" id="{1CAD35EE-0F9D-702A-4F31-A3CB626D30B8}"/>
              </a:ext>
            </a:extLst>
          </p:cNvPr>
          <p:cNvPicPr>
            <a:picLocks noGrp="1" noChangeAspect="1"/>
          </p:cNvPicPr>
          <p:nvPr>
            <p:ph type="pic" sz="quarter" idx="12"/>
          </p:nvPr>
        </p:nvPicPr>
        <p:blipFill>
          <a:blip r:embed="rId2"/>
          <a:srcRect l="16898" r="16898"/>
          <a:stretch>
            <a:fillRect/>
          </a:stretch>
        </p:blipFill>
        <p:spPr/>
      </p:pic>
      <p:pic>
        <p:nvPicPr>
          <p:cNvPr id="12" name="Picture Placeholder 11">
            <a:extLst>
              <a:ext uri="{FF2B5EF4-FFF2-40B4-BE49-F238E27FC236}">
                <a16:creationId xmlns:a16="http://schemas.microsoft.com/office/drawing/2014/main" id="{18337B3F-740F-BF16-2548-F8A90C048DEE}"/>
              </a:ext>
            </a:extLst>
          </p:cNvPr>
          <p:cNvPicPr>
            <a:picLocks noGrp="1" noChangeAspect="1"/>
          </p:cNvPicPr>
          <p:nvPr>
            <p:ph type="pic" sz="quarter" idx="14"/>
          </p:nvPr>
        </p:nvPicPr>
        <p:blipFill>
          <a:blip r:embed="rId3"/>
          <a:srcRect l="16829" r="16829"/>
          <a:stretch>
            <a:fillRect/>
          </a:stretch>
        </p:blipFill>
        <p:spPr/>
      </p:pic>
      <p:sp>
        <p:nvSpPr>
          <p:cNvPr id="7" name="Text Placeholder 6">
            <a:extLst>
              <a:ext uri="{FF2B5EF4-FFF2-40B4-BE49-F238E27FC236}">
                <a16:creationId xmlns:a16="http://schemas.microsoft.com/office/drawing/2014/main" id="{A90AF2A5-5A80-0324-DF5F-8CC3830ACB41}"/>
              </a:ext>
            </a:extLst>
          </p:cNvPr>
          <p:cNvSpPr>
            <a:spLocks noGrp="1"/>
          </p:cNvSpPr>
          <p:nvPr>
            <p:ph type="body" sz="quarter" idx="15"/>
          </p:nvPr>
        </p:nvSpPr>
        <p:spPr/>
        <p:txBody>
          <a:bodyPr/>
          <a:lstStyle/>
          <a:p>
            <a:r>
              <a:rPr lang="en-US"/>
              <a:t>Incorporating cluster assignments provides added value, as it includes underlying patterns not captured by raw statistics alone. This enhances model predictions by accounting for player roles and styles.</a:t>
            </a:r>
          </a:p>
        </p:txBody>
      </p:sp>
      <p:sp>
        <p:nvSpPr>
          <p:cNvPr id="8" name="Text Placeholder 7">
            <a:extLst>
              <a:ext uri="{FF2B5EF4-FFF2-40B4-BE49-F238E27FC236}">
                <a16:creationId xmlns:a16="http://schemas.microsoft.com/office/drawing/2014/main" id="{2C98850E-B639-A502-90CA-0A771D51D588}"/>
              </a:ext>
            </a:extLst>
          </p:cNvPr>
          <p:cNvSpPr>
            <a:spLocks noGrp="1"/>
          </p:cNvSpPr>
          <p:nvPr>
            <p:ph type="body" sz="quarter" idx="16"/>
          </p:nvPr>
        </p:nvSpPr>
        <p:spPr/>
        <p:txBody>
          <a:bodyPr/>
          <a:lstStyle/>
          <a:p>
            <a:r>
              <a:rPr lang="en-US"/>
              <a:t>Clusters enrich model inputs by highlighting dimensional correlations, further detailing feature sets. This offers a nuanced view of player influences on team performance, improving prediction accuracy.</a:t>
            </a:r>
          </a:p>
        </p:txBody>
      </p:sp>
      <p:sp>
        <p:nvSpPr>
          <p:cNvPr id="9" name="Text Placeholder 8">
            <a:extLst>
              <a:ext uri="{FF2B5EF4-FFF2-40B4-BE49-F238E27FC236}">
                <a16:creationId xmlns:a16="http://schemas.microsoft.com/office/drawing/2014/main" id="{55C021D5-ED6F-4F9C-78B6-0E558F5F0ABF}"/>
              </a:ext>
            </a:extLst>
          </p:cNvPr>
          <p:cNvSpPr>
            <a:spLocks noGrp="1"/>
          </p:cNvSpPr>
          <p:nvPr>
            <p:ph type="body" sz="quarter" idx="17"/>
          </p:nvPr>
        </p:nvSpPr>
        <p:spPr/>
        <p:txBody>
          <a:bodyPr/>
          <a:lstStyle/>
          <a:p>
            <a:r>
              <a:rPr lang="en-US"/>
              <a:t>ENHANCING FEATURES WITH CLUSTER DATA</a:t>
            </a:r>
          </a:p>
        </p:txBody>
      </p:sp>
      <p:sp>
        <p:nvSpPr>
          <p:cNvPr id="10" name="Text Placeholder 9">
            <a:extLst>
              <a:ext uri="{FF2B5EF4-FFF2-40B4-BE49-F238E27FC236}">
                <a16:creationId xmlns:a16="http://schemas.microsoft.com/office/drawing/2014/main" id="{52C4621D-7A24-3020-60ED-A63B76E0EDE4}"/>
              </a:ext>
            </a:extLst>
          </p:cNvPr>
          <p:cNvSpPr>
            <a:spLocks noGrp="1"/>
          </p:cNvSpPr>
          <p:nvPr>
            <p:ph type="body" sz="quarter" idx="19"/>
          </p:nvPr>
        </p:nvSpPr>
        <p:spPr/>
        <p:txBody>
          <a:bodyPr/>
          <a:lstStyle/>
          <a:p>
            <a:r>
              <a:rPr lang="en-US"/>
              <a:t>IMPACT ON MODEL INPUTS</a:t>
            </a:r>
          </a:p>
        </p:txBody>
      </p:sp>
    </p:spTree>
    <p:extLst>
      <p:ext uri="{BB962C8B-B14F-4D97-AF65-F5344CB8AC3E}">
        <p14:creationId xmlns:p14="http://schemas.microsoft.com/office/powerpoint/2010/main" val="4021677441"/>
      </p:ext>
    </p:extLst>
  </p:cSld>
  <p:clrMapOvr>
    <a:masterClrMapping/>
  </p:clrMapOvr>
</p:sld>
</file>

<file path=ppt/theme/theme1.xml><?xml version="1.0" encoding="utf-8"?>
<a:theme xmlns:a="http://schemas.openxmlformats.org/drawingml/2006/main" name="Citrin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1EC7510-3C06-4F45-8480-4CEF2CB1C78E}">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30005B-6102-4F3C-A26F-485DF1BF971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3.xml><?xml version="1.0" encoding="utf-8"?>
<ds:datastoreItem xmlns:ds="http://schemas.openxmlformats.org/officeDocument/2006/customXml" ds:itemID="{2BC90B52-91C7-4BE9-8AE0-180FFFE11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{DF66083D-D076-4EB7-94AB-47FD38F5442F}tf78504181_win32</Template>
  <TotalTime>202</TotalTime>
  <Words>875</Words>
  <Application>Microsoft Office PowerPoint</Application>
  <PresentationFormat>Widescreen</PresentationFormat>
  <Paragraphs>138</Paragraphs>
  <Slides>19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Calibri</vt:lpstr>
      <vt:lpstr>Cascadia Mono SemiBold</vt:lpstr>
      <vt:lpstr>Montserrat ExtraBold</vt:lpstr>
      <vt:lpstr>Open Sans</vt:lpstr>
      <vt:lpstr>Citrine</vt:lpstr>
      <vt:lpstr>Project 3  Premier League Winner Prediction</vt:lpstr>
      <vt:lpstr>problem statement</vt:lpstr>
      <vt:lpstr>DATASET STRUCTURE</vt:lpstr>
      <vt:lpstr>Working with cleaned data</vt:lpstr>
      <vt:lpstr>Advanced Unsupervised Learning</vt:lpstr>
      <vt:lpstr>PowerPoint Presentation</vt:lpstr>
      <vt:lpstr>Advanced Supervised Learning</vt:lpstr>
      <vt:lpstr>CLUSTERING TECHNIQUES</vt:lpstr>
      <vt:lpstr>INCORPORATING CLUSTERS</vt:lpstr>
      <vt:lpstr>PowerPoint Presentation</vt:lpstr>
      <vt:lpstr>PowerPoint Presentation</vt:lpstr>
      <vt:lpstr>Insights</vt:lpstr>
      <vt:lpstr>PowerPoint Presentation</vt:lpstr>
      <vt:lpstr>PowerPoint Presentation</vt:lpstr>
      <vt:lpstr>Predictions</vt:lpstr>
      <vt:lpstr>WINNER PREDICTION</vt:lpstr>
      <vt:lpstr>PowerPoint Presentation</vt:lpstr>
      <vt:lpstr>PowerPoint Presentation</vt:lpstr>
      <vt:lpstr>BUSINESS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Tien Nguyen</dc:creator>
  <cp:lastModifiedBy>Tien Nguyen</cp:lastModifiedBy>
  <cp:revision>1</cp:revision>
  <dcterms:created xsi:type="dcterms:W3CDTF">2024-10-01T02:47:20Z</dcterms:created>
  <dcterms:modified xsi:type="dcterms:W3CDTF">2024-10-01T06:10:19Z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