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  <p:sldId id="269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CC737-A133-97B0-1026-59A9C6407D7C}" v="447" dt="2025-08-16T13:35:45.238"/>
    <p1510:client id="{B54D9BAA-74BD-C411-4BD0-323920DB8460}" v="166" dt="2025-08-16T14:14:34.615"/>
    <p1510:client id="{C07FCB8A-B45B-0F65-379F-12C96A8313B7}" v="8827" dt="2025-08-16T17:19:17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phuoc bao tien" userId="ccd4323c845a6274" providerId="Windows Live" clId="Web-{C07FCB8A-B45B-0F65-379F-12C96A8313B7}"/>
    <pc:docChg chg="addSld delSld modSld">
      <pc:chgData name="nguyen phuoc bao tien" userId="ccd4323c845a6274" providerId="Windows Live" clId="Web-{C07FCB8A-B45B-0F65-379F-12C96A8313B7}" dt="2025-08-16T17:19:17.808" v="5237" actId="1076"/>
      <pc:docMkLst>
        <pc:docMk/>
      </pc:docMkLst>
      <pc:sldChg chg="addSp delSp modSp">
        <pc:chgData name="nguyen phuoc bao tien" userId="ccd4323c845a6274" providerId="Windows Live" clId="Web-{C07FCB8A-B45B-0F65-379F-12C96A8313B7}" dt="2025-08-16T15:20:50.966" v="1150"/>
        <pc:sldMkLst>
          <pc:docMk/>
          <pc:sldMk cId="291833225" sldId="267"/>
        </pc:sldMkLst>
        <pc:spChg chg="mod">
          <ac:chgData name="nguyen phuoc bao tien" userId="ccd4323c845a6274" providerId="Windows Live" clId="Web-{C07FCB8A-B45B-0F65-379F-12C96A8313B7}" dt="2025-08-16T15:03:21.094" v="251" actId="20577"/>
          <ac:spMkLst>
            <pc:docMk/>
            <pc:sldMk cId="291833225" sldId="267"/>
            <ac:spMk id="5" creationId="{0C1C3F7A-C335-1B5B-82DF-2A0421D09884}"/>
          </ac:spMkLst>
        </pc:spChg>
        <pc:spChg chg="add del mod">
          <ac:chgData name="nguyen phuoc bao tien" userId="ccd4323c845a6274" providerId="Windows Live" clId="Web-{C07FCB8A-B45B-0F65-379F-12C96A8313B7}" dt="2025-08-16T15:03:26.016" v="252"/>
          <ac:spMkLst>
            <pc:docMk/>
            <pc:sldMk cId="291833225" sldId="267"/>
            <ac:spMk id="8" creationId="{3091C52A-B873-8C86-53F6-0E5C35F8F6E8}"/>
          </ac:spMkLst>
        </pc:spChg>
        <pc:spChg chg="add mod">
          <ac:chgData name="nguyen phuoc bao tien" userId="ccd4323c845a6274" providerId="Windows Live" clId="Web-{C07FCB8A-B45B-0F65-379F-12C96A8313B7}" dt="2025-08-16T15:13:10.994" v="834" actId="20577"/>
          <ac:spMkLst>
            <pc:docMk/>
            <pc:sldMk cId="291833225" sldId="267"/>
            <ac:spMk id="9" creationId="{C9BC6940-4D4D-F895-FCC9-D7024B99D547}"/>
          </ac:spMkLst>
        </pc:spChg>
        <pc:spChg chg="add del">
          <ac:chgData name="nguyen phuoc bao tien" userId="ccd4323c845a6274" providerId="Windows Live" clId="Web-{C07FCB8A-B45B-0F65-379F-12C96A8313B7}" dt="2025-08-16T15:09:57.002" v="593"/>
          <ac:spMkLst>
            <pc:docMk/>
            <pc:sldMk cId="291833225" sldId="267"/>
            <ac:spMk id="11" creationId="{1E3E6876-1B64-3DC9-F900-E56D27DD7936}"/>
          </ac:spMkLst>
        </pc:spChg>
        <pc:spChg chg="add mod">
          <ac:chgData name="nguyen phuoc bao tien" userId="ccd4323c845a6274" providerId="Windows Live" clId="Web-{C07FCB8A-B45B-0F65-379F-12C96A8313B7}" dt="2025-08-16T15:13:17.088" v="836" actId="1076"/>
          <ac:spMkLst>
            <pc:docMk/>
            <pc:sldMk cId="291833225" sldId="267"/>
            <ac:spMk id="12" creationId="{4ECEC718-FED6-838F-8995-7B2F532AA017}"/>
          </ac:spMkLst>
        </pc:spChg>
        <pc:spChg chg="del mod">
          <ac:chgData name="nguyen phuoc bao tien" userId="ccd4323c845a6274" providerId="Windows Live" clId="Web-{C07FCB8A-B45B-0F65-379F-12C96A8313B7}" dt="2025-08-16T15:03:26.031" v="255"/>
          <ac:spMkLst>
            <pc:docMk/>
            <pc:sldMk cId="291833225" sldId="267"/>
            <ac:spMk id="14" creationId="{3440CCA8-FEA8-20E1-380C-FC627A282E70}"/>
          </ac:spMkLst>
        </pc:spChg>
        <pc:spChg chg="add mod">
          <ac:chgData name="nguyen phuoc bao tien" userId="ccd4323c845a6274" providerId="Windows Live" clId="Web-{C07FCB8A-B45B-0F65-379F-12C96A8313B7}" dt="2025-08-16T15:18:20.085" v="994" actId="14100"/>
          <ac:spMkLst>
            <pc:docMk/>
            <pc:sldMk cId="291833225" sldId="267"/>
            <ac:spMk id="15" creationId="{DB26E1DC-B528-575A-B77A-C496E7886EDA}"/>
          </ac:spMkLst>
        </pc:spChg>
        <pc:spChg chg="add mod">
          <ac:chgData name="nguyen phuoc bao tien" userId="ccd4323c845a6274" providerId="Windows Live" clId="Web-{C07FCB8A-B45B-0F65-379F-12C96A8313B7}" dt="2025-08-16T15:19:58.855" v="1122" actId="20577"/>
          <ac:spMkLst>
            <pc:docMk/>
            <pc:sldMk cId="291833225" sldId="267"/>
            <ac:spMk id="17" creationId="{3D72A20A-EEF0-D9E4-68B5-F7065667F67B}"/>
          </ac:spMkLst>
        </pc:spChg>
        <pc:spChg chg="add mod">
          <ac:chgData name="nguyen phuoc bao tien" userId="ccd4323c845a6274" providerId="Windows Live" clId="Web-{C07FCB8A-B45B-0F65-379F-12C96A8313B7}" dt="2025-08-16T15:20:16.746" v="1147"/>
          <ac:spMkLst>
            <pc:docMk/>
            <pc:sldMk cId="291833225" sldId="267"/>
            <ac:spMk id="18" creationId="{8CAB85ED-120D-DF96-2F7A-FB3091E6572B}"/>
          </ac:spMkLst>
        </pc:spChg>
        <pc:spChg chg="add mod">
          <ac:chgData name="nguyen phuoc bao tien" userId="ccd4323c845a6274" providerId="Windows Live" clId="Web-{C07FCB8A-B45B-0F65-379F-12C96A8313B7}" dt="2025-08-16T15:20:50.966" v="1150"/>
          <ac:spMkLst>
            <pc:docMk/>
            <pc:sldMk cId="291833225" sldId="267"/>
            <ac:spMk id="20" creationId="{A6825164-DFBB-FC45-6F42-2E0A7A2C967C}"/>
          </ac:spMkLst>
        </pc:spChg>
        <pc:picChg chg="add del mod">
          <ac:chgData name="nguyen phuoc bao tien" userId="ccd4323c845a6274" providerId="Windows Live" clId="Web-{C07FCB8A-B45B-0F65-379F-12C96A8313B7}" dt="2025-08-16T15:03:26.031" v="254"/>
          <ac:picMkLst>
            <pc:docMk/>
            <pc:sldMk cId="291833225" sldId="267"/>
            <ac:picMk id="4" creationId="{DBF13526-E1B9-FCA0-8E89-0504BE6A9F67}"/>
          </ac:picMkLst>
        </pc:picChg>
        <pc:picChg chg="del">
          <ac:chgData name="nguyen phuoc bao tien" userId="ccd4323c845a6274" providerId="Windows Live" clId="Web-{C07FCB8A-B45B-0F65-379F-12C96A8313B7}" dt="2025-08-16T14:27:15.489" v="16"/>
          <ac:picMkLst>
            <pc:docMk/>
            <pc:sldMk cId="291833225" sldId="267"/>
            <ac:picMk id="6" creationId="{573776F8-9878-7E94-7BEF-2C5863DFAFFA}"/>
          </ac:picMkLst>
        </pc:picChg>
        <pc:picChg chg="add mod">
          <ac:chgData name="nguyen phuoc bao tien" userId="ccd4323c845a6274" providerId="Windows Live" clId="Web-{C07FCB8A-B45B-0F65-379F-12C96A8313B7}" dt="2025-08-16T15:20:29.887" v="1148" actId="14100"/>
          <ac:picMkLst>
            <pc:docMk/>
            <pc:sldMk cId="291833225" sldId="267"/>
            <ac:picMk id="6" creationId="{F96DC4A1-7AF8-D3A2-8DA0-8A80251CB6FD}"/>
          </ac:picMkLst>
        </pc:picChg>
        <pc:picChg chg="add del mod">
          <ac:chgData name="nguyen phuoc bao tien" userId="ccd4323c845a6274" providerId="Windows Live" clId="Web-{C07FCB8A-B45B-0F65-379F-12C96A8313B7}" dt="2025-08-16T15:03:26.016" v="253"/>
          <ac:picMkLst>
            <pc:docMk/>
            <pc:sldMk cId="291833225" sldId="267"/>
            <ac:picMk id="7" creationId="{080B9E32-FA7F-FBC9-7ADB-4D75B967F272}"/>
          </ac:picMkLst>
        </pc:picChg>
        <pc:picChg chg="add mod">
          <ac:chgData name="nguyen phuoc bao tien" userId="ccd4323c845a6274" providerId="Windows Live" clId="Web-{C07FCB8A-B45B-0F65-379F-12C96A8313B7}" dt="2025-08-16T15:13:17.088" v="835" actId="1076"/>
          <ac:picMkLst>
            <pc:docMk/>
            <pc:sldMk cId="291833225" sldId="267"/>
            <ac:picMk id="10" creationId="{F8D46BDB-4018-E5DB-AC28-65B7B94A858B}"/>
          </ac:picMkLst>
        </pc:picChg>
        <pc:picChg chg="add mod">
          <ac:chgData name="nguyen phuoc bao tien" userId="ccd4323c845a6274" providerId="Windows Live" clId="Web-{C07FCB8A-B45B-0F65-379F-12C96A8313B7}" dt="2025-08-16T15:18:25.007" v="995" actId="1076"/>
          <ac:picMkLst>
            <pc:docMk/>
            <pc:sldMk cId="291833225" sldId="267"/>
            <ac:picMk id="13" creationId="{43228E00-1ED6-CF25-304B-E39655CCDFAD}"/>
          </ac:picMkLst>
        </pc:picChg>
        <pc:picChg chg="add mod">
          <ac:chgData name="nguyen phuoc bao tien" userId="ccd4323c845a6274" providerId="Windows Live" clId="Web-{C07FCB8A-B45B-0F65-379F-12C96A8313B7}" dt="2025-08-16T15:19:03.243" v="1057" actId="1076"/>
          <ac:picMkLst>
            <pc:docMk/>
            <pc:sldMk cId="291833225" sldId="267"/>
            <ac:picMk id="16" creationId="{B8F4198D-B16B-8469-B07C-0EAE54062002}"/>
          </ac:picMkLst>
        </pc:picChg>
        <pc:picChg chg="add del mod">
          <ac:chgData name="nguyen phuoc bao tien" userId="ccd4323c845a6274" providerId="Windows Live" clId="Web-{C07FCB8A-B45B-0F65-379F-12C96A8313B7}" dt="2025-08-16T15:19:43.042" v="1092"/>
          <ac:picMkLst>
            <pc:docMk/>
            <pc:sldMk cId="291833225" sldId="267"/>
            <ac:picMk id="19" creationId="{EF9981A2-E554-F98D-B969-9E07146ECD93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5:01:09.526" v="234" actId="1076"/>
        <pc:sldMkLst>
          <pc:docMk/>
          <pc:sldMk cId="3901450193" sldId="268"/>
        </pc:sldMkLst>
        <pc:spChg chg="mod">
          <ac:chgData name="nguyen phuoc bao tien" userId="ccd4323c845a6274" providerId="Windows Live" clId="Web-{C07FCB8A-B45B-0F65-379F-12C96A8313B7}" dt="2025-08-16T14:59:02.458" v="74" actId="20577"/>
          <ac:spMkLst>
            <pc:docMk/>
            <pc:sldMk cId="3901450193" sldId="268"/>
            <ac:spMk id="5" creationId="{0E5550FF-1EFA-8EFC-7B99-0314CBDB3BB9}"/>
          </ac:spMkLst>
        </pc:spChg>
        <pc:spChg chg="del">
          <ac:chgData name="nguyen phuoc bao tien" userId="ccd4323c845a6274" providerId="Windows Live" clId="Web-{C07FCB8A-B45B-0F65-379F-12C96A8313B7}" dt="2025-08-16T14:53:37.523" v="30"/>
          <ac:spMkLst>
            <pc:docMk/>
            <pc:sldMk cId="3901450193" sldId="268"/>
            <ac:spMk id="8" creationId="{B6BCF854-7968-B96A-67BF-96580629DFE2}"/>
          </ac:spMkLst>
        </pc:spChg>
        <pc:spChg chg="add">
          <ac:chgData name="nguyen phuoc bao tien" userId="ccd4323c845a6274" providerId="Windows Live" clId="Web-{C07FCB8A-B45B-0F65-379F-12C96A8313B7}" dt="2025-08-16T14:57:39.892" v="61"/>
          <ac:spMkLst>
            <pc:docMk/>
            <pc:sldMk cId="3901450193" sldId="268"/>
            <ac:spMk id="12" creationId="{56D03E79-F83D-62CA-7393-3B3B0329688E}"/>
          </ac:spMkLst>
        </pc:spChg>
        <pc:spChg chg="add mod">
          <ac:chgData name="nguyen phuoc bao tien" userId="ccd4323c845a6274" providerId="Windows Live" clId="Web-{C07FCB8A-B45B-0F65-379F-12C96A8313B7}" dt="2025-08-16T15:01:09.526" v="234" actId="1076"/>
          <ac:spMkLst>
            <pc:docMk/>
            <pc:sldMk cId="3901450193" sldId="268"/>
            <ac:spMk id="13" creationId="{61792F58-DFD5-0422-A60A-8D05A595469D}"/>
          </ac:spMkLst>
        </pc:spChg>
        <pc:spChg chg="mod">
          <ac:chgData name="nguyen phuoc bao tien" userId="ccd4323c845a6274" providerId="Windows Live" clId="Web-{C07FCB8A-B45B-0F65-379F-12C96A8313B7}" dt="2025-08-16T14:54:51.838" v="35" actId="20577"/>
          <ac:spMkLst>
            <pc:docMk/>
            <pc:sldMk cId="3901450193" sldId="268"/>
            <ac:spMk id="14" creationId="{72D410FB-2D18-D46F-81E3-C5FDCB6F0694}"/>
          </ac:spMkLst>
        </pc:spChg>
        <pc:picChg chg="del">
          <ac:chgData name="nguyen phuoc bao tien" userId="ccd4323c845a6274" providerId="Windows Live" clId="Web-{C07FCB8A-B45B-0F65-379F-12C96A8313B7}" dt="2025-08-16T14:53:37.523" v="32"/>
          <ac:picMkLst>
            <pc:docMk/>
            <pc:sldMk cId="3901450193" sldId="268"/>
            <ac:picMk id="4" creationId="{49A54443-14AF-C708-9B87-6AC208138822}"/>
          </ac:picMkLst>
        </pc:picChg>
        <pc:picChg chg="add mod">
          <ac:chgData name="nguyen phuoc bao tien" userId="ccd4323c845a6274" providerId="Windows Live" clId="Web-{C07FCB8A-B45B-0F65-379F-12C96A8313B7}" dt="2025-08-16T14:54:56.120" v="37" actId="1076"/>
          <ac:picMkLst>
            <pc:docMk/>
            <pc:sldMk cId="3901450193" sldId="268"/>
            <ac:picMk id="6" creationId="{D73765C0-13E6-5CF5-77A5-7A6E343DADB9}"/>
          </ac:picMkLst>
        </pc:picChg>
        <pc:picChg chg="del">
          <ac:chgData name="nguyen phuoc bao tien" userId="ccd4323c845a6274" providerId="Windows Live" clId="Web-{C07FCB8A-B45B-0F65-379F-12C96A8313B7}" dt="2025-08-16T14:53:37.523" v="31"/>
          <ac:picMkLst>
            <pc:docMk/>
            <pc:sldMk cId="3901450193" sldId="268"/>
            <ac:picMk id="7" creationId="{FE26B35E-2DF2-212A-8868-747FC37E5B2A}"/>
          </ac:picMkLst>
        </pc:picChg>
        <pc:picChg chg="add mod">
          <ac:chgData name="nguyen phuoc bao tien" userId="ccd4323c845a6274" providerId="Windows Live" clId="Web-{C07FCB8A-B45B-0F65-379F-12C96A8313B7}" dt="2025-08-16T14:57:32.485" v="60" actId="1076"/>
          <ac:picMkLst>
            <pc:docMk/>
            <pc:sldMk cId="3901450193" sldId="268"/>
            <ac:picMk id="9" creationId="{27244F19-520B-3AC7-D11D-6DEE3CD88182}"/>
          </ac:picMkLst>
        </pc:picChg>
        <pc:picChg chg="add mod">
          <ac:chgData name="nguyen phuoc bao tien" userId="ccd4323c845a6274" providerId="Windows Live" clId="Web-{C07FCB8A-B45B-0F65-379F-12C96A8313B7}" dt="2025-08-16T14:57:29.392" v="59" actId="1076"/>
          <ac:picMkLst>
            <pc:docMk/>
            <pc:sldMk cId="3901450193" sldId="268"/>
            <ac:picMk id="10" creationId="{10A1B262-4CB4-8FDD-9F93-767D5FDD0FD9}"/>
          </ac:picMkLst>
        </pc:picChg>
        <pc:picChg chg="add mod">
          <ac:chgData name="nguyen phuoc bao tien" userId="ccd4323c845a6274" providerId="Windows Live" clId="Web-{C07FCB8A-B45B-0F65-379F-12C96A8313B7}" dt="2025-08-16T14:57:27.063" v="58" actId="1076"/>
          <ac:picMkLst>
            <pc:docMk/>
            <pc:sldMk cId="3901450193" sldId="268"/>
            <ac:picMk id="11" creationId="{732F7F19-5BA1-FC2B-D50C-9D5720411BA5}"/>
          </ac:picMkLst>
        </pc:picChg>
      </pc:sldChg>
      <pc:sldChg chg="add replId">
        <pc:chgData name="nguyen phuoc bao tien" userId="ccd4323c845a6274" providerId="Windows Live" clId="Web-{C07FCB8A-B45B-0F65-379F-12C96A8313B7}" dt="2025-08-16T15:02:48.670" v="237"/>
        <pc:sldMkLst>
          <pc:docMk/>
          <pc:sldMk cId="426004427" sldId="269"/>
        </pc:sldMkLst>
      </pc:sldChg>
      <pc:sldChg chg="add del replId">
        <pc:chgData name="nguyen phuoc bao tien" userId="ccd4323c845a6274" providerId="Windows Live" clId="Web-{C07FCB8A-B45B-0F65-379F-12C96A8313B7}" dt="2025-08-16T15:02:45.920" v="236"/>
        <pc:sldMkLst>
          <pc:docMk/>
          <pc:sldMk cId="1616888334" sldId="269"/>
        </pc:sldMkLst>
      </pc:sldChg>
      <pc:sldChg chg="addSp delSp modSp add replId">
        <pc:chgData name="nguyen phuoc bao tien" userId="ccd4323c845a6274" providerId="Windows Live" clId="Web-{C07FCB8A-B45B-0F65-379F-12C96A8313B7}" dt="2025-08-16T15:41:17.377" v="2010" actId="1076"/>
        <pc:sldMkLst>
          <pc:docMk/>
          <pc:sldMk cId="1117679692" sldId="270"/>
        </pc:sldMkLst>
        <pc:spChg chg="mod">
          <ac:chgData name="nguyen phuoc bao tien" userId="ccd4323c845a6274" providerId="Windows Live" clId="Web-{C07FCB8A-B45B-0F65-379F-12C96A8313B7}" dt="2025-08-16T15:22:16.454" v="1180" actId="20577"/>
          <ac:spMkLst>
            <pc:docMk/>
            <pc:sldMk cId="1117679692" sldId="270"/>
            <ac:spMk id="5" creationId="{0D40A77D-136D-D674-8E7A-5F109DB77A82}"/>
          </ac:spMkLst>
        </pc:spChg>
        <pc:spChg chg="del">
          <ac:chgData name="nguyen phuoc bao tien" userId="ccd4323c845a6274" providerId="Windows Live" clId="Web-{C07FCB8A-B45B-0F65-379F-12C96A8313B7}" dt="2025-08-16T15:22:03.079" v="1158"/>
          <ac:spMkLst>
            <pc:docMk/>
            <pc:sldMk cId="1117679692" sldId="270"/>
            <ac:spMk id="9" creationId="{2C5128F9-238B-104C-623E-CF41AC92B5D1}"/>
          </ac:spMkLst>
        </pc:spChg>
        <pc:spChg chg="del">
          <ac:chgData name="nguyen phuoc bao tien" userId="ccd4323c845a6274" providerId="Windows Live" clId="Web-{C07FCB8A-B45B-0F65-379F-12C96A8313B7}" dt="2025-08-16T15:22:03.079" v="1156"/>
          <ac:spMkLst>
            <pc:docMk/>
            <pc:sldMk cId="1117679692" sldId="270"/>
            <ac:spMk id="12" creationId="{BA93BF10-801F-84BF-B068-ABF409824526}"/>
          </ac:spMkLst>
        </pc:spChg>
        <pc:spChg chg="del">
          <ac:chgData name="nguyen phuoc bao tien" userId="ccd4323c845a6274" providerId="Windows Live" clId="Web-{C07FCB8A-B45B-0F65-379F-12C96A8313B7}" dt="2025-08-16T15:22:03.079" v="1154"/>
          <ac:spMkLst>
            <pc:docMk/>
            <pc:sldMk cId="1117679692" sldId="270"/>
            <ac:spMk id="15" creationId="{CC2FDD96-87F1-AC2E-2C30-20A8278A1AD5}"/>
          </ac:spMkLst>
        </pc:spChg>
        <pc:spChg chg="del">
          <ac:chgData name="nguyen phuoc bao tien" userId="ccd4323c845a6274" providerId="Windows Live" clId="Web-{C07FCB8A-B45B-0F65-379F-12C96A8313B7}" dt="2025-08-16T15:22:07.735" v="1161"/>
          <ac:spMkLst>
            <pc:docMk/>
            <pc:sldMk cId="1117679692" sldId="270"/>
            <ac:spMk id="17" creationId="{1A6DC0A0-47F0-6D2E-EBB9-8417F0EF7E6B}"/>
          </ac:spMkLst>
        </pc:spChg>
        <pc:spChg chg="del">
          <ac:chgData name="nguyen phuoc bao tien" userId="ccd4323c845a6274" providerId="Windows Live" clId="Web-{C07FCB8A-B45B-0F65-379F-12C96A8313B7}" dt="2025-08-16T15:22:03.079" v="1152"/>
          <ac:spMkLst>
            <pc:docMk/>
            <pc:sldMk cId="1117679692" sldId="270"/>
            <ac:spMk id="18" creationId="{8C05540D-F4D9-66FB-8B82-90335EF8D9BF}"/>
          </ac:spMkLst>
        </pc:spChg>
        <pc:spChg chg="del">
          <ac:chgData name="nguyen phuoc bao tien" userId="ccd4323c845a6274" providerId="Windows Live" clId="Web-{C07FCB8A-B45B-0F65-379F-12C96A8313B7}" dt="2025-08-16T15:22:07.735" v="1160"/>
          <ac:spMkLst>
            <pc:docMk/>
            <pc:sldMk cId="1117679692" sldId="270"/>
            <ac:spMk id="20" creationId="{8B84AFEB-9976-6554-4B93-863A268B2913}"/>
          </ac:spMkLst>
        </pc:spChg>
        <pc:spChg chg="add mod">
          <ac:chgData name="nguyen phuoc bao tien" userId="ccd4323c845a6274" providerId="Windows Live" clId="Web-{C07FCB8A-B45B-0F65-379F-12C96A8313B7}" dt="2025-08-16T15:34:37.455" v="1637" actId="20577"/>
          <ac:spMkLst>
            <pc:docMk/>
            <pc:sldMk cId="1117679692" sldId="270"/>
            <ac:spMk id="22" creationId="{9CB5624E-9978-2AA0-EED4-F931AC77C354}"/>
          </ac:spMkLst>
        </pc:spChg>
        <pc:spChg chg="add mod">
          <ac:chgData name="nguyen phuoc bao tien" userId="ccd4323c845a6274" providerId="Windows Live" clId="Web-{C07FCB8A-B45B-0F65-379F-12C96A8313B7}" dt="2025-08-16T15:28:38.627" v="1354"/>
          <ac:spMkLst>
            <pc:docMk/>
            <pc:sldMk cId="1117679692" sldId="270"/>
            <ac:spMk id="23" creationId="{4FFAD25E-FD4A-2577-D707-00658E2F29C3}"/>
          </ac:spMkLst>
        </pc:spChg>
        <pc:spChg chg="add mod">
          <ac:chgData name="nguyen phuoc bao tien" userId="ccd4323c845a6274" providerId="Windows Live" clId="Web-{C07FCB8A-B45B-0F65-379F-12C96A8313B7}" dt="2025-08-16T15:29:11.644" v="1358"/>
          <ac:spMkLst>
            <pc:docMk/>
            <pc:sldMk cId="1117679692" sldId="270"/>
            <ac:spMk id="24" creationId="{2325057B-B28E-8CBA-05A3-5ABE12556AF0}"/>
          </ac:spMkLst>
        </pc:spChg>
        <pc:spChg chg="add mod">
          <ac:chgData name="nguyen phuoc bao tien" userId="ccd4323c845a6274" providerId="Windows Live" clId="Web-{C07FCB8A-B45B-0F65-379F-12C96A8313B7}" dt="2025-08-16T15:37:30.446" v="1758" actId="20577"/>
          <ac:spMkLst>
            <pc:docMk/>
            <pc:sldMk cId="1117679692" sldId="270"/>
            <ac:spMk id="25" creationId="{D4D7BC0F-319C-B880-A4FE-FF8D840BAF6A}"/>
          </ac:spMkLst>
        </pc:spChg>
        <pc:spChg chg="add mod">
          <ac:chgData name="nguyen phuoc bao tien" userId="ccd4323c845a6274" providerId="Windows Live" clId="Web-{C07FCB8A-B45B-0F65-379F-12C96A8313B7}" dt="2025-08-16T15:36:41.913" v="1744" actId="20577"/>
          <ac:spMkLst>
            <pc:docMk/>
            <pc:sldMk cId="1117679692" sldId="270"/>
            <ac:spMk id="26" creationId="{56AF297D-69CF-306A-472A-CC2A122344FD}"/>
          </ac:spMkLst>
        </pc:spChg>
        <pc:spChg chg="add mod">
          <ac:chgData name="nguyen phuoc bao tien" userId="ccd4323c845a6274" providerId="Windows Live" clId="Web-{C07FCB8A-B45B-0F65-379F-12C96A8313B7}" dt="2025-08-16T15:37:03.976" v="1747"/>
          <ac:spMkLst>
            <pc:docMk/>
            <pc:sldMk cId="1117679692" sldId="270"/>
            <ac:spMk id="27" creationId="{2CCE38E9-D176-AE87-BC14-2F74C07173D5}"/>
          </ac:spMkLst>
        </pc:spChg>
        <pc:spChg chg="add mod">
          <ac:chgData name="nguyen phuoc bao tien" userId="ccd4323c845a6274" providerId="Windows Live" clId="Web-{C07FCB8A-B45B-0F65-379F-12C96A8313B7}" dt="2025-08-16T15:37:14.852" v="1751"/>
          <ac:spMkLst>
            <pc:docMk/>
            <pc:sldMk cId="1117679692" sldId="270"/>
            <ac:spMk id="28" creationId="{83D90A37-C151-153A-1656-D67F5668EF8D}"/>
          </ac:spMkLst>
        </pc:spChg>
        <pc:spChg chg="add del">
          <ac:chgData name="nguyen phuoc bao tien" userId="ccd4323c845a6274" providerId="Windows Live" clId="Web-{C07FCB8A-B45B-0F65-379F-12C96A8313B7}" dt="2025-08-16T15:37:27.727" v="1756"/>
          <ac:spMkLst>
            <pc:docMk/>
            <pc:sldMk cId="1117679692" sldId="270"/>
            <ac:spMk id="29" creationId="{78988B8E-85CC-9FB2-A4C9-916A770116BA}"/>
          </ac:spMkLst>
        </pc:spChg>
        <pc:spChg chg="add mod">
          <ac:chgData name="nguyen phuoc bao tien" userId="ccd4323c845a6274" providerId="Windows Live" clId="Web-{C07FCB8A-B45B-0F65-379F-12C96A8313B7}" dt="2025-08-16T15:40:59.658" v="2003" actId="20577"/>
          <ac:spMkLst>
            <pc:docMk/>
            <pc:sldMk cId="1117679692" sldId="270"/>
            <ac:spMk id="30" creationId="{FA42D608-F36B-C06F-78F1-F9AC8F168768}"/>
          </ac:spMkLst>
        </pc:spChg>
        <pc:picChg chg="add del mod">
          <ac:chgData name="nguyen phuoc bao tien" userId="ccd4323c845a6274" providerId="Windows Live" clId="Web-{C07FCB8A-B45B-0F65-379F-12C96A8313B7}" dt="2025-08-16T15:23:43.817" v="1197"/>
          <ac:picMkLst>
            <pc:docMk/>
            <pc:sldMk cId="1117679692" sldId="270"/>
            <ac:picMk id="4" creationId="{D9B2B005-EBE6-87DB-CA69-B9CAF21567CA}"/>
          </ac:picMkLst>
        </pc:picChg>
        <pc:picChg chg="del">
          <ac:chgData name="nguyen phuoc bao tien" userId="ccd4323c845a6274" providerId="Windows Live" clId="Web-{C07FCB8A-B45B-0F65-379F-12C96A8313B7}" dt="2025-08-16T15:22:03.079" v="1159"/>
          <ac:picMkLst>
            <pc:docMk/>
            <pc:sldMk cId="1117679692" sldId="270"/>
            <ac:picMk id="6" creationId="{D6EDD80F-108A-1662-A697-107DCBC4760E}"/>
          </ac:picMkLst>
        </pc:picChg>
        <pc:picChg chg="add del mod">
          <ac:chgData name="nguyen phuoc bao tien" userId="ccd4323c845a6274" providerId="Windows Live" clId="Web-{C07FCB8A-B45B-0F65-379F-12C96A8313B7}" dt="2025-08-16T15:23:43.817" v="1196"/>
          <ac:picMkLst>
            <pc:docMk/>
            <pc:sldMk cId="1117679692" sldId="270"/>
            <ac:picMk id="7" creationId="{00E446DA-2414-1A66-3618-AAA3B3ADE9AA}"/>
          </ac:picMkLst>
        </pc:picChg>
        <pc:picChg chg="add del mod">
          <ac:chgData name="nguyen phuoc bao tien" userId="ccd4323c845a6274" providerId="Windows Live" clId="Web-{C07FCB8A-B45B-0F65-379F-12C96A8313B7}" dt="2025-08-16T15:23:43.817" v="1195"/>
          <ac:picMkLst>
            <pc:docMk/>
            <pc:sldMk cId="1117679692" sldId="270"/>
            <ac:picMk id="8" creationId="{C83DE819-30FB-EE68-B8DE-16F27A34B60A}"/>
          </ac:picMkLst>
        </pc:picChg>
        <pc:picChg chg="del">
          <ac:chgData name="nguyen phuoc bao tien" userId="ccd4323c845a6274" providerId="Windows Live" clId="Web-{C07FCB8A-B45B-0F65-379F-12C96A8313B7}" dt="2025-08-16T15:22:03.079" v="1157"/>
          <ac:picMkLst>
            <pc:docMk/>
            <pc:sldMk cId="1117679692" sldId="270"/>
            <ac:picMk id="10" creationId="{6052FA8E-8312-9628-A608-223B5D1B733B}"/>
          </ac:picMkLst>
        </pc:picChg>
        <pc:picChg chg="add mod">
          <ac:chgData name="nguyen phuoc bao tien" userId="ccd4323c845a6274" providerId="Windows Live" clId="Web-{C07FCB8A-B45B-0F65-379F-12C96A8313B7}" dt="2025-08-16T15:23:51.958" v="1201" actId="1076"/>
          <ac:picMkLst>
            <pc:docMk/>
            <pc:sldMk cId="1117679692" sldId="270"/>
            <ac:picMk id="11" creationId="{B8AC3A8D-1154-EF7C-D05B-9CCF0D7875CC}"/>
          </ac:picMkLst>
        </pc:picChg>
        <pc:picChg chg="del">
          <ac:chgData name="nguyen phuoc bao tien" userId="ccd4323c845a6274" providerId="Windows Live" clId="Web-{C07FCB8A-B45B-0F65-379F-12C96A8313B7}" dt="2025-08-16T15:22:03.079" v="1155"/>
          <ac:picMkLst>
            <pc:docMk/>
            <pc:sldMk cId="1117679692" sldId="270"/>
            <ac:picMk id="13" creationId="{7854270B-C5B7-7382-8F3A-753F63B82D8E}"/>
          </ac:picMkLst>
        </pc:picChg>
        <pc:picChg chg="add mod">
          <ac:chgData name="nguyen phuoc bao tien" userId="ccd4323c845a6274" providerId="Windows Live" clId="Web-{C07FCB8A-B45B-0F65-379F-12C96A8313B7}" dt="2025-08-16T15:24:07.162" v="1205" actId="14100"/>
          <ac:picMkLst>
            <pc:docMk/>
            <pc:sldMk cId="1117679692" sldId="270"/>
            <ac:picMk id="14" creationId="{1060F531-BBE1-0FDE-00B7-0D51DD93DF3B}"/>
          </ac:picMkLst>
        </pc:picChg>
        <pc:picChg chg="del">
          <ac:chgData name="nguyen phuoc bao tien" userId="ccd4323c845a6274" providerId="Windows Live" clId="Web-{C07FCB8A-B45B-0F65-379F-12C96A8313B7}" dt="2025-08-16T15:22:03.079" v="1153"/>
          <ac:picMkLst>
            <pc:docMk/>
            <pc:sldMk cId="1117679692" sldId="270"/>
            <ac:picMk id="16" creationId="{0989507C-CC6E-929A-9A80-3F80EA7E7FDD}"/>
          </ac:picMkLst>
        </pc:picChg>
        <pc:picChg chg="add mod">
          <ac:chgData name="nguyen phuoc bao tien" userId="ccd4323c845a6274" providerId="Windows Live" clId="Web-{C07FCB8A-B45B-0F65-379F-12C96A8313B7}" dt="2025-08-16T15:24:27.178" v="1209" actId="14100"/>
          <ac:picMkLst>
            <pc:docMk/>
            <pc:sldMk cId="1117679692" sldId="270"/>
            <ac:picMk id="19" creationId="{8952CFC1-2D77-A277-7876-5087E41BEF7D}"/>
          </ac:picMkLst>
        </pc:picChg>
        <pc:picChg chg="add mod">
          <ac:chgData name="nguyen phuoc bao tien" userId="ccd4323c845a6274" providerId="Windows Live" clId="Web-{C07FCB8A-B45B-0F65-379F-12C96A8313B7}" dt="2025-08-16T15:26:52.045" v="1213" actId="14100"/>
          <ac:picMkLst>
            <pc:docMk/>
            <pc:sldMk cId="1117679692" sldId="270"/>
            <ac:picMk id="21" creationId="{13D66E7D-F15E-A465-62FD-D7AFD7FA9CEC}"/>
          </ac:picMkLst>
        </pc:picChg>
        <pc:picChg chg="add mod">
          <ac:chgData name="nguyen phuoc bao tien" userId="ccd4323c845a6274" providerId="Windows Live" clId="Web-{C07FCB8A-B45B-0F65-379F-12C96A8313B7}" dt="2025-08-16T15:41:17.377" v="2010" actId="1076"/>
          <ac:picMkLst>
            <pc:docMk/>
            <pc:sldMk cId="1117679692" sldId="270"/>
            <ac:picMk id="31" creationId="{72779272-3B65-EAA1-86E6-F937C9E2DCC4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20:20.322" v="2738" actId="14100"/>
        <pc:sldMkLst>
          <pc:docMk/>
          <pc:sldMk cId="818353048" sldId="271"/>
        </pc:sldMkLst>
        <pc:spChg chg="del">
          <ac:chgData name="nguyen phuoc bao tien" userId="ccd4323c845a6274" providerId="Windows Live" clId="Web-{C07FCB8A-B45B-0F65-379F-12C96A8313B7}" dt="2025-08-16T15:46:08.002" v="2019"/>
          <ac:spMkLst>
            <pc:docMk/>
            <pc:sldMk cId="818353048" sldId="271"/>
            <ac:spMk id="3" creationId="{7C21DF07-3186-32AB-C236-C45C69E94632}"/>
          </ac:spMkLst>
        </pc:spChg>
        <pc:spChg chg="mod">
          <ac:chgData name="nguyen phuoc bao tien" userId="ccd4323c845a6274" providerId="Windows Live" clId="Web-{C07FCB8A-B45B-0F65-379F-12C96A8313B7}" dt="2025-08-16T15:46:31.316" v="2040" actId="20577"/>
          <ac:spMkLst>
            <pc:docMk/>
            <pc:sldMk cId="818353048" sldId="271"/>
            <ac:spMk id="5" creationId="{4E0A6EF9-FC82-4007-075A-BE1F6CEAD39D}"/>
          </ac:spMkLst>
        </pc:spChg>
        <pc:spChg chg="add mod">
          <ac:chgData name="nguyen phuoc bao tien" userId="ccd4323c845a6274" providerId="Windows Live" clId="Web-{C07FCB8A-B45B-0F65-379F-12C96A8313B7}" dt="2025-08-16T16:17:46.485" v="2643" actId="1076"/>
          <ac:spMkLst>
            <pc:docMk/>
            <pc:sldMk cId="818353048" sldId="271"/>
            <ac:spMk id="6" creationId="{E9EFB1B7-159D-8365-9436-3BD46EAB6168}"/>
          </ac:spMkLst>
        </pc:spChg>
        <pc:spChg chg="add mod">
          <ac:chgData name="nguyen phuoc bao tien" userId="ccd4323c845a6274" providerId="Windows Live" clId="Web-{C07FCB8A-B45B-0F65-379F-12C96A8313B7}" dt="2025-08-16T15:48:22.789" v="2117"/>
          <ac:spMkLst>
            <pc:docMk/>
            <pc:sldMk cId="818353048" sldId="271"/>
            <ac:spMk id="7" creationId="{1676316F-3C04-BCD7-19B7-DBB136B872E7}"/>
          </ac:spMkLst>
        </pc:spChg>
        <pc:spChg chg="add mod">
          <ac:chgData name="nguyen phuoc bao tien" userId="ccd4323c845a6274" providerId="Windows Live" clId="Web-{C07FCB8A-B45B-0F65-379F-12C96A8313B7}" dt="2025-08-16T16:19:31.180" v="2652"/>
          <ac:spMkLst>
            <pc:docMk/>
            <pc:sldMk cId="818353048" sldId="271"/>
            <ac:spMk id="10" creationId="{49182E45-CBDB-9D40-82FE-57726A3FE4E3}"/>
          </ac:spMkLst>
        </pc:spChg>
        <pc:spChg chg="add mod">
          <ac:chgData name="nguyen phuoc bao tien" userId="ccd4323c845a6274" providerId="Windows Live" clId="Web-{C07FCB8A-B45B-0F65-379F-12C96A8313B7}" dt="2025-08-16T16:20:20.322" v="2738" actId="14100"/>
          <ac:spMkLst>
            <pc:docMk/>
            <pc:sldMk cId="818353048" sldId="271"/>
            <ac:spMk id="11" creationId="{5B1C9F61-E82F-6043-1072-6EBF089060E4}"/>
          </ac:spMkLst>
        </pc:spChg>
        <pc:spChg chg="del">
          <ac:chgData name="nguyen phuoc bao tien" userId="ccd4323c845a6274" providerId="Windows Live" clId="Web-{C07FCB8A-B45B-0F65-379F-12C96A8313B7}" dt="2025-08-16T15:46:08.002" v="2013"/>
          <ac:spMkLst>
            <pc:docMk/>
            <pc:sldMk cId="818353048" sldId="271"/>
            <ac:spMk id="12" creationId="{14BD7780-93BB-0741-B549-4FD55FF45BEC}"/>
          </ac:spMkLst>
        </pc:spChg>
        <pc:spChg chg="del">
          <ac:chgData name="nguyen phuoc bao tien" userId="ccd4323c845a6274" providerId="Windows Live" clId="Web-{C07FCB8A-B45B-0F65-379F-12C96A8313B7}" dt="2025-08-16T15:46:08.002" v="2012"/>
          <ac:spMkLst>
            <pc:docMk/>
            <pc:sldMk cId="818353048" sldId="271"/>
            <ac:spMk id="13" creationId="{E717F9D8-AAE0-2908-CBF9-D79BCD7F8CEC}"/>
          </ac:spMkLst>
        </pc:spChg>
        <pc:spChg chg="del">
          <ac:chgData name="nguyen phuoc bao tien" userId="ccd4323c845a6274" providerId="Windows Live" clId="Web-{C07FCB8A-B45B-0F65-379F-12C96A8313B7}" dt="2025-08-16T15:46:08.002" v="2018"/>
          <ac:spMkLst>
            <pc:docMk/>
            <pc:sldMk cId="818353048" sldId="271"/>
            <ac:spMk id="14" creationId="{40DD1309-71B3-83C4-33F4-E406BD5A22E6}"/>
          </ac:spMkLst>
        </pc:spChg>
        <pc:spChg chg="add mod">
          <ac:chgData name="nguyen phuoc bao tien" userId="ccd4323c845a6274" providerId="Windows Live" clId="Web-{C07FCB8A-B45B-0F65-379F-12C96A8313B7}" dt="2025-08-16T15:49:02.150" v="2183" actId="1076"/>
          <ac:spMkLst>
            <pc:docMk/>
            <pc:sldMk cId="818353048" sldId="271"/>
            <ac:spMk id="15" creationId="{1EDE019E-5348-E837-CC4E-5CB7C90CD0E4}"/>
          </ac:spMkLst>
        </pc:spChg>
        <pc:spChg chg="add mod">
          <ac:chgData name="nguyen phuoc bao tien" userId="ccd4323c845a6274" providerId="Windows Live" clId="Web-{C07FCB8A-B45B-0F65-379F-12C96A8313B7}" dt="2025-08-16T15:51:20.703" v="2287" actId="20577"/>
          <ac:spMkLst>
            <pc:docMk/>
            <pc:sldMk cId="818353048" sldId="271"/>
            <ac:spMk id="17" creationId="{B2BB15DA-3642-5DDF-38D6-F142F83C6533}"/>
          </ac:spMkLst>
        </pc:spChg>
        <pc:spChg chg="add mod">
          <ac:chgData name="nguyen phuoc bao tien" userId="ccd4323c845a6274" providerId="Windows Live" clId="Web-{C07FCB8A-B45B-0F65-379F-12C96A8313B7}" dt="2025-08-16T15:54:02.991" v="2474" actId="20577"/>
          <ac:spMkLst>
            <pc:docMk/>
            <pc:sldMk cId="818353048" sldId="271"/>
            <ac:spMk id="19" creationId="{B728B589-5DF5-0BD0-4689-AF5453CC69B7}"/>
          </ac:spMkLst>
        </pc:spChg>
        <pc:spChg chg="add mod">
          <ac:chgData name="nguyen phuoc bao tien" userId="ccd4323c845a6274" providerId="Windows Live" clId="Web-{C07FCB8A-B45B-0F65-379F-12C96A8313B7}" dt="2025-08-16T15:55:55.464" v="2529"/>
          <ac:spMkLst>
            <pc:docMk/>
            <pc:sldMk cId="818353048" sldId="271"/>
            <ac:spMk id="21" creationId="{10FF0414-B6DC-7BEE-B8B8-5655180DDE51}"/>
          </ac:spMkLst>
        </pc:spChg>
        <pc:spChg chg="add mod">
          <ac:chgData name="nguyen phuoc bao tien" userId="ccd4323c845a6274" providerId="Windows Live" clId="Web-{C07FCB8A-B45B-0F65-379F-12C96A8313B7}" dt="2025-08-16T15:56:17.152" v="2545" actId="1076"/>
          <ac:spMkLst>
            <pc:docMk/>
            <pc:sldMk cId="818353048" sldId="271"/>
            <ac:spMk id="22" creationId="{44FFAFC5-F8C7-AEB1-6F08-8C1AED0ACE0E}"/>
          </ac:spMkLst>
        </pc:spChg>
        <pc:spChg chg="add mod">
          <ac:chgData name="nguyen phuoc bao tien" userId="ccd4323c845a6274" providerId="Windows Live" clId="Web-{C07FCB8A-B45B-0F65-379F-12C96A8313B7}" dt="2025-08-16T15:56:01.730" v="2531" actId="1076"/>
          <ac:spMkLst>
            <pc:docMk/>
            <pc:sldMk cId="818353048" sldId="271"/>
            <ac:spMk id="23" creationId="{258C3CD0-222E-ADCD-9376-9087FF5E9873}"/>
          </ac:spMkLst>
        </pc:spChg>
        <pc:picChg chg="add mod">
          <ac:chgData name="nguyen phuoc bao tien" userId="ccd4323c845a6274" providerId="Windows Live" clId="Web-{C07FCB8A-B45B-0F65-379F-12C96A8313B7}" dt="2025-08-16T16:16:56.577" v="2550" actId="1076"/>
          <ac:picMkLst>
            <pc:docMk/>
            <pc:sldMk cId="818353048" sldId="271"/>
            <ac:picMk id="3" creationId="{DAC751D9-90BB-B47E-2D57-B3444CD63EE4}"/>
          </ac:picMkLst>
        </pc:picChg>
        <pc:picChg chg="add mod">
          <ac:chgData name="nguyen phuoc bao tien" userId="ccd4323c845a6274" providerId="Windows Live" clId="Web-{C07FCB8A-B45B-0F65-379F-12C96A8313B7}" dt="2025-08-16T15:46:59.254" v="2044" actId="1076"/>
          <ac:picMkLst>
            <pc:docMk/>
            <pc:sldMk cId="818353048" sldId="271"/>
            <ac:picMk id="4" creationId="{DC5E60C2-D4C2-ADC9-6EB1-94BC5FB8231E}"/>
          </ac:picMkLst>
        </pc:picChg>
        <pc:picChg chg="del">
          <ac:chgData name="nguyen phuoc bao tien" userId="ccd4323c845a6274" providerId="Windows Live" clId="Web-{C07FCB8A-B45B-0F65-379F-12C96A8313B7}" dt="2025-08-16T15:46:08.002" v="2017"/>
          <ac:picMkLst>
            <pc:docMk/>
            <pc:sldMk cId="818353048" sldId="271"/>
            <ac:picMk id="6" creationId="{BE12A7BE-30D7-83C3-3782-AB08B9A70C4B}"/>
          </ac:picMkLst>
        </pc:picChg>
        <pc:picChg chg="add mod">
          <ac:chgData name="nguyen phuoc bao tien" userId="ccd4323c845a6274" providerId="Windows Live" clId="Web-{C07FCB8A-B45B-0F65-379F-12C96A8313B7}" dt="2025-08-16T15:48:35.852" v="2119" actId="1076"/>
          <ac:picMkLst>
            <pc:docMk/>
            <pc:sldMk cId="818353048" sldId="271"/>
            <ac:picMk id="8" creationId="{3878DAA4-8776-73B4-8642-D2A6A4DCD282}"/>
          </ac:picMkLst>
        </pc:picChg>
        <pc:picChg chg="del">
          <ac:chgData name="nguyen phuoc bao tien" userId="ccd4323c845a6274" providerId="Windows Live" clId="Web-{C07FCB8A-B45B-0F65-379F-12C96A8313B7}" dt="2025-08-16T15:46:08.002" v="2016"/>
          <ac:picMkLst>
            <pc:docMk/>
            <pc:sldMk cId="818353048" sldId="271"/>
            <ac:picMk id="9" creationId="{67EE10B9-8D18-C7E0-1F52-46B6FE81FFEF}"/>
          </ac:picMkLst>
        </pc:picChg>
        <pc:picChg chg="add mod">
          <ac:chgData name="nguyen phuoc bao tien" userId="ccd4323c845a6274" providerId="Windows Live" clId="Web-{C07FCB8A-B45B-0F65-379F-12C96A8313B7}" dt="2025-08-16T16:19:18.680" v="2650" actId="1076"/>
          <ac:picMkLst>
            <pc:docMk/>
            <pc:sldMk cId="818353048" sldId="271"/>
            <ac:picMk id="9" creationId="{BF9DFC7E-C34B-3E9D-2C76-2794058A443D}"/>
          </ac:picMkLst>
        </pc:picChg>
        <pc:picChg chg="del">
          <ac:chgData name="nguyen phuoc bao tien" userId="ccd4323c845a6274" providerId="Windows Live" clId="Web-{C07FCB8A-B45B-0F65-379F-12C96A8313B7}" dt="2025-08-16T15:46:08.002" v="2015"/>
          <ac:picMkLst>
            <pc:docMk/>
            <pc:sldMk cId="818353048" sldId="271"/>
            <ac:picMk id="10" creationId="{304C679A-B387-D6E7-E4E0-A4A8FB254904}"/>
          </ac:picMkLst>
        </pc:picChg>
        <pc:picChg chg="del">
          <ac:chgData name="nguyen phuoc bao tien" userId="ccd4323c845a6274" providerId="Windows Live" clId="Web-{C07FCB8A-B45B-0F65-379F-12C96A8313B7}" dt="2025-08-16T15:46:08.002" v="2014"/>
          <ac:picMkLst>
            <pc:docMk/>
            <pc:sldMk cId="818353048" sldId="271"/>
            <ac:picMk id="11" creationId="{260B7CD2-F026-58BA-8BA2-C015077ECA7C}"/>
          </ac:picMkLst>
        </pc:picChg>
        <pc:picChg chg="add mod">
          <ac:chgData name="nguyen phuoc bao tien" userId="ccd4323c845a6274" providerId="Windows Live" clId="Web-{C07FCB8A-B45B-0F65-379F-12C96A8313B7}" dt="2025-08-16T15:49:16.697" v="2185" actId="1076"/>
          <ac:picMkLst>
            <pc:docMk/>
            <pc:sldMk cId="818353048" sldId="271"/>
            <ac:picMk id="16" creationId="{27F0C4B7-51DA-1109-C0B3-28CDFFBD8567}"/>
          </ac:picMkLst>
        </pc:picChg>
        <pc:picChg chg="add mod">
          <ac:chgData name="nguyen phuoc bao tien" userId="ccd4323c845a6274" providerId="Windows Live" clId="Web-{C07FCB8A-B45B-0F65-379F-12C96A8313B7}" dt="2025-08-16T15:51:36.735" v="2290" actId="1076"/>
          <ac:picMkLst>
            <pc:docMk/>
            <pc:sldMk cId="818353048" sldId="271"/>
            <ac:picMk id="18" creationId="{44B6F252-74B7-5565-854B-09E138A67103}"/>
          </ac:picMkLst>
        </pc:picChg>
        <pc:picChg chg="add mod">
          <ac:chgData name="nguyen phuoc bao tien" userId="ccd4323c845a6274" providerId="Windows Live" clId="Web-{C07FCB8A-B45B-0F65-379F-12C96A8313B7}" dt="2025-08-16T15:55:28.697" v="2524" actId="1076"/>
          <ac:picMkLst>
            <pc:docMk/>
            <pc:sldMk cId="818353048" sldId="271"/>
            <ac:picMk id="20" creationId="{730C72D6-71E8-A059-B5B1-EDE390D6C854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29:26.529" v="3122" actId="1076"/>
        <pc:sldMkLst>
          <pc:docMk/>
          <pc:sldMk cId="848271657" sldId="272"/>
        </pc:sldMkLst>
        <pc:spChg chg="mod">
          <ac:chgData name="nguyen phuoc bao tien" userId="ccd4323c845a6274" providerId="Windows Live" clId="Web-{C07FCB8A-B45B-0F65-379F-12C96A8313B7}" dt="2025-08-16T16:22:05.201" v="2746" actId="20577"/>
          <ac:spMkLst>
            <pc:docMk/>
            <pc:sldMk cId="848271657" sldId="272"/>
            <ac:spMk id="5" creationId="{1ACCAD19-3841-E9FE-48CC-7715594638A7}"/>
          </ac:spMkLst>
        </pc:spChg>
        <pc:spChg chg="del">
          <ac:chgData name="nguyen phuoc bao tien" userId="ccd4323c845a6274" providerId="Windows Live" clId="Web-{C07FCB8A-B45B-0F65-379F-12C96A8313B7}" dt="2025-08-16T16:22:13.061" v="2749"/>
          <ac:spMkLst>
            <pc:docMk/>
            <pc:sldMk cId="848271657" sldId="272"/>
            <ac:spMk id="6" creationId="{13EF34AC-50E1-125D-3AE3-6F2A3938D361}"/>
          </ac:spMkLst>
        </pc:spChg>
        <pc:spChg chg="del">
          <ac:chgData name="nguyen phuoc bao tien" userId="ccd4323c845a6274" providerId="Windows Live" clId="Web-{C07FCB8A-B45B-0F65-379F-12C96A8313B7}" dt="2025-08-16T16:22:13.061" v="2758"/>
          <ac:spMkLst>
            <pc:docMk/>
            <pc:sldMk cId="848271657" sldId="272"/>
            <ac:spMk id="7" creationId="{9CA20DC4-2BAA-C3AE-24E6-D7A7AFB20802}"/>
          </ac:spMkLst>
        </pc:spChg>
        <pc:spChg chg="del">
          <ac:chgData name="nguyen phuoc bao tien" userId="ccd4323c845a6274" providerId="Windows Live" clId="Web-{C07FCB8A-B45B-0F65-379F-12C96A8313B7}" dt="2025-08-16T16:22:16.170" v="2760"/>
          <ac:spMkLst>
            <pc:docMk/>
            <pc:sldMk cId="848271657" sldId="272"/>
            <ac:spMk id="10" creationId="{DCB6475C-3741-5838-9CC9-DC3BA2660F27}"/>
          </ac:spMkLst>
        </pc:spChg>
        <pc:spChg chg="del">
          <ac:chgData name="nguyen phuoc bao tien" userId="ccd4323c845a6274" providerId="Windows Live" clId="Web-{C07FCB8A-B45B-0F65-379F-12C96A8313B7}" dt="2025-08-16T16:22:13.061" v="2747"/>
          <ac:spMkLst>
            <pc:docMk/>
            <pc:sldMk cId="848271657" sldId="272"/>
            <ac:spMk id="11" creationId="{9377F91A-DA1E-B88F-73B1-ABCB29565FEF}"/>
          </ac:spMkLst>
        </pc:spChg>
        <pc:spChg chg="add mod">
          <ac:chgData name="nguyen phuoc bao tien" userId="ccd4323c845a6274" providerId="Windows Live" clId="Web-{C07FCB8A-B45B-0F65-379F-12C96A8313B7}" dt="2025-08-16T16:24:01.033" v="2911" actId="20577"/>
          <ac:spMkLst>
            <pc:docMk/>
            <pc:sldMk cId="848271657" sldId="272"/>
            <ac:spMk id="13" creationId="{E2432677-6EC5-F873-20F9-D626DF955A62}"/>
          </ac:spMkLst>
        </pc:spChg>
        <pc:spChg chg="del">
          <ac:chgData name="nguyen phuoc bao tien" userId="ccd4323c845a6274" providerId="Windows Live" clId="Web-{C07FCB8A-B45B-0F65-379F-12C96A8313B7}" dt="2025-08-16T16:22:13.061" v="2756"/>
          <ac:spMkLst>
            <pc:docMk/>
            <pc:sldMk cId="848271657" sldId="272"/>
            <ac:spMk id="15" creationId="{4FE4146C-C724-C057-5DB9-E1ED7D21EEE7}"/>
          </ac:spMkLst>
        </pc:spChg>
        <pc:spChg chg="del">
          <ac:chgData name="nguyen phuoc bao tien" userId="ccd4323c845a6274" providerId="Windows Live" clId="Web-{C07FCB8A-B45B-0F65-379F-12C96A8313B7}" dt="2025-08-16T16:22:13.061" v="2754"/>
          <ac:spMkLst>
            <pc:docMk/>
            <pc:sldMk cId="848271657" sldId="272"/>
            <ac:spMk id="17" creationId="{24B33DEE-F047-5D6B-B921-F1026ACE8E9C}"/>
          </ac:spMkLst>
        </pc:spChg>
        <pc:spChg chg="del">
          <ac:chgData name="nguyen phuoc bao tien" userId="ccd4323c845a6274" providerId="Windows Live" clId="Web-{C07FCB8A-B45B-0F65-379F-12C96A8313B7}" dt="2025-08-16T16:22:13.061" v="2752"/>
          <ac:spMkLst>
            <pc:docMk/>
            <pc:sldMk cId="848271657" sldId="272"/>
            <ac:spMk id="19" creationId="{D2FF2B74-23FE-E48F-4481-490237F4C0AB}"/>
          </ac:spMkLst>
        </pc:spChg>
        <pc:spChg chg="del">
          <ac:chgData name="nguyen phuoc bao tien" userId="ccd4323c845a6274" providerId="Windows Live" clId="Web-{C07FCB8A-B45B-0F65-379F-12C96A8313B7}" dt="2025-08-16T16:22:16.170" v="2762"/>
          <ac:spMkLst>
            <pc:docMk/>
            <pc:sldMk cId="848271657" sldId="272"/>
            <ac:spMk id="21" creationId="{424113AC-9EC5-3507-4951-D93A9B8DB59E}"/>
          </ac:spMkLst>
        </pc:spChg>
        <pc:spChg chg="del">
          <ac:chgData name="nguyen phuoc bao tien" userId="ccd4323c845a6274" providerId="Windows Live" clId="Web-{C07FCB8A-B45B-0F65-379F-12C96A8313B7}" dt="2025-08-16T16:22:16.170" v="2761"/>
          <ac:spMkLst>
            <pc:docMk/>
            <pc:sldMk cId="848271657" sldId="272"/>
            <ac:spMk id="23" creationId="{82E586FE-7BDE-2833-6F99-F99B4A0F2316}"/>
          </ac:spMkLst>
        </pc:spChg>
        <pc:spChg chg="add mod">
          <ac:chgData name="nguyen phuoc bao tien" userId="ccd4323c845a6274" providerId="Windows Live" clId="Web-{C07FCB8A-B45B-0F65-379F-12C96A8313B7}" dt="2025-08-16T16:29:14.951" v="3117" actId="20577"/>
          <ac:spMkLst>
            <pc:docMk/>
            <pc:sldMk cId="848271657" sldId="272"/>
            <ac:spMk id="24" creationId="{D0F0D91F-9BB3-6F67-3B45-ED80BD3D1B57}"/>
          </ac:spMkLst>
        </pc:spChg>
        <pc:spChg chg="add mod">
          <ac:chgData name="nguyen phuoc bao tien" userId="ccd4323c845a6274" providerId="Windows Live" clId="Web-{C07FCB8A-B45B-0F65-379F-12C96A8313B7}" dt="2025-08-16T16:27:11.165" v="3071" actId="1076"/>
          <ac:spMkLst>
            <pc:docMk/>
            <pc:sldMk cId="848271657" sldId="272"/>
            <ac:spMk id="26" creationId="{775C51DB-A602-7A15-8E90-488EFBFCAB13}"/>
          </ac:spMkLst>
        </pc:spChg>
        <pc:spChg chg="add mod">
          <ac:chgData name="nguyen phuoc bao tien" userId="ccd4323c845a6274" providerId="Windows Live" clId="Web-{C07FCB8A-B45B-0F65-379F-12C96A8313B7}" dt="2025-08-16T16:27:31.838" v="3078"/>
          <ac:spMkLst>
            <pc:docMk/>
            <pc:sldMk cId="848271657" sldId="272"/>
            <ac:spMk id="27" creationId="{59185383-3FC5-5E93-6E9E-40B523435C1D}"/>
          </ac:spMkLst>
        </pc:spChg>
        <pc:picChg chg="del">
          <ac:chgData name="nguyen phuoc bao tien" userId="ccd4323c845a6274" providerId="Windows Live" clId="Web-{C07FCB8A-B45B-0F65-379F-12C96A8313B7}" dt="2025-08-16T16:22:13.061" v="2750"/>
          <ac:picMkLst>
            <pc:docMk/>
            <pc:sldMk cId="848271657" sldId="272"/>
            <ac:picMk id="3" creationId="{8291852F-9BCD-1DEC-44A2-233C8B954839}"/>
          </ac:picMkLst>
        </pc:picChg>
        <pc:picChg chg="del">
          <ac:chgData name="nguyen phuoc bao tien" userId="ccd4323c845a6274" providerId="Windows Live" clId="Web-{C07FCB8A-B45B-0F65-379F-12C96A8313B7}" dt="2025-08-16T16:22:13.061" v="2759"/>
          <ac:picMkLst>
            <pc:docMk/>
            <pc:sldMk cId="848271657" sldId="272"/>
            <ac:picMk id="4" creationId="{D617E1D4-333E-EC08-11D7-84DB55B29991}"/>
          </ac:picMkLst>
        </pc:picChg>
        <pc:picChg chg="del">
          <ac:chgData name="nguyen phuoc bao tien" userId="ccd4323c845a6274" providerId="Windows Live" clId="Web-{C07FCB8A-B45B-0F65-379F-12C96A8313B7}" dt="2025-08-16T16:22:13.061" v="2757"/>
          <ac:picMkLst>
            <pc:docMk/>
            <pc:sldMk cId="848271657" sldId="272"/>
            <ac:picMk id="8" creationId="{B51FCE71-F173-5965-207C-B386759418B4}"/>
          </ac:picMkLst>
        </pc:picChg>
        <pc:picChg chg="del">
          <ac:chgData name="nguyen phuoc bao tien" userId="ccd4323c845a6274" providerId="Windows Live" clId="Web-{C07FCB8A-B45B-0F65-379F-12C96A8313B7}" dt="2025-08-16T16:22:13.061" v="2748"/>
          <ac:picMkLst>
            <pc:docMk/>
            <pc:sldMk cId="848271657" sldId="272"/>
            <ac:picMk id="9" creationId="{525B982B-E052-70C5-B919-EEC573F98E84}"/>
          </ac:picMkLst>
        </pc:picChg>
        <pc:picChg chg="add mod">
          <ac:chgData name="nguyen phuoc bao tien" userId="ccd4323c845a6274" providerId="Windows Live" clId="Web-{C07FCB8A-B45B-0F65-379F-12C96A8313B7}" dt="2025-08-16T16:22:42.593" v="2765" actId="1076"/>
          <ac:picMkLst>
            <pc:docMk/>
            <pc:sldMk cId="848271657" sldId="272"/>
            <ac:picMk id="12" creationId="{5508FECD-7CC3-CEC4-59A8-FBD438D5DE37}"/>
          </ac:picMkLst>
        </pc:picChg>
        <pc:picChg chg="add mod">
          <ac:chgData name="nguyen phuoc bao tien" userId="ccd4323c845a6274" providerId="Windows Live" clId="Web-{C07FCB8A-B45B-0F65-379F-12C96A8313B7}" dt="2025-08-16T16:24:16.550" v="2915" actId="1076"/>
          <ac:picMkLst>
            <pc:docMk/>
            <pc:sldMk cId="848271657" sldId="272"/>
            <ac:picMk id="14" creationId="{ED527057-609E-2260-35AA-138E0C1E6982}"/>
          </ac:picMkLst>
        </pc:picChg>
        <pc:picChg chg="del">
          <ac:chgData name="nguyen phuoc bao tien" userId="ccd4323c845a6274" providerId="Windows Live" clId="Web-{C07FCB8A-B45B-0F65-379F-12C96A8313B7}" dt="2025-08-16T16:22:13.061" v="2755"/>
          <ac:picMkLst>
            <pc:docMk/>
            <pc:sldMk cId="848271657" sldId="272"/>
            <ac:picMk id="16" creationId="{F6F31547-9B49-9354-4308-7131B87AC47B}"/>
          </ac:picMkLst>
        </pc:picChg>
        <pc:picChg chg="del">
          <ac:chgData name="nguyen phuoc bao tien" userId="ccd4323c845a6274" providerId="Windows Live" clId="Web-{C07FCB8A-B45B-0F65-379F-12C96A8313B7}" dt="2025-08-16T16:22:13.061" v="2753"/>
          <ac:picMkLst>
            <pc:docMk/>
            <pc:sldMk cId="848271657" sldId="272"/>
            <ac:picMk id="18" creationId="{538116B3-100E-713E-C926-8D74C627617A}"/>
          </ac:picMkLst>
        </pc:picChg>
        <pc:picChg chg="del">
          <ac:chgData name="nguyen phuoc bao tien" userId="ccd4323c845a6274" providerId="Windows Live" clId="Web-{C07FCB8A-B45B-0F65-379F-12C96A8313B7}" dt="2025-08-16T16:22:13.061" v="2751"/>
          <ac:picMkLst>
            <pc:docMk/>
            <pc:sldMk cId="848271657" sldId="272"/>
            <ac:picMk id="20" creationId="{CF16CA48-A5D9-592F-E5AF-9E660C5DF203}"/>
          </ac:picMkLst>
        </pc:picChg>
        <pc:picChg chg="add mod">
          <ac:chgData name="nguyen phuoc bao tien" userId="ccd4323c845a6274" providerId="Windows Live" clId="Web-{C07FCB8A-B45B-0F65-379F-12C96A8313B7}" dt="2025-08-16T16:29:26.529" v="3122" actId="1076"/>
          <ac:picMkLst>
            <pc:docMk/>
            <pc:sldMk cId="848271657" sldId="272"/>
            <ac:picMk id="25" creationId="{27916CA8-2FA3-0318-28A4-86204CDCE937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38:49.706" v="3417" actId="14100"/>
        <pc:sldMkLst>
          <pc:docMk/>
          <pc:sldMk cId="2896655293" sldId="273"/>
        </pc:sldMkLst>
        <pc:spChg chg="add mod">
          <ac:chgData name="nguyen phuoc bao tien" userId="ccd4323c845a6274" providerId="Windows Live" clId="Web-{C07FCB8A-B45B-0F65-379F-12C96A8313B7}" dt="2025-08-16T16:32:27.380" v="3226" actId="20577"/>
          <ac:spMkLst>
            <pc:docMk/>
            <pc:sldMk cId="2896655293" sldId="273"/>
            <ac:spMk id="3" creationId="{7DB29DA2-FEE0-B06D-9964-64ECB1F9E774}"/>
          </ac:spMkLst>
        </pc:spChg>
        <pc:spChg chg="mod">
          <ac:chgData name="nguyen phuoc bao tien" userId="ccd4323c845a6274" providerId="Windows Live" clId="Web-{C07FCB8A-B45B-0F65-379F-12C96A8313B7}" dt="2025-08-16T16:31:16.190" v="3126" actId="20577"/>
          <ac:spMkLst>
            <pc:docMk/>
            <pc:sldMk cId="2896655293" sldId="273"/>
            <ac:spMk id="5" creationId="{943ACD03-1287-617A-FF99-3807CE38BCDC}"/>
          </ac:spMkLst>
        </pc:spChg>
        <pc:spChg chg="add mod">
          <ac:chgData name="nguyen phuoc bao tien" userId="ccd4323c845a6274" providerId="Windows Live" clId="Web-{C07FCB8A-B45B-0F65-379F-12C96A8313B7}" dt="2025-08-16T16:37:55.891" v="3376" actId="14100"/>
          <ac:spMkLst>
            <pc:docMk/>
            <pc:sldMk cId="2896655293" sldId="273"/>
            <ac:spMk id="6" creationId="{50B2BD33-9018-C93D-7668-7C8E7A685F53}"/>
          </ac:spMkLst>
        </pc:spChg>
        <pc:spChg chg="add del mod">
          <ac:chgData name="nguyen phuoc bao tien" userId="ccd4323c845a6274" providerId="Windows Live" clId="Web-{C07FCB8A-B45B-0F65-379F-12C96A8313B7}" dt="2025-08-16T16:36:21.482" v="3359"/>
          <ac:spMkLst>
            <pc:docMk/>
            <pc:sldMk cId="2896655293" sldId="273"/>
            <ac:spMk id="11" creationId="{2815C55A-64D7-C83B-C985-A610E61F6018}"/>
          </ac:spMkLst>
        </pc:spChg>
        <pc:spChg chg="del">
          <ac:chgData name="nguyen phuoc bao tien" userId="ccd4323c845a6274" providerId="Windows Live" clId="Web-{C07FCB8A-B45B-0F65-379F-12C96A8313B7}" dt="2025-08-16T16:31:23.987" v="3132"/>
          <ac:spMkLst>
            <pc:docMk/>
            <pc:sldMk cId="2896655293" sldId="273"/>
            <ac:spMk id="13" creationId="{D8CE35B5-BAB7-66A8-C35C-AD2055B2B165}"/>
          </ac:spMkLst>
        </pc:spChg>
        <pc:spChg chg="add mod">
          <ac:chgData name="nguyen phuoc bao tien" userId="ccd4323c845a6274" providerId="Windows Live" clId="Web-{C07FCB8A-B45B-0F65-379F-12C96A8313B7}" dt="2025-08-16T16:38:49.706" v="3417" actId="14100"/>
          <ac:spMkLst>
            <pc:docMk/>
            <pc:sldMk cId="2896655293" sldId="273"/>
            <ac:spMk id="19" creationId="{89A3DA8C-355C-2466-CD88-3177E84E413A}"/>
          </ac:spMkLst>
        </pc:spChg>
        <pc:spChg chg="del">
          <ac:chgData name="nguyen phuoc bao tien" userId="ccd4323c845a6274" providerId="Windows Live" clId="Web-{C07FCB8A-B45B-0F65-379F-12C96A8313B7}" dt="2025-08-16T16:31:23.987" v="3130"/>
          <ac:spMkLst>
            <pc:docMk/>
            <pc:sldMk cId="2896655293" sldId="273"/>
            <ac:spMk id="24" creationId="{41B345FF-A5A9-4904-EDB4-9D05CE954E04}"/>
          </ac:spMkLst>
        </pc:spChg>
        <pc:spChg chg="del">
          <ac:chgData name="nguyen phuoc bao tien" userId="ccd4323c845a6274" providerId="Windows Live" clId="Web-{C07FCB8A-B45B-0F65-379F-12C96A8313B7}" dt="2025-08-16T16:31:23.987" v="3128"/>
          <ac:spMkLst>
            <pc:docMk/>
            <pc:sldMk cId="2896655293" sldId="273"/>
            <ac:spMk id="26" creationId="{B85135C2-93D3-4987-1AC2-73061578187E}"/>
          </ac:spMkLst>
        </pc:spChg>
        <pc:spChg chg="del">
          <ac:chgData name="nguyen phuoc bao tien" userId="ccd4323c845a6274" providerId="Windows Live" clId="Web-{C07FCB8A-B45B-0F65-379F-12C96A8313B7}" dt="2025-08-16T16:31:23.987" v="3127"/>
          <ac:spMkLst>
            <pc:docMk/>
            <pc:sldMk cId="2896655293" sldId="273"/>
            <ac:spMk id="27" creationId="{E827527A-1E05-020F-4E26-592B18A8A47C}"/>
          </ac:spMkLst>
        </pc:spChg>
        <pc:picChg chg="add mod">
          <ac:chgData name="nguyen phuoc bao tien" userId="ccd4323c845a6274" providerId="Windows Live" clId="Web-{C07FCB8A-B45B-0F65-379F-12C96A8313B7}" dt="2025-08-16T16:37:43.797" v="3372" actId="1076"/>
          <ac:picMkLst>
            <pc:docMk/>
            <pc:sldMk cId="2896655293" sldId="273"/>
            <ac:picMk id="4" creationId="{88C13848-BDCB-EA9C-EAE6-3792534DF0F0}"/>
          </ac:picMkLst>
        </pc:picChg>
        <pc:picChg chg="add del mod">
          <ac:chgData name="nguyen phuoc bao tien" userId="ccd4323c845a6274" providerId="Windows Live" clId="Web-{C07FCB8A-B45B-0F65-379F-12C96A8313B7}" dt="2025-08-16T16:34:32.603" v="3292"/>
          <ac:picMkLst>
            <pc:docMk/>
            <pc:sldMk cId="2896655293" sldId="273"/>
            <ac:picMk id="7" creationId="{AC0511F7-5868-8136-5FA1-B9A2A259AF86}"/>
          </ac:picMkLst>
        </pc:picChg>
        <pc:picChg chg="add del mod">
          <ac:chgData name="nguyen phuoc bao tien" userId="ccd4323c845a6274" providerId="Windows Live" clId="Web-{C07FCB8A-B45B-0F65-379F-12C96A8313B7}" dt="2025-08-16T16:34:58.260" v="3298"/>
          <ac:picMkLst>
            <pc:docMk/>
            <pc:sldMk cId="2896655293" sldId="273"/>
            <ac:picMk id="8" creationId="{EFEDF1E4-9D14-9BFE-185B-A99A08B6C1E6}"/>
          </ac:picMkLst>
        </pc:picChg>
        <pc:picChg chg="add del mod">
          <ac:chgData name="nguyen phuoc bao tien" userId="ccd4323c845a6274" providerId="Windows Live" clId="Web-{C07FCB8A-B45B-0F65-379F-12C96A8313B7}" dt="2025-08-16T16:36:25.998" v="3360"/>
          <ac:picMkLst>
            <pc:docMk/>
            <pc:sldMk cId="2896655293" sldId="273"/>
            <ac:picMk id="9" creationId="{A2E4FE10-C3F9-373B-09D9-82B0A0D81537}"/>
          </ac:picMkLst>
        </pc:picChg>
        <pc:picChg chg="add del mod">
          <ac:chgData name="nguyen phuoc bao tien" userId="ccd4323c845a6274" providerId="Windows Live" clId="Web-{C07FCB8A-B45B-0F65-379F-12C96A8313B7}" dt="2025-08-16T16:36:27.498" v="3361"/>
          <ac:picMkLst>
            <pc:docMk/>
            <pc:sldMk cId="2896655293" sldId="273"/>
            <ac:picMk id="10" creationId="{38D0FDE3-ED2E-A23A-20DA-01F576421564}"/>
          </ac:picMkLst>
        </pc:picChg>
        <pc:picChg chg="del">
          <ac:chgData name="nguyen phuoc bao tien" userId="ccd4323c845a6274" providerId="Windows Live" clId="Web-{C07FCB8A-B45B-0F65-379F-12C96A8313B7}" dt="2025-08-16T16:31:23.987" v="3133"/>
          <ac:picMkLst>
            <pc:docMk/>
            <pc:sldMk cId="2896655293" sldId="273"/>
            <ac:picMk id="12" creationId="{F27ACB14-868B-BD0E-47C6-9DBE4D6ECCB9}"/>
          </ac:picMkLst>
        </pc:picChg>
        <pc:picChg chg="del">
          <ac:chgData name="nguyen phuoc bao tien" userId="ccd4323c845a6274" providerId="Windows Live" clId="Web-{C07FCB8A-B45B-0F65-379F-12C96A8313B7}" dt="2025-08-16T16:31:23.987" v="3131"/>
          <ac:picMkLst>
            <pc:docMk/>
            <pc:sldMk cId="2896655293" sldId="273"/>
            <ac:picMk id="14" creationId="{922E66DE-5010-19D3-4B25-FF39A8BA1772}"/>
          </ac:picMkLst>
        </pc:picChg>
        <pc:picChg chg="add mod">
          <ac:chgData name="nguyen phuoc bao tien" userId="ccd4323c845a6274" providerId="Windows Live" clId="Web-{C07FCB8A-B45B-0F65-379F-12C96A8313B7}" dt="2025-08-16T16:36:47.139" v="3366" actId="1076"/>
          <ac:picMkLst>
            <pc:docMk/>
            <pc:sldMk cId="2896655293" sldId="273"/>
            <ac:picMk id="15" creationId="{FDB2B1ED-C095-3430-C069-B527609C0826}"/>
          </ac:picMkLst>
        </pc:picChg>
        <pc:picChg chg="add del mod">
          <ac:chgData name="nguyen phuoc bao tien" userId="ccd4323c845a6274" providerId="Windows Live" clId="Web-{C07FCB8A-B45B-0F65-379F-12C96A8313B7}" dt="2025-08-16T16:38:10.767" v="3377"/>
          <ac:picMkLst>
            <pc:docMk/>
            <pc:sldMk cId="2896655293" sldId="273"/>
            <ac:picMk id="16" creationId="{44044514-C1CE-4032-DF20-BC344A939C68}"/>
          </ac:picMkLst>
        </pc:picChg>
        <pc:picChg chg="add mod">
          <ac:chgData name="nguyen phuoc bao tien" userId="ccd4323c845a6274" providerId="Windows Live" clId="Web-{C07FCB8A-B45B-0F65-379F-12C96A8313B7}" dt="2025-08-16T16:38:19.002" v="3381" actId="1076"/>
          <ac:picMkLst>
            <pc:docMk/>
            <pc:sldMk cId="2896655293" sldId="273"/>
            <ac:picMk id="17" creationId="{345B6A8D-D10E-179C-E9CF-2ACE0868A8F7}"/>
          </ac:picMkLst>
        </pc:picChg>
        <pc:picChg chg="add mod">
          <ac:chgData name="nguyen phuoc bao tien" userId="ccd4323c845a6274" providerId="Windows Live" clId="Web-{C07FCB8A-B45B-0F65-379F-12C96A8313B7}" dt="2025-08-16T16:38:14.642" v="3379" actId="1076"/>
          <ac:picMkLst>
            <pc:docMk/>
            <pc:sldMk cId="2896655293" sldId="273"/>
            <ac:picMk id="18" creationId="{18D46C60-9DBA-44C7-F1A7-9FC503AF33F6}"/>
          </ac:picMkLst>
        </pc:picChg>
        <pc:picChg chg="del">
          <ac:chgData name="nguyen phuoc bao tien" userId="ccd4323c845a6274" providerId="Windows Live" clId="Web-{C07FCB8A-B45B-0F65-379F-12C96A8313B7}" dt="2025-08-16T16:31:23.987" v="3129"/>
          <ac:picMkLst>
            <pc:docMk/>
            <pc:sldMk cId="2896655293" sldId="273"/>
            <ac:picMk id="25" creationId="{D993403C-3741-B05D-59B4-52443F9131E8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51:31.811" v="3783" actId="1076"/>
        <pc:sldMkLst>
          <pc:docMk/>
          <pc:sldMk cId="1468767406" sldId="274"/>
        </pc:sldMkLst>
        <pc:spChg chg="del">
          <ac:chgData name="nguyen phuoc bao tien" userId="ccd4323c845a6274" providerId="Windows Live" clId="Web-{C07FCB8A-B45B-0F65-379F-12C96A8313B7}" dt="2025-08-16T16:40:40.132" v="3436"/>
          <ac:spMkLst>
            <pc:docMk/>
            <pc:sldMk cId="1468767406" sldId="274"/>
            <ac:spMk id="3" creationId="{B60296A8-7848-F598-4D21-A2CC0128EBF9}"/>
          </ac:spMkLst>
        </pc:spChg>
        <pc:spChg chg="mod">
          <ac:chgData name="nguyen phuoc bao tien" userId="ccd4323c845a6274" providerId="Windows Live" clId="Web-{C07FCB8A-B45B-0F65-379F-12C96A8313B7}" dt="2025-08-16T16:41:13.961" v="3442" actId="20577"/>
          <ac:spMkLst>
            <pc:docMk/>
            <pc:sldMk cId="1468767406" sldId="274"/>
            <ac:spMk id="5" creationId="{0190A076-7BD3-E49F-299E-B7784C8D4A52}"/>
          </ac:spMkLst>
        </pc:spChg>
        <pc:spChg chg="del">
          <ac:chgData name="nguyen phuoc bao tien" userId="ccd4323c845a6274" providerId="Windows Live" clId="Web-{C07FCB8A-B45B-0F65-379F-12C96A8313B7}" dt="2025-08-16T16:40:40.132" v="3434"/>
          <ac:spMkLst>
            <pc:docMk/>
            <pc:sldMk cId="1468767406" sldId="274"/>
            <ac:spMk id="6" creationId="{3634D7BA-9D8C-1E7E-C08D-C1576B5D8C71}"/>
          </ac:spMkLst>
        </pc:spChg>
        <pc:spChg chg="add mod">
          <ac:chgData name="nguyen phuoc bao tien" userId="ccd4323c845a6274" providerId="Windows Live" clId="Web-{C07FCB8A-B45B-0F65-379F-12C96A8313B7}" dt="2025-08-16T16:44:05.233" v="3654" actId="1076"/>
          <ac:spMkLst>
            <pc:docMk/>
            <pc:sldMk cId="1468767406" sldId="274"/>
            <ac:spMk id="7" creationId="{F549B157-A519-505C-8231-10146A9A5CBB}"/>
          </ac:spMkLst>
        </pc:spChg>
        <pc:spChg chg="add mod">
          <ac:chgData name="nguyen phuoc bao tien" userId="ccd4323c845a6274" providerId="Windows Live" clId="Web-{C07FCB8A-B45B-0F65-379F-12C96A8313B7}" dt="2025-08-16T16:45:56.987" v="3772" actId="20577"/>
          <ac:spMkLst>
            <pc:docMk/>
            <pc:sldMk cId="1468767406" sldId="274"/>
            <ac:spMk id="10" creationId="{EA7FB86C-A8F9-8C86-D0F5-F4CE0F7FD771}"/>
          </ac:spMkLst>
        </pc:spChg>
        <pc:spChg chg="add mod">
          <ac:chgData name="nguyen phuoc bao tien" userId="ccd4323c845a6274" providerId="Windows Live" clId="Web-{C07FCB8A-B45B-0F65-379F-12C96A8313B7}" dt="2025-08-16T16:51:31.811" v="3783" actId="1076"/>
          <ac:spMkLst>
            <pc:docMk/>
            <pc:sldMk cId="1468767406" sldId="274"/>
            <ac:spMk id="16" creationId="{D7FE7CB0-ACCD-63A8-0426-B583F770C203}"/>
          </ac:spMkLst>
        </pc:spChg>
        <pc:spChg chg="del">
          <ac:chgData name="nguyen phuoc bao tien" userId="ccd4323c845a6274" providerId="Windows Live" clId="Web-{C07FCB8A-B45B-0F65-379F-12C96A8313B7}" dt="2025-08-16T16:40:40.132" v="3430"/>
          <ac:spMkLst>
            <pc:docMk/>
            <pc:sldMk cId="1468767406" sldId="274"/>
            <ac:spMk id="19" creationId="{427BE236-1429-F1FC-ECF9-CAA33CA18E40}"/>
          </ac:spMkLst>
        </pc:spChg>
        <pc:spChg chg="del">
          <ac:chgData name="nguyen phuoc bao tien" userId="ccd4323c845a6274" providerId="Windows Live" clId="Web-{C07FCB8A-B45B-0F65-379F-12C96A8313B7}" dt="2025-08-16T16:40:40.132" v="3437"/>
          <ac:spMkLst>
            <pc:docMk/>
            <pc:sldMk cId="1468767406" sldId="274"/>
            <ac:spMk id="22" creationId="{C79584C4-2570-E5BC-9404-CD8320521309}"/>
          </ac:spMkLst>
        </pc:spChg>
        <pc:picChg chg="del">
          <ac:chgData name="nguyen phuoc bao tien" userId="ccd4323c845a6274" providerId="Windows Live" clId="Web-{C07FCB8A-B45B-0F65-379F-12C96A8313B7}" dt="2025-08-16T16:40:40.132" v="3435"/>
          <ac:picMkLst>
            <pc:docMk/>
            <pc:sldMk cId="1468767406" sldId="274"/>
            <ac:picMk id="4" creationId="{297E6CD3-C85E-FE71-EF02-985A9D36B668}"/>
          </ac:picMkLst>
        </pc:picChg>
        <pc:picChg chg="add mod">
          <ac:chgData name="nguyen phuoc bao tien" userId="ccd4323c845a6274" providerId="Windows Live" clId="Web-{C07FCB8A-B45B-0F65-379F-12C96A8313B7}" dt="2025-08-16T16:44:10.624" v="3656" actId="1076"/>
          <ac:picMkLst>
            <pc:docMk/>
            <pc:sldMk cId="1468767406" sldId="274"/>
            <ac:picMk id="8" creationId="{86A8A74B-5D44-0AF6-4ABC-4D0FD25C3A7A}"/>
          </ac:picMkLst>
        </pc:picChg>
        <pc:picChg chg="add del mod">
          <ac:chgData name="nguyen phuoc bao tien" userId="ccd4323c845a6274" providerId="Windows Live" clId="Web-{C07FCB8A-B45B-0F65-379F-12C96A8313B7}" dt="2025-08-16T16:44:21.483" v="3658"/>
          <ac:picMkLst>
            <pc:docMk/>
            <pc:sldMk cId="1468767406" sldId="274"/>
            <ac:picMk id="9" creationId="{5877FFFA-2CF2-C910-4BA7-90CAD62A46AB}"/>
          </ac:picMkLst>
        </pc:picChg>
        <pc:picChg chg="add del mod">
          <ac:chgData name="nguyen phuoc bao tien" userId="ccd4323c845a6274" providerId="Windows Live" clId="Web-{C07FCB8A-B45B-0F65-379F-12C96A8313B7}" dt="2025-08-16T16:46:57.614" v="3775"/>
          <ac:picMkLst>
            <pc:docMk/>
            <pc:sldMk cId="1468767406" sldId="274"/>
            <ac:picMk id="11" creationId="{B2DB2ED3-634D-08C6-6F43-DC1F7D300B5F}"/>
          </ac:picMkLst>
        </pc:picChg>
        <pc:picChg chg="add mod">
          <ac:chgData name="nguyen phuoc bao tien" userId="ccd4323c845a6274" providerId="Windows Live" clId="Web-{C07FCB8A-B45B-0F65-379F-12C96A8313B7}" dt="2025-08-16T16:47:01.833" v="3776" actId="1076"/>
          <ac:picMkLst>
            <pc:docMk/>
            <pc:sldMk cId="1468767406" sldId="274"/>
            <ac:picMk id="12" creationId="{74899F6C-2FB4-481D-7D12-6F493B383776}"/>
          </ac:picMkLst>
        </pc:picChg>
        <pc:picChg chg="add mod">
          <ac:chgData name="nguyen phuoc bao tien" userId="ccd4323c845a6274" providerId="Windows Live" clId="Web-{C07FCB8A-B45B-0F65-379F-12C96A8313B7}" dt="2025-08-16T16:47:39.865" v="3781" actId="1076"/>
          <ac:picMkLst>
            <pc:docMk/>
            <pc:sldMk cId="1468767406" sldId="274"/>
            <ac:picMk id="13" creationId="{B72E3B0E-8279-045D-1D28-EB0386662D81}"/>
          </ac:picMkLst>
        </pc:picChg>
        <pc:picChg chg="del">
          <ac:chgData name="nguyen phuoc bao tien" userId="ccd4323c845a6274" providerId="Windows Live" clId="Web-{C07FCB8A-B45B-0F65-379F-12C96A8313B7}" dt="2025-08-16T16:40:40.132" v="3433"/>
          <ac:picMkLst>
            <pc:docMk/>
            <pc:sldMk cId="1468767406" sldId="274"/>
            <ac:picMk id="15" creationId="{40F77056-108B-4E46-9114-1704A1AA2203}"/>
          </ac:picMkLst>
        </pc:picChg>
        <pc:picChg chg="del">
          <ac:chgData name="nguyen phuoc bao tien" userId="ccd4323c845a6274" providerId="Windows Live" clId="Web-{C07FCB8A-B45B-0F65-379F-12C96A8313B7}" dt="2025-08-16T16:40:40.132" v="3432"/>
          <ac:picMkLst>
            <pc:docMk/>
            <pc:sldMk cId="1468767406" sldId="274"/>
            <ac:picMk id="17" creationId="{C38B7196-F9BF-795D-DACD-4A6CA9A816DD}"/>
          </ac:picMkLst>
        </pc:picChg>
        <pc:picChg chg="del">
          <ac:chgData name="nguyen phuoc bao tien" userId="ccd4323c845a6274" providerId="Windows Live" clId="Web-{C07FCB8A-B45B-0F65-379F-12C96A8313B7}" dt="2025-08-16T16:40:40.132" v="3431"/>
          <ac:picMkLst>
            <pc:docMk/>
            <pc:sldMk cId="1468767406" sldId="274"/>
            <ac:picMk id="18" creationId="{60487710-8453-7C6E-66F3-AF87D332B319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6:59:36.360" v="4052"/>
        <pc:sldMkLst>
          <pc:docMk/>
          <pc:sldMk cId="2511349068" sldId="275"/>
        </pc:sldMkLst>
        <pc:spChg chg="mod">
          <ac:chgData name="nguyen phuoc bao tien" userId="ccd4323c845a6274" providerId="Windows Live" clId="Web-{C07FCB8A-B45B-0F65-379F-12C96A8313B7}" dt="2025-08-16T16:52:08.875" v="3787" actId="20577"/>
          <ac:spMkLst>
            <pc:docMk/>
            <pc:sldMk cId="2511349068" sldId="275"/>
            <ac:spMk id="5" creationId="{047654F1-66AC-AEB8-0BF2-BD49EE7E00E0}"/>
          </ac:spMkLst>
        </pc:spChg>
        <pc:spChg chg="mod">
          <ac:chgData name="nguyen phuoc bao tien" userId="ccd4323c845a6274" providerId="Windows Live" clId="Web-{C07FCB8A-B45B-0F65-379F-12C96A8313B7}" dt="2025-08-16T16:56:30.619" v="3958" actId="20577"/>
          <ac:spMkLst>
            <pc:docMk/>
            <pc:sldMk cId="2511349068" sldId="275"/>
            <ac:spMk id="7" creationId="{99AA1D5A-9524-7339-70C4-A263C98FC8BC}"/>
          </ac:spMkLst>
        </pc:spChg>
        <pc:spChg chg="del">
          <ac:chgData name="nguyen phuoc bao tien" userId="ccd4323c845a6274" providerId="Windows Live" clId="Web-{C07FCB8A-B45B-0F65-379F-12C96A8313B7}" dt="2025-08-16T16:52:13.844" v="3791"/>
          <ac:spMkLst>
            <pc:docMk/>
            <pc:sldMk cId="2511349068" sldId="275"/>
            <ac:spMk id="10" creationId="{CE06033D-B3BF-C3FF-9D63-2640E8A5AAC9}"/>
          </ac:spMkLst>
        </pc:spChg>
        <pc:spChg chg="add mod">
          <ac:chgData name="nguyen phuoc bao tien" userId="ccd4323c845a6274" providerId="Windows Live" clId="Web-{C07FCB8A-B45B-0F65-379F-12C96A8313B7}" dt="2025-08-16T16:59:36.329" v="4049"/>
          <ac:spMkLst>
            <pc:docMk/>
            <pc:sldMk cId="2511349068" sldId="275"/>
            <ac:spMk id="11" creationId="{037B4EE6-363D-A2B7-4FF1-E232CDA99977}"/>
          </ac:spMkLst>
        </pc:spChg>
        <pc:spChg chg="add mod">
          <ac:chgData name="nguyen phuoc bao tien" userId="ccd4323c845a6274" providerId="Windows Live" clId="Web-{C07FCB8A-B45B-0F65-379F-12C96A8313B7}" dt="2025-08-16T16:59:36.329" v="4050"/>
          <ac:spMkLst>
            <pc:docMk/>
            <pc:sldMk cId="2511349068" sldId="275"/>
            <ac:spMk id="14" creationId="{F3125DB5-1AEF-0E46-242E-D3A9A143F1BF}"/>
          </ac:spMkLst>
        </pc:spChg>
        <pc:spChg chg="add mod">
          <ac:chgData name="nguyen phuoc bao tien" userId="ccd4323c845a6274" providerId="Windows Live" clId="Web-{C07FCB8A-B45B-0F65-379F-12C96A8313B7}" dt="2025-08-16T16:59:36.329" v="4051"/>
          <ac:spMkLst>
            <pc:docMk/>
            <pc:sldMk cId="2511349068" sldId="275"/>
            <ac:spMk id="15" creationId="{2D6246CC-D822-AF7B-94E0-C73822C13A05}"/>
          </ac:spMkLst>
        </pc:spChg>
        <pc:spChg chg="del">
          <ac:chgData name="nguyen phuoc bao tien" userId="ccd4323c845a6274" providerId="Windows Live" clId="Web-{C07FCB8A-B45B-0F65-379F-12C96A8313B7}" dt="2025-08-16T16:52:13.844" v="3788"/>
          <ac:spMkLst>
            <pc:docMk/>
            <pc:sldMk cId="2511349068" sldId="275"/>
            <ac:spMk id="16" creationId="{496E61B3-7466-B8FA-85A3-A58740B9DC38}"/>
          </ac:spMkLst>
        </pc:spChg>
        <pc:spChg chg="add mod">
          <ac:chgData name="nguyen phuoc bao tien" userId="ccd4323c845a6274" providerId="Windows Live" clId="Web-{C07FCB8A-B45B-0F65-379F-12C96A8313B7}" dt="2025-08-16T16:59:36.360" v="4052"/>
          <ac:spMkLst>
            <pc:docMk/>
            <pc:sldMk cId="2511349068" sldId="275"/>
            <ac:spMk id="17" creationId="{A1EBBB08-5BB2-04E3-8188-EFAB9294C3EB}"/>
          </ac:spMkLst>
        </pc:spChg>
        <pc:spChg chg="add mod">
          <ac:chgData name="nguyen phuoc bao tien" userId="ccd4323c845a6274" providerId="Windows Live" clId="Web-{C07FCB8A-B45B-0F65-379F-12C96A8313B7}" dt="2025-08-16T16:58:22.592" v="4048"/>
          <ac:spMkLst>
            <pc:docMk/>
            <pc:sldMk cId="2511349068" sldId="275"/>
            <ac:spMk id="18" creationId="{CD1D0A8F-25B7-8E42-8806-FD1A44E8C611}"/>
          </ac:spMkLst>
        </pc:spChg>
        <pc:picChg chg="add mod">
          <ac:chgData name="nguyen phuoc bao tien" userId="ccd4323c845a6274" providerId="Windows Live" clId="Web-{C07FCB8A-B45B-0F65-379F-12C96A8313B7}" dt="2025-08-16T16:52:30.798" v="3798" actId="1076"/>
          <ac:picMkLst>
            <pc:docMk/>
            <pc:sldMk cId="2511349068" sldId="275"/>
            <ac:picMk id="3" creationId="{9684F75F-196E-2E5A-11E2-C919A1EBD63E}"/>
          </ac:picMkLst>
        </pc:picChg>
        <pc:picChg chg="add del mod">
          <ac:chgData name="nguyen phuoc bao tien" userId="ccd4323c845a6274" providerId="Windows Live" clId="Web-{C07FCB8A-B45B-0F65-379F-12C96A8313B7}" dt="2025-08-16T16:53:03.940" v="3835"/>
          <ac:picMkLst>
            <pc:docMk/>
            <pc:sldMk cId="2511349068" sldId="275"/>
            <ac:picMk id="4" creationId="{3652BE96-C01D-345B-AB7D-F3EE89861B8C}"/>
          </ac:picMkLst>
        </pc:picChg>
        <pc:picChg chg="add mod">
          <ac:chgData name="nguyen phuoc bao tien" userId="ccd4323c845a6274" providerId="Windows Live" clId="Web-{C07FCB8A-B45B-0F65-379F-12C96A8313B7}" dt="2025-08-16T16:53:24.393" v="3852" actId="1076"/>
          <ac:picMkLst>
            <pc:docMk/>
            <pc:sldMk cId="2511349068" sldId="275"/>
            <ac:picMk id="6" creationId="{591D22BB-82F9-13B2-B201-F67810064A9F}"/>
          </ac:picMkLst>
        </pc:picChg>
        <pc:picChg chg="del">
          <ac:chgData name="nguyen phuoc bao tien" userId="ccd4323c845a6274" providerId="Windows Live" clId="Web-{C07FCB8A-B45B-0F65-379F-12C96A8313B7}" dt="2025-08-16T16:52:13.844" v="3792"/>
          <ac:picMkLst>
            <pc:docMk/>
            <pc:sldMk cId="2511349068" sldId="275"/>
            <ac:picMk id="8" creationId="{B3FDAE0E-A604-D5B4-2091-F90545D69102}"/>
          </ac:picMkLst>
        </pc:picChg>
        <pc:picChg chg="add mod">
          <ac:chgData name="nguyen phuoc bao tien" userId="ccd4323c845a6274" providerId="Windows Live" clId="Web-{C07FCB8A-B45B-0F65-379F-12C96A8313B7}" dt="2025-08-16T16:56:52.213" v="3963" actId="1076"/>
          <ac:picMkLst>
            <pc:docMk/>
            <pc:sldMk cId="2511349068" sldId="275"/>
            <ac:picMk id="9" creationId="{D7637EC5-331B-DE91-94FE-085B4B9D3699}"/>
          </ac:picMkLst>
        </pc:picChg>
        <pc:picChg chg="del">
          <ac:chgData name="nguyen phuoc bao tien" userId="ccd4323c845a6274" providerId="Windows Live" clId="Web-{C07FCB8A-B45B-0F65-379F-12C96A8313B7}" dt="2025-08-16T16:52:13.844" v="3790"/>
          <ac:picMkLst>
            <pc:docMk/>
            <pc:sldMk cId="2511349068" sldId="275"/>
            <ac:picMk id="12" creationId="{77C46AB4-F33B-6D46-7D46-7124879E1EB4}"/>
          </ac:picMkLst>
        </pc:picChg>
        <pc:picChg chg="del">
          <ac:chgData name="nguyen phuoc bao tien" userId="ccd4323c845a6274" providerId="Windows Live" clId="Web-{C07FCB8A-B45B-0F65-379F-12C96A8313B7}" dt="2025-08-16T16:52:13.844" v="3789"/>
          <ac:picMkLst>
            <pc:docMk/>
            <pc:sldMk cId="2511349068" sldId="275"/>
            <ac:picMk id="13" creationId="{B4AF137D-C540-9D3B-A7EF-95C51B102CEF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03:12.243" v="4171"/>
        <pc:sldMkLst>
          <pc:docMk/>
          <pc:sldMk cId="4233264437" sldId="276"/>
        </pc:sldMkLst>
        <pc:spChg chg="add mod">
          <ac:chgData name="nguyen phuoc bao tien" userId="ccd4323c845a6274" providerId="Windows Live" clId="Web-{C07FCB8A-B45B-0F65-379F-12C96A8313B7}" dt="2025-08-16T17:01:33.333" v="4119" actId="20577"/>
          <ac:spMkLst>
            <pc:docMk/>
            <pc:sldMk cId="4233264437" sldId="276"/>
            <ac:spMk id="4" creationId="{0AACE0A0-280B-77A4-6EBB-F812A9B5099D}"/>
          </ac:spMkLst>
        </pc:spChg>
        <pc:spChg chg="mod">
          <ac:chgData name="nguyen phuoc bao tien" userId="ccd4323c845a6274" providerId="Windows Live" clId="Web-{C07FCB8A-B45B-0F65-379F-12C96A8313B7}" dt="2025-08-16T17:00:31.190" v="4066" actId="20577"/>
          <ac:spMkLst>
            <pc:docMk/>
            <pc:sldMk cId="4233264437" sldId="276"/>
            <ac:spMk id="5" creationId="{5874C4DC-2A2C-CC2B-E0BB-D8EB233643AD}"/>
          </ac:spMkLst>
        </pc:spChg>
        <pc:spChg chg="del">
          <ac:chgData name="nguyen phuoc bao tien" userId="ccd4323c845a6274" providerId="Windows Live" clId="Web-{C07FCB8A-B45B-0F65-379F-12C96A8313B7}" dt="2025-08-16T17:00:13.221" v="4062"/>
          <ac:spMkLst>
            <pc:docMk/>
            <pc:sldMk cId="4233264437" sldId="276"/>
            <ac:spMk id="7" creationId="{4F62C5F7-0261-4BFD-FF14-530CBF2221F2}"/>
          </ac:spMkLst>
        </pc:spChg>
        <pc:spChg chg="del">
          <ac:chgData name="nguyen phuoc bao tien" userId="ccd4323c845a6274" providerId="Windows Live" clId="Web-{C07FCB8A-B45B-0F65-379F-12C96A8313B7}" dt="2025-08-16T17:00:13.221" v="4058"/>
          <ac:spMkLst>
            <pc:docMk/>
            <pc:sldMk cId="4233264437" sldId="276"/>
            <ac:spMk id="11" creationId="{7EAA72D6-EF97-87DA-7704-8FDFDBE591A7}"/>
          </ac:spMkLst>
        </pc:spChg>
        <pc:spChg chg="add mod">
          <ac:chgData name="nguyen phuoc bao tien" userId="ccd4323c845a6274" providerId="Windows Live" clId="Web-{C07FCB8A-B45B-0F65-379F-12C96A8313B7}" dt="2025-08-16T17:02:15.053" v="4137" actId="20577"/>
          <ac:spMkLst>
            <pc:docMk/>
            <pc:sldMk cId="4233264437" sldId="276"/>
            <ac:spMk id="12" creationId="{7CE50008-413A-352E-7E2C-D17BC0F42B80}"/>
          </ac:spMkLst>
        </pc:spChg>
        <pc:spChg chg="del">
          <ac:chgData name="nguyen phuoc bao tien" userId="ccd4323c845a6274" providerId="Windows Live" clId="Web-{C07FCB8A-B45B-0F65-379F-12C96A8313B7}" dt="2025-08-16T17:00:13.221" v="4057"/>
          <ac:spMkLst>
            <pc:docMk/>
            <pc:sldMk cId="4233264437" sldId="276"/>
            <ac:spMk id="14" creationId="{3673BE83-3CD4-7FA2-9112-AFD30D11A580}"/>
          </ac:spMkLst>
        </pc:spChg>
        <pc:spChg chg="del">
          <ac:chgData name="nguyen phuoc bao tien" userId="ccd4323c845a6274" providerId="Windows Live" clId="Web-{C07FCB8A-B45B-0F65-379F-12C96A8313B7}" dt="2025-08-16T17:00:13.221" v="4056"/>
          <ac:spMkLst>
            <pc:docMk/>
            <pc:sldMk cId="4233264437" sldId="276"/>
            <ac:spMk id="15" creationId="{DBEB348F-4330-D78D-87D3-3A1FE0790567}"/>
          </ac:spMkLst>
        </pc:spChg>
        <pc:spChg chg="add mod">
          <ac:chgData name="nguyen phuoc bao tien" userId="ccd4323c845a6274" providerId="Windows Live" clId="Web-{C07FCB8A-B45B-0F65-379F-12C96A8313B7}" dt="2025-08-16T17:02:56.992" v="4166" actId="1076"/>
          <ac:spMkLst>
            <pc:docMk/>
            <pc:sldMk cId="4233264437" sldId="276"/>
            <ac:spMk id="16" creationId="{2B09080E-33AB-EA9B-FD83-38515E59C7A2}"/>
          </ac:spMkLst>
        </pc:spChg>
        <pc:spChg chg="del">
          <ac:chgData name="nguyen phuoc bao tien" userId="ccd4323c845a6274" providerId="Windows Live" clId="Web-{C07FCB8A-B45B-0F65-379F-12C96A8313B7}" dt="2025-08-16T17:00:13.221" v="4055"/>
          <ac:spMkLst>
            <pc:docMk/>
            <pc:sldMk cId="4233264437" sldId="276"/>
            <ac:spMk id="17" creationId="{5BD39EE3-6075-45E3-026D-1EC58E2FCD78}"/>
          </ac:spMkLst>
        </pc:spChg>
        <pc:spChg chg="del">
          <ac:chgData name="nguyen phuoc bao tien" userId="ccd4323c845a6274" providerId="Windows Live" clId="Web-{C07FCB8A-B45B-0F65-379F-12C96A8313B7}" dt="2025-08-16T17:00:13.221" v="4054"/>
          <ac:spMkLst>
            <pc:docMk/>
            <pc:sldMk cId="4233264437" sldId="276"/>
            <ac:spMk id="18" creationId="{0C10C664-7A21-E50E-5D9D-950D5CEACCC7}"/>
          </ac:spMkLst>
        </pc:spChg>
        <pc:spChg chg="add">
          <ac:chgData name="nguyen phuoc bao tien" userId="ccd4323c845a6274" providerId="Windows Live" clId="Web-{C07FCB8A-B45B-0F65-379F-12C96A8313B7}" dt="2025-08-16T17:03:12.243" v="4171"/>
          <ac:spMkLst>
            <pc:docMk/>
            <pc:sldMk cId="4233264437" sldId="276"/>
            <ac:spMk id="20" creationId="{6BABB116-1A35-0F7C-8C2B-9AA6CD85C7D4}"/>
          </ac:spMkLst>
        </pc:spChg>
        <pc:picChg chg="del">
          <ac:chgData name="nguyen phuoc bao tien" userId="ccd4323c845a6274" providerId="Windows Live" clId="Web-{C07FCB8A-B45B-0F65-379F-12C96A8313B7}" dt="2025-08-16T17:00:13.221" v="4061"/>
          <ac:picMkLst>
            <pc:docMk/>
            <pc:sldMk cId="4233264437" sldId="276"/>
            <ac:picMk id="3" creationId="{4E8AF67E-333D-58E6-8BF1-44A55970613B}"/>
          </ac:picMkLst>
        </pc:picChg>
        <pc:picChg chg="del">
          <ac:chgData name="nguyen phuoc bao tien" userId="ccd4323c845a6274" providerId="Windows Live" clId="Web-{C07FCB8A-B45B-0F65-379F-12C96A8313B7}" dt="2025-08-16T17:00:13.221" v="4060"/>
          <ac:picMkLst>
            <pc:docMk/>
            <pc:sldMk cId="4233264437" sldId="276"/>
            <ac:picMk id="6" creationId="{040C8034-1B2B-ECAD-C54A-44F974B72F40}"/>
          </ac:picMkLst>
        </pc:picChg>
        <pc:picChg chg="add mod">
          <ac:chgData name="nguyen phuoc bao tien" userId="ccd4323c845a6274" providerId="Windows Live" clId="Web-{C07FCB8A-B45B-0F65-379F-12C96A8313B7}" dt="2025-08-16T17:01:25.036" v="4115" actId="1076"/>
          <ac:picMkLst>
            <pc:docMk/>
            <pc:sldMk cId="4233264437" sldId="276"/>
            <ac:picMk id="8" creationId="{866FBDAC-41BA-A469-4774-D9DD8C609370}"/>
          </ac:picMkLst>
        </pc:picChg>
        <pc:picChg chg="del">
          <ac:chgData name="nguyen phuoc bao tien" userId="ccd4323c845a6274" providerId="Windows Live" clId="Web-{C07FCB8A-B45B-0F65-379F-12C96A8313B7}" dt="2025-08-16T17:00:13.221" v="4059"/>
          <ac:picMkLst>
            <pc:docMk/>
            <pc:sldMk cId="4233264437" sldId="276"/>
            <ac:picMk id="9" creationId="{3C15C2C3-FE12-8B98-B6FF-A5689B26198B}"/>
          </ac:picMkLst>
        </pc:picChg>
        <pc:picChg chg="add mod">
          <ac:chgData name="nguyen phuoc bao tien" userId="ccd4323c845a6274" providerId="Windows Live" clId="Web-{C07FCB8A-B45B-0F65-379F-12C96A8313B7}" dt="2025-08-16T17:02:02.271" v="4123" actId="1076"/>
          <ac:picMkLst>
            <pc:docMk/>
            <pc:sldMk cId="4233264437" sldId="276"/>
            <ac:picMk id="10" creationId="{07400CFC-20C2-E1EF-E155-1B980E2B4783}"/>
          </ac:picMkLst>
        </pc:picChg>
        <pc:picChg chg="add mod">
          <ac:chgData name="nguyen phuoc bao tien" userId="ccd4323c845a6274" providerId="Windows Live" clId="Web-{C07FCB8A-B45B-0F65-379F-12C96A8313B7}" dt="2025-08-16T17:02:34.444" v="4143" actId="14100"/>
          <ac:picMkLst>
            <pc:docMk/>
            <pc:sldMk cId="4233264437" sldId="276"/>
            <ac:picMk id="13" creationId="{EDD832E0-E638-B926-DDF1-831ABABFDD3B}"/>
          </ac:picMkLst>
        </pc:picChg>
        <pc:picChg chg="add mod">
          <ac:chgData name="nguyen phuoc bao tien" userId="ccd4323c845a6274" providerId="Windows Live" clId="Web-{C07FCB8A-B45B-0F65-379F-12C96A8313B7}" dt="2025-08-16T17:03:07.430" v="4170" actId="1076"/>
          <ac:picMkLst>
            <pc:docMk/>
            <pc:sldMk cId="4233264437" sldId="276"/>
            <ac:picMk id="19" creationId="{643269C9-40FF-1689-A918-350B4386B868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19:17.808" v="5237" actId="1076"/>
        <pc:sldMkLst>
          <pc:docMk/>
          <pc:sldMk cId="2680861068" sldId="277"/>
        </pc:sldMkLst>
        <pc:spChg chg="del">
          <ac:chgData name="nguyen phuoc bao tien" userId="ccd4323c845a6274" providerId="Windows Live" clId="Web-{C07FCB8A-B45B-0F65-379F-12C96A8313B7}" dt="2025-08-16T17:04:12.479" v="4180"/>
          <ac:spMkLst>
            <pc:docMk/>
            <pc:sldMk cId="2680861068" sldId="277"/>
            <ac:spMk id="4" creationId="{5B9BB472-70EC-2C77-9285-DCE5BAA4FE31}"/>
          </ac:spMkLst>
        </pc:spChg>
        <pc:spChg chg="mod">
          <ac:chgData name="nguyen phuoc bao tien" userId="ccd4323c845a6274" providerId="Windows Live" clId="Web-{C07FCB8A-B45B-0F65-379F-12C96A8313B7}" dt="2025-08-16T17:04:17.729" v="4187" actId="20577"/>
          <ac:spMkLst>
            <pc:docMk/>
            <pc:sldMk cId="2680861068" sldId="277"/>
            <ac:spMk id="5" creationId="{34CE0D3E-4708-AE64-686B-2F39D4A42F64}"/>
          </ac:spMkLst>
        </pc:spChg>
        <pc:spChg chg="add mod">
          <ac:chgData name="nguyen phuoc bao tien" userId="ccd4323c845a6274" providerId="Windows Live" clId="Web-{C07FCB8A-B45B-0F65-379F-12C96A8313B7}" dt="2025-08-16T17:05:14.013" v="4235"/>
          <ac:spMkLst>
            <pc:docMk/>
            <pc:sldMk cId="2680861068" sldId="277"/>
            <ac:spMk id="7" creationId="{2630F83F-4F8A-DA66-7DCE-A73ACBE95998}"/>
          </ac:spMkLst>
        </pc:spChg>
        <pc:spChg chg="del">
          <ac:chgData name="nguyen phuoc bao tien" userId="ccd4323c845a6274" providerId="Windows Live" clId="Web-{C07FCB8A-B45B-0F65-379F-12C96A8313B7}" dt="2025-08-16T17:04:12.479" v="4179"/>
          <ac:spMkLst>
            <pc:docMk/>
            <pc:sldMk cId="2680861068" sldId="277"/>
            <ac:spMk id="12" creationId="{F55F5E7A-8447-CF6E-8ED7-4F1A000B9BEE}"/>
          </ac:spMkLst>
        </pc:spChg>
        <pc:spChg chg="del">
          <ac:chgData name="nguyen phuoc bao tien" userId="ccd4323c845a6274" providerId="Windows Live" clId="Web-{C07FCB8A-B45B-0F65-379F-12C96A8313B7}" dt="2025-08-16T17:04:08.041" v="4175"/>
          <ac:spMkLst>
            <pc:docMk/>
            <pc:sldMk cId="2680861068" sldId="277"/>
            <ac:spMk id="16" creationId="{E49DE102-C0AF-0698-93AC-5FB49F178DBF}"/>
          </ac:spMkLst>
        </pc:spChg>
        <pc:spChg chg="del">
          <ac:chgData name="nguyen phuoc bao tien" userId="ccd4323c845a6274" providerId="Windows Live" clId="Web-{C07FCB8A-B45B-0F65-379F-12C96A8313B7}" dt="2025-08-16T17:04:08.041" v="4173"/>
          <ac:spMkLst>
            <pc:docMk/>
            <pc:sldMk cId="2680861068" sldId="277"/>
            <ac:spMk id="20" creationId="{449687C1-49FB-39F3-91F7-6018B6E11D95}"/>
          </ac:spMkLst>
        </pc:spChg>
        <pc:graphicFrameChg chg="add mod modGraphic">
          <ac:chgData name="nguyen phuoc bao tien" userId="ccd4323c845a6274" providerId="Windows Live" clId="Web-{C07FCB8A-B45B-0F65-379F-12C96A8313B7}" dt="2025-08-16T17:19:17.808" v="5237" actId="1076"/>
          <ac:graphicFrameMkLst>
            <pc:docMk/>
            <pc:sldMk cId="2680861068" sldId="277"/>
            <ac:graphicFrameMk id="9" creationId="{A63A2C64-5F06-6C37-7603-68922F4D5511}"/>
          </ac:graphicFrameMkLst>
        </pc:graphicFrameChg>
        <pc:picChg chg="add mod">
          <ac:chgData name="nguyen phuoc bao tien" userId="ccd4323c845a6274" providerId="Windows Live" clId="Web-{C07FCB8A-B45B-0F65-379F-12C96A8313B7}" dt="2025-08-16T17:04:22.073" v="4189" actId="1076"/>
          <ac:picMkLst>
            <pc:docMk/>
            <pc:sldMk cId="2680861068" sldId="277"/>
            <ac:picMk id="3" creationId="{061571BA-0FA6-91A5-C562-4319452F2193}"/>
          </ac:picMkLst>
        </pc:picChg>
        <pc:picChg chg="add mod">
          <ac:chgData name="nguyen phuoc bao tien" userId="ccd4323c845a6274" providerId="Windows Live" clId="Web-{C07FCB8A-B45B-0F65-379F-12C96A8313B7}" dt="2025-08-16T17:04:40.683" v="4194" actId="1076"/>
          <ac:picMkLst>
            <pc:docMk/>
            <pc:sldMk cId="2680861068" sldId="277"/>
            <ac:picMk id="6" creationId="{1A2FCAD3-5EE8-D53B-2538-F64201A7173B}"/>
          </ac:picMkLst>
        </pc:picChg>
        <pc:picChg chg="del">
          <ac:chgData name="nguyen phuoc bao tien" userId="ccd4323c845a6274" providerId="Windows Live" clId="Web-{C07FCB8A-B45B-0F65-379F-12C96A8313B7}" dt="2025-08-16T17:04:08.041" v="4178"/>
          <ac:picMkLst>
            <pc:docMk/>
            <pc:sldMk cId="2680861068" sldId="277"/>
            <ac:picMk id="8" creationId="{269C2DC8-655B-2D1D-7F87-AE6C3115CA5F}"/>
          </ac:picMkLst>
        </pc:picChg>
        <pc:picChg chg="del">
          <ac:chgData name="nguyen phuoc bao tien" userId="ccd4323c845a6274" providerId="Windows Live" clId="Web-{C07FCB8A-B45B-0F65-379F-12C96A8313B7}" dt="2025-08-16T17:04:08.041" v="4177"/>
          <ac:picMkLst>
            <pc:docMk/>
            <pc:sldMk cId="2680861068" sldId="277"/>
            <ac:picMk id="10" creationId="{A3B5AF7F-AD49-F7D1-B23F-26E296599581}"/>
          </ac:picMkLst>
        </pc:picChg>
        <pc:picChg chg="del">
          <ac:chgData name="nguyen phuoc bao tien" userId="ccd4323c845a6274" providerId="Windows Live" clId="Web-{C07FCB8A-B45B-0F65-379F-12C96A8313B7}" dt="2025-08-16T17:04:08.041" v="4176"/>
          <ac:picMkLst>
            <pc:docMk/>
            <pc:sldMk cId="2680861068" sldId="277"/>
            <ac:picMk id="13" creationId="{12E2FDCD-2317-2ACD-E0F1-89A72927B34B}"/>
          </ac:picMkLst>
        </pc:picChg>
        <pc:picChg chg="del">
          <ac:chgData name="nguyen phuoc bao tien" userId="ccd4323c845a6274" providerId="Windows Live" clId="Web-{C07FCB8A-B45B-0F65-379F-12C96A8313B7}" dt="2025-08-16T17:04:08.041" v="4174"/>
          <ac:picMkLst>
            <pc:docMk/>
            <pc:sldMk cId="2680861068" sldId="277"/>
            <ac:picMk id="19" creationId="{51F788DA-93E2-ABE6-A4E8-0C385058BB6A}"/>
          </ac:picMkLst>
        </pc:picChg>
      </pc:sldChg>
      <pc:sldChg chg="addSp delSp modSp add replId">
        <pc:chgData name="nguyen phuoc bao tien" userId="ccd4323c845a6274" providerId="Windows Live" clId="Web-{C07FCB8A-B45B-0F65-379F-12C96A8313B7}" dt="2025-08-16T17:12:33.778" v="4979"/>
        <pc:sldMkLst>
          <pc:docMk/>
          <pc:sldMk cId="1017765009" sldId="278"/>
        </pc:sldMkLst>
        <pc:spChg chg="del">
          <ac:chgData name="nguyen phuoc bao tien" userId="ccd4323c845a6274" providerId="Windows Live" clId="Web-{C07FCB8A-B45B-0F65-379F-12C96A8313B7}" dt="2025-08-16T17:10:45.821" v="4913"/>
          <ac:spMkLst>
            <pc:docMk/>
            <pc:sldMk cId="1017765009" sldId="278"/>
            <ac:spMk id="4" creationId="{1749CE68-A285-9CDC-C8C0-3C0F93967A24}"/>
          </ac:spMkLst>
        </pc:spChg>
        <pc:spChg chg="mod">
          <ac:chgData name="nguyen phuoc bao tien" userId="ccd4323c845a6274" providerId="Windows Live" clId="Web-{C07FCB8A-B45B-0F65-379F-12C96A8313B7}" dt="2025-08-16T17:10:42.790" v="4905" actId="20577"/>
          <ac:spMkLst>
            <pc:docMk/>
            <pc:sldMk cId="1017765009" sldId="278"/>
            <ac:spMk id="5" creationId="{96861885-BDD9-6015-8D10-1019D0243D9F}"/>
          </ac:spMkLst>
        </pc:spChg>
        <pc:spChg chg="add mod">
          <ac:chgData name="nguyen phuoc bao tien" userId="ccd4323c845a6274" providerId="Windows Live" clId="Web-{C07FCB8A-B45B-0F65-379F-12C96A8313B7}" dt="2025-08-16T17:12:33.778" v="4979"/>
          <ac:spMkLst>
            <pc:docMk/>
            <pc:sldMk cId="1017765009" sldId="278"/>
            <ac:spMk id="9" creationId="{6ED4CFB2-AF97-F534-1830-A51DD0CC1040}"/>
          </ac:spMkLst>
        </pc:spChg>
        <pc:spChg chg="del">
          <ac:chgData name="nguyen phuoc bao tien" userId="ccd4323c845a6274" providerId="Windows Live" clId="Web-{C07FCB8A-B45B-0F65-379F-12C96A8313B7}" dt="2025-08-16T17:10:45.821" v="4910"/>
          <ac:spMkLst>
            <pc:docMk/>
            <pc:sldMk cId="1017765009" sldId="278"/>
            <ac:spMk id="12" creationId="{DDDAF922-5DF2-3463-8A33-C3D5EAFB2F3A}"/>
          </ac:spMkLst>
        </pc:spChg>
        <pc:spChg chg="del">
          <ac:chgData name="nguyen phuoc bao tien" userId="ccd4323c845a6274" providerId="Windows Live" clId="Web-{C07FCB8A-B45B-0F65-379F-12C96A8313B7}" dt="2025-08-16T17:10:45.821" v="4908"/>
          <ac:spMkLst>
            <pc:docMk/>
            <pc:sldMk cId="1017765009" sldId="278"/>
            <ac:spMk id="16" creationId="{57CEF0F6-B3FD-BE20-7CAC-5CC863C8524D}"/>
          </ac:spMkLst>
        </pc:spChg>
        <pc:spChg chg="del">
          <ac:chgData name="nguyen phuoc bao tien" userId="ccd4323c845a6274" providerId="Windows Live" clId="Web-{C07FCB8A-B45B-0F65-379F-12C96A8313B7}" dt="2025-08-16T17:10:45.821" v="4906"/>
          <ac:spMkLst>
            <pc:docMk/>
            <pc:sldMk cId="1017765009" sldId="278"/>
            <ac:spMk id="20" creationId="{3DEB26FA-8E62-BD8B-FE24-73DA9D95BA63}"/>
          </ac:spMkLst>
        </pc:spChg>
        <pc:picChg chg="add mod">
          <ac:chgData name="nguyen phuoc bao tien" userId="ccd4323c845a6274" providerId="Windows Live" clId="Web-{C07FCB8A-B45B-0F65-379F-12C96A8313B7}" dt="2025-08-16T17:10:48.649" v="4915" actId="1076"/>
          <ac:picMkLst>
            <pc:docMk/>
            <pc:sldMk cId="1017765009" sldId="278"/>
            <ac:picMk id="3" creationId="{47A5A265-DFDA-7CD8-83C1-405295DB9A6F}"/>
          </ac:picMkLst>
        </pc:picChg>
        <pc:picChg chg="add mod">
          <ac:chgData name="nguyen phuoc bao tien" userId="ccd4323c845a6274" providerId="Windows Live" clId="Web-{C07FCB8A-B45B-0F65-379F-12C96A8313B7}" dt="2025-08-16T17:11:41.620" v="4917" actId="1076"/>
          <ac:picMkLst>
            <pc:docMk/>
            <pc:sldMk cId="1017765009" sldId="278"/>
            <ac:picMk id="6" creationId="{2AF96038-96E5-BE65-A655-4C88A4BB9363}"/>
          </ac:picMkLst>
        </pc:picChg>
        <pc:picChg chg="add mod">
          <ac:chgData name="nguyen phuoc bao tien" userId="ccd4323c845a6274" providerId="Windows Live" clId="Web-{C07FCB8A-B45B-0F65-379F-12C96A8313B7}" dt="2025-08-16T17:11:58.699" v="4920" actId="1076"/>
          <ac:picMkLst>
            <pc:docMk/>
            <pc:sldMk cId="1017765009" sldId="278"/>
            <ac:picMk id="7" creationId="{6288B1A7-AC70-1F15-D710-31FD450A161E}"/>
          </ac:picMkLst>
        </pc:picChg>
        <pc:picChg chg="del">
          <ac:chgData name="nguyen phuoc bao tien" userId="ccd4323c845a6274" providerId="Windows Live" clId="Web-{C07FCB8A-B45B-0F65-379F-12C96A8313B7}" dt="2025-08-16T17:10:45.821" v="4912"/>
          <ac:picMkLst>
            <pc:docMk/>
            <pc:sldMk cId="1017765009" sldId="278"/>
            <ac:picMk id="8" creationId="{BDE4DD0D-E86E-82D9-4C61-E044669FB49C}"/>
          </ac:picMkLst>
        </pc:picChg>
        <pc:picChg chg="del">
          <ac:chgData name="nguyen phuoc bao tien" userId="ccd4323c845a6274" providerId="Windows Live" clId="Web-{C07FCB8A-B45B-0F65-379F-12C96A8313B7}" dt="2025-08-16T17:10:45.821" v="4911"/>
          <ac:picMkLst>
            <pc:docMk/>
            <pc:sldMk cId="1017765009" sldId="278"/>
            <ac:picMk id="10" creationId="{5938466B-A1D0-0634-DB59-DD860AF0FFCE}"/>
          </ac:picMkLst>
        </pc:picChg>
        <pc:picChg chg="del">
          <ac:chgData name="nguyen phuoc bao tien" userId="ccd4323c845a6274" providerId="Windows Live" clId="Web-{C07FCB8A-B45B-0F65-379F-12C96A8313B7}" dt="2025-08-16T17:10:45.821" v="4909"/>
          <ac:picMkLst>
            <pc:docMk/>
            <pc:sldMk cId="1017765009" sldId="278"/>
            <ac:picMk id="13" creationId="{3EC091C0-4694-C253-C343-3301C9A3D544}"/>
          </ac:picMkLst>
        </pc:picChg>
        <pc:picChg chg="del">
          <ac:chgData name="nguyen phuoc bao tien" userId="ccd4323c845a6274" providerId="Windows Live" clId="Web-{C07FCB8A-B45B-0F65-379F-12C96A8313B7}" dt="2025-08-16T17:10:45.821" v="4907"/>
          <ac:picMkLst>
            <pc:docMk/>
            <pc:sldMk cId="1017765009" sldId="278"/>
            <ac:picMk id="19" creationId="{65601C97-EC91-0E46-7F88-662DE7B6249B}"/>
          </ac:picMkLst>
        </pc:picChg>
      </pc:sldChg>
    </pc:docChg>
  </pc:docChgLst>
  <pc:docChgLst>
    <pc:chgData name="nguyen phuoc bao tien" userId="ccd4323c845a6274" providerId="Windows Live" clId="Web-{B54D9BAA-74BD-C411-4BD0-323920DB8460}"/>
    <pc:docChg chg="addSld modSld">
      <pc:chgData name="nguyen phuoc bao tien" userId="ccd4323c845a6274" providerId="Windows Live" clId="Web-{B54D9BAA-74BD-C411-4BD0-323920DB8460}" dt="2025-08-16T14:14:34.615" v="94" actId="20577"/>
      <pc:docMkLst>
        <pc:docMk/>
      </pc:docMkLst>
      <pc:sldChg chg="modSp">
        <pc:chgData name="nguyen phuoc bao tien" userId="ccd4323c845a6274" providerId="Windows Live" clId="Web-{B54D9BAA-74BD-C411-4BD0-323920DB8460}" dt="2025-08-16T13:36:14.560" v="2" actId="1076"/>
        <pc:sldMkLst>
          <pc:docMk/>
          <pc:sldMk cId="3374538986" sldId="266"/>
        </pc:sldMkLst>
        <pc:spChg chg="mod">
          <ac:chgData name="nguyen phuoc bao tien" userId="ccd4323c845a6274" providerId="Windows Live" clId="Web-{B54D9BAA-74BD-C411-4BD0-323920DB8460}" dt="2025-08-16T13:36:14.560" v="2" actId="1076"/>
          <ac:spMkLst>
            <pc:docMk/>
            <pc:sldMk cId="3374538986" sldId="266"/>
            <ac:spMk id="12" creationId="{3323695C-891F-CAC8-7CF2-B0426E8B9A6A}"/>
          </ac:spMkLst>
        </pc:spChg>
      </pc:sldChg>
      <pc:sldChg chg="addSp delSp modSp add replId">
        <pc:chgData name="nguyen phuoc bao tien" userId="ccd4323c845a6274" providerId="Windows Live" clId="Web-{B54D9BAA-74BD-C411-4BD0-323920DB8460}" dt="2025-08-16T14:14:34.615" v="94" actId="20577"/>
        <pc:sldMkLst>
          <pc:docMk/>
          <pc:sldMk cId="291833225" sldId="267"/>
        </pc:sldMkLst>
        <pc:spChg chg="mod">
          <ac:chgData name="nguyen phuoc bao tien" userId="ccd4323c845a6274" providerId="Windows Live" clId="Web-{B54D9BAA-74BD-C411-4BD0-323920DB8460}" dt="2025-08-16T13:36:35.030" v="9" actId="20577"/>
          <ac:spMkLst>
            <pc:docMk/>
            <pc:sldMk cId="291833225" sldId="267"/>
            <ac:spMk id="5" creationId="{0C1C3F7A-C335-1B5B-82DF-2A0421D09884}"/>
          </ac:spMkLst>
        </pc:spChg>
        <pc:spChg chg="del">
          <ac:chgData name="nguyen phuoc bao tien" userId="ccd4323c845a6274" providerId="Windows Live" clId="Web-{B54D9BAA-74BD-C411-4BD0-323920DB8460}" dt="2025-08-16T13:36:39.217" v="16"/>
          <ac:spMkLst>
            <pc:docMk/>
            <pc:sldMk cId="291833225" sldId="267"/>
            <ac:spMk id="7" creationId="{069C9A23-ACD9-4CF3-D288-55C471C2F358}"/>
          </ac:spMkLst>
        </pc:spChg>
        <pc:spChg chg="del">
          <ac:chgData name="nguyen phuoc bao tien" userId="ccd4323c845a6274" providerId="Windows Live" clId="Web-{B54D9BAA-74BD-C411-4BD0-323920DB8460}" dt="2025-08-16T13:36:39.217" v="15"/>
          <ac:spMkLst>
            <pc:docMk/>
            <pc:sldMk cId="291833225" sldId="267"/>
            <ac:spMk id="8" creationId="{9735F62C-B816-CC30-44ED-622D16A55BAA}"/>
          </ac:spMkLst>
        </pc:spChg>
        <pc:spChg chg="del">
          <ac:chgData name="nguyen phuoc bao tien" userId="ccd4323c845a6274" providerId="Windows Live" clId="Web-{B54D9BAA-74BD-C411-4BD0-323920DB8460}" dt="2025-08-16T13:36:39.217" v="14"/>
          <ac:spMkLst>
            <pc:docMk/>
            <pc:sldMk cId="291833225" sldId="267"/>
            <ac:spMk id="9" creationId="{51FDEF14-85E2-1E14-80E8-1FAE26E34A6B}"/>
          </ac:spMkLst>
        </pc:spChg>
        <pc:spChg chg="del">
          <ac:chgData name="nguyen phuoc bao tien" userId="ccd4323c845a6274" providerId="Windows Live" clId="Web-{B54D9BAA-74BD-C411-4BD0-323920DB8460}" dt="2025-08-16T13:36:39.217" v="13"/>
          <ac:spMkLst>
            <pc:docMk/>
            <pc:sldMk cId="291833225" sldId="267"/>
            <ac:spMk id="10" creationId="{B1DB5647-51AA-AD0C-7899-09192ABFF443}"/>
          </ac:spMkLst>
        </pc:spChg>
        <pc:spChg chg="del">
          <ac:chgData name="nguyen phuoc bao tien" userId="ccd4323c845a6274" providerId="Windows Live" clId="Web-{B54D9BAA-74BD-C411-4BD0-323920DB8460}" dt="2025-08-16T13:36:37.514" v="11"/>
          <ac:spMkLst>
            <pc:docMk/>
            <pc:sldMk cId="291833225" sldId="267"/>
            <ac:spMk id="11" creationId="{45A6FC21-CE31-107B-FAA1-58523526A767}"/>
          </ac:spMkLst>
        </pc:spChg>
        <pc:spChg chg="del">
          <ac:chgData name="nguyen phuoc bao tien" userId="ccd4323c845a6274" providerId="Windows Live" clId="Web-{B54D9BAA-74BD-C411-4BD0-323920DB8460}" dt="2025-08-16T13:36:37.514" v="10"/>
          <ac:spMkLst>
            <pc:docMk/>
            <pc:sldMk cId="291833225" sldId="267"/>
            <ac:spMk id="12" creationId="{0C0965E1-5FD4-9599-96FC-42B832CA0C51}"/>
          </ac:spMkLst>
        </pc:spChg>
        <pc:spChg chg="add del">
          <ac:chgData name="nguyen phuoc bao tien" userId="ccd4323c845a6274" providerId="Windows Live" clId="Web-{B54D9BAA-74BD-C411-4BD0-323920DB8460}" dt="2025-08-16T13:37:54.689" v="22"/>
          <ac:spMkLst>
            <pc:docMk/>
            <pc:sldMk cId="291833225" sldId="267"/>
            <ac:spMk id="13" creationId="{594D5333-1FF9-B75A-E84A-F39DE627F5C8}"/>
          </ac:spMkLst>
        </pc:spChg>
        <pc:spChg chg="add mod">
          <ac:chgData name="nguyen phuoc bao tien" userId="ccd4323c845a6274" providerId="Windows Live" clId="Web-{B54D9BAA-74BD-C411-4BD0-323920DB8460}" dt="2025-08-16T14:14:34.615" v="94" actId="20577"/>
          <ac:spMkLst>
            <pc:docMk/>
            <pc:sldMk cId="291833225" sldId="267"/>
            <ac:spMk id="14" creationId="{3440CCA8-FEA8-20E1-380C-FC627A282E70}"/>
          </ac:spMkLst>
        </pc:spChg>
        <pc:picChg chg="del">
          <ac:chgData name="nguyen phuoc bao tien" userId="ccd4323c845a6274" providerId="Windows Live" clId="Web-{B54D9BAA-74BD-C411-4BD0-323920DB8460}" dt="2025-08-16T13:36:37.514" v="12"/>
          <ac:picMkLst>
            <pc:docMk/>
            <pc:sldMk cId="291833225" sldId="267"/>
            <ac:picMk id="4" creationId="{655C4E9D-CAEE-0663-8480-C3AD0509ACC7}"/>
          </ac:picMkLst>
        </pc:picChg>
        <pc:picChg chg="add mod modCrop">
          <ac:chgData name="nguyen phuoc bao tien" userId="ccd4323c845a6274" providerId="Windows Live" clId="Web-{B54D9BAA-74BD-C411-4BD0-323920DB8460}" dt="2025-08-16T13:37:45.908" v="20" actId="1076"/>
          <ac:picMkLst>
            <pc:docMk/>
            <pc:sldMk cId="291833225" sldId="267"/>
            <ac:picMk id="6" creationId="{573776F8-9878-7E94-7BEF-2C5863DFAFFA}"/>
          </ac:picMkLst>
        </pc:picChg>
      </pc:sldChg>
    </pc:docChg>
  </pc:docChgLst>
  <pc:docChgLst>
    <pc:chgData name="nguyen phuoc bao tien" userId="ccd4323c845a6274" providerId="Windows Live" clId="Web-{06FCC737-A133-97B0-1026-59A9C6407D7C}"/>
    <pc:docChg chg="addSld modSld">
      <pc:chgData name="nguyen phuoc bao tien" userId="ccd4323c845a6274" providerId="Windows Live" clId="Web-{06FCC737-A133-97B0-1026-59A9C6407D7C}" dt="2025-08-16T13:35:44.222" v="271" actId="20577"/>
      <pc:docMkLst>
        <pc:docMk/>
      </pc:docMkLst>
      <pc:sldChg chg="addSp delSp modSp add replId">
        <pc:chgData name="nguyen phuoc bao tien" userId="ccd4323c845a6274" providerId="Windows Live" clId="Web-{06FCC737-A133-97B0-1026-59A9C6407D7C}" dt="2025-08-16T13:35:44.222" v="271" actId="20577"/>
        <pc:sldMkLst>
          <pc:docMk/>
          <pc:sldMk cId="3374538986" sldId="266"/>
        </pc:sldMkLst>
        <pc:spChg chg="mod">
          <ac:chgData name="nguyen phuoc bao tien" userId="ccd4323c845a6274" providerId="Windows Live" clId="Web-{06FCC737-A133-97B0-1026-59A9C6407D7C}" dt="2025-08-16T12:42:12.188" v="33" actId="20577"/>
          <ac:spMkLst>
            <pc:docMk/>
            <pc:sldMk cId="3374538986" sldId="266"/>
            <ac:spMk id="5" creationId="{07B385EE-CEA5-0E99-08D4-50D4B08E4AEF}"/>
          </ac:spMkLst>
        </pc:spChg>
        <pc:spChg chg="add del mod">
          <ac:chgData name="nguyen phuoc bao tien" userId="ccd4323c845a6274" providerId="Windows Live" clId="Web-{06FCC737-A133-97B0-1026-59A9C6407D7C}" dt="2025-08-16T12:43:47.875" v="43"/>
          <ac:spMkLst>
            <pc:docMk/>
            <pc:sldMk cId="3374538986" sldId="266"/>
            <ac:spMk id="6" creationId="{3742843A-EE91-9875-A831-6BB60E87DDA2}"/>
          </ac:spMkLst>
        </pc:spChg>
        <pc:spChg chg="add mod">
          <ac:chgData name="nguyen phuoc bao tien" userId="ccd4323c845a6274" providerId="Windows Live" clId="Web-{06FCC737-A133-97B0-1026-59A9C6407D7C}" dt="2025-08-16T13:33:28.504" v="200" actId="1076"/>
          <ac:spMkLst>
            <pc:docMk/>
            <pc:sldMk cId="3374538986" sldId="266"/>
            <ac:spMk id="7" creationId="{CD9CD6C3-51A2-FDA3-BB06-6C001D0970EE}"/>
          </ac:spMkLst>
        </pc:spChg>
        <pc:spChg chg="add mod">
          <ac:chgData name="nguyen phuoc bao tien" userId="ccd4323c845a6274" providerId="Windows Live" clId="Web-{06FCC737-A133-97B0-1026-59A9C6407D7C}" dt="2025-08-16T13:33:28.519" v="201" actId="1076"/>
          <ac:spMkLst>
            <pc:docMk/>
            <pc:sldMk cId="3374538986" sldId="266"/>
            <ac:spMk id="8" creationId="{CB9D32D7-7AE9-DD51-9E12-1B449CB33FDB}"/>
          </ac:spMkLst>
        </pc:spChg>
        <pc:spChg chg="add mod">
          <ac:chgData name="nguyen phuoc bao tien" userId="ccd4323c845a6274" providerId="Windows Live" clId="Web-{06FCC737-A133-97B0-1026-59A9C6407D7C}" dt="2025-08-16T13:33:28.519" v="202" actId="1076"/>
          <ac:spMkLst>
            <pc:docMk/>
            <pc:sldMk cId="3374538986" sldId="266"/>
            <ac:spMk id="9" creationId="{9B211D60-EFA0-9EB3-8754-F2C6D456D3FD}"/>
          </ac:spMkLst>
        </pc:spChg>
        <pc:spChg chg="add mod">
          <ac:chgData name="nguyen phuoc bao tien" userId="ccd4323c845a6274" providerId="Windows Live" clId="Web-{06FCC737-A133-97B0-1026-59A9C6407D7C}" dt="2025-08-16T13:34:59.144" v="229"/>
          <ac:spMkLst>
            <pc:docMk/>
            <pc:sldMk cId="3374538986" sldId="266"/>
            <ac:spMk id="10" creationId="{833F7324-F152-17C7-D4B1-28DA427D3359}"/>
          </ac:spMkLst>
        </pc:spChg>
        <pc:spChg chg="del">
          <ac:chgData name="nguyen phuoc bao tien" userId="ccd4323c845a6274" providerId="Windows Live" clId="Web-{06FCC737-A133-97B0-1026-59A9C6407D7C}" dt="2025-08-16T11:24:00.411" v="3"/>
          <ac:spMkLst>
            <pc:docMk/>
            <pc:sldMk cId="3374538986" sldId="266"/>
            <ac:spMk id="10" creationId="{E10085EE-778E-0278-20DE-3BDD82401FB0}"/>
          </ac:spMkLst>
        </pc:spChg>
        <pc:spChg chg="add mod">
          <ac:chgData name="nguyen phuoc bao tien" userId="ccd4323c845a6274" providerId="Windows Live" clId="Web-{06FCC737-A133-97B0-1026-59A9C6407D7C}" dt="2025-08-16T13:33:28.535" v="204" actId="1076"/>
          <ac:spMkLst>
            <pc:docMk/>
            <pc:sldMk cId="3374538986" sldId="266"/>
            <ac:spMk id="11" creationId="{B6FD601F-C360-B8DD-643D-215C3E36BB2E}"/>
          </ac:spMkLst>
        </pc:spChg>
        <pc:spChg chg="add mod">
          <ac:chgData name="nguyen phuoc bao tien" userId="ccd4323c845a6274" providerId="Windows Live" clId="Web-{06FCC737-A133-97B0-1026-59A9C6407D7C}" dt="2025-08-16T13:35:44.222" v="271" actId="20577"/>
          <ac:spMkLst>
            <pc:docMk/>
            <pc:sldMk cId="3374538986" sldId="266"/>
            <ac:spMk id="12" creationId="{3323695C-891F-CAC8-7CF2-B0426E8B9A6A}"/>
          </ac:spMkLst>
        </pc:spChg>
        <pc:spChg chg="del">
          <ac:chgData name="nguyen phuoc bao tien" userId="ccd4323c845a6274" providerId="Windows Live" clId="Web-{06FCC737-A133-97B0-1026-59A9C6407D7C}" dt="2025-08-16T11:24:00.411" v="2"/>
          <ac:spMkLst>
            <pc:docMk/>
            <pc:sldMk cId="3374538986" sldId="266"/>
            <ac:spMk id="13" creationId="{6A871B1D-64D6-1612-7A74-B5BCF3E13415}"/>
          </ac:spMkLst>
        </pc:spChg>
        <pc:picChg chg="add mod">
          <ac:chgData name="nguyen phuoc bao tien" userId="ccd4323c845a6274" providerId="Windows Live" clId="Web-{06FCC737-A133-97B0-1026-59A9C6407D7C}" dt="2025-08-16T13:33:28.504" v="199" actId="1076"/>
          <ac:picMkLst>
            <pc:docMk/>
            <pc:sldMk cId="3374538986" sldId="266"/>
            <ac:picMk id="4" creationId="{9A22B0D9-D915-AC1C-3B30-F5555FBD354F}"/>
          </ac:picMkLst>
        </pc:picChg>
        <pc:picChg chg="del">
          <ac:chgData name="nguyen phuoc bao tien" userId="ccd4323c845a6274" providerId="Windows Live" clId="Web-{06FCC737-A133-97B0-1026-59A9C6407D7C}" dt="2025-08-16T11:24:00.411" v="4"/>
          <ac:picMkLst>
            <pc:docMk/>
            <pc:sldMk cId="3374538986" sldId="266"/>
            <ac:picMk id="9" creationId="{59F3B9A7-2921-E571-3A16-EA7496FE8670}"/>
          </ac:picMkLst>
        </pc:picChg>
        <pc:picChg chg="del">
          <ac:chgData name="nguyen phuoc bao tien" userId="ccd4323c845a6274" providerId="Windows Live" clId="Web-{06FCC737-A133-97B0-1026-59A9C6407D7C}" dt="2025-08-16T11:24:00.411" v="1"/>
          <ac:picMkLst>
            <pc:docMk/>
            <pc:sldMk cId="3374538986" sldId="266"/>
            <ac:picMk id="18" creationId="{96624E7C-5325-7EE7-768F-C9406FA10E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1F0DF-4CD4-4B54-BEBC-813EB365A20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1D0C71-4009-4495-8451-9C7BEF5DEDD0}">
      <dgm:prSet phldrT="[Text]"/>
      <dgm:spPr/>
      <dgm:t>
        <a:bodyPr/>
        <a:lstStyle/>
        <a:p>
          <a:r>
            <a:rPr lang="vi-VN"/>
            <a:t>Schematic Design</a:t>
          </a:r>
          <a:endParaRPr lang="en-US"/>
        </a:p>
      </dgm:t>
    </dgm:pt>
    <dgm:pt modelId="{354F51C2-EC20-4D1F-BAE4-8DD6DA3FF440}" type="parTrans" cxnId="{AE07E41C-6812-4307-B2A2-1543B7F4CC85}">
      <dgm:prSet/>
      <dgm:spPr/>
      <dgm:t>
        <a:bodyPr/>
        <a:lstStyle/>
        <a:p>
          <a:endParaRPr lang="en-US"/>
        </a:p>
      </dgm:t>
    </dgm:pt>
    <dgm:pt modelId="{5EF1C282-C336-4B81-80F3-4B357273FA90}" type="sibTrans" cxnId="{AE07E41C-6812-4307-B2A2-1543B7F4CC85}">
      <dgm:prSet/>
      <dgm:spPr/>
      <dgm:t>
        <a:bodyPr/>
        <a:lstStyle/>
        <a:p>
          <a:endParaRPr lang="en-US"/>
        </a:p>
      </dgm:t>
    </dgm:pt>
    <dgm:pt modelId="{AB7AF15B-73CB-4B93-8169-EC6EB0823750}">
      <dgm:prSet phldrT="[Text]" custT="1"/>
      <dgm:spPr/>
      <dgm:t>
        <a:bodyPr/>
        <a:lstStyle/>
        <a:p>
          <a:r>
            <a:rPr lang="vi-VN" sz="1200"/>
            <a:t>Tool: </a:t>
          </a:r>
          <a:br>
            <a:rPr lang="vi-VN" sz="1200"/>
          </a:br>
          <a:r>
            <a:rPr lang="vi-VN" sz="1200"/>
            <a:t>Custom Compiler</a:t>
          </a:r>
          <a:endParaRPr lang="en-US" sz="1200"/>
        </a:p>
      </dgm:t>
    </dgm:pt>
    <dgm:pt modelId="{CD46C40F-F810-4C5C-A67C-27784343A129}" type="parTrans" cxnId="{B7A1A2EA-5B48-4ADD-973C-2FD7E9AA15F2}">
      <dgm:prSet/>
      <dgm:spPr/>
      <dgm:t>
        <a:bodyPr/>
        <a:lstStyle/>
        <a:p>
          <a:endParaRPr lang="en-US"/>
        </a:p>
      </dgm:t>
    </dgm:pt>
    <dgm:pt modelId="{665B9D0B-FFA4-4010-8628-C45C0831D9B9}" type="sibTrans" cxnId="{B7A1A2EA-5B48-4ADD-973C-2FD7E9AA15F2}">
      <dgm:prSet/>
      <dgm:spPr/>
      <dgm:t>
        <a:bodyPr/>
        <a:lstStyle/>
        <a:p>
          <a:endParaRPr lang="en-US"/>
        </a:p>
      </dgm:t>
    </dgm:pt>
    <dgm:pt modelId="{FBDF6067-3DF9-4536-B722-E34E5CFFD5AD}">
      <dgm:prSet phldrT="[Text]"/>
      <dgm:spPr/>
      <dgm:t>
        <a:bodyPr/>
        <a:lstStyle/>
        <a:p>
          <a:r>
            <a:rPr lang="vi-VN"/>
            <a:t>Pre-sim</a:t>
          </a:r>
          <a:endParaRPr lang="en-US"/>
        </a:p>
      </dgm:t>
    </dgm:pt>
    <dgm:pt modelId="{595F0B45-BC32-4519-A4B5-48DCADDF4620}" type="parTrans" cxnId="{B7321854-F35A-476F-AE55-CA6A0AC3B025}">
      <dgm:prSet/>
      <dgm:spPr/>
      <dgm:t>
        <a:bodyPr/>
        <a:lstStyle/>
        <a:p>
          <a:endParaRPr lang="en-US"/>
        </a:p>
      </dgm:t>
    </dgm:pt>
    <dgm:pt modelId="{D26D4FBB-1707-4E35-A4E9-85377B2155ED}" type="sibTrans" cxnId="{B7321854-F35A-476F-AE55-CA6A0AC3B025}">
      <dgm:prSet/>
      <dgm:spPr/>
      <dgm:t>
        <a:bodyPr/>
        <a:lstStyle/>
        <a:p>
          <a:endParaRPr lang="en-US"/>
        </a:p>
      </dgm:t>
    </dgm:pt>
    <dgm:pt modelId="{5686B23C-2824-4E91-988C-60685F55137C}">
      <dgm:prSet phldrT="[Text]"/>
      <dgm:spPr/>
      <dgm:t>
        <a:bodyPr/>
        <a:lstStyle/>
        <a:p>
          <a:r>
            <a:rPr lang="vi-VN"/>
            <a:t>Tool: PrimeWave</a:t>
          </a:r>
          <a:endParaRPr lang="en-US"/>
        </a:p>
      </dgm:t>
    </dgm:pt>
    <dgm:pt modelId="{E1C99E17-C92E-47BA-A9A4-FE6D8EFF4F0A}" type="parTrans" cxnId="{C89DF40F-5807-40C0-AB82-A26A5B34E4D7}">
      <dgm:prSet/>
      <dgm:spPr/>
      <dgm:t>
        <a:bodyPr/>
        <a:lstStyle/>
        <a:p>
          <a:endParaRPr lang="en-US"/>
        </a:p>
      </dgm:t>
    </dgm:pt>
    <dgm:pt modelId="{8E0FE224-4B44-4B98-AB4B-EEC18E5653B5}" type="sibTrans" cxnId="{C89DF40F-5807-40C0-AB82-A26A5B34E4D7}">
      <dgm:prSet/>
      <dgm:spPr/>
      <dgm:t>
        <a:bodyPr/>
        <a:lstStyle/>
        <a:p>
          <a:endParaRPr lang="en-US"/>
        </a:p>
      </dgm:t>
    </dgm:pt>
    <dgm:pt modelId="{F3D9E602-895C-4110-83AF-2766A3BABE27}">
      <dgm:prSet phldrT="[Text]"/>
      <dgm:spPr/>
      <dgm:t>
        <a:bodyPr/>
        <a:lstStyle/>
        <a:p>
          <a:r>
            <a:rPr lang="vi-VN"/>
            <a:t>Layout</a:t>
          </a:r>
          <a:endParaRPr lang="en-US"/>
        </a:p>
      </dgm:t>
    </dgm:pt>
    <dgm:pt modelId="{6F6E583B-5B64-4864-BC3E-281231754DAB}" type="parTrans" cxnId="{1B482831-4DC0-4AB1-BA4F-90F96CF2B093}">
      <dgm:prSet/>
      <dgm:spPr/>
      <dgm:t>
        <a:bodyPr/>
        <a:lstStyle/>
        <a:p>
          <a:endParaRPr lang="en-US"/>
        </a:p>
      </dgm:t>
    </dgm:pt>
    <dgm:pt modelId="{F0C5088F-B0DD-402D-BB7D-C5B2FB5B330C}" type="sibTrans" cxnId="{1B482831-4DC0-4AB1-BA4F-90F96CF2B093}">
      <dgm:prSet/>
      <dgm:spPr/>
      <dgm:t>
        <a:bodyPr/>
        <a:lstStyle/>
        <a:p>
          <a:endParaRPr lang="en-US"/>
        </a:p>
      </dgm:t>
    </dgm:pt>
    <dgm:pt modelId="{DF2711AE-C052-4E67-9B7F-52E5846C6DB9}">
      <dgm:prSet phldrT="[Text]"/>
      <dgm:spPr/>
      <dgm:t>
        <a:bodyPr/>
        <a:lstStyle/>
        <a:p>
          <a:r>
            <a:rPr lang="vi-VN"/>
            <a:t>Tool: Custom Compiler</a:t>
          </a:r>
          <a:endParaRPr lang="en-US"/>
        </a:p>
      </dgm:t>
    </dgm:pt>
    <dgm:pt modelId="{92A1D2B3-B627-4903-930C-7753B70E9678}" type="parTrans" cxnId="{ADAF5707-42EB-41A0-A8BA-8CE3ACE9864F}">
      <dgm:prSet/>
      <dgm:spPr/>
      <dgm:t>
        <a:bodyPr/>
        <a:lstStyle/>
        <a:p>
          <a:endParaRPr lang="en-US"/>
        </a:p>
      </dgm:t>
    </dgm:pt>
    <dgm:pt modelId="{82A6261F-3619-4044-A3EE-D21041ACF819}" type="sibTrans" cxnId="{ADAF5707-42EB-41A0-A8BA-8CE3ACE9864F}">
      <dgm:prSet/>
      <dgm:spPr/>
      <dgm:t>
        <a:bodyPr/>
        <a:lstStyle/>
        <a:p>
          <a:endParaRPr lang="en-US"/>
        </a:p>
      </dgm:t>
    </dgm:pt>
    <dgm:pt modelId="{94834DF8-E561-497E-AF4E-4AA93E950BF2}">
      <dgm:prSet/>
      <dgm:spPr/>
      <dgm:t>
        <a:bodyPr/>
        <a:lstStyle/>
        <a:p>
          <a:r>
            <a:rPr lang="vi-VN"/>
            <a:t>LVS/DRC check</a:t>
          </a:r>
          <a:endParaRPr lang="en-US"/>
        </a:p>
      </dgm:t>
    </dgm:pt>
    <dgm:pt modelId="{6D140679-6599-4CE4-9472-2C66F5A84E4B}" type="parTrans" cxnId="{2D5706ED-9EA8-4ACC-9C83-C18BCDE06BC2}">
      <dgm:prSet/>
      <dgm:spPr/>
      <dgm:t>
        <a:bodyPr/>
        <a:lstStyle/>
        <a:p>
          <a:endParaRPr lang="en-US"/>
        </a:p>
      </dgm:t>
    </dgm:pt>
    <dgm:pt modelId="{D73E55E4-EE98-4DF6-9F43-7407ABE9CB33}" type="sibTrans" cxnId="{2D5706ED-9EA8-4ACC-9C83-C18BCDE06BC2}">
      <dgm:prSet/>
      <dgm:spPr/>
      <dgm:t>
        <a:bodyPr/>
        <a:lstStyle/>
        <a:p>
          <a:endParaRPr lang="en-US"/>
        </a:p>
      </dgm:t>
    </dgm:pt>
    <dgm:pt modelId="{5E7F26FC-FE31-4F2F-8B24-C4F448594D72}">
      <dgm:prSet/>
      <dgm:spPr/>
      <dgm:t>
        <a:bodyPr/>
        <a:lstStyle/>
        <a:p>
          <a:r>
            <a:rPr lang="vi-VN"/>
            <a:t>Post-sim</a:t>
          </a:r>
          <a:endParaRPr lang="en-US"/>
        </a:p>
      </dgm:t>
    </dgm:pt>
    <dgm:pt modelId="{2D708707-9ED7-4D25-8DA3-82D411F93E53}" type="parTrans" cxnId="{395E4C0B-7099-4EFB-B8FB-357E05D0D506}">
      <dgm:prSet/>
      <dgm:spPr/>
      <dgm:t>
        <a:bodyPr/>
        <a:lstStyle/>
        <a:p>
          <a:endParaRPr lang="en-US"/>
        </a:p>
      </dgm:t>
    </dgm:pt>
    <dgm:pt modelId="{3320C6E4-95DD-4825-B25F-63793E2AE7CC}" type="sibTrans" cxnId="{395E4C0B-7099-4EFB-B8FB-357E05D0D506}">
      <dgm:prSet/>
      <dgm:spPr/>
      <dgm:t>
        <a:bodyPr/>
        <a:lstStyle/>
        <a:p>
          <a:endParaRPr lang="en-US"/>
        </a:p>
      </dgm:t>
    </dgm:pt>
    <dgm:pt modelId="{7FED8D83-7F45-4FA7-8029-5BD87FDAAB17}">
      <dgm:prSet/>
      <dgm:spPr/>
      <dgm:t>
        <a:bodyPr/>
        <a:lstStyle/>
        <a:p>
          <a:r>
            <a:rPr lang="vi-VN"/>
            <a:t>Optimize</a:t>
          </a:r>
          <a:endParaRPr lang="en-US"/>
        </a:p>
      </dgm:t>
    </dgm:pt>
    <dgm:pt modelId="{E26EFB51-6052-429F-A144-E7465E84FB41}" type="parTrans" cxnId="{B491AA31-B94C-4047-8427-7AEBE36BD56C}">
      <dgm:prSet/>
      <dgm:spPr/>
      <dgm:t>
        <a:bodyPr/>
        <a:lstStyle/>
        <a:p>
          <a:endParaRPr lang="en-US"/>
        </a:p>
      </dgm:t>
    </dgm:pt>
    <dgm:pt modelId="{E2EEB582-9D03-47C9-95A4-EB61D98751A8}" type="sibTrans" cxnId="{B491AA31-B94C-4047-8427-7AEBE36BD56C}">
      <dgm:prSet/>
      <dgm:spPr/>
      <dgm:t>
        <a:bodyPr/>
        <a:lstStyle/>
        <a:p>
          <a:endParaRPr lang="en-US"/>
        </a:p>
      </dgm:t>
    </dgm:pt>
    <dgm:pt modelId="{C8A4FAE2-1793-41C6-9587-F12786899C27}">
      <dgm:prSet phldrT="[Text]"/>
      <dgm:spPr/>
      <dgm:t>
        <a:bodyPr/>
        <a:lstStyle/>
        <a:p>
          <a:r>
            <a:rPr lang="vi-VN"/>
            <a:t>Simulator: Hspice/Primesim/</a:t>
          </a:r>
          <a:br>
            <a:rPr lang="vi-VN"/>
          </a:br>
          <a:r>
            <a:rPr lang="vi-VN"/>
            <a:t>Finesime</a:t>
          </a:r>
          <a:endParaRPr lang="en-US"/>
        </a:p>
      </dgm:t>
    </dgm:pt>
    <dgm:pt modelId="{96F08C6C-114D-44EC-9C79-340A6372951A}" type="parTrans" cxnId="{9E109BC0-E5DA-420E-B418-C762C8AD6DC3}">
      <dgm:prSet/>
      <dgm:spPr/>
      <dgm:t>
        <a:bodyPr/>
        <a:lstStyle/>
        <a:p>
          <a:endParaRPr lang="en-US"/>
        </a:p>
      </dgm:t>
    </dgm:pt>
    <dgm:pt modelId="{13FBF8EF-165D-48B0-A0FE-EA340A4A4961}" type="sibTrans" cxnId="{9E109BC0-E5DA-420E-B418-C762C8AD6DC3}">
      <dgm:prSet/>
      <dgm:spPr/>
      <dgm:t>
        <a:bodyPr/>
        <a:lstStyle/>
        <a:p>
          <a:endParaRPr lang="en-US"/>
        </a:p>
      </dgm:t>
    </dgm:pt>
    <dgm:pt modelId="{7B38B6C5-6497-4302-A1EC-05A3B7878F77}">
      <dgm:prSet/>
      <dgm:spPr/>
      <dgm:t>
        <a:bodyPr/>
        <a:lstStyle/>
        <a:p>
          <a:r>
            <a:rPr lang="vi-VN"/>
            <a:t>Tool: </a:t>
          </a:r>
          <a:br>
            <a:rPr lang="vi-VN"/>
          </a:br>
          <a:r>
            <a:rPr lang="vi-VN"/>
            <a:t>IC Validator</a:t>
          </a:r>
          <a:endParaRPr lang="en-US"/>
        </a:p>
      </dgm:t>
    </dgm:pt>
    <dgm:pt modelId="{3DDA4293-A926-466D-AB4C-85D4763D3A4C}" type="parTrans" cxnId="{E62A63DF-B525-48C4-9BF5-E55972D6ADDE}">
      <dgm:prSet/>
      <dgm:spPr/>
      <dgm:t>
        <a:bodyPr/>
        <a:lstStyle/>
        <a:p>
          <a:endParaRPr lang="en-US"/>
        </a:p>
      </dgm:t>
    </dgm:pt>
    <dgm:pt modelId="{5BCA97D3-A885-4BE4-BFAE-997BF2D982B0}" type="sibTrans" cxnId="{E62A63DF-B525-48C4-9BF5-E55972D6ADDE}">
      <dgm:prSet/>
      <dgm:spPr/>
      <dgm:t>
        <a:bodyPr/>
        <a:lstStyle/>
        <a:p>
          <a:endParaRPr lang="en-US"/>
        </a:p>
      </dgm:t>
    </dgm:pt>
    <dgm:pt modelId="{3777E367-EFD7-4F29-B1F5-40D95E282AA6}">
      <dgm:prSet/>
      <dgm:spPr/>
      <dgm:t>
        <a:bodyPr/>
        <a:lstStyle/>
        <a:p>
          <a:r>
            <a:rPr lang="vi-VN"/>
            <a:t>Extraction Tool: </a:t>
          </a:r>
          <a:br>
            <a:rPr lang="vi-VN"/>
          </a:br>
          <a:r>
            <a:rPr lang="vi-VN"/>
            <a:t>starrc</a:t>
          </a:r>
          <a:endParaRPr lang="en-US"/>
        </a:p>
      </dgm:t>
    </dgm:pt>
    <dgm:pt modelId="{2E1DEC45-F094-4206-BD47-15F1E3E07D3A}" type="parTrans" cxnId="{A934A993-0330-47E2-A418-FA7C9DBD0BA2}">
      <dgm:prSet/>
      <dgm:spPr/>
      <dgm:t>
        <a:bodyPr/>
        <a:lstStyle/>
        <a:p>
          <a:endParaRPr lang="en-US"/>
        </a:p>
      </dgm:t>
    </dgm:pt>
    <dgm:pt modelId="{057D65F7-8AAA-4E46-9246-CC4CC88D3012}" type="sibTrans" cxnId="{A934A993-0330-47E2-A418-FA7C9DBD0BA2}">
      <dgm:prSet/>
      <dgm:spPr/>
      <dgm:t>
        <a:bodyPr/>
        <a:lstStyle/>
        <a:p>
          <a:endParaRPr lang="en-US"/>
        </a:p>
      </dgm:t>
    </dgm:pt>
    <dgm:pt modelId="{79AC2691-12E8-407C-887E-D48687677463}">
      <dgm:prSet phldrT="[Text]"/>
      <dgm:spPr/>
      <dgm:t>
        <a:bodyPr/>
        <a:lstStyle/>
        <a:p>
          <a:r>
            <a:rPr lang="vi-VN"/>
            <a:t>Waveview: wv</a:t>
          </a:r>
          <a:endParaRPr lang="en-US"/>
        </a:p>
      </dgm:t>
    </dgm:pt>
    <dgm:pt modelId="{F0286BC5-5516-451E-BF62-D6C10A43DB9C}" type="parTrans" cxnId="{46041F84-D6D3-4D9B-95A9-60781BA4F479}">
      <dgm:prSet/>
      <dgm:spPr/>
      <dgm:t>
        <a:bodyPr/>
        <a:lstStyle/>
        <a:p>
          <a:endParaRPr lang="en-US"/>
        </a:p>
      </dgm:t>
    </dgm:pt>
    <dgm:pt modelId="{04F1197F-B4FF-4C73-B3DE-16EC0311E557}" type="sibTrans" cxnId="{46041F84-D6D3-4D9B-95A9-60781BA4F479}">
      <dgm:prSet/>
      <dgm:spPr/>
      <dgm:t>
        <a:bodyPr/>
        <a:lstStyle/>
        <a:p>
          <a:endParaRPr lang="en-US"/>
        </a:p>
      </dgm:t>
    </dgm:pt>
    <dgm:pt modelId="{2E4CC1E4-7A60-4A17-AED1-AD0F021084AB}" type="pres">
      <dgm:prSet presAssocID="{8BC1F0DF-4CD4-4B54-BEBC-813EB365A205}" presName="linearFlow" presStyleCnt="0">
        <dgm:presLayoutVars>
          <dgm:dir/>
          <dgm:animLvl val="lvl"/>
          <dgm:resizeHandles val="exact"/>
        </dgm:presLayoutVars>
      </dgm:prSet>
      <dgm:spPr/>
    </dgm:pt>
    <dgm:pt modelId="{FB07151D-591A-45DA-81EE-64429B1F801F}" type="pres">
      <dgm:prSet presAssocID="{901D0C71-4009-4495-8451-9C7BEF5DEDD0}" presName="composite" presStyleCnt="0"/>
      <dgm:spPr/>
    </dgm:pt>
    <dgm:pt modelId="{FDA51426-427D-4064-9D6F-F36533E46B01}" type="pres">
      <dgm:prSet presAssocID="{901D0C71-4009-4495-8451-9C7BEF5DEDD0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BA2DC05-E8DF-4CF9-B790-F1ADA69F65B9}" type="pres">
      <dgm:prSet presAssocID="{901D0C71-4009-4495-8451-9C7BEF5DEDD0}" presName="parSh" presStyleLbl="node1" presStyleIdx="0" presStyleCnt="6"/>
      <dgm:spPr/>
    </dgm:pt>
    <dgm:pt modelId="{A02C0110-B41C-4830-98B1-6591C2343169}" type="pres">
      <dgm:prSet presAssocID="{901D0C71-4009-4495-8451-9C7BEF5DEDD0}" presName="desTx" presStyleLbl="fgAcc1" presStyleIdx="0" presStyleCnt="6">
        <dgm:presLayoutVars>
          <dgm:bulletEnabled val="1"/>
        </dgm:presLayoutVars>
      </dgm:prSet>
      <dgm:spPr/>
    </dgm:pt>
    <dgm:pt modelId="{81C2CE47-DFC8-43D9-B70B-787FED9B87B0}" type="pres">
      <dgm:prSet presAssocID="{5EF1C282-C336-4B81-80F3-4B357273FA90}" presName="sibTrans" presStyleLbl="sibTrans2D1" presStyleIdx="0" presStyleCnt="5"/>
      <dgm:spPr/>
    </dgm:pt>
    <dgm:pt modelId="{F52FF049-476B-400A-8CEB-143577F9BA33}" type="pres">
      <dgm:prSet presAssocID="{5EF1C282-C336-4B81-80F3-4B357273FA90}" presName="connTx" presStyleLbl="sibTrans2D1" presStyleIdx="0" presStyleCnt="5"/>
      <dgm:spPr/>
    </dgm:pt>
    <dgm:pt modelId="{46E976A3-ACD1-4B4A-9A14-2237D10FD1F7}" type="pres">
      <dgm:prSet presAssocID="{FBDF6067-3DF9-4536-B722-E34E5CFFD5AD}" presName="composite" presStyleCnt="0"/>
      <dgm:spPr/>
    </dgm:pt>
    <dgm:pt modelId="{B594E86E-79E2-4406-ADB1-5B83EDB87220}" type="pres">
      <dgm:prSet presAssocID="{FBDF6067-3DF9-4536-B722-E34E5CFFD5AD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DB70912-6377-4D33-B5FF-4546EBFEED70}" type="pres">
      <dgm:prSet presAssocID="{FBDF6067-3DF9-4536-B722-E34E5CFFD5AD}" presName="parSh" presStyleLbl="node1" presStyleIdx="1" presStyleCnt="6"/>
      <dgm:spPr/>
    </dgm:pt>
    <dgm:pt modelId="{83DA3E24-A5BC-4C96-88C1-1FED18231FC1}" type="pres">
      <dgm:prSet presAssocID="{FBDF6067-3DF9-4536-B722-E34E5CFFD5AD}" presName="desTx" presStyleLbl="fgAcc1" presStyleIdx="1" presStyleCnt="6">
        <dgm:presLayoutVars>
          <dgm:bulletEnabled val="1"/>
        </dgm:presLayoutVars>
      </dgm:prSet>
      <dgm:spPr/>
    </dgm:pt>
    <dgm:pt modelId="{DBE6EBA7-132D-4C13-95B6-B82A4D7639E8}" type="pres">
      <dgm:prSet presAssocID="{D26D4FBB-1707-4E35-A4E9-85377B2155ED}" presName="sibTrans" presStyleLbl="sibTrans2D1" presStyleIdx="1" presStyleCnt="5"/>
      <dgm:spPr/>
    </dgm:pt>
    <dgm:pt modelId="{B35EA315-7783-4CFC-9E6E-316BD98CE6B0}" type="pres">
      <dgm:prSet presAssocID="{D26D4FBB-1707-4E35-A4E9-85377B2155ED}" presName="connTx" presStyleLbl="sibTrans2D1" presStyleIdx="1" presStyleCnt="5"/>
      <dgm:spPr/>
    </dgm:pt>
    <dgm:pt modelId="{DC439661-0F00-4D3F-BC98-DA7DA2F9D4B1}" type="pres">
      <dgm:prSet presAssocID="{F3D9E602-895C-4110-83AF-2766A3BABE27}" presName="composite" presStyleCnt="0"/>
      <dgm:spPr/>
    </dgm:pt>
    <dgm:pt modelId="{C568DFBE-652E-435B-BED4-B113F41D3656}" type="pres">
      <dgm:prSet presAssocID="{F3D9E602-895C-4110-83AF-2766A3BABE27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DCB08F4-C998-4653-8182-CE7059EEB946}" type="pres">
      <dgm:prSet presAssocID="{F3D9E602-895C-4110-83AF-2766A3BABE27}" presName="parSh" presStyleLbl="node1" presStyleIdx="2" presStyleCnt="6"/>
      <dgm:spPr/>
    </dgm:pt>
    <dgm:pt modelId="{0715829A-41D1-49E8-933E-D51B848E6808}" type="pres">
      <dgm:prSet presAssocID="{F3D9E602-895C-4110-83AF-2766A3BABE27}" presName="desTx" presStyleLbl="fgAcc1" presStyleIdx="2" presStyleCnt="6">
        <dgm:presLayoutVars>
          <dgm:bulletEnabled val="1"/>
        </dgm:presLayoutVars>
      </dgm:prSet>
      <dgm:spPr/>
    </dgm:pt>
    <dgm:pt modelId="{A99BD84C-E850-4B6E-810E-68F7A5F6E8C9}" type="pres">
      <dgm:prSet presAssocID="{F0C5088F-B0DD-402D-BB7D-C5B2FB5B330C}" presName="sibTrans" presStyleLbl="sibTrans2D1" presStyleIdx="2" presStyleCnt="5"/>
      <dgm:spPr/>
    </dgm:pt>
    <dgm:pt modelId="{F9F2BBB0-4755-437D-ADDE-B3F769611765}" type="pres">
      <dgm:prSet presAssocID="{F0C5088F-B0DD-402D-BB7D-C5B2FB5B330C}" presName="connTx" presStyleLbl="sibTrans2D1" presStyleIdx="2" presStyleCnt="5"/>
      <dgm:spPr/>
    </dgm:pt>
    <dgm:pt modelId="{80E3D5F4-4E68-45E7-BED8-C27A144D540D}" type="pres">
      <dgm:prSet presAssocID="{94834DF8-E561-497E-AF4E-4AA93E950BF2}" presName="composite" presStyleCnt="0"/>
      <dgm:spPr/>
    </dgm:pt>
    <dgm:pt modelId="{33B026A9-E2B1-4287-8BEF-6B3D4E474028}" type="pres">
      <dgm:prSet presAssocID="{94834DF8-E561-497E-AF4E-4AA93E950BF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A7E63C8-6B64-4EBF-9723-00C2D5F1BAD2}" type="pres">
      <dgm:prSet presAssocID="{94834DF8-E561-497E-AF4E-4AA93E950BF2}" presName="parSh" presStyleLbl="node1" presStyleIdx="3" presStyleCnt="6"/>
      <dgm:spPr/>
    </dgm:pt>
    <dgm:pt modelId="{A8A1E06F-62EF-46E7-AE01-86B9B22CB96A}" type="pres">
      <dgm:prSet presAssocID="{94834DF8-E561-497E-AF4E-4AA93E950BF2}" presName="desTx" presStyleLbl="fgAcc1" presStyleIdx="3" presStyleCnt="6">
        <dgm:presLayoutVars>
          <dgm:bulletEnabled val="1"/>
        </dgm:presLayoutVars>
      </dgm:prSet>
      <dgm:spPr/>
    </dgm:pt>
    <dgm:pt modelId="{31E333C5-EB8C-4872-A8C3-B8EBE20954AA}" type="pres">
      <dgm:prSet presAssocID="{D73E55E4-EE98-4DF6-9F43-7407ABE9CB33}" presName="sibTrans" presStyleLbl="sibTrans2D1" presStyleIdx="3" presStyleCnt="5"/>
      <dgm:spPr/>
    </dgm:pt>
    <dgm:pt modelId="{812C82D5-5F8E-470B-96AB-4FC421F0DCF7}" type="pres">
      <dgm:prSet presAssocID="{D73E55E4-EE98-4DF6-9F43-7407ABE9CB33}" presName="connTx" presStyleLbl="sibTrans2D1" presStyleIdx="3" presStyleCnt="5"/>
      <dgm:spPr/>
    </dgm:pt>
    <dgm:pt modelId="{90053BAF-834C-4F3C-BAE3-C37AB90C2B46}" type="pres">
      <dgm:prSet presAssocID="{5E7F26FC-FE31-4F2F-8B24-C4F448594D72}" presName="composite" presStyleCnt="0"/>
      <dgm:spPr/>
    </dgm:pt>
    <dgm:pt modelId="{E126A703-8B8B-4331-AADE-015DAA1E51E1}" type="pres">
      <dgm:prSet presAssocID="{5E7F26FC-FE31-4F2F-8B24-C4F448594D72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1ABECF-7C90-4F30-8EB9-1DCEEA34841A}" type="pres">
      <dgm:prSet presAssocID="{5E7F26FC-FE31-4F2F-8B24-C4F448594D72}" presName="parSh" presStyleLbl="node1" presStyleIdx="4" presStyleCnt="6"/>
      <dgm:spPr/>
    </dgm:pt>
    <dgm:pt modelId="{A7B55497-25D3-4C3C-9AC2-B614316FB272}" type="pres">
      <dgm:prSet presAssocID="{5E7F26FC-FE31-4F2F-8B24-C4F448594D72}" presName="desTx" presStyleLbl="fgAcc1" presStyleIdx="4" presStyleCnt="6">
        <dgm:presLayoutVars>
          <dgm:bulletEnabled val="1"/>
        </dgm:presLayoutVars>
      </dgm:prSet>
      <dgm:spPr/>
    </dgm:pt>
    <dgm:pt modelId="{1924B3B6-8E50-4EEE-B9F0-D0C8D67CB239}" type="pres">
      <dgm:prSet presAssocID="{3320C6E4-95DD-4825-B25F-63793E2AE7CC}" presName="sibTrans" presStyleLbl="sibTrans2D1" presStyleIdx="4" presStyleCnt="5"/>
      <dgm:spPr/>
    </dgm:pt>
    <dgm:pt modelId="{436A947F-6073-40BD-A253-79501139C70C}" type="pres">
      <dgm:prSet presAssocID="{3320C6E4-95DD-4825-B25F-63793E2AE7CC}" presName="connTx" presStyleLbl="sibTrans2D1" presStyleIdx="4" presStyleCnt="5"/>
      <dgm:spPr/>
    </dgm:pt>
    <dgm:pt modelId="{6C0D6791-2706-485A-AEFD-49D9F7FD6ED5}" type="pres">
      <dgm:prSet presAssocID="{7FED8D83-7F45-4FA7-8029-5BD87FDAAB17}" presName="composite" presStyleCnt="0"/>
      <dgm:spPr/>
    </dgm:pt>
    <dgm:pt modelId="{044766E6-EC52-4816-B22E-6DF2A33E614B}" type="pres">
      <dgm:prSet presAssocID="{7FED8D83-7F45-4FA7-8029-5BD87FDAAB17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F17D995-4393-4F95-9AC5-E05838338DF0}" type="pres">
      <dgm:prSet presAssocID="{7FED8D83-7F45-4FA7-8029-5BD87FDAAB17}" presName="parSh" presStyleLbl="node1" presStyleIdx="5" presStyleCnt="6"/>
      <dgm:spPr/>
    </dgm:pt>
    <dgm:pt modelId="{32C0084A-9199-4250-A724-AC179D1D2621}" type="pres">
      <dgm:prSet presAssocID="{7FED8D83-7F45-4FA7-8029-5BD87FDAAB17}" presName="desTx" presStyleLbl="fgAcc1" presStyleIdx="5" presStyleCnt="6" custFlipHor="1" custScaleX="59679">
        <dgm:presLayoutVars>
          <dgm:bulletEnabled val="1"/>
        </dgm:presLayoutVars>
      </dgm:prSet>
      <dgm:spPr/>
    </dgm:pt>
  </dgm:ptLst>
  <dgm:cxnLst>
    <dgm:cxn modelId="{ADAF5707-42EB-41A0-A8BA-8CE3ACE9864F}" srcId="{F3D9E602-895C-4110-83AF-2766A3BABE27}" destId="{DF2711AE-C052-4E67-9B7F-52E5846C6DB9}" srcOrd="0" destOrd="0" parTransId="{92A1D2B3-B627-4903-930C-7753B70E9678}" sibTransId="{82A6261F-3619-4044-A3EE-D21041ACF819}"/>
    <dgm:cxn modelId="{1199B407-B3B3-4F29-9DF0-CAACBD2950F6}" type="presOf" srcId="{7FED8D83-7F45-4FA7-8029-5BD87FDAAB17}" destId="{5F17D995-4393-4F95-9AC5-E05838338DF0}" srcOrd="1" destOrd="0" presId="urn:microsoft.com/office/officeart/2005/8/layout/process3"/>
    <dgm:cxn modelId="{395E4C0B-7099-4EFB-B8FB-357E05D0D506}" srcId="{8BC1F0DF-4CD4-4B54-BEBC-813EB365A205}" destId="{5E7F26FC-FE31-4F2F-8B24-C4F448594D72}" srcOrd="4" destOrd="0" parTransId="{2D708707-9ED7-4D25-8DA3-82D411F93E53}" sibTransId="{3320C6E4-95DD-4825-B25F-63793E2AE7CC}"/>
    <dgm:cxn modelId="{BBE0EB0C-A954-42DF-9089-923AE7CBCB93}" type="presOf" srcId="{7FED8D83-7F45-4FA7-8029-5BD87FDAAB17}" destId="{044766E6-EC52-4816-B22E-6DF2A33E614B}" srcOrd="0" destOrd="0" presId="urn:microsoft.com/office/officeart/2005/8/layout/process3"/>
    <dgm:cxn modelId="{CE5F9C0D-49F4-4175-A560-F9F8FE83AC44}" type="presOf" srcId="{D26D4FBB-1707-4E35-A4E9-85377B2155ED}" destId="{DBE6EBA7-132D-4C13-95B6-B82A4D7639E8}" srcOrd="0" destOrd="0" presId="urn:microsoft.com/office/officeart/2005/8/layout/process3"/>
    <dgm:cxn modelId="{C89DF40F-5807-40C0-AB82-A26A5B34E4D7}" srcId="{FBDF6067-3DF9-4536-B722-E34E5CFFD5AD}" destId="{5686B23C-2824-4E91-988C-60685F55137C}" srcOrd="0" destOrd="0" parTransId="{E1C99E17-C92E-47BA-A9A4-FE6D8EFF4F0A}" sibTransId="{8E0FE224-4B44-4B98-AB4B-EEC18E5653B5}"/>
    <dgm:cxn modelId="{7DE9B216-B79E-462E-9719-43934247B8F2}" type="presOf" srcId="{5686B23C-2824-4E91-988C-60685F55137C}" destId="{83DA3E24-A5BC-4C96-88C1-1FED18231FC1}" srcOrd="0" destOrd="0" presId="urn:microsoft.com/office/officeart/2005/8/layout/process3"/>
    <dgm:cxn modelId="{86AB6A19-BB95-4F17-8E51-D5E24EB5FF59}" type="presOf" srcId="{AB7AF15B-73CB-4B93-8169-EC6EB0823750}" destId="{A02C0110-B41C-4830-98B1-6591C2343169}" srcOrd="0" destOrd="0" presId="urn:microsoft.com/office/officeart/2005/8/layout/process3"/>
    <dgm:cxn modelId="{AE07E41C-6812-4307-B2A2-1543B7F4CC85}" srcId="{8BC1F0DF-4CD4-4B54-BEBC-813EB365A205}" destId="{901D0C71-4009-4495-8451-9C7BEF5DEDD0}" srcOrd="0" destOrd="0" parTransId="{354F51C2-EC20-4D1F-BAE4-8DD6DA3FF440}" sibTransId="{5EF1C282-C336-4B81-80F3-4B357273FA90}"/>
    <dgm:cxn modelId="{32C31925-C29A-4BCE-8E98-B3D623C6C697}" type="presOf" srcId="{FBDF6067-3DF9-4536-B722-E34E5CFFD5AD}" destId="{EDB70912-6377-4D33-B5FF-4546EBFEED70}" srcOrd="1" destOrd="0" presId="urn:microsoft.com/office/officeart/2005/8/layout/process3"/>
    <dgm:cxn modelId="{1B482831-4DC0-4AB1-BA4F-90F96CF2B093}" srcId="{8BC1F0DF-4CD4-4B54-BEBC-813EB365A205}" destId="{F3D9E602-895C-4110-83AF-2766A3BABE27}" srcOrd="2" destOrd="0" parTransId="{6F6E583B-5B64-4864-BC3E-281231754DAB}" sibTransId="{F0C5088F-B0DD-402D-BB7D-C5B2FB5B330C}"/>
    <dgm:cxn modelId="{B491AA31-B94C-4047-8427-7AEBE36BD56C}" srcId="{8BC1F0DF-4CD4-4B54-BEBC-813EB365A205}" destId="{7FED8D83-7F45-4FA7-8029-5BD87FDAAB17}" srcOrd="5" destOrd="0" parTransId="{E26EFB51-6052-429F-A144-E7465E84FB41}" sibTransId="{E2EEB582-9D03-47C9-95A4-EB61D98751A8}"/>
    <dgm:cxn modelId="{A86CF237-C7D5-4747-812B-816C9EA068C3}" type="presOf" srcId="{8BC1F0DF-4CD4-4B54-BEBC-813EB365A205}" destId="{2E4CC1E4-7A60-4A17-AED1-AD0F021084AB}" srcOrd="0" destOrd="0" presId="urn:microsoft.com/office/officeart/2005/8/layout/process3"/>
    <dgm:cxn modelId="{E0E0F85C-D327-4376-A473-F1F08FD246BD}" type="presOf" srcId="{5E7F26FC-FE31-4F2F-8B24-C4F448594D72}" destId="{D51ABECF-7C90-4F30-8EB9-1DCEEA34841A}" srcOrd="1" destOrd="0" presId="urn:microsoft.com/office/officeart/2005/8/layout/process3"/>
    <dgm:cxn modelId="{B9D5D762-EED3-45E2-B769-106E732DB19F}" type="presOf" srcId="{94834DF8-E561-497E-AF4E-4AA93E950BF2}" destId="{EA7E63C8-6B64-4EBF-9723-00C2D5F1BAD2}" srcOrd="1" destOrd="0" presId="urn:microsoft.com/office/officeart/2005/8/layout/process3"/>
    <dgm:cxn modelId="{671AE168-E91B-41DA-ABCF-EAFDACEEBB98}" type="presOf" srcId="{5E7F26FC-FE31-4F2F-8B24-C4F448594D72}" destId="{E126A703-8B8B-4331-AADE-015DAA1E51E1}" srcOrd="0" destOrd="0" presId="urn:microsoft.com/office/officeart/2005/8/layout/process3"/>
    <dgm:cxn modelId="{1BAA036A-1E27-4C88-843F-A58EA03D341B}" type="presOf" srcId="{7B38B6C5-6497-4302-A1EC-05A3B7878F77}" destId="{A8A1E06F-62EF-46E7-AE01-86B9B22CB96A}" srcOrd="0" destOrd="0" presId="urn:microsoft.com/office/officeart/2005/8/layout/process3"/>
    <dgm:cxn modelId="{B7321854-F35A-476F-AE55-CA6A0AC3B025}" srcId="{8BC1F0DF-4CD4-4B54-BEBC-813EB365A205}" destId="{FBDF6067-3DF9-4536-B722-E34E5CFFD5AD}" srcOrd="1" destOrd="0" parTransId="{595F0B45-BC32-4519-A4B5-48DCADDF4620}" sibTransId="{D26D4FBB-1707-4E35-A4E9-85377B2155ED}"/>
    <dgm:cxn modelId="{B435BA79-DF0A-4BB9-8CF1-882A622A49C1}" type="presOf" srcId="{FBDF6067-3DF9-4536-B722-E34E5CFFD5AD}" destId="{B594E86E-79E2-4406-ADB1-5B83EDB87220}" srcOrd="0" destOrd="0" presId="urn:microsoft.com/office/officeart/2005/8/layout/process3"/>
    <dgm:cxn modelId="{46041F84-D6D3-4D9B-95A9-60781BA4F479}" srcId="{FBDF6067-3DF9-4536-B722-E34E5CFFD5AD}" destId="{79AC2691-12E8-407C-887E-D48687677463}" srcOrd="2" destOrd="0" parTransId="{F0286BC5-5516-451E-BF62-D6C10A43DB9C}" sibTransId="{04F1197F-B4FF-4C73-B3DE-16EC0311E557}"/>
    <dgm:cxn modelId="{7E876885-5F71-4255-9456-903E114549A9}" type="presOf" srcId="{5EF1C282-C336-4B81-80F3-4B357273FA90}" destId="{F52FF049-476B-400A-8CEB-143577F9BA33}" srcOrd="1" destOrd="0" presId="urn:microsoft.com/office/officeart/2005/8/layout/process3"/>
    <dgm:cxn modelId="{8A763887-D486-4F7C-B350-B87C057DB8FD}" type="presOf" srcId="{94834DF8-E561-497E-AF4E-4AA93E950BF2}" destId="{33B026A9-E2B1-4287-8BEF-6B3D4E474028}" srcOrd="0" destOrd="0" presId="urn:microsoft.com/office/officeart/2005/8/layout/process3"/>
    <dgm:cxn modelId="{E85AEF88-BD08-47CA-8772-6CC38D912EE8}" type="presOf" srcId="{DF2711AE-C052-4E67-9B7F-52E5846C6DB9}" destId="{0715829A-41D1-49E8-933E-D51B848E6808}" srcOrd="0" destOrd="0" presId="urn:microsoft.com/office/officeart/2005/8/layout/process3"/>
    <dgm:cxn modelId="{E958EB90-BE30-4050-B533-6D21841E395C}" type="presOf" srcId="{D73E55E4-EE98-4DF6-9F43-7407ABE9CB33}" destId="{31E333C5-EB8C-4872-A8C3-B8EBE20954AA}" srcOrd="0" destOrd="0" presId="urn:microsoft.com/office/officeart/2005/8/layout/process3"/>
    <dgm:cxn modelId="{A934A993-0330-47E2-A418-FA7C9DBD0BA2}" srcId="{5E7F26FC-FE31-4F2F-8B24-C4F448594D72}" destId="{3777E367-EFD7-4F29-B1F5-40D95E282AA6}" srcOrd="0" destOrd="0" parTransId="{2E1DEC45-F094-4206-BD47-15F1E3E07D3A}" sibTransId="{057D65F7-8AAA-4E46-9246-CC4CC88D3012}"/>
    <dgm:cxn modelId="{F5B59A99-F382-4F2A-84B0-C0FC8FEB0278}" type="presOf" srcId="{C8A4FAE2-1793-41C6-9587-F12786899C27}" destId="{83DA3E24-A5BC-4C96-88C1-1FED18231FC1}" srcOrd="0" destOrd="1" presId="urn:microsoft.com/office/officeart/2005/8/layout/process3"/>
    <dgm:cxn modelId="{9E109BC0-E5DA-420E-B418-C762C8AD6DC3}" srcId="{FBDF6067-3DF9-4536-B722-E34E5CFFD5AD}" destId="{C8A4FAE2-1793-41C6-9587-F12786899C27}" srcOrd="1" destOrd="0" parTransId="{96F08C6C-114D-44EC-9C79-340A6372951A}" sibTransId="{13FBF8EF-165D-48B0-A0FE-EA340A4A4961}"/>
    <dgm:cxn modelId="{55F6E8C6-90AA-4B00-B0D6-F285C37D3EBD}" type="presOf" srcId="{3320C6E4-95DD-4825-B25F-63793E2AE7CC}" destId="{436A947F-6073-40BD-A253-79501139C70C}" srcOrd="1" destOrd="0" presId="urn:microsoft.com/office/officeart/2005/8/layout/process3"/>
    <dgm:cxn modelId="{BCE1F6CA-0F33-42C7-A6EA-B7DFDA2BDF68}" type="presOf" srcId="{D26D4FBB-1707-4E35-A4E9-85377B2155ED}" destId="{B35EA315-7783-4CFC-9E6E-316BD98CE6B0}" srcOrd="1" destOrd="0" presId="urn:microsoft.com/office/officeart/2005/8/layout/process3"/>
    <dgm:cxn modelId="{6439A1CF-1D77-48FA-9D22-93FB4BC61151}" type="presOf" srcId="{3320C6E4-95DD-4825-B25F-63793E2AE7CC}" destId="{1924B3B6-8E50-4EEE-B9F0-D0C8D67CB239}" srcOrd="0" destOrd="0" presId="urn:microsoft.com/office/officeart/2005/8/layout/process3"/>
    <dgm:cxn modelId="{6B2113D9-3D1E-447D-9C5F-F28537042A94}" type="presOf" srcId="{5EF1C282-C336-4B81-80F3-4B357273FA90}" destId="{81C2CE47-DFC8-43D9-B70B-787FED9B87B0}" srcOrd="0" destOrd="0" presId="urn:microsoft.com/office/officeart/2005/8/layout/process3"/>
    <dgm:cxn modelId="{86C35BDA-001A-40E4-ABDE-98E35AC92394}" type="presOf" srcId="{F0C5088F-B0DD-402D-BB7D-C5B2FB5B330C}" destId="{F9F2BBB0-4755-437D-ADDE-B3F769611765}" srcOrd="1" destOrd="0" presId="urn:microsoft.com/office/officeart/2005/8/layout/process3"/>
    <dgm:cxn modelId="{E62A63DF-B525-48C4-9BF5-E55972D6ADDE}" srcId="{94834DF8-E561-497E-AF4E-4AA93E950BF2}" destId="{7B38B6C5-6497-4302-A1EC-05A3B7878F77}" srcOrd="0" destOrd="0" parTransId="{3DDA4293-A926-466D-AB4C-85D4763D3A4C}" sibTransId="{5BCA97D3-A885-4BE4-BFAE-997BF2D982B0}"/>
    <dgm:cxn modelId="{730445E7-EE16-4C0E-8D5F-EB6F0231CAB0}" type="presOf" srcId="{F0C5088F-B0DD-402D-BB7D-C5B2FB5B330C}" destId="{A99BD84C-E850-4B6E-810E-68F7A5F6E8C9}" srcOrd="0" destOrd="0" presId="urn:microsoft.com/office/officeart/2005/8/layout/process3"/>
    <dgm:cxn modelId="{861E36EA-AEC4-448D-899D-94CDB7E13D9E}" type="presOf" srcId="{F3D9E602-895C-4110-83AF-2766A3BABE27}" destId="{C568DFBE-652E-435B-BED4-B113F41D3656}" srcOrd="0" destOrd="0" presId="urn:microsoft.com/office/officeart/2005/8/layout/process3"/>
    <dgm:cxn modelId="{B7A1A2EA-5B48-4ADD-973C-2FD7E9AA15F2}" srcId="{901D0C71-4009-4495-8451-9C7BEF5DEDD0}" destId="{AB7AF15B-73CB-4B93-8169-EC6EB0823750}" srcOrd="0" destOrd="0" parTransId="{CD46C40F-F810-4C5C-A67C-27784343A129}" sibTransId="{665B9D0B-FFA4-4010-8628-C45C0831D9B9}"/>
    <dgm:cxn modelId="{2D5706ED-9EA8-4ACC-9C83-C18BCDE06BC2}" srcId="{8BC1F0DF-4CD4-4B54-BEBC-813EB365A205}" destId="{94834DF8-E561-497E-AF4E-4AA93E950BF2}" srcOrd="3" destOrd="0" parTransId="{6D140679-6599-4CE4-9472-2C66F5A84E4B}" sibTransId="{D73E55E4-EE98-4DF6-9F43-7407ABE9CB33}"/>
    <dgm:cxn modelId="{B20921ED-D6B9-4990-8E8C-B1FAAD55CD1D}" type="presOf" srcId="{3777E367-EFD7-4F29-B1F5-40D95E282AA6}" destId="{A7B55497-25D3-4C3C-9AC2-B614316FB272}" srcOrd="0" destOrd="0" presId="urn:microsoft.com/office/officeart/2005/8/layout/process3"/>
    <dgm:cxn modelId="{271072EF-F806-4982-B927-DB1FEE6905A2}" type="presOf" srcId="{79AC2691-12E8-407C-887E-D48687677463}" destId="{83DA3E24-A5BC-4C96-88C1-1FED18231FC1}" srcOrd="0" destOrd="2" presId="urn:microsoft.com/office/officeart/2005/8/layout/process3"/>
    <dgm:cxn modelId="{93F4A4F1-47E9-410F-8EE1-3583FE80281A}" type="presOf" srcId="{D73E55E4-EE98-4DF6-9F43-7407ABE9CB33}" destId="{812C82D5-5F8E-470B-96AB-4FC421F0DCF7}" srcOrd="1" destOrd="0" presId="urn:microsoft.com/office/officeart/2005/8/layout/process3"/>
    <dgm:cxn modelId="{1458C8F1-2EC1-4A4D-A241-F4C4682ADDC8}" type="presOf" srcId="{901D0C71-4009-4495-8451-9C7BEF5DEDD0}" destId="{FDA51426-427D-4064-9D6F-F36533E46B01}" srcOrd="0" destOrd="0" presId="urn:microsoft.com/office/officeart/2005/8/layout/process3"/>
    <dgm:cxn modelId="{6BD8B4F4-BA42-47A7-B047-E0A90BB760A1}" type="presOf" srcId="{901D0C71-4009-4495-8451-9C7BEF5DEDD0}" destId="{3BA2DC05-E8DF-4CF9-B790-F1ADA69F65B9}" srcOrd="1" destOrd="0" presId="urn:microsoft.com/office/officeart/2005/8/layout/process3"/>
    <dgm:cxn modelId="{212BADFA-578A-4E36-9692-DDA0695F32B8}" type="presOf" srcId="{F3D9E602-895C-4110-83AF-2766A3BABE27}" destId="{DDCB08F4-C998-4653-8182-CE7059EEB946}" srcOrd="1" destOrd="0" presId="urn:microsoft.com/office/officeart/2005/8/layout/process3"/>
    <dgm:cxn modelId="{675070AC-A582-4E5A-8E5D-554CB9BC73CA}" type="presParOf" srcId="{2E4CC1E4-7A60-4A17-AED1-AD0F021084AB}" destId="{FB07151D-591A-45DA-81EE-64429B1F801F}" srcOrd="0" destOrd="0" presId="urn:microsoft.com/office/officeart/2005/8/layout/process3"/>
    <dgm:cxn modelId="{985DCE2A-6DEA-4F3C-A6E4-4CB4BCBD1FB8}" type="presParOf" srcId="{FB07151D-591A-45DA-81EE-64429B1F801F}" destId="{FDA51426-427D-4064-9D6F-F36533E46B01}" srcOrd="0" destOrd="0" presId="urn:microsoft.com/office/officeart/2005/8/layout/process3"/>
    <dgm:cxn modelId="{DAAD9A1B-A501-4D62-A249-5F1C1486F791}" type="presParOf" srcId="{FB07151D-591A-45DA-81EE-64429B1F801F}" destId="{3BA2DC05-E8DF-4CF9-B790-F1ADA69F65B9}" srcOrd="1" destOrd="0" presId="urn:microsoft.com/office/officeart/2005/8/layout/process3"/>
    <dgm:cxn modelId="{99E1FE32-96E5-46B5-9FC1-67F44A1202BA}" type="presParOf" srcId="{FB07151D-591A-45DA-81EE-64429B1F801F}" destId="{A02C0110-B41C-4830-98B1-6591C2343169}" srcOrd="2" destOrd="0" presId="urn:microsoft.com/office/officeart/2005/8/layout/process3"/>
    <dgm:cxn modelId="{F50DD320-BF51-4765-9BD6-080D8F0D6BE1}" type="presParOf" srcId="{2E4CC1E4-7A60-4A17-AED1-AD0F021084AB}" destId="{81C2CE47-DFC8-43D9-B70B-787FED9B87B0}" srcOrd="1" destOrd="0" presId="urn:microsoft.com/office/officeart/2005/8/layout/process3"/>
    <dgm:cxn modelId="{FEE7205F-A2BE-4010-97C5-CDE57963AAB5}" type="presParOf" srcId="{81C2CE47-DFC8-43D9-B70B-787FED9B87B0}" destId="{F52FF049-476B-400A-8CEB-143577F9BA33}" srcOrd="0" destOrd="0" presId="urn:microsoft.com/office/officeart/2005/8/layout/process3"/>
    <dgm:cxn modelId="{B8B72DDC-ADDF-4747-B167-3E0DE62CCE3F}" type="presParOf" srcId="{2E4CC1E4-7A60-4A17-AED1-AD0F021084AB}" destId="{46E976A3-ACD1-4B4A-9A14-2237D10FD1F7}" srcOrd="2" destOrd="0" presId="urn:microsoft.com/office/officeart/2005/8/layout/process3"/>
    <dgm:cxn modelId="{9D70B1D4-05CF-4C6E-BDC2-B1EFBE45154C}" type="presParOf" srcId="{46E976A3-ACD1-4B4A-9A14-2237D10FD1F7}" destId="{B594E86E-79E2-4406-ADB1-5B83EDB87220}" srcOrd="0" destOrd="0" presId="urn:microsoft.com/office/officeart/2005/8/layout/process3"/>
    <dgm:cxn modelId="{6E4FA091-5BC3-403D-943C-6019C2B3D98F}" type="presParOf" srcId="{46E976A3-ACD1-4B4A-9A14-2237D10FD1F7}" destId="{EDB70912-6377-4D33-B5FF-4546EBFEED70}" srcOrd="1" destOrd="0" presId="urn:microsoft.com/office/officeart/2005/8/layout/process3"/>
    <dgm:cxn modelId="{5252F9A3-FF13-4A3B-9E46-E19ABCD0BE38}" type="presParOf" srcId="{46E976A3-ACD1-4B4A-9A14-2237D10FD1F7}" destId="{83DA3E24-A5BC-4C96-88C1-1FED18231FC1}" srcOrd="2" destOrd="0" presId="urn:microsoft.com/office/officeart/2005/8/layout/process3"/>
    <dgm:cxn modelId="{8F978E18-6789-474A-A6ED-40DAA6006C10}" type="presParOf" srcId="{2E4CC1E4-7A60-4A17-AED1-AD0F021084AB}" destId="{DBE6EBA7-132D-4C13-95B6-B82A4D7639E8}" srcOrd="3" destOrd="0" presId="urn:microsoft.com/office/officeart/2005/8/layout/process3"/>
    <dgm:cxn modelId="{E1AA3CD0-C441-4528-991F-5673B79FCE24}" type="presParOf" srcId="{DBE6EBA7-132D-4C13-95B6-B82A4D7639E8}" destId="{B35EA315-7783-4CFC-9E6E-316BD98CE6B0}" srcOrd="0" destOrd="0" presId="urn:microsoft.com/office/officeart/2005/8/layout/process3"/>
    <dgm:cxn modelId="{0FB4087C-99D0-40D5-9BA4-825307A19B8A}" type="presParOf" srcId="{2E4CC1E4-7A60-4A17-AED1-AD0F021084AB}" destId="{DC439661-0F00-4D3F-BC98-DA7DA2F9D4B1}" srcOrd="4" destOrd="0" presId="urn:microsoft.com/office/officeart/2005/8/layout/process3"/>
    <dgm:cxn modelId="{D2752D88-CED8-4524-8F92-94E8D3DFB19E}" type="presParOf" srcId="{DC439661-0F00-4D3F-BC98-DA7DA2F9D4B1}" destId="{C568DFBE-652E-435B-BED4-B113F41D3656}" srcOrd="0" destOrd="0" presId="urn:microsoft.com/office/officeart/2005/8/layout/process3"/>
    <dgm:cxn modelId="{EDC29880-B6D2-4F49-BF0C-D2C7E8643BDB}" type="presParOf" srcId="{DC439661-0F00-4D3F-BC98-DA7DA2F9D4B1}" destId="{DDCB08F4-C998-4653-8182-CE7059EEB946}" srcOrd="1" destOrd="0" presId="urn:microsoft.com/office/officeart/2005/8/layout/process3"/>
    <dgm:cxn modelId="{0B7E9847-FE2A-40AA-9723-79F4FD6F641D}" type="presParOf" srcId="{DC439661-0F00-4D3F-BC98-DA7DA2F9D4B1}" destId="{0715829A-41D1-49E8-933E-D51B848E6808}" srcOrd="2" destOrd="0" presId="urn:microsoft.com/office/officeart/2005/8/layout/process3"/>
    <dgm:cxn modelId="{8EE808B3-BC29-4B46-AD02-A39862E6632F}" type="presParOf" srcId="{2E4CC1E4-7A60-4A17-AED1-AD0F021084AB}" destId="{A99BD84C-E850-4B6E-810E-68F7A5F6E8C9}" srcOrd="5" destOrd="0" presId="urn:microsoft.com/office/officeart/2005/8/layout/process3"/>
    <dgm:cxn modelId="{A69AAB8A-695B-4719-B290-209C69FA8B96}" type="presParOf" srcId="{A99BD84C-E850-4B6E-810E-68F7A5F6E8C9}" destId="{F9F2BBB0-4755-437D-ADDE-B3F769611765}" srcOrd="0" destOrd="0" presId="urn:microsoft.com/office/officeart/2005/8/layout/process3"/>
    <dgm:cxn modelId="{3CB32739-399B-43F4-A488-7EF55A41B5AA}" type="presParOf" srcId="{2E4CC1E4-7A60-4A17-AED1-AD0F021084AB}" destId="{80E3D5F4-4E68-45E7-BED8-C27A144D540D}" srcOrd="6" destOrd="0" presId="urn:microsoft.com/office/officeart/2005/8/layout/process3"/>
    <dgm:cxn modelId="{53E11F9A-5184-4F85-BBB2-6B5059AC9BBD}" type="presParOf" srcId="{80E3D5F4-4E68-45E7-BED8-C27A144D540D}" destId="{33B026A9-E2B1-4287-8BEF-6B3D4E474028}" srcOrd="0" destOrd="0" presId="urn:microsoft.com/office/officeart/2005/8/layout/process3"/>
    <dgm:cxn modelId="{AF0612F4-8E3A-4E40-B99C-F60C04B02176}" type="presParOf" srcId="{80E3D5F4-4E68-45E7-BED8-C27A144D540D}" destId="{EA7E63C8-6B64-4EBF-9723-00C2D5F1BAD2}" srcOrd="1" destOrd="0" presId="urn:microsoft.com/office/officeart/2005/8/layout/process3"/>
    <dgm:cxn modelId="{01DA67B3-4804-4632-9DAC-E2D0B06503D8}" type="presParOf" srcId="{80E3D5F4-4E68-45E7-BED8-C27A144D540D}" destId="{A8A1E06F-62EF-46E7-AE01-86B9B22CB96A}" srcOrd="2" destOrd="0" presId="urn:microsoft.com/office/officeart/2005/8/layout/process3"/>
    <dgm:cxn modelId="{F7EF4C61-892C-42B6-810D-88E93616D5CD}" type="presParOf" srcId="{2E4CC1E4-7A60-4A17-AED1-AD0F021084AB}" destId="{31E333C5-EB8C-4872-A8C3-B8EBE20954AA}" srcOrd="7" destOrd="0" presId="urn:microsoft.com/office/officeart/2005/8/layout/process3"/>
    <dgm:cxn modelId="{F550AF60-1F99-43B2-8449-78D92AE9587C}" type="presParOf" srcId="{31E333C5-EB8C-4872-A8C3-B8EBE20954AA}" destId="{812C82D5-5F8E-470B-96AB-4FC421F0DCF7}" srcOrd="0" destOrd="0" presId="urn:microsoft.com/office/officeart/2005/8/layout/process3"/>
    <dgm:cxn modelId="{E80576D9-31E3-4521-868F-29F321B9074E}" type="presParOf" srcId="{2E4CC1E4-7A60-4A17-AED1-AD0F021084AB}" destId="{90053BAF-834C-4F3C-BAE3-C37AB90C2B46}" srcOrd="8" destOrd="0" presId="urn:microsoft.com/office/officeart/2005/8/layout/process3"/>
    <dgm:cxn modelId="{32078725-8113-4D72-A569-4A2AC257E520}" type="presParOf" srcId="{90053BAF-834C-4F3C-BAE3-C37AB90C2B46}" destId="{E126A703-8B8B-4331-AADE-015DAA1E51E1}" srcOrd="0" destOrd="0" presId="urn:microsoft.com/office/officeart/2005/8/layout/process3"/>
    <dgm:cxn modelId="{62DCC32C-7723-4BE9-985E-AD56F7E1195E}" type="presParOf" srcId="{90053BAF-834C-4F3C-BAE3-C37AB90C2B46}" destId="{D51ABECF-7C90-4F30-8EB9-1DCEEA34841A}" srcOrd="1" destOrd="0" presId="urn:microsoft.com/office/officeart/2005/8/layout/process3"/>
    <dgm:cxn modelId="{25C297C7-4C21-4BA7-BF67-7C634B00D92B}" type="presParOf" srcId="{90053BAF-834C-4F3C-BAE3-C37AB90C2B46}" destId="{A7B55497-25D3-4C3C-9AC2-B614316FB272}" srcOrd="2" destOrd="0" presId="urn:microsoft.com/office/officeart/2005/8/layout/process3"/>
    <dgm:cxn modelId="{28344D72-7009-4A85-92BE-79520D8B96F8}" type="presParOf" srcId="{2E4CC1E4-7A60-4A17-AED1-AD0F021084AB}" destId="{1924B3B6-8E50-4EEE-B9F0-D0C8D67CB239}" srcOrd="9" destOrd="0" presId="urn:microsoft.com/office/officeart/2005/8/layout/process3"/>
    <dgm:cxn modelId="{8B3C08F9-35B5-4DC2-B7CC-2BB736CC7B7E}" type="presParOf" srcId="{1924B3B6-8E50-4EEE-B9F0-D0C8D67CB239}" destId="{436A947F-6073-40BD-A253-79501139C70C}" srcOrd="0" destOrd="0" presId="urn:microsoft.com/office/officeart/2005/8/layout/process3"/>
    <dgm:cxn modelId="{AF2544A8-8B50-4F30-8690-6A63DF03D63E}" type="presParOf" srcId="{2E4CC1E4-7A60-4A17-AED1-AD0F021084AB}" destId="{6C0D6791-2706-485A-AEFD-49D9F7FD6ED5}" srcOrd="10" destOrd="0" presId="urn:microsoft.com/office/officeart/2005/8/layout/process3"/>
    <dgm:cxn modelId="{55935C44-A348-4CF5-8448-E92736A30D74}" type="presParOf" srcId="{6C0D6791-2706-485A-AEFD-49D9F7FD6ED5}" destId="{044766E6-EC52-4816-B22E-6DF2A33E614B}" srcOrd="0" destOrd="0" presId="urn:microsoft.com/office/officeart/2005/8/layout/process3"/>
    <dgm:cxn modelId="{A4A0449F-55BF-4D5B-A769-FDCBA721C3D9}" type="presParOf" srcId="{6C0D6791-2706-485A-AEFD-49D9F7FD6ED5}" destId="{5F17D995-4393-4F95-9AC5-E05838338DF0}" srcOrd="1" destOrd="0" presId="urn:microsoft.com/office/officeart/2005/8/layout/process3"/>
    <dgm:cxn modelId="{EC863FD0-BB31-44D3-9EE6-C04988FC04AC}" type="presParOf" srcId="{6C0D6791-2706-485A-AEFD-49D9F7FD6ED5}" destId="{32C0084A-9199-4250-A724-AC179D1D262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2DC05-E8DF-4CF9-B790-F1ADA69F65B9}">
      <dsp:nvSpPr>
        <dsp:cNvPr id="0" name=""/>
        <dsp:cNvSpPr/>
      </dsp:nvSpPr>
      <dsp:spPr>
        <a:xfrm>
          <a:off x="2106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Schematic Design</a:t>
          </a:r>
          <a:endParaRPr lang="en-US" sz="1000" kern="1200"/>
        </a:p>
      </dsp:txBody>
      <dsp:txXfrm>
        <a:off x="2106" y="161278"/>
        <a:ext cx="1312786" cy="288000"/>
      </dsp:txXfrm>
    </dsp:sp>
    <dsp:sp modelId="{A02C0110-B41C-4830-98B1-6591C2343169}">
      <dsp:nvSpPr>
        <dsp:cNvPr id="0" name=""/>
        <dsp:cNvSpPr/>
      </dsp:nvSpPr>
      <dsp:spPr>
        <a:xfrm>
          <a:off x="270990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200" kern="1200"/>
            <a:t>Tool: </a:t>
          </a:r>
          <a:br>
            <a:rPr lang="vi-VN" sz="1200" kern="1200"/>
          </a:br>
          <a:r>
            <a:rPr lang="vi-VN" sz="1200" kern="1200"/>
            <a:t>Custom Compiler</a:t>
          </a:r>
          <a:endParaRPr lang="en-US" sz="1200" kern="1200"/>
        </a:p>
      </dsp:txBody>
      <dsp:txXfrm>
        <a:off x="297976" y="476264"/>
        <a:ext cx="1258814" cy="867403"/>
      </dsp:txXfrm>
    </dsp:sp>
    <dsp:sp modelId="{81C2CE47-DFC8-43D9-B70B-787FED9B87B0}">
      <dsp:nvSpPr>
        <dsp:cNvPr id="0" name=""/>
        <dsp:cNvSpPr/>
      </dsp:nvSpPr>
      <dsp:spPr>
        <a:xfrm>
          <a:off x="1513906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513906" y="207224"/>
        <a:ext cx="323856" cy="196107"/>
      </dsp:txXfrm>
    </dsp:sp>
    <dsp:sp modelId="{EDB70912-6377-4D33-B5FF-4546EBFEED70}">
      <dsp:nvSpPr>
        <dsp:cNvPr id="0" name=""/>
        <dsp:cNvSpPr/>
      </dsp:nvSpPr>
      <dsp:spPr>
        <a:xfrm>
          <a:off x="2110947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Pre-sim</a:t>
          </a:r>
          <a:endParaRPr lang="en-US" sz="1000" kern="1200"/>
        </a:p>
      </dsp:txBody>
      <dsp:txXfrm>
        <a:off x="2110947" y="161278"/>
        <a:ext cx="1312786" cy="288000"/>
      </dsp:txXfrm>
    </dsp:sp>
    <dsp:sp modelId="{83DA3E24-A5BC-4C96-88C1-1FED18231FC1}">
      <dsp:nvSpPr>
        <dsp:cNvPr id="0" name=""/>
        <dsp:cNvSpPr/>
      </dsp:nvSpPr>
      <dsp:spPr>
        <a:xfrm>
          <a:off x="2379831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PrimeWave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Simulator: Hspice/Primesim/</a:t>
          </a:r>
          <a:br>
            <a:rPr lang="vi-VN" sz="1000" kern="1200"/>
          </a:br>
          <a:r>
            <a:rPr lang="vi-VN" sz="1000" kern="1200"/>
            <a:t>Finesime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Waveview: wv</a:t>
          </a:r>
          <a:endParaRPr lang="en-US" sz="1000" kern="1200"/>
        </a:p>
      </dsp:txBody>
      <dsp:txXfrm>
        <a:off x="2406817" y="476264"/>
        <a:ext cx="1258814" cy="867403"/>
      </dsp:txXfrm>
    </dsp:sp>
    <dsp:sp modelId="{DBE6EBA7-132D-4C13-95B6-B82A4D7639E8}">
      <dsp:nvSpPr>
        <dsp:cNvPr id="0" name=""/>
        <dsp:cNvSpPr/>
      </dsp:nvSpPr>
      <dsp:spPr>
        <a:xfrm>
          <a:off x="3622748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22748" y="207224"/>
        <a:ext cx="323856" cy="196107"/>
      </dsp:txXfrm>
    </dsp:sp>
    <dsp:sp modelId="{DDCB08F4-C998-4653-8182-CE7059EEB946}">
      <dsp:nvSpPr>
        <dsp:cNvPr id="0" name=""/>
        <dsp:cNvSpPr/>
      </dsp:nvSpPr>
      <dsp:spPr>
        <a:xfrm>
          <a:off x="4219789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Layout</a:t>
          </a:r>
          <a:endParaRPr lang="en-US" sz="1000" kern="1200"/>
        </a:p>
      </dsp:txBody>
      <dsp:txXfrm>
        <a:off x="4219789" y="161278"/>
        <a:ext cx="1312786" cy="288000"/>
      </dsp:txXfrm>
    </dsp:sp>
    <dsp:sp modelId="{0715829A-41D1-49E8-933E-D51B848E6808}">
      <dsp:nvSpPr>
        <dsp:cNvPr id="0" name=""/>
        <dsp:cNvSpPr/>
      </dsp:nvSpPr>
      <dsp:spPr>
        <a:xfrm>
          <a:off x="4488673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Custom Compiler</a:t>
          </a:r>
          <a:endParaRPr lang="en-US" sz="1000" kern="1200"/>
        </a:p>
      </dsp:txBody>
      <dsp:txXfrm>
        <a:off x="4515659" y="476264"/>
        <a:ext cx="1258814" cy="867403"/>
      </dsp:txXfrm>
    </dsp:sp>
    <dsp:sp modelId="{A99BD84C-E850-4B6E-810E-68F7A5F6E8C9}">
      <dsp:nvSpPr>
        <dsp:cNvPr id="0" name=""/>
        <dsp:cNvSpPr/>
      </dsp:nvSpPr>
      <dsp:spPr>
        <a:xfrm>
          <a:off x="5731589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731589" y="207224"/>
        <a:ext cx="323856" cy="196107"/>
      </dsp:txXfrm>
    </dsp:sp>
    <dsp:sp modelId="{EA7E63C8-6B64-4EBF-9723-00C2D5F1BAD2}">
      <dsp:nvSpPr>
        <dsp:cNvPr id="0" name=""/>
        <dsp:cNvSpPr/>
      </dsp:nvSpPr>
      <dsp:spPr>
        <a:xfrm>
          <a:off x="6328630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LVS/DRC check</a:t>
          </a:r>
          <a:endParaRPr lang="en-US" sz="1000" kern="1200"/>
        </a:p>
      </dsp:txBody>
      <dsp:txXfrm>
        <a:off x="6328630" y="161278"/>
        <a:ext cx="1312786" cy="288000"/>
      </dsp:txXfrm>
    </dsp:sp>
    <dsp:sp modelId="{A8A1E06F-62EF-46E7-AE01-86B9B22CB96A}">
      <dsp:nvSpPr>
        <dsp:cNvPr id="0" name=""/>
        <dsp:cNvSpPr/>
      </dsp:nvSpPr>
      <dsp:spPr>
        <a:xfrm>
          <a:off x="6597514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Tool: </a:t>
          </a:r>
          <a:br>
            <a:rPr lang="vi-VN" sz="1000" kern="1200"/>
          </a:br>
          <a:r>
            <a:rPr lang="vi-VN" sz="1000" kern="1200"/>
            <a:t>IC Validator</a:t>
          </a:r>
          <a:endParaRPr lang="en-US" sz="1000" kern="1200"/>
        </a:p>
      </dsp:txBody>
      <dsp:txXfrm>
        <a:off x="6624500" y="476264"/>
        <a:ext cx="1258814" cy="867403"/>
      </dsp:txXfrm>
    </dsp:sp>
    <dsp:sp modelId="{31E333C5-EB8C-4872-A8C3-B8EBE20954AA}">
      <dsp:nvSpPr>
        <dsp:cNvPr id="0" name=""/>
        <dsp:cNvSpPr/>
      </dsp:nvSpPr>
      <dsp:spPr>
        <a:xfrm>
          <a:off x="7840430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840430" y="207224"/>
        <a:ext cx="323856" cy="196107"/>
      </dsp:txXfrm>
    </dsp:sp>
    <dsp:sp modelId="{D51ABECF-7C90-4F30-8EB9-1DCEEA34841A}">
      <dsp:nvSpPr>
        <dsp:cNvPr id="0" name=""/>
        <dsp:cNvSpPr/>
      </dsp:nvSpPr>
      <dsp:spPr>
        <a:xfrm>
          <a:off x="8437471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Post-sim</a:t>
          </a:r>
          <a:endParaRPr lang="en-US" sz="1000" kern="1200"/>
        </a:p>
      </dsp:txBody>
      <dsp:txXfrm>
        <a:off x="8437471" y="161278"/>
        <a:ext cx="1312786" cy="288000"/>
      </dsp:txXfrm>
    </dsp:sp>
    <dsp:sp modelId="{A7B55497-25D3-4C3C-9AC2-B614316FB272}">
      <dsp:nvSpPr>
        <dsp:cNvPr id="0" name=""/>
        <dsp:cNvSpPr/>
      </dsp:nvSpPr>
      <dsp:spPr>
        <a:xfrm>
          <a:off x="8706355" y="449278"/>
          <a:ext cx="1312786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000" kern="1200"/>
            <a:t>Extraction Tool: </a:t>
          </a:r>
          <a:br>
            <a:rPr lang="vi-VN" sz="1000" kern="1200"/>
          </a:br>
          <a:r>
            <a:rPr lang="vi-VN" sz="1000" kern="1200"/>
            <a:t>starrc</a:t>
          </a:r>
          <a:endParaRPr lang="en-US" sz="1000" kern="1200"/>
        </a:p>
      </dsp:txBody>
      <dsp:txXfrm>
        <a:off x="8733341" y="476264"/>
        <a:ext cx="1258814" cy="867403"/>
      </dsp:txXfrm>
    </dsp:sp>
    <dsp:sp modelId="{1924B3B6-8E50-4EEE-B9F0-D0C8D67CB239}">
      <dsp:nvSpPr>
        <dsp:cNvPr id="0" name=""/>
        <dsp:cNvSpPr/>
      </dsp:nvSpPr>
      <dsp:spPr>
        <a:xfrm>
          <a:off x="9949272" y="141855"/>
          <a:ext cx="421909" cy="326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9949272" y="207224"/>
        <a:ext cx="323856" cy="196107"/>
      </dsp:txXfrm>
    </dsp:sp>
    <dsp:sp modelId="{5F17D995-4393-4F95-9AC5-E05838338DF0}">
      <dsp:nvSpPr>
        <dsp:cNvPr id="0" name=""/>
        <dsp:cNvSpPr/>
      </dsp:nvSpPr>
      <dsp:spPr>
        <a:xfrm>
          <a:off x="10546313" y="161278"/>
          <a:ext cx="1312786" cy="432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000" kern="1200"/>
            <a:t>Optimize</a:t>
          </a:r>
          <a:endParaRPr lang="en-US" sz="1000" kern="1200"/>
        </a:p>
      </dsp:txBody>
      <dsp:txXfrm>
        <a:off x="10546313" y="161278"/>
        <a:ext cx="1312786" cy="288000"/>
      </dsp:txXfrm>
    </dsp:sp>
    <dsp:sp modelId="{32C0084A-9199-4250-A724-AC179D1D2621}">
      <dsp:nvSpPr>
        <dsp:cNvPr id="0" name=""/>
        <dsp:cNvSpPr/>
      </dsp:nvSpPr>
      <dsp:spPr>
        <a:xfrm flipH="1">
          <a:off x="11079861" y="449278"/>
          <a:ext cx="783457" cy="9213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916F-C9F9-4612-BED9-0EE6456E4AF9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5B13E-9CE9-4226-8DAC-D36975D8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9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ECCD-6590-7952-83A5-E22B3B43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56E37-6F3C-9379-ED1D-4544D68DF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3D33-AEEE-D7F4-9FDF-721E5596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FD7F-2AF4-4986-B730-2FD9998CFB5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B75A-F91B-5601-A9AF-9FB8BFCF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D876-782D-A4F6-CC14-697193E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4049-EDC2-BC8D-6CAF-7F393BD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4394E-BC26-C13E-860B-B6DCC1FFE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9C08-0B8D-4DCC-1ADA-38A19C82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EF8-8AFD-444B-B8A8-657828F86AC8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85EC3-610E-070F-8BCA-17CF82F2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2E8E-0063-F86C-2A4D-C56FC7D2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3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B3B7B-9685-ED73-2B53-B88E239A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0671-5ABC-7B19-ACF2-C0EC2B3E1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C1855-495C-937D-92A0-414F3B55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5FB05-BFCB-44A2-A411-6FFB1DA4A02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CD719-D673-303C-59E6-D48A6C36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1168-539F-ADBC-06D5-0AC482AC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C819-59BB-39DB-1B0F-E1F1125E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A3CB-4D50-E531-2E1A-A92A3723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0866-DBA1-49BE-A33E-78708606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3328-4F0A-4871-8C29-DD5FEB48D3CF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FC98-F453-7C09-2EDA-5660506A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AF86-5770-BEB7-20F2-06CB4BDE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7732-1D43-AB05-337E-176DFD70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137C-6B89-7CCF-129E-B00DA2484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3391-334A-698E-EC6E-11BFE113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4941-51D0-41A7-9666-C181CA39962D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C32-AEDE-A964-501B-12886D97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AFA5B-824E-029D-92CA-B5172A55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6DF4-4324-B999-B951-1FC059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71A9-0F59-35D7-D96E-99F4E5D1F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FEA9F-B9FA-BE9C-AA55-A8A4E7D8F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036E-5DC2-BF7C-AC22-77B5D52D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462A7-A02C-40E1-B895-89F8A0D6B8DB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02EDF-CAEA-5661-D458-C34C594A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EC22-582F-5DC9-3769-F8CA500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6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58BC-3F87-0264-3E0A-1B798F67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DFB9-7BA3-5B99-4491-2D33C262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33A2-A329-88D9-3D2D-AAF87BC8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5550-6B65-0DA7-DFE5-BF0ED02C1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618D1-0AAF-FC0B-F0B3-4EA293940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92A1-720E-7C43-106B-FB600A76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9D9B-C486-4B8F-88D1-039B67268D25}" type="datetime1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107AF-D3D2-72AA-41D2-B916C34A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1957E-CF6C-BF1F-CEF2-58FB8DC6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A850-CD9E-FC9F-76C2-7280A10F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42F4A-B005-467B-1404-6CF80B8E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D3E97-1A47-4CF9-98A7-5D9AB699BFB1}" type="datetime1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F0AE7-D8B0-22C1-A08E-647C0DAA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B11D9-71C4-419A-2070-5AAC575C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9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C8660-4FE7-1655-70ED-3D3E98A0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9239-0F2A-43F3-8B81-EB493A076D2D}" type="datetime1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1DCC-4D34-DF4A-6463-BB5BB71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EC70-5882-2620-8910-5F9E6CE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458D-CD7F-EF4F-6A18-6FCC58C8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1EC1-DC82-7A66-2D4E-F30E2381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E0FEB-A102-FFCE-DED9-8476C070C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ADE0D-0757-1971-524B-FB0EE964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CB14-D383-4FC2-9866-AED81C1944D5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BB866-3929-C843-03D2-88FEC608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AD6E-4CD7-B870-4613-D903FC5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5D0-8BDC-A82D-AC22-BFD3F61D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88B83-44BF-F7E7-7E3F-D9E6BF3AB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00996-7157-A388-E45E-693C0C34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309B5-5C98-9535-E769-DA0BA57C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BCA1-F6C0-4918-BD13-FFE9237E0299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F1B77-E143-B5CD-91C5-70EA66DB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63F4-D8C7-CDC3-7B22-7B1313E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B086F-D430-D8F3-CAAC-2FB11FE1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DF7D-92AD-D59B-8469-B16B79678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A0F6-9AA1-E97B-A96B-C1744056D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87BB6-7887-412A-96E2-E3A50FC173C3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8F8E-1C72-70C7-EA1E-C6CB49CC5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FC62-8850-8146-4A9F-44EFAC5EE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DE87B-A7D0-4540-93F7-AB821250A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8CC9-1E29-1025-6B03-440676A93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214" y="2159000"/>
            <a:ext cx="9851572" cy="2387600"/>
          </a:xfrm>
        </p:spPr>
        <p:txBody>
          <a:bodyPr/>
          <a:lstStyle/>
          <a:p>
            <a:r>
              <a:rPr lang="en-US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SYNOPSYS TOOLS </a:t>
            </a:r>
            <a:r>
              <a:rPr lang="vi-VN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GUIDELINES</a:t>
            </a:r>
            <a:endParaRPr lang="en-US" b="1">
              <a:solidFill>
                <a:srgbClr val="1488D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AB6A-28CE-C866-BEC0-C1EED848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Thiết kế logo bách khoa tp hcm đẹp và chuyên nghiệp cho doanh nghiệp ...">
            <a:extLst>
              <a:ext uri="{FF2B5EF4-FFF2-40B4-BE49-F238E27FC236}">
                <a16:creationId xmlns:a16="http://schemas.microsoft.com/office/drawing/2014/main" id="{9BDE3CD2-83B7-D9E7-BA28-075B5017BF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ĐHBK HCM - Trường Đại học Bách khoa ĐHQG HCM">
            <a:extLst>
              <a:ext uri="{FF2B5EF4-FFF2-40B4-BE49-F238E27FC236}">
                <a16:creationId xmlns:a16="http://schemas.microsoft.com/office/drawing/2014/main" id="{59CE0B5A-6C39-CBBC-F4DC-FE700D14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381" y="-65992"/>
            <a:ext cx="2078489" cy="14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8;p29">
            <a:extLst>
              <a:ext uri="{FF2B5EF4-FFF2-40B4-BE49-F238E27FC236}">
                <a16:creationId xmlns:a16="http://schemas.microsoft.com/office/drawing/2014/main" id="{26DBFCE4-2B23-6C6C-B765-C6109D191ACF}"/>
              </a:ext>
            </a:extLst>
          </p:cNvPr>
          <p:cNvSpPr txBox="1"/>
          <p:nvPr/>
        </p:nvSpPr>
        <p:spPr>
          <a:xfrm>
            <a:off x="3993356" y="68649"/>
            <a:ext cx="451008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ĐẠI HỌC QUỐC GIA TP.HỒ CHÍ MINH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TRƯỜNG ĐẠI HỌC BÁCH KHOA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KHOA ĐIỆN-ĐIỆN TỬ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non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BỘ MÔN KỸ THUẬT ĐIỆN TỬ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34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D2760-3259-28CC-8245-32CF7F12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8C9C-1AAC-1183-D047-F305A30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385EE-CEA5-0E99-08D4-50D4B08E4AEF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Custom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compiler</a:t>
            </a:r>
            <a:r>
              <a:rPr lang="vi-VN" b="1">
                <a:latin typeface="Arial"/>
                <a:cs typeface="Arial"/>
              </a:rPr>
              <a:t> </a:t>
            </a:r>
            <a:r>
              <a:rPr lang="vi-VN" b="1" err="1">
                <a:latin typeface="Arial"/>
                <a:cs typeface="Arial"/>
              </a:rPr>
              <a:t>guideline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DE6747-849A-E8E2-9125-CF9F9D22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9A22B0D9-D915-AC1C-3B30-F5555FBD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421130"/>
            <a:ext cx="8204200" cy="42697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9CD6C3-51A2-FDA3-BB06-6C001D0970EE}"/>
              </a:ext>
            </a:extLst>
          </p:cNvPr>
          <p:cNvSpPr/>
          <p:nvPr/>
        </p:nvSpPr>
        <p:spPr>
          <a:xfrm>
            <a:off x="11215511" y="1979083"/>
            <a:ext cx="918209" cy="371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9D32D7-7AE9-DD51-9E12-1B449CB33FDB}"/>
              </a:ext>
            </a:extLst>
          </p:cNvPr>
          <p:cNvSpPr/>
          <p:nvPr/>
        </p:nvSpPr>
        <p:spPr>
          <a:xfrm>
            <a:off x="4065411" y="1979083"/>
            <a:ext cx="867409" cy="2606322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11D60-EFA0-9EB3-8754-F2C6D456D3FD}"/>
              </a:ext>
            </a:extLst>
          </p:cNvPr>
          <p:cNvSpPr/>
          <p:nvPr/>
        </p:nvSpPr>
        <p:spPr>
          <a:xfrm>
            <a:off x="4935361" y="5014383"/>
            <a:ext cx="6277609" cy="6759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3F7324-F152-17C7-D4B1-28DA427D3359}"/>
              </a:ext>
            </a:extLst>
          </p:cNvPr>
          <p:cNvSpPr/>
          <p:nvPr/>
        </p:nvSpPr>
        <p:spPr>
          <a:xfrm>
            <a:off x="5017911" y="2042583"/>
            <a:ext cx="6188709" cy="297462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F9ED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FD601F-C360-B8DD-643D-215C3E36BB2E}"/>
              </a:ext>
            </a:extLst>
          </p:cNvPr>
          <p:cNvSpPr/>
          <p:nvPr/>
        </p:nvSpPr>
        <p:spPr>
          <a:xfrm>
            <a:off x="3944761" y="1553633"/>
            <a:ext cx="8201659" cy="42827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3695C-891F-CAC8-7CF2-B0426E8B9A6A}"/>
              </a:ext>
            </a:extLst>
          </p:cNvPr>
          <p:cNvSpPr txBox="1"/>
          <p:nvPr/>
        </p:nvSpPr>
        <p:spPr>
          <a:xfrm>
            <a:off x="109360" y="2094794"/>
            <a:ext cx="37055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solidFill>
                  <a:srgbClr val="FF0000"/>
                </a:solidFill>
              </a:rPr>
              <a:t>Object Layer Panel:</a:t>
            </a:r>
            <a:r>
              <a:rPr lang="en-US" sz="1400"/>
              <a:t> show object layer on canvas</a:t>
            </a:r>
          </a:p>
          <a:p>
            <a:pPr algn="just"/>
            <a:r>
              <a:rPr lang="en-US" sz="1400" b="1">
                <a:solidFill>
                  <a:schemeClr val="accent5"/>
                </a:solidFill>
              </a:rPr>
              <a:t>Design Navigator Panel</a:t>
            </a:r>
            <a:r>
              <a:rPr lang="en-US" sz="1400"/>
              <a:t> (works only in SDL mode): find/select instance or nets.</a:t>
            </a:r>
          </a:p>
          <a:p>
            <a:pPr algn="just"/>
            <a:r>
              <a:rPr lang="en-US" sz="1400" b="1">
                <a:solidFill>
                  <a:schemeClr val="accent3"/>
                </a:solidFill>
              </a:rPr>
              <a:t>Toolbar</a:t>
            </a:r>
            <a:r>
              <a:rPr lang="en-US" sz="1400"/>
              <a:t>: contain useful tool to create/edit instance or nets</a:t>
            </a:r>
          </a:p>
          <a:p>
            <a:pPr algn="just"/>
            <a:r>
              <a:rPr lang="en-US" sz="1400" b="1">
                <a:solidFill>
                  <a:srgbClr val="FFC000"/>
                </a:solidFill>
              </a:rPr>
              <a:t>Console</a:t>
            </a:r>
            <a:r>
              <a:rPr lang="en-US" sz="1400"/>
              <a:t>: print information/error of commands</a:t>
            </a:r>
          </a:p>
          <a:p>
            <a:pPr algn="just"/>
            <a:r>
              <a:rPr lang="en-US" sz="1400" b="1">
                <a:solidFill>
                  <a:schemeClr val="accent4"/>
                </a:solidFill>
              </a:rPr>
              <a:t>Canvas</a:t>
            </a:r>
            <a:r>
              <a:rPr lang="en-US" sz="1400"/>
              <a:t>: Design area</a:t>
            </a:r>
          </a:p>
          <a:p>
            <a:pPr algn="just"/>
            <a:r>
              <a:rPr lang="en-US" sz="1400"/>
              <a:t>Detail guideline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33745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BD7B-2BCF-32EE-F139-D167A1FF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B21F-EB08-150D-7628-3EDE794F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C3F7A-C335-1B5B-82DF-2A0421D09884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Object Layer Panel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DD5D8-660D-FE97-5F50-9793D39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6DC4A1-7AF8-D3A2-8DA0-8A80251C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04" y="800100"/>
            <a:ext cx="1710041" cy="544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BC6940-4D4D-F895-FCC9-D7024B99D547}"/>
              </a:ext>
            </a:extLst>
          </p:cNvPr>
          <p:cNvSpPr txBox="1"/>
          <p:nvPr/>
        </p:nvSpPr>
        <p:spPr>
          <a:xfrm>
            <a:off x="162983" y="1426633"/>
            <a:ext cx="37041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All:</a:t>
            </a:r>
            <a:r>
              <a:rPr lang="en-US"/>
              <a:t> show all available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Base:</a:t>
            </a:r>
            <a:r>
              <a:rPr lang="en-US"/>
              <a:t> show base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Design:</a:t>
            </a:r>
            <a:r>
              <a:rPr lang="en-US"/>
              <a:t> show only layer used in current view of canvas</a:t>
            </a:r>
          </a:p>
          <a:p>
            <a:r>
              <a:rPr lang="en-US" b="1"/>
              <a:t>Each layer have 2 option: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Visible</a:t>
            </a:r>
            <a:r>
              <a:rPr lang="en-US"/>
              <a:t>: if turn on, show that layer in canvas (left click to that layer)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Valid</a:t>
            </a:r>
            <a:r>
              <a:rPr lang="en-US"/>
              <a:t>: if turn on, user can choose that layer instance (right click to layer name, middle button mouse to turn of visible+valid)</a:t>
            </a: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F8D46BDB-4018-E5DB-AC28-65B7B94A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826000"/>
            <a:ext cx="257175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CEC718-FED6-838F-8995-7B2F532AA017}"/>
              </a:ext>
            </a:extLst>
          </p:cNvPr>
          <p:cNvSpPr txBox="1"/>
          <p:nvPr/>
        </p:nvSpPr>
        <p:spPr>
          <a:xfrm>
            <a:off x="161572" y="5513211"/>
            <a:ext cx="26881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Ex:</a:t>
            </a:r>
          </a:p>
          <a:p>
            <a:r>
              <a:rPr lang="en-US"/>
              <a:t>M1: visible+valid</a:t>
            </a:r>
          </a:p>
          <a:p>
            <a:r>
              <a:rPr lang="en-US"/>
              <a:t>M2: visible but not valid</a:t>
            </a:r>
          </a:p>
          <a:p>
            <a:r>
              <a:rPr lang="en-US"/>
              <a:t>M3: not visible+valid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228E00-1ED6-CF25-304B-E39655CCD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75" y="190500"/>
            <a:ext cx="1847701" cy="5892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26E1DC-B528-575A-B77A-C496E7886EDA}"/>
              </a:ext>
            </a:extLst>
          </p:cNvPr>
          <p:cNvSpPr txBox="1"/>
          <p:nvPr/>
        </p:nvSpPr>
        <p:spPr>
          <a:xfrm>
            <a:off x="5756627" y="973666"/>
            <a:ext cx="22606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save list of layer map to display to presets.</a:t>
            </a:r>
          </a:p>
          <a:p>
            <a:r>
              <a:rPr lang="en-US"/>
              <a:t>After set preset, you can quickly show saved layer map list.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F4198D-B16B-8469-B07C-0EAE54062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984" y="796034"/>
            <a:ext cx="2178050" cy="933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72A20A-EEF0-D9E4-68B5-F7065667F67B}"/>
              </a:ext>
            </a:extLst>
          </p:cNvPr>
          <p:cNvSpPr txBox="1"/>
          <p:nvPr/>
        </p:nvSpPr>
        <p:spPr>
          <a:xfrm>
            <a:off x="7726539" y="6115049"/>
            <a:ext cx="2434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Choose list of layer: M1, M1PIN, C0, VIA1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B85ED-120D-DF96-2F7A-FB3091E6572B}"/>
              </a:ext>
            </a:extLst>
          </p:cNvPr>
          <p:cNvSpPr txBox="1"/>
          <p:nvPr/>
        </p:nvSpPr>
        <p:spPr>
          <a:xfrm>
            <a:off x="9920816" y="1854905"/>
            <a:ext cx="21787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Right click of preset 1 and press save.</a:t>
            </a:r>
          </a:p>
          <a:p>
            <a:pPr algn="just"/>
            <a:r>
              <a:rPr lang="en-US"/>
              <a:t>Then you can quickly show M1, M1PIN, C0, VIA1 by clicking preset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825164-DFBB-FC45-6F42-2E0A7A2C967C}"/>
              </a:ext>
            </a:extLst>
          </p:cNvPr>
          <p:cNvSpPr/>
          <p:nvPr/>
        </p:nvSpPr>
        <p:spPr>
          <a:xfrm>
            <a:off x="3810000" y="917221"/>
            <a:ext cx="1015999" cy="331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96B04-22E3-8894-99B9-0AA47913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DB23-46B0-9908-EF7D-D8068AA6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0A77D-136D-D674-8E7A-5F109DB77A82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Design Navigator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43D41-09BF-B42B-4354-13A06F11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AC3A8D-1154-EF7C-D05B-9CCF0D78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8" y="1268412"/>
            <a:ext cx="2949575" cy="14954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0F531-BBE1-0FDE-00B7-0D51DD93D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3" y="1268413"/>
            <a:ext cx="2771775" cy="1495425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2CFC1-2D77-A277-7876-5087E41BE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43" y="1266825"/>
            <a:ext cx="2622550" cy="1492250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66E7D-F15E-A465-62FD-D7AFD7FA9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338" y="1270000"/>
            <a:ext cx="3044825" cy="1492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B5624E-9978-2AA0-EED4-F931AC77C354}"/>
              </a:ext>
            </a:extLst>
          </p:cNvPr>
          <p:cNvSpPr txBox="1"/>
          <p:nvPr/>
        </p:nvSpPr>
        <p:spPr>
          <a:xfrm>
            <a:off x="162277" y="2878666"/>
            <a:ext cx="292805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List out instance used in design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White label</a:t>
            </a:r>
            <a:r>
              <a:rPr lang="en-US" sz="1600"/>
              <a:t>: instance in layout map with schematic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Gray label</a:t>
            </a:r>
            <a:r>
              <a:rPr lang="en-US" sz="1600"/>
              <a:t>: instance in layout not map with schematic</a:t>
            </a:r>
          </a:p>
          <a:p>
            <a:pPr algn="just"/>
            <a:r>
              <a:rPr lang="en-US" sz="1600"/>
              <a:t>You can click instance with gray label and click button </a:t>
            </a:r>
            <a:r>
              <a:rPr lang="en-US" sz="1600" b="1">
                <a:solidFill>
                  <a:schemeClr val="accent2"/>
                </a:solidFill>
              </a:rPr>
              <a:t>Pick and place</a:t>
            </a:r>
            <a:r>
              <a:rPr lang="en-US" sz="1600" b="1">
                <a:solidFill>
                  <a:srgbClr val="FFC000"/>
                </a:solidFill>
              </a:rPr>
              <a:t> </a:t>
            </a:r>
            <a:r>
              <a:rPr lang="en-US" sz="1600"/>
              <a:t>to add that instance to layour 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FAD25E-FD4A-2577-D707-00658E2F29C3}"/>
              </a:ext>
            </a:extLst>
          </p:cNvPr>
          <p:cNvSpPr/>
          <p:nvPr/>
        </p:nvSpPr>
        <p:spPr>
          <a:xfrm>
            <a:off x="331611" y="2398888"/>
            <a:ext cx="1869722" cy="26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25057B-B28E-8CBA-05A3-5ABE12556AF0}"/>
              </a:ext>
            </a:extLst>
          </p:cNvPr>
          <p:cNvSpPr/>
          <p:nvPr/>
        </p:nvSpPr>
        <p:spPr>
          <a:xfrm>
            <a:off x="656166" y="1432277"/>
            <a:ext cx="204611" cy="225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D7BC0F-319C-B880-A4FE-FF8D840BAF6A}"/>
              </a:ext>
            </a:extLst>
          </p:cNvPr>
          <p:cNvSpPr txBox="1"/>
          <p:nvPr/>
        </p:nvSpPr>
        <p:spPr>
          <a:xfrm>
            <a:off x="3115026" y="2878666"/>
            <a:ext cx="292805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List out nets need to connect</a:t>
            </a:r>
          </a:p>
          <a:p>
            <a:r>
              <a:rPr lang="en-US" sz="1600"/>
              <a:t>Similar with instance:</a:t>
            </a:r>
          </a:p>
          <a:p>
            <a:r>
              <a:rPr lang="en-US" sz="1600"/>
              <a:t>In column </a:t>
            </a:r>
            <a:r>
              <a:rPr lang="en-US" sz="1600" b="1">
                <a:solidFill>
                  <a:schemeClr val="accent2"/>
                </a:solidFill>
              </a:rPr>
              <a:t>Name</a:t>
            </a:r>
            <a:r>
              <a:rPr lang="en-US" sz="160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White label</a:t>
            </a:r>
            <a:r>
              <a:rPr lang="en-US" sz="1600"/>
              <a:t>: current net have connect correct with devices</a:t>
            </a:r>
          </a:p>
          <a:p>
            <a:pPr marL="285750" indent="-285750">
              <a:buFont typeface="Arial"/>
              <a:buChar char="•"/>
            </a:pPr>
            <a:r>
              <a:rPr lang="en-US" sz="1600" b="1"/>
              <a:t>Gray label</a:t>
            </a:r>
            <a:r>
              <a:rPr lang="en-US" sz="1600"/>
              <a:t>: current net have not connect correct with devices (open net/short net)</a:t>
            </a:r>
          </a:p>
          <a:p>
            <a:r>
              <a:rPr lang="en-US" sz="1600"/>
              <a:t>In column </a:t>
            </a:r>
            <a:r>
              <a:rPr lang="en-US" sz="1600" b="1">
                <a:solidFill>
                  <a:srgbClr val="00B050"/>
                </a:solidFill>
              </a:rPr>
              <a:t>Term</a:t>
            </a:r>
            <a:r>
              <a:rPr lang="en-US" sz="1600"/>
              <a:t>: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/>
              <a:t>White label</a:t>
            </a:r>
            <a:r>
              <a:rPr lang="en-US" sz="1600"/>
              <a:t>: current net have correct pin and label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/>
              <a:t>Gray label</a:t>
            </a:r>
            <a:r>
              <a:rPr lang="en-US" sz="1600"/>
              <a:t>: current net miss pin/label </a:t>
            </a:r>
          </a:p>
          <a:p>
            <a:endParaRPr lang="en-US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F297D-69CF-306A-472A-CC2A122344FD}"/>
              </a:ext>
            </a:extLst>
          </p:cNvPr>
          <p:cNvSpPr txBox="1"/>
          <p:nvPr/>
        </p:nvSpPr>
        <p:spPr>
          <a:xfrm>
            <a:off x="6067776" y="2878666"/>
            <a:ext cx="292805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Similar with column </a:t>
            </a:r>
            <a:r>
              <a:rPr lang="en-US" sz="1600" b="1"/>
              <a:t>Term </a:t>
            </a:r>
            <a:r>
              <a:rPr lang="en-US" sz="1600"/>
              <a:t>in tab </a:t>
            </a:r>
            <a:r>
              <a:rPr lang="en-US" sz="1600" b="1"/>
              <a:t>Nets</a:t>
            </a:r>
          </a:p>
          <a:p>
            <a:endParaRPr lang="en-US" sz="1600"/>
          </a:p>
          <a:p>
            <a:endParaRPr lang="en-US" sz="1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CE38E9-D176-AE87-BC14-2F74C07173D5}"/>
              </a:ext>
            </a:extLst>
          </p:cNvPr>
          <p:cNvSpPr/>
          <p:nvPr/>
        </p:nvSpPr>
        <p:spPr>
          <a:xfrm>
            <a:off x="3273778" y="2208389"/>
            <a:ext cx="620888" cy="5573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D90A37-C151-153A-1656-D67F5668EF8D}"/>
              </a:ext>
            </a:extLst>
          </p:cNvPr>
          <p:cNvSpPr/>
          <p:nvPr/>
        </p:nvSpPr>
        <p:spPr>
          <a:xfrm>
            <a:off x="3889727" y="2208389"/>
            <a:ext cx="620888" cy="557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2D608-F36B-C06F-78F1-F9AC8F168768}"/>
              </a:ext>
            </a:extLst>
          </p:cNvPr>
          <p:cNvSpPr txBox="1"/>
          <p:nvPr/>
        </p:nvSpPr>
        <p:spPr>
          <a:xfrm>
            <a:off x="8946444" y="2956278"/>
            <a:ext cx="306916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List group of instance/net in design</a:t>
            </a:r>
          </a:p>
          <a:p>
            <a:r>
              <a:rPr lang="en-US"/>
              <a:t>You can collect multiple instances/nets into a group for easy to review and update.</a:t>
            </a:r>
          </a:p>
          <a:p>
            <a:r>
              <a:rPr lang="en-US"/>
              <a:t>Choose instance/nets want to group and choose Edit-&gt;Hierachy-&gt; Group</a:t>
            </a:r>
          </a:p>
          <a:p>
            <a:endParaRPr lang="en-US"/>
          </a:p>
        </p:txBody>
      </p:sp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779272-3B65-EAA1-86E6-F937C9E2D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3093" y="3606800"/>
            <a:ext cx="2275414" cy="286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79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2909-EB97-E82C-024C-AA25FE26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95E-5447-1180-5A49-82DBD131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6967C-34D5-4333-67C4-B9897E818D13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Canvas</a:t>
            </a:r>
            <a:r>
              <a:rPr lang="vi-VN" b="1">
                <a:latin typeface="Arial"/>
                <a:cs typeface="Arial"/>
              </a:rPr>
              <a:t> - </a:t>
            </a:r>
            <a:r>
              <a:rPr lang="vi-VN" b="1" err="1">
                <a:latin typeface="Arial"/>
                <a:cs typeface="Arial"/>
              </a:rPr>
              <a:t>Zoom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99844-7B1F-BBC9-EF04-EFEA0773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FC49-37D3-CB7D-54A2-1B0F719D89BB}"/>
              </a:ext>
            </a:extLst>
          </p:cNvPr>
          <p:cNvSpPr txBox="1"/>
          <p:nvPr/>
        </p:nvSpPr>
        <p:spPr>
          <a:xfrm>
            <a:off x="217311" y="1271410"/>
            <a:ext cx="66449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Display layout view of design.</a:t>
            </a:r>
          </a:p>
          <a:p>
            <a:r>
              <a:rPr lang="en-US" b="1"/>
              <a:t>Common command: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Zoom: </a:t>
            </a:r>
          </a:p>
          <a:p>
            <a:pPr marL="742950" lvl="1" indent="-285750">
              <a:buFont typeface="Courier New"/>
              <a:buChar char="o"/>
            </a:pPr>
            <a:r>
              <a:rPr lang="en-US" err="1"/>
              <a:t>drag+drop</a:t>
            </a:r>
            <a:r>
              <a:rPr lang="en-US"/>
              <a:t> right mouse to select area you want to zoom in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Scroll up/down to zoom in/out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Press F to auto fit area</a:t>
            </a:r>
          </a:p>
        </p:txBody>
      </p:sp>
      <p:pic>
        <p:nvPicPr>
          <p:cNvPr id="4" name="Picture 3" descr="A colorful square with lines and a black background&#10;&#10;AI-generated content may be incorrect.">
            <a:extLst>
              <a:ext uri="{FF2B5EF4-FFF2-40B4-BE49-F238E27FC236}">
                <a16:creationId xmlns:a16="http://schemas.microsoft.com/office/drawing/2014/main" id="{60FAEACC-9FEF-8A18-D038-CF6A458A8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160615"/>
            <a:ext cx="5257800" cy="2708469"/>
          </a:xfrm>
          <a:prstGeom prst="rect">
            <a:avLst/>
          </a:prstGeom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FA8A52E4-CC98-19D0-1F16-0C7E8E3B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57" y="2628900"/>
            <a:ext cx="4805886" cy="3429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026BE8C-B0F7-7901-DCD6-0F73C41A0F70}"/>
              </a:ext>
            </a:extLst>
          </p:cNvPr>
          <p:cNvSpPr/>
          <p:nvPr/>
        </p:nvSpPr>
        <p:spPr>
          <a:xfrm>
            <a:off x="5738283" y="4149372"/>
            <a:ext cx="1128888" cy="7267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486D-C791-383A-9F71-81AFCC11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3C47-176D-9C42-0147-6909ABEF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550FF-1EFA-8EFC-7B99-0314CBDB3BB9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err="1">
                <a:latin typeface="Arial"/>
                <a:cs typeface="Arial"/>
              </a:rPr>
              <a:t>Canvas</a:t>
            </a:r>
            <a:r>
              <a:rPr lang="vi-VN" b="1">
                <a:latin typeface="Arial"/>
                <a:cs typeface="Arial"/>
              </a:rPr>
              <a:t> – Floorplan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CE415-7D86-D6C3-CDE3-CFAAA544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14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410FB-2D18-D46F-81E3-C5FDCB6F0694}"/>
              </a:ext>
            </a:extLst>
          </p:cNvPr>
          <p:cNvSpPr txBox="1"/>
          <p:nvPr/>
        </p:nvSpPr>
        <p:spPr>
          <a:xfrm>
            <a:off x="217311" y="1271410"/>
            <a:ext cx="66449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 b="1"/>
              <a:t>Common command:</a:t>
            </a:r>
          </a:p>
          <a:p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3765C0-13E6-5CF5-77A5-7A6E343D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973263"/>
            <a:ext cx="1866900" cy="128587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244F19-520B-3AC7-D11D-6DEE3CD8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039" y="1974850"/>
            <a:ext cx="4599522" cy="3467100"/>
          </a:xfrm>
          <a:prstGeom prst="rect">
            <a:avLst/>
          </a:prstGeom>
        </p:spPr>
      </p:pic>
      <p:pic>
        <p:nvPicPr>
          <p:cNvPr id="10" name="Picture 9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0A1B262-4CB4-8FDD-9F93-767D5FDD0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75" y="129103"/>
            <a:ext cx="2654300" cy="288925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F7F19-5BA1-FC2B-D50C-9D5720411B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559175"/>
            <a:ext cx="2654300" cy="304165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6D03E79-F83D-62CA-7393-3B3B0329688E}"/>
              </a:ext>
            </a:extLst>
          </p:cNvPr>
          <p:cNvSpPr/>
          <p:nvPr/>
        </p:nvSpPr>
        <p:spPr>
          <a:xfrm>
            <a:off x="9489721" y="3104444"/>
            <a:ext cx="296333" cy="3598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2F58-DFD5-0422-A60A-8D05A595469D}"/>
              </a:ext>
            </a:extLst>
          </p:cNvPr>
          <p:cNvSpPr txBox="1"/>
          <p:nvPr/>
        </p:nvSpPr>
        <p:spPr>
          <a:xfrm>
            <a:off x="160866" y="5556250"/>
            <a:ext cx="8089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Option -&gt; General -&gt; tick Cell Name -&gt; OK</a:t>
            </a:r>
          </a:p>
          <a:p>
            <a:r>
              <a:rPr lang="en-US"/>
              <a:t>Ctrl+F to change view to show only boundary and instance/cell name of subcell</a:t>
            </a:r>
          </a:p>
          <a:p>
            <a:r>
              <a:rPr lang="en-US"/>
              <a:t>-&gt; Easy to Floorplan</a:t>
            </a:r>
          </a:p>
        </p:txBody>
      </p:sp>
    </p:spTree>
    <p:extLst>
      <p:ext uri="{BB962C8B-B14F-4D97-AF65-F5344CB8AC3E}">
        <p14:creationId xmlns:p14="http://schemas.microsoft.com/office/powerpoint/2010/main" val="39014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EA41-F12F-9485-8F30-FF535530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C5A9-0749-A7D6-4C94-7638B4ED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A6EF9-FC82-4007-075A-BE1F6CEAD39D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Highlight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E60C2-D4C2-ADC9-6EB1-94BC5FB8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7" y="1270000"/>
            <a:ext cx="1549276" cy="453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76316F-3C04-BCD7-19B7-DBB136B872E7}"/>
              </a:ext>
            </a:extLst>
          </p:cNvPr>
          <p:cNvSpPr txBox="1"/>
          <p:nvPr/>
        </p:nvSpPr>
        <p:spPr>
          <a:xfrm>
            <a:off x="162983" y="5935838"/>
            <a:ext cx="23262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Right click on toolbar and tick Highlight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8DAA4-8776-73B4-8642-D2A6A4DC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1268413"/>
            <a:ext cx="1866900" cy="333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DE019E-5348-E837-CC4E-5CB7C90CD0E4}"/>
              </a:ext>
            </a:extLst>
          </p:cNvPr>
          <p:cNvSpPr txBox="1"/>
          <p:nvPr/>
        </p:nvSpPr>
        <p:spPr>
          <a:xfrm>
            <a:off x="2260599" y="1716616"/>
            <a:ext cx="23219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Highlight button now appear on toolbar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0C4B7-51DA-1109-C0B3-28CDFFBD8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50" y="2363788"/>
            <a:ext cx="1028700" cy="428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BB15DA-3642-5DDF-38D6-F142F83C6533}"/>
              </a:ext>
            </a:extLst>
          </p:cNvPr>
          <p:cNvSpPr txBox="1"/>
          <p:nvPr/>
        </p:nvSpPr>
        <p:spPr>
          <a:xfrm>
            <a:off x="2404533" y="2878667"/>
            <a:ext cx="195297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Enable Cross Shadow and change color</a:t>
            </a:r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B6F252-74B7-5565-854B-09E138A67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788" y="3879850"/>
            <a:ext cx="2105025" cy="647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28B589-5DF5-0BD0-4689-AF5453CC69B7}"/>
              </a:ext>
            </a:extLst>
          </p:cNvPr>
          <p:cNvSpPr txBox="1"/>
          <p:nvPr/>
        </p:nvSpPr>
        <p:spPr>
          <a:xfrm>
            <a:off x="2596444" y="4677832"/>
            <a:ext cx="2060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Click Highlight Connected button and choose a net , tool will highlight all metal/via connect to that net</a:t>
            </a:r>
          </a:p>
        </p:txBody>
      </p:sp>
      <p:pic>
        <p:nvPicPr>
          <p:cNvPr id="20" name="Picture 1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30C72D6-71E8-A059-B5B1-EDE390D6C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7134" y="1435100"/>
            <a:ext cx="3634983" cy="4032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FF0414-B6DC-7BEE-B8B8-5655180DDE51}"/>
              </a:ext>
            </a:extLst>
          </p:cNvPr>
          <p:cNvSpPr txBox="1"/>
          <p:nvPr/>
        </p:nvSpPr>
        <p:spPr>
          <a:xfrm>
            <a:off x="4804833" y="1488722"/>
            <a:ext cx="1651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net with red border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FAFC5-F8C7-AEB1-6F08-8C1AED0ACE0E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8C3CD0-222E-ADCD-9376-9087FF5E9873}"/>
              </a:ext>
            </a:extLst>
          </p:cNvPr>
          <p:cNvSpPr txBox="1"/>
          <p:nvPr/>
        </p:nvSpPr>
        <p:spPr>
          <a:xfrm>
            <a:off x="4709582" y="4676422"/>
            <a:ext cx="1651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net with red border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C751D9-90BB-B47E-2D57-B3444CD63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3407" y="554002"/>
            <a:ext cx="3517900" cy="231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FB1B7-159D-8365-9436-3BD46EAB6168}"/>
              </a:ext>
            </a:extLst>
          </p:cNvPr>
          <p:cNvSpPr txBox="1"/>
          <p:nvPr/>
        </p:nvSpPr>
        <p:spPr>
          <a:xfrm>
            <a:off x="8451144" y="3077632"/>
            <a:ext cx="35207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tick Highlight Invisible shapes to highlight all shapes in connected path</a:t>
            </a:r>
          </a:p>
        </p:txBody>
      </p:sp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F9DFC7E-C34B-3E9D-2C76-2794058A44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2637" y="4000500"/>
            <a:ext cx="3630626" cy="2108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182E45-CBDB-9D40-82FE-57726A3FE4E3}"/>
              </a:ext>
            </a:extLst>
          </p:cNvPr>
          <p:cNvSpPr/>
          <p:nvPr/>
        </p:nvSpPr>
        <p:spPr>
          <a:xfrm>
            <a:off x="11408832" y="3986388"/>
            <a:ext cx="677333" cy="26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C9F61-E82F-6043-1072-6EBF089060E4}"/>
              </a:ext>
            </a:extLst>
          </p:cNvPr>
          <p:cNvSpPr txBox="1"/>
          <p:nvPr/>
        </p:nvSpPr>
        <p:spPr>
          <a:xfrm>
            <a:off x="8456083" y="6109405"/>
            <a:ext cx="3632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No visible layer but tool still highlight all layer in connected path</a:t>
            </a:r>
          </a:p>
        </p:txBody>
      </p:sp>
    </p:spTree>
    <p:extLst>
      <p:ext uri="{BB962C8B-B14F-4D97-AF65-F5344CB8AC3E}">
        <p14:creationId xmlns:p14="http://schemas.microsoft.com/office/powerpoint/2010/main" val="81835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C7CB-6509-7FB0-8423-05B6CA9B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6066-29DE-323D-5FE2-41CA291E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CAD19-3841-E9FE-48CC-7715594638A7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Ruler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E143B-755B-0C85-3E80-D39E4FA7ECAE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08FECD-7CC3-CEC4-59A8-FBD438D5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1111250"/>
            <a:ext cx="4953000" cy="508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432677-6EC5-F873-20F9-D626DF955A62}"/>
              </a:ext>
            </a:extLst>
          </p:cNvPr>
          <p:cNvSpPr txBox="1"/>
          <p:nvPr/>
        </p:nvSpPr>
        <p:spPr>
          <a:xfrm>
            <a:off x="165805" y="1389238"/>
            <a:ext cx="50927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Press K and click 2 points to measure distance between those points</a:t>
            </a:r>
          </a:p>
          <a:p>
            <a:r>
              <a:rPr lang="en-US"/>
              <a:t>Press D and click 2 edges of shapes to measure the distance between those edge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27057-609E-2260-35AA-138E0C1E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8" y="2581275"/>
            <a:ext cx="5654675" cy="222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F0D91F-9BB3-6F67-3B45-ED80BD3D1B57}"/>
              </a:ext>
            </a:extLst>
          </p:cNvPr>
          <p:cNvSpPr txBox="1"/>
          <p:nvPr/>
        </p:nvSpPr>
        <p:spPr>
          <a:xfrm>
            <a:off x="310444" y="2984500"/>
            <a:ext cx="55626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You can tick to Track/Midpoint to measure distance between track/midpoint of shapes</a:t>
            </a:r>
          </a:p>
          <a:p>
            <a:r>
              <a:rPr lang="en-US"/>
              <a:t>Or change ruler type to change to other type</a:t>
            </a:r>
          </a:p>
          <a:p>
            <a:r>
              <a:rPr lang="en-US"/>
              <a:t>You can delete all ruler by pressing Ctrl+K</a:t>
            </a:r>
          </a:p>
        </p:txBody>
      </p:sp>
      <p:pic>
        <p:nvPicPr>
          <p:cNvPr id="25" name="Picture 24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27916CA8-2FA3-0318-28A4-86204CDC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38" y="4179888"/>
            <a:ext cx="2327275" cy="25177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75C51DB-A602-7A15-8E90-488EFBFCAB13}"/>
              </a:ext>
            </a:extLst>
          </p:cNvPr>
          <p:cNvSpPr/>
          <p:nvPr/>
        </p:nvSpPr>
        <p:spPr>
          <a:xfrm>
            <a:off x="10544527" y="2123016"/>
            <a:ext cx="479777" cy="21872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185383-3FC5-5E93-6E9E-40B523435C1D}"/>
              </a:ext>
            </a:extLst>
          </p:cNvPr>
          <p:cNvSpPr/>
          <p:nvPr/>
        </p:nvSpPr>
        <p:spPr>
          <a:xfrm>
            <a:off x="9230783" y="3740150"/>
            <a:ext cx="952500" cy="5143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7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E8ED-B87E-6205-EA6D-06083557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B6B-56A3-68A3-8555-4708293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ACD03-1287-617A-FF99-3807CE38BCDC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Copy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67136-31CD-9213-A3EF-EED18DD701A9}"/>
              </a:ext>
            </a:extLst>
          </p:cNvPr>
          <p:cNvSpPr txBox="1"/>
          <p:nvPr/>
        </p:nvSpPr>
        <p:spPr>
          <a:xfrm>
            <a:off x="6639982" y="3215922"/>
            <a:ext cx="1816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Output net with white iborder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9DA2-FEE0-B06D-9964-64ECB1F9E774}"/>
              </a:ext>
            </a:extLst>
          </p:cNvPr>
          <p:cNvSpPr txBox="1"/>
          <p:nvPr/>
        </p:nvSpPr>
        <p:spPr>
          <a:xfrm>
            <a:off x="324555" y="1326444"/>
            <a:ext cx="40146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Step: choose shapes/instance you want to copy, then press C place to destination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8C13848-BDCB-EA9C-EAE6-3792534D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919413"/>
            <a:ext cx="4013200" cy="254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2BD33-9018-C93D-7668-7C8E7A685F53}"/>
              </a:ext>
            </a:extLst>
          </p:cNvPr>
          <p:cNvSpPr txBox="1"/>
          <p:nvPr/>
        </p:nvSpPr>
        <p:spPr>
          <a:xfrm>
            <a:off x="4775904" y="1269294"/>
            <a:ext cx="58561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when press C to copy, tool provide you some option in toolbar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DB2B1ED-C095-3430-C069-B527609C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663" y="2054225"/>
            <a:ext cx="3000375" cy="247650"/>
          </a:xfrm>
          <a:prstGeom prst="rect">
            <a:avLst/>
          </a:prstGeom>
        </p:spPr>
      </p:pic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45B6A8D-D10E-179C-E9CF-2ACE0868A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281" y="2844800"/>
            <a:ext cx="3157538" cy="290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D46C60-9DBA-44C7-F1A7-9FC503AF3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688" y="2436813"/>
            <a:ext cx="5610225" cy="2952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A3DA8C-355C-2466-CD88-3177E84E413A}"/>
              </a:ext>
            </a:extLst>
          </p:cNvPr>
          <p:cNvSpPr txBox="1"/>
          <p:nvPr/>
        </p:nvSpPr>
        <p:spPr>
          <a:xfrm>
            <a:off x="4773788" y="5885038"/>
            <a:ext cx="628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very helpful when drawing power mesh</a:t>
            </a:r>
          </a:p>
        </p:txBody>
      </p:sp>
    </p:spTree>
    <p:extLst>
      <p:ext uri="{BB962C8B-B14F-4D97-AF65-F5344CB8AC3E}">
        <p14:creationId xmlns:p14="http://schemas.microsoft.com/office/powerpoint/2010/main" val="289665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DD9E-002C-DE99-D8B7-CCD36CA9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B452-3856-EE7F-5480-F3884CD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A076-7BD3-E49F-299E-B7784C8D4A52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9B157-A519-505C-8231-10146A9A5CBB}"/>
              </a:ext>
            </a:extLst>
          </p:cNvPr>
          <p:cNvSpPr txBox="1"/>
          <p:nvPr/>
        </p:nvSpPr>
        <p:spPr>
          <a:xfrm>
            <a:off x="345722" y="1269999"/>
            <a:ext cx="35941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Press P, click to start point in canvas.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Click left mouse to make a curve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Double click left mouse to finish the path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8A74B-5D44-0AF6-4ABC-4D0FD25C3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3" y="3024188"/>
            <a:ext cx="3508375" cy="3768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FB86C-A8F9-8C86-D0F5-F4CE0F7FD771}"/>
              </a:ext>
            </a:extLst>
          </p:cNvPr>
          <p:cNvSpPr txBox="1"/>
          <p:nvPr/>
        </p:nvSpPr>
        <p:spPr>
          <a:xfrm>
            <a:off x="5203472" y="1269998"/>
            <a:ext cx="48387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bus: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Press Ctrl + I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Enter the number of bits and W/L you want then do similar with create path</a:t>
            </a:r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899F6C-2FB4-481D-7D12-6F493B38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388" y="1817688"/>
            <a:ext cx="6524625" cy="276225"/>
          </a:xfrm>
          <a:prstGeom prst="rect">
            <a:avLst/>
          </a:prstGeom>
        </p:spPr>
      </p:pic>
      <p:pic>
        <p:nvPicPr>
          <p:cNvPr id="13" name="Picture 12" descr="A purple rectangular object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B72E3B0E-8279-045D-1D28-EB0386662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238" y="3021013"/>
            <a:ext cx="6194425" cy="1476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FE7CB0-ACCD-63A8-0426-B583F770C203}"/>
              </a:ext>
            </a:extLst>
          </p:cNvPr>
          <p:cNvSpPr txBox="1"/>
          <p:nvPr/>
        </p:nvSpPr>
        <p:spPr>
          <a:xfrm>
            <a:off x="5199238" y="4907138"/>
            <a:ext cx="6280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-&gt; very helpful when drawing power mesh</a:t>
            </a:r>
          </a:p>
        </p:txBody>
      </p:sp>
    </p:spTree>
    <p:extLst>
      <p:ext uri="{BB962C8B-B14F-4D97-AF65-F5344CB8AC3E}">
        <p14:creationId xmlns:p14="http://schemas.microsoft.com/office/powerpoint/2010/main" val="146876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663A-2A83-8EE4-D3D9-C8FBE2D4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D807-F9A6-7187-9B17-380A0F58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654F1-66AC-AEB8-0BF2-BD49EE7E00E0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via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A1D5A-9524-7339-70C4-A263C98FC8BC}"/>
              </a:ext>
            </a:extLst>
          </p:cNvPr>
          <p:cNvSpPr txBox="1"/>
          <p:nvPr/>
        </p:nvSpPr>
        <p:spPr>
          <a:xfrm>
            <a:off x="345722" y="1269999"/>
            <a:ext cx="437515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Press O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Can choose between auto and manual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Nets: enter net name you want to drop via (to avoid short net)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Only same net: drop via for only net with same name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84F75F-196E-2E5A-11E2-C919A1EB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571625"/>
            <a:ext cx="276225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1D22BB-82F9-13B2-B201-F67810064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2122488"/>
            <a:ext cx="9477375" cy="314325"/>
          </a:xfrm>
          <a:prstGeom prst="rect">
            <a:avLst/>
          </a:prstGeom>
        </p:spPr>
      </p:pic>
      <p:pic>
        <p:nvPicPr>
          <p:cNvPr id="9" name="Picture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7637EC5-331B-DE91-94FE-085B4B9D3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3594100"/>
            <a:ext cx="7607300" cy="222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7B4EE6-363D-A2B7-4FF1-E232CDA99977}"/>
              </a:ext>
            </a:extLst>
          </p:cNvPr>
          <p:cNvSpPr txBox="1"/>
          <p:nvPr/>
        </p:nvSpPr>
        <p:spPr>
          <a:xfrm>
            <a:off x="2611261" y="3706283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125DB5-1AEF-0E46-242E-D3A9A143F1BF}"/>
              </a:ext>
            </a:extLst>
          </p:cNvPr>
          <p:cNvSpPr txBox="1"/>
          <p:nvPr/>
        </p:nvSpPr>
        <p:spPr>
          <a:xfrm>
            <a:off x="642760" y="483023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6246CC-D822-AF7B-94E0-C73822C13A05}"/>
              </a:ext>
            </a:extLst>
          </p:cNvPr>
          <p:cNvSpPr txBox="1"/>
          <p:nvPr/>
        </p:nvSpPr>
        <p:spPr>
          <a:xfrm>
            <a:off x="4211460" y="370628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EBBB08-5BB2-04E3-8188-EFAB9294C3EB}"/>
              </a:ext>
            </a:extLst>
          </p:cNvPr>
          <p:cNvSpPr txBox="1"/>
          <p:nvPr/>
        </p:nvSpPr>
        <p:spPr>
          <a:xfrm>
            <a:off x="5919610" y="3706282"/>
            <a:ext cx="755650" cy="365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FF00"/>
                </a:solidFill>
              </a:rPr>
              <a:t>VDD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D0A8F-25B7-8E42-8806-FD1A44E8C611}"/>
              </a:ext>
            </a:extLst>
          </p:cNvPr>
          <p:cNvSpPr txBox="1"/>
          <p:nvPr/>
        </p:nvSpPr>
        <p:spPr>
          <a:xfrm>
            <a:off x="403577" y="5968294"/>
            <a:ext cx="7607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Tool only drop via on interconnect of net VDD</a:t>
            </a:r>
          </a:p>
        </p:txBody>
      </p:sp>
    </p:spTree>
    <p:extLst>
      <p:ext uri="{BB962C8B-B14F-4D97-AF65-F5344CB8AC3E}">
        <p14:creationId xmlns:p14="http://schemas.microsoft.com/office/powerpoint/2010/main" val="251134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5E3B7-D125-47A4-5EA9-2E4508112225}"/>
              </a:ext>
            </a:extLst>
          </p:cNvPr>
          <p:cNvSpPr/>
          <p:nvPr/>
        </p:nvSpPr>
        <p:spPr>
          <a:xfrm>
            <a:off x="0" y="174171"/>
            <a:ext cx="12192001" cy="783772"/>
          </a:xfrm>
          <a:prstGeom prst="rect">
            <a:avLst/>
          </a:prstGeom>
          <a:solidFill>
            <a:srgbClr val="148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C93C3-2BC1-2B83-9E7B-F0DA60F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-64066"/>
            <a:ext cx="10515600" cy="1325563"/>
          </a:xfrm>
        </p:spPr>
        <p:txBody>
          <a:bodyPr/>
          <a:lstStyle/>
          <a:p>
            <a:r>
              <a:rPr lang="vi-VN" b="1">
                <a:solidFill>
                  <a:schemeClr val="bg1"/>
                </a:solidFill>
                <a:latin typeface="+mn-lt"/>
              </a:rPr>
              <a:t>AGENDA</a:t>
            </a:r>
            <a:endParaRPr lang="en-US" b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9E6A9-4057-155E-5A2D-0774CA50BE7D}"/>
              </a:ext>
            </a:extLst>
          </p:cNvPr>
          <p:cNvSpPr txBox="1"/>
          <p:nvPr/>
        </p:nvSpPr>
        <p:spPr>
          <a:xfrm>
            <a:off x="381000" y="957943"/>
            <a:ext cx="11571515" cy="1965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Design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Circuit Design Guidelines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800" b="1"/>
              <a:t>Layout Design Guidelines</a:t>
            </a:r>
            <a:endParaRPr lang="en-US" sz="28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1C3-8A99-DC3E-48B2-F4E4EB91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55D2-B9ED-10DB-8B34-110E4AC2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E3B2-EB5C-4176-4205-B2B02E8F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4C4DC-2A2C-CC2B-E0BB-D8EB233643AD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Create 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CE0A0-280B-77A4-6EBB-F812A9B5099D}"/>
              </a:ext>
            </a:extLst>
          </p:cNvPr>
          <p:cNvSpPr txBox="1"/>
          <p:nvPr/>
        </p:nvSpPr>
        <p:spPr>
          <a:xfrm>
            <a:off x="162983" y="1516944"/>
            <a:ext cx="447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Select shape -&gt; create -&gt; Pin -&gt; By shape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FBDAC-41BA-A469-4774-D9DD8C60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8" y="2241550"/>
            <a:ext cx="3908425" cy="389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00CFC-20C2-E1EF-E155-1B980E2B4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135" y="2243138"/>
            <a:ext cx="6496050" cy="244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E50008-413A-352E-7E2C-D17BC0F42B80}"/>
              </a:ext>
            </a:extLst>
          </p:cNvPr>
          <p:cNvSpPr txBox="1"/>
          <p:nvPr/>
        </p:nvSpPr>
        <p:spPr>
          <a:xfrm>
            <a:off x="4728632" y="1516944"/>
            <a:ext cx="4476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Enter Pin name</a:t>
            </a:r>
          </a:p>
        </p:txBody>
      </p:sp>
      <p:pic>
        <p:nvPicPr>
          <p:cNvPr id="13" name="Picture 1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D832E0-E638-B926-DDF1-831ABABFD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50" y="2609850"/>
            <a:ext cx="2286000" cy="353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09080E-33AB-EA9B-FD83-38515E59C7A2}"/>
              </a:ext>
            </a:extLst>
          </p:cNvPr>
          <p:cNvSpPr txBox="1"/>
          <p:nvPr/>
        </p:nvSpPr>
        <p:spPr>
          <a:xfrm>
            <a:off x="4694766" y="625686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Choose position of pin</a:t>
            </a:r>
          </a:p>
        </p:txBody>
      </p:sp>
      <p:pic>
        <p:nvPicPr>
          <p:cNvPr id="19" name="Picture 18" descr="A blue and white rectangle with letters on a black background&#10;&#10;AI-generated content may be incorrect.">
            <a:extLst>
              <a:ext uri="{FF2B5EF4-FFF2-40B4-BE49-F238E27FC236}">
                <a16:creationId xmlns:a16="http://schemas.microsoft.com/office/drawing/2014/main" id="{643269C9-40FF-1689-A918-350B4386B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688" y="2631707"/>
            <a:ext cx="2593975" cy="350520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ABB116-1A35-0F7C-8C2B-9AA6CD85C7D4}"/>
              </a:ext>
            </a:extLst>
          </p:cNvPr>
          <p:cNvSpPr/>
          <p:nvPr/>
        </p:nvSpPr>
        <p:spPr>
          <a:xfrm>
            <a:off x="7344833" y="4085167"/>
            <a:ext cx="980722" cy="465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4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0129-55C2-8425-D5F7-2C7DAAD6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8682-21F5-B4B8-3692-3CB229FA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61885-BDD9-6015-8D10-1019D0243D9F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Error viewer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A5A265-DFDA-7CD8-83C1-405295DB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470025"/>
            <a:ext cx="3810000" cy="226695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F96038-96E5-BE65-A655-4C88A4BB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25" y="1470025"/>
            <a:ext cx="3905250" cy="2419350"/>
          </a:xfrm>
          <a:prstGeom prst="rect">
            <a:avLst/>
          </a:prstGeom>
        </p:spPr>
      </p:pic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288B1A7-AC70-1F15-D710-31FD450A1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38" y="1270000"/>
            <a:ext cx="2714625" cy="295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D4CFB2-AF97-F534-1830-A51DD0CC1040}"/>
              </a:ext>
            </a:extLst>
          </p:cNvPr>
          <p:cNvSpPr txBox="1"/>
          <p:nvPr/>
        </p:nvSpPr>
        <p:spPr>
          <a:xfrm>
            <a:off x="248355" y="4649611"/>
            <a:ext cx="11264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Check and highlight short nets, very helpful when clean lvs</a:t>
            </a:r>
          </a:p>
        </p:txBody>
      </p:sp>
    </p:spTree>
    <p:extLst>
      <p:ext uri="{BB962C8B-B14F-4D97-AF65-F5344CB8AC3E}">
        <p14:creationId xmlns:p14="http://schemas.microsoft.com/office/powerpoint/2010/main" val="101776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54F4-7005-4728-4D20-D8D5A7EA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1164-B8B6-C3DE-C27A-C40E69C3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E0D3E-4708-AE64-686B-2F39D4A42F64}"/>
              </a:ext>
            </a:extLst>
          </p:cNvPr>
          <p:cNvSpPr txBox="1"/>
          <p:nvPr/>
        </p:nvSpPr>
        <p:spPr>
          <a:xfrm>
            <a:off x="163286" y="805543"/>
            <a:ext cx="11812813" cy="4653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/>
                <a:cs typeface="Arial"/>
              </a:rPr>
              <a:t>Toolbar – Shortcut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571BA-0FA6-91A5-C562-4319452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271588"/>
            <a:ext cx="4114800" cy="37433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2FCAD3-5EE8-D53B-2538-F64201A7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8" y="1271588"/>
            <a:ext cx="2987675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0F83F-4F8A-DA66-7DCE-A73ACBE95998}"/>
              </a:ext>
            </a:extLst>
          </p:cNvPr>
          <p:cNvSpPr txBox="1"/>
          <p:nvPr/>
        </p:nvSpPr>
        <p:spPr>
          <a:xfrm>
            <a:off x="232833" y="5319183"/>
            <a:ext cx="741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You can modify your own shortcut 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3A2C64-5F06-6C37-7603-68922F4D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43788"/>
              </p:ext>
            </p:extLst>
          </p:nvPr>
        </p:nvGraphicFramePr>
        <p:xfrm>
          <a:off x="8705850" y="1270000"/>
          <a:ext cx="1938492" cy="531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44">
                  <a:extLst>
                    <a:ext uri="{9D8B030D-6E8A-4147-A177-3AD203B41FA5}">
                      <a16:colId xmlns:a16="http://schemas.microsoft.com/office/drawing/2014/main" val="2317503130"/>
                    </a:ext>
                  </a:extLst>
                </a:gridCol>
                <a:gridCol w="802548">
                  <a:extLst>
                    <a:ext uri="{9D8B030D-6E8A-4147-A177-3AD203B41FA5}">
                      <a16:colId xmlns:a16="http://schemas.microsoft.com/office/drawing/2014/main" val="1830196347"/>
                    </a:ext>
                  </a:extLst>
                </a:gridCol>
              </a:tblGrid>
              <a:tr h="253999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727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Copy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876043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06023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Add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496893"/>
                  </a:ext>
                </a:extLst>
              </a:tr>
              <a:tr h="218855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Rotate (only affect when move/copy)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511012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Undo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35716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Align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4747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Trim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85048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Fit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07135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Deselect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852081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Change to border view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Ctrl+F/Shift+F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060244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View Property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903078"/>
                  </a:ext>
                </a:extLst>
              </a:tr>
              <a:tr h="1965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Add bus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Ctrl+I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70481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Distance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347999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Ruler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193083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Delete all ruler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6374030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flattern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51241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Chop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330559"/>
                  </a:ext>
                </a:extLst>
              </a:tr>
              <a:tr h="1965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50"/>
                        <a:t>Shift+M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140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61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A6AC-EE2A-E397-3467-8A97DC88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7F26-5E58-2634-71C7-3EFD8A2C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78873-8A92-385D-780B-4C514ED42426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4AF9DB-6DB4-1DD9-21F0-6A0F7FBB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A317B-75C5-3A80-3102-FF845BE9FA33}"/>
              </a:ext>
            </a:extLst>
          </p:cNvPr>
          <p:cNvSpPr txBox="1"/>
          <p:nvPr/>
        </p:nvSpPr>
        <p:spPr>
          <a:xfrm>
            <a:off x="3325091" y="2410691"/>
            <a:ext cx="52855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8800" b="1">
                <a:highlight>
                  <a:srgbClr val="FFFF00"/>
                </a:highlight>
              </a:rPr>
              <a:t>TBU</a:t>
            </a:r>
            <a:endParaRPr lang="en-US" sz="8800" b="1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4936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0D3-0590-E28D-A97C-CF8C0E62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Design Flows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6180E-8964-556E-BB62-D6A1A7F08C83}"/>
              </a:ext>
            </a:extLst>
          </p:cNvPr>
          <p:cNvSpPr txBox="1"/>
          <p:nvPr/>
        </p:nvSpPr>
        <p:spPr>
          <a:xfrm>
            <a:off x="163287" y="805543"/>
            <a:ext cx="118654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Synopsys Custom Compiler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 is a full-custom IC design environment optimized for analog, mixed-signal, and custom digital design.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Similar to Virtuoso, Custom Compiler is designed for schematic and layout design, as well as DRC/LVS checks and more.</a:t>
            </a:r>
            <a:br>
              <a:rPr lang="vi-VN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Design Flow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C5A5DB-AE87-EB0F-5884-697423FCF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577204"/>
              </p:ext>
            </p:extLst>
          </p:nvPr>
        </p:nvGraphicFramePr>
        <p:xfrm>
          <a:off x="163289" y="2493289"/>
          <a:ext cx="11865426" cy="153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6CE0E9-918B-BD50-3D7A-A8BF9084A005}"/>
              </a:ext>
            </a:extLst>
          </p:cNvPr>
          <p:cNvSpPr txBox="1"/>
          <p:nvPr/>
        </p:nvSpPr>
        <p:spPr>
          <a:xfrm>
            <a:off x="163285" y="4025221"/>
            <a:ext cx="11734801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/>
              <a:t>According to the diagram, </a:t>
            </a:r>
            <a:r>
              <a:rPr lang="en-US"/>
              <a:t>we must install the tools as </a:t>
            </a:r>
            <a:r>
              <a:rPr lang="vi-VN"/>
              <a:t>mentioned </a:t>
            </a:r>
            <a:r>
              <a:rPr lang="en-US"/>
              <a:t>in order to proceed with the </a:t>
            </a:r>
            <a:r>
              <a:rPr lang="vi-VN"/>
              <a:t>design: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/>
              <a:t>module avail </a:t>
            </a:r>
            <a:r>
              <a:rPr lang="vi-VN"/>
              <a:t>to show the available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/>
              <a:t>module load &lt;tool_name&gt; </a:t>
            </a:r>
            <a:r>
              <a:rPr lang="vi-VN"/>
              <a:t>to install the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u="sng"/>
              <a:t>Examples: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6A15E4-42A0-1198-765A-4E0D9A57C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4525370"/>
            <a:ext cx="6850429" cy="2171824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771269-E971-F6CA-8E0B-EF23AE50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06F0-1DDD-8314-DC3B-A0DDE58F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179-77AE-235B-6FE6-EB6F7DD84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24B14-D960-B87C-84EC-27DC41E937A9}"/>
              </a:ext>
            </a:extLst>
          </p:cNvPr>
          <p:cNvSpPr txBox="1"/>
          <p:nvPr/>
        </p:nvSpPr>
        <p:spPr>
          <a:xfrm>
            <a:off x="163287" y="805543"/>
            <a:ext cx="11865428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installing the necessary tools, open Custom Compiler (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) to start designing the circuit: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custom_compiler &amp;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8DC54-72FD-2F95-AA24-277F89B6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566" y="1262078"/>
            <a:ext cx="6384472" cy="355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8120-9538-7707-F82F-A3DD0513518B}"/>
              </a:ext>
            </a:extLst>
          </p:cNvPr>
          <p:cNvSpPr txBox="1"/>
          <p:nvPr/>
        </p:nvSpPr>
        <p:spPr>
          <a:xfrm>
            <a:off x="185962" y="1113745"/>
            <a:ext cx="5246913" cy="212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Click on </a:t>
            </a:r>
            <a:r>
              <a:rPr lang="vi-VN" b="1"/>
              <a:t>Library Manager </a:t>
            </a:r>
            <a:r>
              <a:rPr lang="vi-VN"/>
              <a:t>to open the library management tool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/>
              <a:t>In the Library Manager tab, open Library Definitions Editor to access lib.defs and import PDK</a:t>
            </a:r>
            <a:endParaRPr lang="en-US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D34FBE-538A-D1B9-4BE3-54EE945F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46" y="2878065"/>
            <a:ext cx="2631754" cy="38767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23177C-B272-B3F6-3A40-A83FF3A10DDE}"/>
              </a:ext>
            </a:extLst>
          </p:cNvPr>
          <p:cNvSpPr/>
          <p:nvPr/>
        </p:nvSpPr>
        <p:spPr>
          <a:xfrm>
            <a:off x="5640616" y="1996016"/>
            <a:ext cx="556984" cy="597747"/>
          </a:xfrm>
          <a:prstGeom prst="roundRect">
            <a:avLst/>
          </a:prstGeom>
          <a:noFill/>
          <a:ln w="38100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E591D-A6E2-AC38-B812-C945DA8F39E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6197600" y="2131106"/>
            <a:ext cx="1202267" cy="163784"/>
          </a:xfrm>
          <a:prstGeom prst="straightConnector1">
            <a:avLst/>
          </a:prstGeom>
          <a:ln w="28575">
            <a:solidFill>
              <a:srgbClr val="1488D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328D4-145F-BEE1-94A8-BEDA4AA842F9}"/>
              </a:ext>
            </a:extLst>
          </p:cNvPr>
          <p:cNvSpPr/>
          <p:nvPr/>
        </p:nvSpPr>
        <p:spPr>
          <a:xfrm>
            <a:off x="7425266" y="1794933"/>
            <a:ext cx="914401" cy="597747"/>
          </a:xfrm>
          <a:prstGeom prst="rect">
            <a:avLst/>
          </a:prstGeom>
          <a:solidFill>
            <a:srgbClr val="1488DB"/>
          </a:solidFill>
          <a:ln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b="1"/>
              <a:t>Library Manager</a:t>
            </a:r>
            <a:endParaRPr lang="en-US" sz="1400" b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411107-6504-55D0-8CCE-426049EE0330}"/>
              </a:ext>
            </a:extLst>
          </p:cNvPr>
          <p:cNvSpPr/>
          <p:nvPr/>
        </p:nvSpPr>
        <p:spPr>
          <a:xfrm>
            <a:off x="1270000" y="6350000"/>
            <a:ext cx="2446867" cy="19473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2D433523-97F6-190C-2B6E-71CB5518FD70}"/>
              </a:ext>
            </a:extLst>
          </p:cNvPr>
          <p:cNvSpPr/>
          <p:nvPr/>
        </p:nvSpPr>
        <p:spPr>
          <a:xfrm rot="19884933">
            <a:off x="4056500" y="3182468"/>
            <a:ext cx="1061147" cy="10160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6C73D3C-7FBB-1EE6-F0C0-EFB987872E26}"/>
              </a:ext>
            </a:extLst>
          </p:cNvPr>
          <p:cNvSpPr/>
          <p:nvPr/>
        </p:nvSpPr>
        <p:spPr>
          <a:xfrm>
            <a:off x="4112939" y="5604933"/>
            <a:ext cx="948267" cy="8297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C65770-FA04-9DE9-8BE8-D85D856C2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616" y="4951513"/>
            <a:ext cx="5760236" cy="185724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1FAA316-2C9A-B986-C739-21AE323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59E3-B181-9679-CF15-EEF41969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EA5E-BD40-3C76-0CAC-E786E098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83EC9-F129-F35F-E52D-7C861E69C8AF}"/>
              </a:ext>
            </a:extLst>
          </p:cNvPr>
          <p:cNvSpPr txBox="1"/>
          <p:nvPr/>
        </p:nvSpPr>
        <p:spPr>
          <a:xfrm>
            <a:off x="163287" y="805543"/>
            <a:ext cx="1186542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 u="sng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two methods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to import PDK into Custom Compiler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import PDK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Click on the empty space below the last row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Choose Edit → Define ... → Choose the required PDK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Define PDK in the lib.defs file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F7677E-0D68-9E0C-9DE1-118B0AEC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74" y="2510942"/>
            <a:ext cx="5135525" cy="16613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2DA772-A6F9-FB13-A151-6EFC2FE02990}"/>
              </a:ext>
            </a:extLst>
          </p:cNvPr>
          <p:cNvSpPr/>
          <p:nvPr/>
        </p:nvSpPr>
        <p:spPr>
          <a:xfrm>
            <a:off x="705292" y="3888426"/>
            <a:ext cx="5390707" cy="27644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F4159-0ED4-AF70-CB95-E31D65C3833A}"/>
              </a:ext>
            </a:extLst>
          </p:cNvPr>
          <p:cNvSpPr txBox="1"/>
          <p:nvPr/>
        </p:nvSpPr>
        <p:spPr>
          <a:xfrm>
            <a:off x="6061316" y="3714264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rgbClr val="FFC000"/>
                </a:solidFill>
              </a:rPr>
              <a:t>1</a:t>
            </a:r>
            <a:endParaRPr lang="en-US" sz="3200" b="1">
              <a:solidFill>
                <a:srgbClr val="FFC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A49D31-520B-ECB8-72A9-BB7AAF52B92A}"/>
              </a:ext>
            </a:extLst>
          </p:cNvPr>
          <p:cNvSpPr/>
          <p:nvPr/>
        </p:nvSpPr>
        <p:spPr>
          <a:xfrm>
            <a:off x="1093384" y="2605183"/>
            <a:ext cx="382772" cy="276446"/>
          </a:xfrm>
          <a:prstGeom prst="roundRect">
            <a:avLst/>
          </a:prstGeom>
          <a:noFill/>
          <a:ln w="28575">
            <a:solidFill>
              <a:srgbClr val="1488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436D3-ECB1-F34E-5B3C-BD57946317AB}"/>
              </a:ext>
            </a:extLst>
          </p:cNvPr>
          <p:cNvSpPr txBox="1"/>
          <p:nvPr/>
        </p:nvSpPr>
        <p:spPr>
          <a:xfrm>
            <a:off x="804406" y="2743406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rgbClr val="1488DB"/>
                </a:solidFill>
              </a:rPr>
              <a:t>2</a:t>
            </a:r>
            <a:endParaRPr lang="en-US" sz="3200" b="1">
              <a:solidFill>
                <a:srgbClr val="1488DB"/>
              </a:solidFill>
            </a:endParaRPr>
          </a:p>
        </p:txBody>
      </p:sp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5C50290-8E96-42F7-26D2-9BF2E457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42" y="401712"/>
            <a:ext cx="3705225" cy="156210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240B26-54EC-A415-CA9A-41B12FA72AC0}"/>
              </a:ext>
            </a:extLst>
          </p:cNvPr>
          <p:cNvSpPr/>
          <p:nvPr/>
        </p:nvSpPr>
        <p:spPr>
          <a:xfrm rot="19474627">
            <a:off x="6303233" y="1644542"/>
            <a:ext cx="953669" cy="1012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684490-9926-390B-8CB5-89BACDFE2F07}"/>
              </a:ext>
            </a:extLst>
          </p:cNvPr>
          <p:cNvSpPr/>
          <p:nvPr/>
        </p:nvSpPr>
        <p:spPr>
          <a:xfrm>
            <a:off x="7890689" y="1182761"/>
            <a:ext cx="2275367" cy="2923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93D12-EF5C-630D-A6D4-05265C4DDD3F}"/>
              </a:ext>
            </a:extLst>
          </p:cNvPr>
          <p:cNvSpPr txBox="1"/>
          <p:nvPr/>
        </p:nvSpPr>
        <p:spPr>
          <a:xfrm>
            <a:off x="10122008" y="842318"/>
            <a:ext cx="414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chemeClr val="accent6"/>
                </a:solidFill>
              </a:rPr>
              <a:t>3</a:t>
            </a:r>
            <a:endParaRPr lang="en-US" sz="3200" b="1">
              <a:solidFill>
                <a:schemeClr val="accent6"/>
              </a:solidFill>
            </a:endParaRP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8A3C2-E927-D3D3-459B-98B992B81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64" y="2571390"/>
            <a:ext cx="3361297" cy="2181978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508CB158-7545-954C-49DA-A1DE18F936DA}"/>
              </a:ext>
            </a:extLst>
          </p:cNvPr>
          <p:cNvSpPr/>
          <p:nvPr/>
        </p:nvSpPr>
        <p:spPr>
          <a:xfrm>
            <a:off x="8968861" y="1978138"/>
            <a:ext cx="832304" cy="5932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BF1FB0-3C54-1AF9-0C12-415F1D9B8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6" y="4957842"/>
            <a:ext cx="2823220" cy="18649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DB5F4D-9DAD-E126-C16E-EBE2064723A5}"/>
              </a:ext>
            </a:extLst>
          </p:cNvPr>
          <p:cNvSpPr txBox="1"/>
          <p:nvPr/>
        </p:nvSpPr>
        <p:spPr>
          <a:xfrm>
            <a:off x="3528236" y="5001563"/>
            <a:ext cx="82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/>
              <a:t>In the window tab, there is the lib.defs dir. We can open it to import PDK</a:t>
            </a:r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2072B0-E16C-4E49-C85F-5F525AF7216F}"/>
              </a:ext>
            </a:extLst>
          </p:cNvPr>
          <p:cNvSpPr/>
          <p:nvPr/>
        </p:nvSpPr>
        <p:spPr>
          <a:xfrm>
            <a:off x="960474" y="6604000"/>
            <a:ext cx="1693826" cy="2187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DA685C0-3B74-C1C3-0CD3-80D42B0FB8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82" y="5374349"/>
            <a:ext cx="7656732" cy="1339038"/>
          </a:xfrm>
          <a:prstGeom prst="rect">
            <a:avLst/>
          </a:prstGeom>
        </p:spPr>
      </p:pic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7FB82785-EBCD-AB53-4AC8-EA95F78D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7C24-203F-CE7B-099F-47E7577C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0F11-0BEF-08F0-DEC3-65BAF8BA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C2B68-1E05-79A2-485E-31B2AB2AD240}"/>
              </a:ext>
            </a:extLst>
          </p:cNvPr>
          <p:cNvSpPr txBox="1"/>
          <p:nvPr/>
        </p:nvSpPr>
        <p:spPr>
          <a:xfrm>
            <a:off x="163287" y="805543"/>
            <a:ext cx="509672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Library Manager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tab, choose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Library: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lib </a:t>
            </a:r>
            <a:r>
              <a:rPr lang="vi-VN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vi-VN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Name: Define the library name</a:t>
            </a:r>
            <a:endParaRPr lang="vi-VN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Cell: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cell </a:t>
            </a:r>
            <a:r>
              <a:rPr lang="vi-VN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Cell Name: Define the cell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New → CellView: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create the new cellview </a:t>
            </a:r>
            <a:r>
              <a:rPr lang="vi-VN" b="1">
                <a:solidFill>
                  <a:srgbClr val="1488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View Name: Define the view name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Editor: Choose type of  cellview, such as: Schematic Editor, Layout Editor,...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0BAC6-0BAC-1DA3-6D3A-E37E90AF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86ABC3-7484-D23A-CE81-CC6C72973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57" y="805543"/>
            <a:ext cx="2930640" cy="3641289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1545D6-F918-6078-70A5-4E08A9580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805543"/>
            <a:ext cx="3516549" cy="20171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2FE424-7215-A1D7-885D-80FCE81CE119}"/>
              </a:ext>
            </a:extLst>
          </p:cNvPr>
          <p:cNvSpPr txBox="1"/>
          <p:nvPr/>
        </p:nvSpPr>
        <p:spPr>
          <a:xfrm>
            <a:off x="4737554" y="744413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accent6"/>
                </a:solidFill>
              </a:rPr>
              <a:t>(1)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A4ED0-A7A6-9BA1-D629-F0C9FB1B1DDB}"/>
              </a:ext>
            </a:extLst>
          </p:cNvPr>
          <p:cNvSpPr txBox="1"/>
          <p:nvPr/>
        </p:nvSpPr>
        <p:spPr>
          <a:xfrm>
            <a:off x="8161486" y="734169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FFC000"/>
                </a:solidFill>
              </a:rPr>
              <a:t>(2)</a:t>
            </a:r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18" name="Picture 17" descr="A screenshot of a cell view&#10;&#10;AI-generated content may be incorrect.">
            <a:extLst>
              <a:ext uri="{FF2B5EF4-FFF2-40B4-BE49-F238E27FC236}">
                <a16:creationId xmlns:a16="http://schemas.microsoft.com/office/drawing/2014/main" id="{6A19C582-9172-A212-8C58-B16F00905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22" y="2969772"/>
            <a:ext cx="3523327" cy="19089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4DF09-AAAB-9D1D-6EDF-71D92D5169B2}"/>
              </a:ext>
            </a:extLst>
          </p:cNvPr>
          <p:cNvSpPr txBox="1"/>
          <p:nvPr/>
        </p:nvSpPr>
        <p:spPr>
          <a:xfrm>
            <a:off x="8158019" y="2883858"/>
            <a:ext cx="52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rgbClr val="1488DB"/>
                </a:solidFill>
              </a:rPr>
              <a:t>(3)</a:t>
            </a:r>
            <a:endParaRPr lang="en-US" b="1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1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ACBA-8690-668F-7289-E7E93AD6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C42A-1333-185C-A0FF-C7EA36B8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00934-EB0A-7C33-113D-5B2D59129C02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In the Schematic editor, build a testbench, such as an inv: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E1E37-0CED-B03C-EDB7-9926A9B6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computer circuit diagram with red and green lines&#10;&#10;AI-generated content may be incorrect.">
            <a:extLst>
              <a:ext uri="{FF2B5EF4-FFF2-40B4-BE49-F238E27FC236}">
                <a16:creationId xmlns:a16="http://schemas.microsoft.com/office/drawing/2014/main" id="{2F68FE08-0DB8-9D47-5C4F-ECE6B17F9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1677577"/>
            <a:ext cx="6137982" cy="3123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7281F5-187F-0B5A-4D71-88D08B700271}"/>
              </a:ext>
            </a:extLst>
          </p:cNvPr>
          <p:cNvSpPr txBox="1"/>
          <p:nvPr/>
        </p:nvSpPr>
        <p:spPr>
          <a:xfrm>
            <a:off x="6609696" y="1644205"/>
            <a:ext cx="617855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 shortcuts similar to Virtuoso:</a:t>
            </a:r>
            <a:endParaRPr lang="en-US" b="0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instance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Draw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Name net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 pin</a:t>
            </a:r>
            <a:b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47009-9848-264D-E5C5-FAFE24FF77DC}"/>
              </a:ext>
            </a:extLst>
          </p:cNvPr>
          <p:cNvSpPr txBox="1"/>
          <p:nvPr/>
        </p:nvSpPr>
        <p:spPr>
          <a:xfrm>
            <a:off x="163286" y="4844463"/>
            <a:ext cx="1132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After completing the schematic, select </a:t>
            </a:r>
            <a:r>
              <a:rPr lang="vi-VN" b="1"/>
              <a:t>Tools → PrimeWave </a:t>
            </a:r>
            <a:r>
              <a:rPr lang="vi-VN"/>
              <a:t>to simulate the circuit </a:t>
            </a:r>
            <a:endParaRPr lang="en-US" b="1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E19B00-17AA-3DAF-9253-67F1490F9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191042"/>
            <a:ext cx="2914650" cy="14954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627843A-FC9B-6A53-D0DE-B273E97BA0AC}"/>
              </a:ext>
            </a:extLst>
          </p:cNvPr>
          <p:cNvSpPr/>
          <p:nvPr/>
        </p:nvSpPr>
        <p:spPr>
          <a:xfrm>
            <a:off x="339725" y="6211525"/>
            <a:ext cx="1196975" cy="1912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72D6FA1-615C-11CF-DB84-91CA2D6A99EF}"/>
              </a:ext>
            </a:extLst>
          </p:cNvPr>
          <p:cNvSpPr/>
          <p:nvPr/>
        </p:nvSpPr>
        <p:spPr>
          <a:xfrm>
            <a:off x="3638550" y="5499572"/>
            <a:ext cx="1060450" cy="852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2F3F7-21BC-11AD-D89F-2FA9E84B0D22}"/>
              </a:ext>
            </a:extLst>
          </p:cNvPr>
          <p:cNvSpPr txBox="1"/>
          <p:nvPr/>
        </p:nvSpPr>
        <p:spPr>
          <a:xfrm>
            <a:off x="4771118" y="5696297"/>
            <a:ext cx="4652282" cy="400110"/>
          </a:xfrm>
          <a:prstGeom prst="rect">
            <a:avLst/>
          </a:prstGeom>
          <a:noFill/>
          <a:ln w="38100">
            <a:solidFill>
              <a:srgbClr val="1488DB"/>
            </a:solidFill>
          </a:ln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rgbClr val="1488DB"/>
                </a:solidFill>
              </a:rPr>
              <a:t>Set up like as ADE L to run presim</a:t>
            </a:r>
            <a:endParaRPr lang="en-US" sz="2000" b="1">
              <a:solidFill>
                <a:srgbClr val="1488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88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6B08-DFEC-709B-97E4-90A1B73A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0290-7E5F-5E7A-6046-F417CE5C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Circuit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F967-A283-554F-0F3A-5F423AF680A1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Schematic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Config Primewave to run transient: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286DA-0BB3-B1ED-BE3F-5AF83FE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60221D-7CEC-C896-21F6-06F014AD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16643"/>
            <a:ext cx="6112203" cy="2371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09DFA4-756F-438D-C8A3-9DCD0397F64C}"/>
              </a:ext>
            </a:extLst>
          </p:cNvPr>
          <p:cNvSpPr txBox="1"/>
          <p:nvPr/>
        </p:nvSpPr>
        <p:spPr>
          <a:xfrm>
            <a:off x="163286" y="3177052"/>
            <a:ext cx="40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We get the waveform at the output inv</a:t>
            </a:r>
            <a:endParaRPr lang="en-US"/>
          </a:p>
        </p:txBody>
      </p:sp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1C8421-4539-B76C-038B-83D7A0C2E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29878"/>
            <a:ext cx="7010400" cy="34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4195-F73E-886E-AA68-E4A7123E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F7EC-7121-D207-BD5E-F5D1B1F8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818"/>
            <a:ext cx="10515600" cy="13255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vi-VN" sz="3600" b="1">
                <a:solidFill>
                  <a:srgbClr val="1488DB"/>
                </a:solidFill>
                <a:latin typeface="+mn-lt"/>
              </a:rPr>
              <a:t>Layout Design Flow</a:t>
            </a:r>
            <a:endParaRPr lang="en-US" sz="3600" b="1">
              <a:solidFill>
                <a:srgbClr val="1488DB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EC4E2-0D64-ECDD-8DAE-4CC7ED700BBB}"/>
              </a:ext>
            </a:extLst>
          </p:cNvPr>
          <p:cNvSpPr txBox="1"/>
          <p:nvPr/>
        </p:nvSpPr>
        <p:spPr>
          <a:xfrm>
            <a:off x="163286" y="805543"/>
            <a:ext cx="1181281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latin typeface="Arial" panose="020B0604020202020204" pitchFamily="34" charset="0"/>
                <a:cs typeface="Arial" panose="020B0604020202020204" pitchFamily="34" charset="0"/>
              </a:rPr>
              <a:t>Layout Design</a:t>
            </a:r>
          </a:p>
          <a:p>
            <a:pPr>
              <a:lnSpc>
                <a:spcPct val="150000"/>
              </a:lnSpc>
            </a:pP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After create the schematic of a cell, choose Tools → SDL to generate the layout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F42B3-54FC-621B-ADAB-C731B9C9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E87B-A7D0-4540-93F7-AB821250ABC8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B58EB1-552D-4088-0A4F-6F1789D6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762125"/>
            <a:ext cx="5294972" cy="387667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74E83-C9D3-AFA2-D11C-C89C95E0389E}"/>
              </a:ext>
            </a:extLst>
          </p:cNvPr>
          <p:cNvSpPr/>
          <p:nvPr/>
        </p:nvSpPr>
        <p:spPr>
          <a:xfrm>
            <a:off x="254000" y="2694938"/>
            <a:ext cx="1299754" cy="21285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4C6F8E-D164-5A10-7B3E-1918F91D7E3A}"/>
              </a:ext>
            </a:extLst>
          </p:cNvPr>
          <p:cNvSpPr/>
          <p:nvPr/>
        </p:nvSpPr>
        <p:spPr>
          <a:xfrm>
            <a:off x="5806955" y="3144929"/>
            <a:ext cx="768096" cy="872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F6B113B2-9BEF-607B-2F4C-154E9E312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35" y="1762429"/>
            <a:ext cx="4816658" cy="38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SYNOPSYS TOOLS GUIDELINES</vt:lpstr>
      <vt:lpstr>AGENDA</vt:lpstr>
      <vt:lpstr>Design Flows</vt:lpstr>
      <vt:lpstr>Circuit Design Flow</vt:lpstr>
      <vt:lpstr>Circuit Design Flow</vt:lpstr>
      <vt:lpstr>Circuit Design Flow</vt:lpstr>
      <vt:lpstr>Circuit Design Flow</vt:lpstr>
      <vt:lpstr>Circuit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  <vt:lpstr>Layout Design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Le</dc:creator>
  <cp:revision>1</cp:revision>
  <dcterms:created xsi:type="dcterms:W3CDTF">2025-08-01T14:23:58Z</dcterms:created>
  <dcterms:modified xsi:type="dcterms:W3CDTF">2025-08-16T17:19:18Z</dcterms:modified>
</cp:coreProperties>
</file>