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1F0DF-4CD4-4B54-BEBC-813EB365A20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D0C71-4009-4495-8451-9C7BEF5DEDD0}">
      <dgm:prSet phldrT="[Text]"/>
      <dgm:spPr/>
      <dgm:t>
        <a:bodyPr/>
        <a:lstStyle/>
        <a:p>
          <a:r>
            <a:rPr lang="vi-VN" dirty="0"/>
            <a:t>Schematic Design</a:t>
          </a:r>
          <a:endParaRPr lang="en-US" dirty="0"/>
        </a:p>
      </dgm:t>
    </dgm:pt>
    <dgm:pt modelId="{354F51C2-EC20-4D1F-BAE4-8DD6DA3FF440}" type="parTrans" cxnId="{AE07E41C-6812-4307-B2A2-1543B7F4CC85}">
      <dgm:prSet/>
      <dgm:spPr/>
      <dgm:t>
        <a:bodyPr/>
        <a:lstStyle/>
        <a:p>
          <a:endParaRPr lang="en-US"/>
        </a:p>
      </dgm:t>
    </dgm:pt>
    <dgm:pt modelId="{5EF1C282-C336-4B81-80F3-4B357273FA90}" type="sibTrans" cxnId="{AE07E41C-6812-4307-B2A2-1543B7F4CC85}">
      <dgm:prSet/>
      <dgm:spPr/>
      <dgm:t>
        <a:bodyPr/>
        <a:lstStyle/>
        <a:p>
          <a:endParaRPr lang="en-US"/>
        </a:p>
      </dgm:t>
    </dgm:pt>
    <dgm:pt modelId="{AB7AF15B-73CB-4B93-8169-EC6EB0823750}">
      <dgm:prSet phldrT="[Text]" custT="1"/>
      <dgm:spPr/>
      <dgm:t>
        <a:bodyPr/>
        <a:lstStyle/>
        <a:p>
          <a:r>
            <a:rPr lang="vi-VN" sz="1200" dirty="0"/>
            <a:t>Tool: </a:t>
          </a:r>
          <a:br>
            <a:rPr lang="vi-VN" sz="1200" dirty="0"/>
          </a:br>
          <a:r>
            <a:rPr lang="vi-VN" sz="1200" dirty="0"/>
            <a:t>Custom Compiler</a:t>
          </a:r>
          <a:endParaRPr lang="en-US" sz="1200" dirty="0"/>
        </a:p>
      </dgm:t>
    </dgm:pt>
    <dgm:pt modelId="{CD46C40F-F810-4C5C-A67C-27784343A129}" type="parTrans" cxnId="{B7A1A2EA-5B48-4ADD-973C-2FD7E9AA15F2}">
      <dgm:prSet/>
      <dgm:spPr/>
      <dgm:t>
        <a:bodyPr/>
        <a:lstStyle/>
        <a:p>
          <a:endParaRPr lang="en-US"/>
        </a:p>
      </dgm:t>
    </dgm:pt>
    <dgm:pt modelId="{665B9D0B-FFA4-4010-8628-C45C0831D9B9}" type="sibTrans" cxnId="{B7A1A2EA-5B48-4ADD-973C-2FD7E9AA15F2}">
      <dgm:prSet/>
      <dgm:spPr/>
      <dgm:t>
        <a:bodyPr/>
        <a:lstStyle/>
        <a:p>
          <a:endParaRPr lang="en-US"/>
        </a:p>
      </dgm:t>
    </dgm:pt>
    <dgm:pt modelId="{FBDF6067-3DF9-4536-B722-E34E5CFFD5AD}">
      <dgm:prSet phldrT="[Text]"/>
      <dgm:spPr/>
      <dgm:t>
        <a:bodyPr/>
        <a:lstStyle/>
        <a:p>
          <a:r>
            <a:rPr lang="vi-VN" dirty="0"/>
            <a:t>Pre-sim</a:t>
          </a:r>
          <a:endParaRPr lang="en-US" dirty="0"/>
        </a:p>
      </dgm:t>
    </dgm:pt>
    <dgm:pt modelId="{595F0B45-BC32-4519-A4B5-48DCADDF4620}" type="parTrans" cxnId="{B7321854-F35A-476F-AE55-CA6A0AC3B025}">
      <dgm:prSet/>
      <dgm:spPr/>
      <dgm:t>
        <a:bodyPr/>
        <a:lstStyle/>
        <a:p>
          <a:endParaRPr lang="en-US"/>
        </a:p>
      </dgm:t>
    </dgm:pt>
    <dgm:pt modelId="{D26D4FBB-1707-4E35-A4E9-85377B2155ED}" type="sibTrans" cxnId="{B7321854-F35A-476F-AE55-CA6A0AC3B025}">
      <dgm:prSet/>
      <dgm:spPr/>
      <dgm:t>
        <a:bodyPr/>
        <a:lstStyle/>
        <a:p>
          <a:endParaRPr lang="en-US"/>
        </a:p>
      </dgm:t>
    </dgm:pt>
    <dgm:pt modelId="{5686B23C-2824-4E91-988C-60685F55137C}">
      <dgm:prSet phldrT="[Text]"/>
      <dgm:spPr/>
      <dgm:t>
        <a:bodyPr/>
        <a:lstStyle/>
        <a:p>
          <a:r>
            <a:rPr lang="vi-VN" dirty="0"/>
            <a:t>Tool: PrimeWave</a:t>
          </a:r>
          <a:endParaRPr lang="en-US" dirty="0"/>
        </a:p>
      </dgm:t>
    </dgm:pt>
    <dgm:pt modelId="{E1C99E17-C92E-47BA-A9A4-FE6D8EFF4F0A}" type="parTrans" cxnId="{C89DF40F-5807-40C0-AB82-A26A5B34E4D7}">
      <dgm:prSet/>
      <dgm:spPr/>
      <dgm:t>
        <a:bodyPr/>
        <a:lstStyle/>
        <a:p>
          <a:endParaRPr lang="en-US"/>
        </a:p>
      </dgm:t>
    </dgm:pt>
    <dgm:pt modelId="{8E0FE224-4B44-4B98-AB4B-EEC18E5653B5}" type="sibTrans" cxnId="{C89DF40F-5807-40C0-AB82-A26A5B34E4D7}">
      <dgm:prSet/>
      <dgm:spPr/>
      <dgm:t>
        <a:bodyPr/>
        <a:lstStyle/>
        <a:p>
          <a:endParaRPr lang="en-US"/>
        </a:p>
      </dgm:t>
    </dgm:pt>
    <dgm:pt modelId="{F3D9E602-895C-4110-83AF-2766A3BABE27}">
      <dgm:prSet phldrT="[Text]"/>
      <dgm:spPr/>
      <dgm:t>
        <a:bodyPr/>
        <a:lstStyle/>
        <a:p>
          <a:r>
            <a:rPr lang="vi-VN" dirty="0"/>
            <a:t>Layout</a:t>
          </a:r>
          <a:endParaRPr lang="en-US" dirty="0"/>
        </a:p>
      </dgm:t>
    </dgm:pt>
    <dgm:pt modelId="{6F6E583B-5B64-4864-BC3E-281231754DAB}" type="parTrans" cxnId="{1B482831-4DC0-4AB1-BA4F-90F96CF2B093}">
      <dgm:prSet/>
      <dgm:spPr/>
      <dgm:t>
        <a:bodyPr/>
        <a:lstStyle/>
        <a:p>
          <a:endParaRPr lang="en-US"/>
        </a:p>
      </dgm:t>
    </dgm:pt>
    <dgm:pt modelId="{F0C5088F-B0DD-402D-BB7D-C5B2FB5B330C}" type="sibTrans" cxnId="{1B482831-4DC0-4AB1-BA4F-90F96CF2B093}">
      <dgm:prSet/>
      <dgm:spPr/>
      <dgm:t>
        <a:bodyPr/>
        <a:lstStyle/>
        <a:p>
          <a:endParaRPr lang="en-US"/>
        </a:p>
      </dgm:t>
    </dgm:pt>
    <dgm:pt modelId="{DF2711AE-C052-4E67-9B7F-52E5846C6DB9}">
      <dgm:prSet phldrT="[Text]"/>
      <dgm:spPr/>
      <dgm:t>
        <a:bodyPr/>
        <a:lstStyle/>
        <a:p>
          <a:r>
            <a:rPr lang="vi-VN" dirty="0"/>
            <a:t>Tool: Custom Compiler</a:t>
          </a:r>
          <a:endParaRPr lang="en-US" dirty="0"/>
        </a:p>
      </dgm:t>
    </dgm:pt>
    <dgm:pt modelId="{92A1D2B3-B627-4903-930C-7753B70E9678}" type="parTrans" cxnId="{ADAF5707-42EB-41A0-A8BA-8CE3ACE9864F}">
      <dgm:prSet/>
      <dgm:spPr/>
      <dgm:t>
        <a:bodyPr/>
        <a:lstStyle/>
        <a:p>
          <a:endParaRPr lang="en-US"/>
        </a:p>
      </dgm:t>
    </dgm:pt>
    <dgm:pt modelId="{82A6261F-3619-4044-A3EE-D21041ACF819}" type="sibTrans" cxnId="{ADAF5707-42EB-41A0-A8BA-8CE3ACE9864F}">
      <dgm:prSet/>
      <dgm:spPr/>
      <dgm:t>
        <a:bodyPr/>
        <a:lstStyle/>
        <a:p>
          <a:endParaRPr lang="en-US"/>
        </a:p>
      </dgm:t>
    </dgm:pt>
    <dgm:pt modelId="{94834DF8-E561-497E-AF4E-4AA93E950BF2}">
      <dgm:prSet/>
      <dgm:spPr/>
      <dgm:t>
        <a:bodyPr/>
        <a:lstStyle/>
        <a:p>
          <a:r>
            <a:rPr lang="vi-VN" dirty="0"/>
            <a:t>LVS/DRC check</a:t>
          </a:r>
          <a:endParaRPr lang="en-US" dirty="0"/>
        </a:p>
      </dgm:t>
    </dgm:pt>
    <dgm:pt modelId="{6D140679-6599-4CE4-9472-2C66F5A84E4B}" type="parTrans" cxnId="{2D5706ED-9EA8-4ACC-9C83-C18BCDE06BC2}">
      <dgm:prSet/>
      <dgm:spPr/>
      <dgm:t>
        <a:bodyPr/>
        <a:lstStyle/>
        <a:p>
          <a:endParaRPr lang="en-US"/>
        </a:p>
      </dgm:t>
    </dgm:pt>
    <dgm:pt modelId="{D73E55E4-EE98-4DF6-9F43-7407ABE9CB33}" type="sibTrans" cxnId="{2D5706ED-9EA8-4ACC-9C83-C18BCDE06BC2}">
      <dgm:prSet/>
      <dgm:spPr/>
      <dgm:t>
        <a:bodyPr/>
        <a:lstStyle/>
        <a:p>
          <a:endParaRPr lang="en-US"/>
        </a:p>
      </dgm:t>
    </dgm:pt>
    <dgm:pt modelId="{5E7F26FC-FE31-4F2F-8B24-C4F448594D72}">
      <dgm:prSet/>
      <dgm:spPr/>
      <dgm:t>
        <a:bodyPr/>
        <a:lstStyle/>
        <a:p>
          <a:r>
            <a:rPr lang="vi-VN" dirty="0"/>
            <a:t>Post-sim</a:t>
          </a:r>
          <a:endParaRPr lang="en-US" dirty="0"/>
        </a:p>
      </dgm:t>
    </dgm:pt>
    <dgm:pt modelId="{2D708707-9ED7-4D25-8DA3-82D411F93E53}" type="parTrans" cxnId="{395E4C0B-7099-4EFB-B8FB-357E05D0D506}">
      <dgm:prSet/>
      <dgm:spPr/>
      <dgm:t>
        <a:bodyPr/>
        <a:lstStyle/>
        <a:p>
          <a:endParaRPr lang="en-US"/>
        </a:p>
      </dgm:t>
    </dgm:pt>
    <dgm:pt modelId="{3320C6E4-95DD-4825-B25F-63793E2AE7CC}" type="sibTrans" cxnId="{395E4C0B-7099-4EFB-B8FB-357E05D0D506}">
      <dgm:prSet/>
      <dgm:spPr/>
      <dgm:t>
        <a:bodyPr/>
        <a:lstStyle/>
        <a:p>
          <a:endParaRPr lang="en-US"/>
        </a:p>
      </dgm:t>
    </dgm:pt>
    <dgm:pt modelId="{7FED8D83-7F45-4FA7-8029-5BD87FDAAB17}">
      <dgm:prSet/>
      <dgm:spPr/>
      <dgm:t>
        <a:bodyPr/>
        <a:lstStyle/>
        <a:p>
          <a:r>
            <a:rPr lang="vi-VN" dirty="0"/>
            <a:t>Optimize</a:t>
          </a:r>
          <a:endParaRPr lang="en-US" dirty="0"/>
        </a:p>
      </dgm:t>
    </dgm:pt>
    <dgm:pt modelId="{E26EFB51-6052-429F-A144-E7465E84FB41}" type="parTrans" cxnId="{B491AA31-B94C-4047-8427-7AEBE36BD56C}">
      <dgm:prSet/>
      <dgm:spPr/>
      <dgm:t>
        <a:bodyPr/>
        <a:lstStyle/>
        <a:p>
          <a:endParaRPr lang="en-US"/>
        </a:p>
      </dgm:t>
    </dgm:pt>
    <dgm:pt modelId="{E2EEB582-9D03-47C9-95A4-EB61D98751A8}" type="sibTrans" cxnId="{B491AA31-B94C-4047-8427-7AEBE36BD56C}">
      <dgm:prSet/>
      <dgm:spPr/>
      <dgm:t>
        <a:bodyPr/>
        <a:lstStyle/>
        <a:p>
          <a:endParaRPr lang="en-US"/>
        </a:p>
      </dgm:t>
    </dgm:pt>
    <dgm:pt modelId="{C8A4FAE2-1793-41C6-9587-F12786899C27}">
      <dgm:prSet phldrT="[Text]"/>
      <dgm:spPr/>
      <dgm:t>
        <a:bodyPr/>
        <a:lstStyle/>
        <a:p>
          <a:r>
            <a:rPr lang="vi-VN" dirty="0"/>
            <a:t>Simulator: Hspice/Primesim/</a:t>
          </a:r>
          <a:br>
            <a:rPr lang="vi-VN" dirty="0"/>
          </a:br>
          <a:r>
            <a:rPr lang="vi-VN" dirty="0"/>
            <a:t>Finesime</a:t>
          </a:r>
          <a:endParaRPr lang="en-US" dirty="0"/>
        </a:p>
      </dgm:t>
    </dgm:pt>
    <dgm:pt modelId="{96F08C6C-114D-44EC-9C79-340A6372951A}" type="parTrans" cxnId="{9E109BC0-E5DA-420E-B418-C762C8AD6DC3}">
      <dgm:prSet/>
      <dgm:spPr/>
      <dgm:t>
        <a:bodyPr/>
        <a:lstStyle/>
        <a:p>
          <a:endParaRPr lang="en-US"/>
        </a:p>
      </dgm:t>
    </dgm:pt>
    <dgm:pt modelId="{13FBF8EF-165D-48B0-A0FE-EA340A4A4961}" type="sibTrans" cxnId="{9E109BC0-E5DA-420E-B418-C762C8AD6DC3}">
      <dgm:prSet/>
      <dgm:spPr/>
      <dgm:t>
        <a:bodyPr/>
        <a:lstStyle/>
        <a:p>
          <a:endParaRPr lang="en-US"/>
        </a:p>
      </dgm:t>
    </dgm:pt>
    <dgm:pt modelId="{7B38B6C5-6497-4302-A1EC-05A3B7878F77}">
      <dgm:prSet/>
      <dgm:spPr/>
      <dgm:t>
        <a:bodyPr/>
        <a:lstStyle/>
        <a:p>
          <a:r>
            <a:rPr lang="vi-VN" dirty="0"/>
            <a:t>Tool: </a:t>
          </a:r>
          <a:br>
            <a:rPr lang="vi-VN" dirty="0"/>
          </a:br>
          <a:r>
            <a:rPr lang="vi-VN" dirty="0"/>
            <a:t>IC Validator</a:t>
          </a:r>
          <a:endParaRPr lang="en-US" dirty="0"/>
        </a:p>
      </dgm:t>
    </dgm:pt>
    <dgm:pt modelId="{3DDA4293-A926-466D-AB4C-85D4763D3A4C}" type="parTrans" cxnId="{E62A63DF-B525-48C4-9BF5-E55972D6ADDE}">
      <dgm:prSet/>
      <dgm:spPr/>
      <dgm:t>
        <a:bodyPr/>
        <a:lstStyle/>
        <a:p>
          <a:endParaRPr lang="en-US"/>
        </a:p>
      </dgm:t>
    </dgm:pt>
    <dgm:pt modelId="{5BCA97D3-A885-4BE4-BFAE-997BF2D982B0}" type="sibTrans" cxnId="{E62A63DF-B525-48C4-9BF5-E55972D6ADDE}">
      <dgm:prSet/>
      <dgm:spPr/>
      <dgm:t>
        <a:bodyPr/>
        <a:lstStyle/>
        <a:p>
          <a:endParaRPr lang="en-US"/>
        </a:p>
      </dgm:t>
    </dgm:pt>
    <dgm:pt modelId="{3777E367-EFD7-4F29-B1F5-40D95E282AA6}">
      <dgm:prSet/>
      <dgm:spPr/>
      <dgm:t>
        <a:bodyPr/>
        <a:lstStyle/>
        <a:p>
          <a:r>
            <a:rPr lang="vi-VN" dirty="0"/>
            <a:t>Extraction Tool: </a:t>
          </a:r>
          <a:br>
            <a:rPr lang="vi-VN" dirty="0"/>
          </a:br>
          <a:r>
            <a:rPr lang="vi-VN" dirty="0"/>
            <a:t>starrc</a:t>
          </a:r>
          <a:endParaRPr lang="en-US" dirty="0"/>
        </a:p>
      </dgm:t>
    </dgm:pt>
    <dgm:pt modelId="{2E1DEC45-F094-4206-BD47-15F1E3E07D3A}" type="parTrans" cxnId="{A934A993-0330-47E2-A418-FA7C9DBD0BA2}">
      <dgm:prSet/>
      <dgm:spPr/>
      <dgm:t>
        <a:bodyPr/>
        <a:lstStyle/>
        <a:p>
          <a:endParaRPr lang="en-US"/>
        </a:p>
      </dgm:t>
    </dgm:pt>
    <dgm:pt modelId="{057D65F7-8AAA-4E46-9246-CC4CC88D3012}" type="sibTrans" cxnId="{A934A993-0330-47E2-A418-FA7C9DBD0BA2}">
      <dgm:prSet/>
      <dgm:spPr/>
      <dgm:t>
        <a:bodyPr/>
        <a:lstStyle/>
        <a:p>
          <a:endParaRPr lang="en-US"/>
        </a:p>
      </dgm:t>
    </dgm:pt>
    <dgm:pt modelId="{79AC2691-12E8-407C-887E-D48687677463}">
      <dgm:prSet phldrT="[Text]"/>
      <dgm:spPr/>
      <dgm:t>
        <a:bodyPr/>
        <a:lstStyle/>
        <a:p>
          <a:r>
            <a:rPr lang="vi-VN" dirty="0"/>
            <a:t>Waveview: wv</a:t>
          </a:r>
          <a:endParaRPr lang="en-US" dirty="0"/>
        </a:p>
      </dgm:t>
    </dgm:pt>
    <dgm:pt modelId="{F0286BC5-5516-451E-BF62-D6C10A43DB9C}" type="parTrans" cxnId="{46041F84-D6D3-4D9B-95A9-60781BA4F479}">
      <dgm:prSet/>
      <dgm:spPr/>
      <dgm:t>
        <a:bodyPr/>
        <a:lstStyle/>
        <a:p>
          <a:endParaRPr lang="en-US"/>
        </a:p>
      </dgm:t>
    </dgm:pt>
    <dgm:pt modelId="{04F1197F-B4FF-4C73-B3DE-16EC0311E557}" type="sibTrans" cxnId="{46041F84-D6D3-4D9B-95A9-60781BA4F479}">
      <dgm:prSet/>
      <dgm:spPr/>
      <dgm:t>
        <a:bodyPr/>
        <a:lstStyle/>
        <a:p>
          <a:endParaRPr lang="en-US"/>
        </a:p>
      </dgm:t>
    </dgm:pt>
    <dgm:pt modelId="{2E4CC1E4-7A60-4A17-AED1-AD0F021084AB}" type="pres">
      <dgm:prSet presAssocID="{8BC1F0DF-4CD4-4B54-BEBC-813EB365A205}" presName="linearFlow" presStyleCnt="0">
        <dgm:presLayoutVars>
          <dgm:dir/>
          <dgm:animLvl val="lvl"/>
          <dgm:resizeHandles val="exact"/>
        </dgm:presLayoutVars>
      </dgm:prSet>
      <dgm:spPr/>
    </dgm:pt>
    <dgm:pt modelId="{FB07151D-591A-45DA-81EE-64429B1F801F}" type="pres">
      <dgm:prSet presAssocID="{901D0C71-4009-4495-8451-9C7BEF5DEDD0}" presName="composite" presStyleCnt="0"/>
      <dgm:spPr/>
    </dgm:pt>
    <dgm:pt modelId="{FDA51426-427D-4064-9D6F-F36533E46B01}" type="pres">
      <dgm:prSet presAssocID="{901D0C71-4009-4495-8451-9C7BEF5DEDD0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BA2DC05-E8DF-4CF9-B790-F1ADA69F65B9}" type="pres">
      <dgm:prSet presAssocID="{901D0C71-4009-4495-8451-9C7BEF5DEDD0}" presName="parSh" presStyleLbl="node1" presStyleIdx="0" presStyleCnt="6"/>
      <dgm:spPr/>
    </dgm:pt>
    <dgm:pt modelId="{A02C0110-B41C-4830-98B1-6591C2343169}" type="pres">
      <dgm:prSet presAssocID="{901D0C71-4009-4495-8451-9C7BEF5DEDD0}" presName="desTx" presStyleLbl="fgAcc1" presStyleIdx="0" presStyleCnt="6">
        <dgm:presLayoutVars>
          <dgm:bulletEnabled val="1"/>
        </dgm:presLayoutVars>
      </dgm:prSet>
      <dgm:spPr/>
    </dgm:pt>
    <dgm:pt modelId="{81C2CE47-DFC8-43D9-B70B-787FED9B87B0}" type="pres">
      <dgm:prSet presAssocID="{5EF1C282-C336-4B81-80F3-4B357273FA90}" presName="sibTrans" presStyleLbl="sibTrans2D1" presStyleIdx="0" presStyleCnt="5"/>
      <dgm:spPr/>
    </dgm:pt>
    <dgm:pt modelId="{F52FF049-476B-400A-8CEB-143577F9BA33}" type="pres">
      <dgm:prSet presAssocID="{5EF1C282-C336-4B81-80F3-4B357273FA90}" presName="connTx" presStyleLbl="sibTrans2D1" presStyleIdx="0" presStyleCnt="5"/>
      <dgm:spPr/>
    </dgm:pt>
    <dgm:pt modelId="{46E976A3-ACD1-4B4A-9A14-2237D10FD1F7}" type="pres">
      <dgm:prSet presAssocID="{FBDF6067-3DF9-4536-B722-E34E5CFFD5AD}" presName="composite" presStyleCnt="0"/>
      <dgm:spPr/>
    </dgm:pt>
    <dgm:pt modelId="{B594E86E-79E2-4406-ADB1-5B83EDB87220}" type="pres">
      <dgm:prSet presAssocID="{FBDF6067-3DF9-4536-B722-E34E5CFFD5AD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DB70912-6377-4D33-B5FF-4546EBFEED70}" type="pres">
      <dgm:prSet presAssocID="{FBDF6067-3DF9-4536-B722-E34E5CFFD5AD}" presName="parSh" presStyleLbl="node1" presStyleIdx="1" presStyleCnt="6"/>
      <dgm:spPr/>
    </dgm:pt>
    <dgm:pt modelId="{83DA3E24-A5BC-4C96-88C1-1FED18231FC1}" type="pres">
      <dgm:prSet presAssocID="{FBDF6067-3DF9-4536-B722-E34E5CFFD5AD}" presName="desTx" presStyleLbl="fgAcc1" presStyleIdx="1" presStyleCnt="6">
        <dgm:presLayoutVars>
          <dgm:bulletEnabled val="1"/>
        </dgm:presLayoutVars>
      </dgm:prSet>
      <dgm:spPr/>
    </dgm:pt>
    <dgm:pt modelId="{DBE6EBA7-132D-4C13-95B6-B82A4D7639E8}" type="pres">
      <dgm:prSet presAssocID="{D26D4FBB-1707-4E35-A4E9-85377B2155ED}" presName="sibTrans" presStyleLbl="sibTrans2D1" presStyleIdx="1" presStyleCnt="5"/>
      <dgm:spPr/>
    </dgm:pt>
    <dgm:pt modelId="{B35EA315-7783-4CFC-9E6E-316BD98CE6B0}" type="pres">
      <dgm:prSet presAssocID="{D26D4FBB-1707-4E35-A4E9-85377B2155ED}" presName="connTx" presStyleLbl="sibTrans2D1" presStyleIdx="1" presStyleCnt="5"/>
      <dgm:spPr/>
    </dgm:pt>
    <dgm:pt modelId="{DC439661-0F00-4D3F-BC98-DA7DA2F9D4B1}" type="pres">
      <dgm:prSet presAssocID="{F3D9E602-895C-4110-83AF-2766A3BABE27}" presName="composite" presStyleCnt="0"/>
      <dgm:spPr/>
    </dgm:pt>
    <dgm:pt modelId="{C568DFBE-652E-435B-BED4-B113F41D3656}" type="pres">
      <dgm:prSet presAssocID="{F3D9E602-895C-4110-83AF-2766A3BABE27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DCB08F4-C998-4653-8182-CE7059EEB946}" type="pres">
      <dgm:prSet presAssocID="{F3D9E602-895C-4110-83AF-2766A3BABE27}" presName="parSh" presStyleLbl="node1" presStyleIdx="2" presStyleCnt="6"/>
      <dgm:spPr/>
    </dgm:pt>
    <dgm:pt modelId="{0715829A-41D1-49E8-933E-D51B848E6808}" type="pres">
      <dgm:prSet presAssocID="{F3D9E602-895C-4110-83AF-2766A3BABE27}" presName="desTx" presStyleLbl="fgAcc1" presStyleIdx="2" presStyleCnt="6">
        <dgm:presLayoutVars>
          <dgm:bulletEnabled val="1"/>
        </dgm:presLayoutVars>
      </dgm:prSet>
      <dgm:spPr/>
    </dgm:pt>
    <dgm:pt modelId="{A99BD84C-E850-4B6E-810E-68F7A5F6E8C9}" type="pres">
      <dgm:prSet presAssocID="{F0C5088F-B0DD-402D-BB7D-C5B2FB5B330C}" presName="sibTrans" presStyleLbl="sibTrans2D1" presStyleIdx="2" presStyleCnt="5"/>
      <dgm:spPr/>
    </dgm:pt>
    <dgm:pt modelId="{F9F2BBB0-4755-437D-ADDE-B3F769611765}" type="pres">
      <dgm:prSet presAssocID="{F0C5088F-B0DD-402D-BB7D-C5B2FB5B330C}" presName="connTx" presStyleLbl="sibTrans2D1" presStyleIdx="2" presStyleCnt="5"/>
      <dgm:spPr/>
    </dgm:pt>
    <dgm:pt modelId="{80E3D5F4-4E68-45E7-BED8-C27A144D540D}" type="pres">
      <dgm:prSet presAssocID="{94834DF8-E561-497E-AF4E-4AA93E950BF2}" presName="composite" presStyleCnt="0"/>
      <dgm:spPr/>
    </dgm:pt>
    <dgm:pt modelId="{33B026A9-E2B1-4287-8BEF-6B3D4E474028}" type="pres">
      <dgm:prSet presAssocID="{94834DF8-E561-497E-AF4E-4AA93E950BF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A7E63C8-6B64-4EBF-9723-00C2D5F1BAD2}" type="pres">
      <dgm:prSet presAssocID="{94834DF8-E561-497E-AF4E-4AA93E950BF2}" presName="parSh" presStyleLbl="node1" presStyleIdx="3" presStyleCnt="6"/>
      <dgm:spPr/>
    </dgm:pt>
    <dgm:pt modelId="{A8A1E06F-62EF-46E7-AE01-86B9B22CB96A}" type="pres">
      <dgm:prSet presAssocID="{94834DF8-E561-497E-AF4E-4AA93E950BF2}" presName="desTx" presStyleLbl="fgAcc1" presStyleIdx="3" presStyleCnt="6">
        <dgm:presLayoutVars>
          <dgm:bulletEnabled val="1"/>
        </dgm:presLayoutVars>
      </dgm:prSet>
      <dgm:spPr/>
    </dgm:pt>
    <dgm:pt modelId="{31E333C5-EB8C-4872-A8C3-B8EBE20954AA}" type="pres">
      <dgm:prSet presAssocID="{D73E55E4-EE98-4DF6-9F43-7407ABE9CB33}" presName="sibTrans" presStyleLbl="sibTrans2D1" presStyleIdx="3" presStyleCnt="5"/>
      <dgm:spPr/>
    </dgm:pt>
    <dgm:pt modelId="{812C82D5-5F8E-470B-96AB-4FC421F0DCF7}" type="pres">
      <dgm:prSet presAssocID="{D73E55E4-EE98-4DF6-9F43-7407ABE9CB33}" presName="connTx" presStyleLbl="sibTrans2D1" presStyleIdx="3" presStyleCnt="5"/>
      <dgm:spPr/>
    </dgm:pt>
    <dgm:pt modelId="{90053BAF-834C-4F3C-BAE3-C37AB90C2B46}" type="pres">
      <dgm:prSet presAssocID="{5E7F26FC-FE31-4F2F-8B24-C4F448594D72}" presName="composite" presStyleCnt="0"/>
      <dgm:spPr/>
    </dgm:pt>
    <dgm:pt modelId="{E126A703-8B8B-4331-AADE-015DAA1E51E1}" type="pres">
      <dgm:prSet presAssocID="{5E7F26FC-FE31-4F2F-8B24-C4F448594D72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1ABECF-7C90-4F30-8EB9-1DCEEA34841A}" type="pres">
      <dgm:prSet presAssocID="{5E7F26FC-FE31-4F2F-8B24-C4F448594D72}" presName="parSh" presStyleLbl="node1" presStyleIdx="4" presStyleCnt="6"/>
      <dgm:spPr/>
    </dgm:pt>
    <dgm:pt modelId="{A7B55497-25D3-4C3C-9AC2-B614316FB272}" type="pres">
      <dgm:prSet presAssocID="{5E7F26FC-FE31-4F2F-8B24-C4F448594D72}" presName="desTx" presStyleLbl="fgAcc1" presStyleIdx="4" presStyleCnt="6">
        <dgm:presLayoutVars>
          <dgm:bulletEnabled val="1"/>
        </dgm:presLayoutVars>
      </dgm:prSet>
      <dgm:spPr/>
    </dgm:pt>
    <dgm:pt modelId="{1924B3B6-8E50-4EEE-B9F0-D0C8D67CB239}" type="pres">
      <dgm:prSet presAssocID="{3320C6E4-95DD-4825-B25F-63793E2AE7CC}" presName="sibTrans" presStyleLbl="sibTrans2D1" presStyleIdx="4" presStyleCnt="5"/>
      <dgm:spPr/>
    </dgm:pt>
    <dgm:pt modelId="{436A947F-6073-40BD-A253-79501139C70C}" type="pres">
      <dgm:prSet presAssocID="{3320C6E4-95DD-4825-B25F-63793E2AE7CC}" presName="connTx" presStyleLbl="sibTrans2D1" presStyleIdx="4" presStyleCnt="5"/>
      <dgm:spPr/>
    </dgm:pt>
    <dgm:pt modelId="{6C0D6791-2706-485A-AEFD-49D9F7FD6ED5}" type="pres">
      <dgm:prSet presAssocID="{7FED8D83-7F45-4FA7-8029-5BD87FDAAB17}" presName="composite" presStyleCnt="0"/>
      <dgm:spPr/>
    </dgm:pt>
    <dgm:pt modelId="{044766E6-EC52-4816-B22E-6DF2A33E614B}" type="pres">
      <dgm:prSet presAssocID="{7FED8D83-7F45-4FA7-8029-5BD87FDAAB17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F17D995-4393-4F95-9AC5-E05838338DF0}" type="pres">
      <dgm:prSet presAssocID="{7FED8D83-7F45-4FA7-8029-5BD87FDAAB17}" presName="parSh" presStyleLbl="node1" presStyleIdx="5" presStyleCnt="6"/>
      <dgm:spPr/>
    </dgm:pt>
    <dgm:pt modelId="{32C0084A-9199-4250-A724-AC179D1D2621}" type="pres">
      <dgm:prSet presAssocID="{7FED8D83-7F45-4FA7-8029-5BD87FDAAB17}" presName="desTx" presStyleLbl="fgAcc1" presStyleIdx="5" presStyleCnt="6" custFlipHor="1" custScaleX="59679">
        <dgm:presLayoutVars>
          <dgm:bulletEnabled val="1"/>
        </dgm:presLayoutVars>
      </dgm:prSet>
      <dgm:spPr/>
    </dgm:pt>
  </dgm:ptLst>
  <dgm:cxnLst>
    <dgm:cxn modelId="{ADAF5707-42EB-41A0-A8BA-8CE3ACE9864F}" srcId="{F3D9E602-895C-4110-83AF-2766A3BABE27}" destId="{DF2711AE-C052-4E67-9B7F-52E5846C6DB9}" srcOrd="0" destOrd="0" parTransId="{92A1D2B3-B627-4903-930C-7753B70E9678}" sibTransId="{82A6261F-3619-4044-A3EE-D21041ACF819}"/>
    <dgm:cxn modelId="{1199B407-B3B3-4F29-9DF0-CAACBD2950F6}" type="presOf" srcId="{7FED8D83-7F45-4FA7-8029-5BD87FDAAB17}" destId="{5F17D995-4393-4F95-9AC5-E05838338DF0}" srcOrd="1" destOrd="0" presId="urn:microsoft.com/office/officeart/2005/8/layout/process3"/>
    <dgm:cxn modelId="{395E4C0B-7099-4EFB-B8FB-357E05D0D506}" srcId="{8BC1F0DF-4CD4-4B54-BEBC-813EB365A205}" destId="{5E7F26FC-FE31-4F2F-8B24-C4F448594D72}" srcOrd="4" destOrd="0" parTransId="{2D708707-9ED7-4D25-8DA3-82D411F93E53}" sibTransId="{3320C6E4-95DD-4825-B25F-63793E2AE7CC}"/>
    <dgm:cxn modelId="{BBE0EB0C-A954-42DF-9089-923AE7CBCB93}" type="presOf" srcId="{7FED8D83-7F45-4FA7-8029-5BD87FDAAB17}" destId="{044766E6-EC52-4816-B22E-6DF2A33E614B}" srcOrd="0" destOrd="0" presId="urn:microsoft.com/office/officeart/2005/8/layout/process3"/>
    <dgm:cxn modelId="{CE5F9C0D-49F4-4175-A560-F9F8FE83AC44}" type="presOf" srcId="{D26D4FBB-1707-4E35-A4E9-85377B2155ED}" destId="{DBE6EBA7-132D-4C13-95B6-B82A4D7639E8}" srcOrd="0" destOrd="0" presId="urn:microsoft.com/office/officeart/2005/8/layout/process3"/>
    <dgm:cxn modelId="{C89DF40F-5807-40C0-AB82-A26A5B34E4D7}" srcId="{FBDF6067-3DF9-4536-B722-E34E5CFFD5AD}" destId="{5686B23C-2824-4E91-988C-60685F55137C}" srcOrd="0" destOrd="0" parTransId="{E1C99E17-C92E-47BA-A9A4-FE6D8EFF4F0A}" sibTransId="{8E0FE224-4B44-4B98-AB4B-EEC18E5653B5}"/>
    <dgm:cxn modelId="{7DE9B216-B79E-462E-9719-43934247B8F2}" type="presOf" srcId="{5686B23C-2824-4E91-988C-60685F55137C}" destId="{83DA3E24-A5BC-4C96-88C1-1FED18231FC1}" srcOrd="0" destOrd="0" presId="urn:microsoft.com/office/officeart/2005/8/layout/process3"/>
    <dgm:cxn modelId="{86AB6A19-BB95-4F17-8E51-D5E24EB5FF59}" type="presOf" srcId="{AB7AF15B-73CB-4B93-8169-EC6EB0823750}" destId="{A02C0110-B41C-4830-98B1-6591C2343169}" srcOrd="0" destOrd="0" presId="urn:microsoft.com/office/officeart/2005/8/layout/process3"/>
    <dgm:cxn modelId="{AE07E41C-6812-4307-B2A2-1543B7F4CC85}" srcId="{8BC1F0DF-4CD4-4B54-BEBC-813EB365A205}" destId="{901D0C71-4009-4495-8451-9C7BEF5DEDD0}" srcOrd="0" destOrd="0" parTransId="{354F51C2-EC20-4D1F-BAE4-8DD6DA3FF440}" sibTransId="{5EF1C282-C336-4B81-80F3-4B357273FA90}"/>
    <dgm:cxn modelId="{32C31925-C29A-4BCE-8E98-B3D623C6C697}" type="presOf" srcId="{FBDF6067-3DF9-4536-B722-E34E5CFFD5AD}" destId="{EDB70912-6377-4D33-B5FF-4546EBFEED70}" srcOrd="1" destOrd="0" presId="urn:microsoft.com/office/officeart/2005/8/layout/process3"/>
    <dgm:cxn modelId="{1B482831-4DC0-4AB1-BA4F-90F96CF2B093}" srcId="{8BC1F0DF-4CD4-4B54-BEBC-813EB365A205}" destId="{F3D9E602-895C-4110-83AF-2766A3BABE27}" srcOrd="2" destOrd="0" parTransId="{6F6E583B-5B64-4864-BC3E-281231754DAB}" sibTransId="{F0C5088F-B0DD-402D-BB7D-C5B2FB5B330C}"/>
    <dgm:cxn modelId="{B491AA31-B94C-4047-8427-7AEBE36BD56C}" srcId="{8BC1F0DF-4CD4-4B54-BEBC-813EB365A205}" destId="{7FED8D83-7F45-4FA7-8029-5BD87FDAAB17}" srcOrd="5" destOrd="0" parTransId="{E26EFB51-6052-429F-A144-E7465E84FB41}" sibTransId="{E2EEB582-9D03-47C9-95A4-EB61D98751A8}"/>
    <dgm:cxn modelId="{A86CF237-C7D5-4747-812B-816C9EA068C3}" type="presOf" srcId="{8BC1F0DF-4CD4-4B54-BEBC-813EB365A205}" destId="{2E4CC1E4-7A60-4A17-AED1-AD0F021084AB}" srcOrd="0" destOrd="0" presId="urn:microsoft.com/office/officeart/2005/8/layout/process3"/>
    <dgm:cxn modelId="{E0E0F85C-D327-4376-A473-F1F08FD246BD}" type="presOf" srcId="{5E7F26FC-FE31-4F2F-8B24-C4F448594D72}" destId="{D51ABECF-7C90-4F30-8EB9-1DCEEA34841A}" srcOrd="1" destOrd="0" presId="urn:microsoft.com/office/officeart/2005/8/layout/process3"/>
    <dgm:cxn modelId="{B9D5D762-EED3-45E2-B769-106E732DB19F}" type="presOf" srcId="{94834DF8-E561-497E-AF4E-4AA93E950BF2}" destId="{EA7E63C8-6B64-4EBF-9723-00C2D5F1BAD2}" srcOrd="1" destOrd="0" presId="urn:microsoft.com/office/officeart/2005/8/layout/process3"/>
    <dgm:cxn modelId="{671AE168-E91B-41DA-ABCF-EAFDACEEBB98}" type="presOf" srcId="{5E7F26FC-FE31-4F2F-8B24-C4F448594D72}" destId="{E126A703-8B8B-4331-AADE-015DAA1E51E1}" srcOrd="0" destOrd="0" presId="urn:microsoft.com/office/officeart/2005/8/layout/process3"/>
    <dgm:cxn modelId="{1BAA036A-1E27-4C88-843F-A58EA03D341B}" type="presOf" srcId="{7B38B6C5-6497-4302-A1EC-05A3B7878F77}" destId="{A8A1E06F-62EF-46E7-AE01-86B9B22CB96A}" srcOrd="0" destOrd="0" presId="urn:microsoft.com/office/officeart/2005/8/layout/process3"/>
    <dgm:cxn modelId="{B7321854-F35A-476F-AE55-CA6A0AC3B025}" srcId="{8BC1F0DF-4CD4-4B54-BEBC-813EB365A205}" destId="{FBDF6067-3DF9-4536-B722-E34E5CFFD5AD}" srcOrd="1" destOrd="0" parTransId="{595F0B45-BC32-4519-A4B5-48DCADDF4620}" sibTransId="{D26D4FBB-1707-4E35-A4E9-85377B2155ED}"/>
    <dgm:cxn modelId="{B435BA79-DF0A-4BB9-8CF1-882A622A49C1}" type="presOf" srcId="{FBDF6067-3DF9-4536-B722-E34E5CFFD5AD}" destId="{B594E86E-79E2-4406-ADB1-5B83EDB87220}" srcOrd="0" destOrd="0" presId="urn:microsoft.com/office/officeart/2005/8/layout/process3"/>
    <dgm:cxn modelId="{46041F84-D6D3-4D9B-95A9-60781BA4F479}" srcId="{FBDF6067-3DF9-4536-B722-E34E5CFFD5AD}" destId="{79AC2691-12E8-407C-887E-D48687677463}" srcOrd="2" destOrd="0" parTransId="{F0286BC5-5516-451E-BF62-D6C10A43DB9C}" sibTransId="{04F1197F-B4FF-4C73-B3DE-16EC0311E557}"/>
    <dgm:cxn modelId="{7E876885-5F71-4255-9456-903E114549A9}" type="presOf" srcId="{5EF1C282-C336-4B81-80F3-4B357273FA90}" destId="{F52FF049-476B-400A-8CEB-143577F9BA33}" srcOrd="1" destOrd="0" presId="urn:microsoft.com/office/officeart/2005/8/layout/process3"/>
    <dgm:cxn modelId="{8A763887-D486-4F7C-B350-B87C057DB8FD}" type="presOf" srcId="{94834DF8-E561-497E-AF4E-4AA93E950BF2}" destId="{33B026A9-E2B1-4287-8BEF-6B3D4E474028}" srcOrd="0" destOrd="0" presId="urn:microsoft.com/office/officeart/2005/8/layout/process3"/>
    <dgm:cxn modelId="{E85AEF88-BD08-47CA-8772-6CC38D912EE8}" type="presOf" srcId="{DF2711AE-C052-4E67-9B7F-52E5846C6DB9}" destId="{0715829A-41D1-49E8-933E-D51B848E6808}" srcOrd="0" destOrd="0" presId="urn:microsoft.com/office/officeart/2005/8/layout/process3"/>
    <dgm:cxn modelId="{E958EB90-BE30-4050-B533-6D21841E395C}" type="presOf" srcId="{D73E55E4-EE98-4DF6-9F43-7407ABE9CB33}" destId="{31E333C5-EB8C-4872-A8C3-B8EBE20954AA}" srcOrd="0" destOrd="0" presId="urn:microsoft.com/office/officeart/2005/8/layout/process3"/>
    <dgm:cxn modelId="{A934A993-0330-47E2-A418-FA7C9DBD0BA2}" srcId="{5E7F26FC-FE31-4F2F-8B24-C4F448594D72}" destId="{3777E367-EFD7-4F29-B1F5-40D95E282AA6}" srcOrd="0" destOrd="0" parTransId="{2E1DEC45-F094-4206-BD47-15F1E3E07D3A}" sibTransId="{057D65F7-8AAA-4E46-9246-CC4CC88D3012}"/>
    <dgm:cxn modelId="{F5B59A99-F382-4F2A-84B0-C0FC8FEB0278}" type="presOf" srcId="{C8A4FAE2-1793-41C6-9587-F12786899C27}" destId="{83DA3E24-A5BC-4C96-88C1-1FED18231FC1}" srcOrd="0" destOrd="1" presId="urn:microsoft.com/office/officeart/2005/8/layout/process3"/>
    <dgm:cxn modelId="{9E109BC0-E5DA-420E-B418-C762C8AD6DC3}" srcId="{FBDF6067-3DF9-4536-B722-E34E5CFFD5AD}" destId="{C8A4FAE2-1793-41C6-9587-F12786899C27}" srcOrd="1" destOrd="0" parTransId="{96F08C6C-114D-44EC-9C79-340A6372951A}" sibTransId="{13FBF8EF-165D-48B0-A0FE-EA340A4A4961}"/>
    <dgm:cxn modelId="{55F6E8C6-90AA-4B00-B0D6-F285C37D3EBD}" type="presOf" srcId="{3320C6E4-95DD-4825-B25F-63793E2AE7CC}" destId="{436A947F-6073-40BD-A253-79501139C70C}" srcOrd="1" destOrd="0" presId="urn:microsoft.com/office/officeart/2005/8/layout/process3"/>
    <dgm:cxn modelId="{BCE1F6CA-0F33-42C7-A6EA-B7DFDA2BDF68}" type="presOf" srcId="{D26D4FBB-1707-4E35-A4E9-85377B2155ED}" destId="{B35EA315-7783-4CFC-9E6E-316BD98CE6B0}" srcOrd="1" destOrd="0" presId="urn:microsoft.com/office/officeart/2005/8/layout/process3"/>
    <dgm:cxn modelId="{6439A1CF-1D77-48FA-9D22-93FB4BC61151}" type="presOf" srcId="{3320C6E4-95DD-4825-B25F-63793E2AE7CC}" destId="{1924B3B6-8E50-4EEE-B9F0-D0C8D67CB239}" srcOrd="0" destOrd="0" presId="urn:microsoft.com/office/officeart/2005/8/layout/process3"/>
    <dgm:cxn modelId="{6B2113D9-3D1E-447D-9C5F-F28537042A94}" type="presOf" srcId="{5EF1C282-C336-4B81-80F3-4B357273FA90}" destId="{81C2CE47-DFC8-43D9-B70B-787FED9B87B0}" srcOrd="0" destOrd="0" presId="urn:microsoft.com/office/officeart/2005/8/layout/process3"/>
    <dgm:cxn modelId="{86C35BDA-001A-40E4-ABDE-98E35AC92394}" type="presOf" srcId="{F0C5088F-B0DD-402D-BB7D-C5B2FB5B330C}" destId="{F9F2BBB0-4755-437D-ADDE-B3F769611765}" srcOrd="1" destOrd="0" presId="urn:microsoft.com/office/officeart/2005/8/layout/process3"/>
    <dgm:cxn modelId="{E62A63DF-B525-48C4-9BF5-E55972D6ADDE}" srcId="{94834DF8-E561-497E-AF4E-4AA93E950BF2}" destId="{7B38B6C5-6497-4302-A1EC-05A3B7878F77}" srcOrd="0" destOrd="0" parTransId="{3DDA4293-A926-466D-AB4C-85D4763D3A4C}" sibTransId="{5BCA97D3-A885-4BE4-BFAE-997BF2D982B0}"/>
    <dgm:cxn modelId="{730445E7-EE16-4C0E-8D5F-EB6F0231CAB0}" type="presOf" srcId="{F0C5088F-B0DD-402D-BB7D-C5B2FB5B330C}" destId="{A99BD84C-E850-4B6E-810E-68F7A5F6E8C9}" srcOrd="0" destOrd="0" presId="urn:microsoft.com/office/officeart/2005/8/layout/process3"/>
    <dgm:cxn modelId="{861E36EA-AEC4-448D-899D-94CDB7E13D9E}" type="presOf" srcId="{F3D9E602-895C-4110-83AF-2766A3BABE27}" destId="{C568DFBE-652E-435B-BED4-B113F41D3656}" srcOrd="0" destOrd="0" presId="urn:microsoft.com/office/officeart/2005/8/layout/process3"/>
    <dgm:cxn modelId="{B7A1A2EA-5B48-4ADD-973C-2FD7E9AA15F2}" srcId="{901D0C71-4009-4495-8451-9C7BEF5DEDD0}" destId="{AB7AF15B-73CB-4B93-8169-EC6EB0823750}" srcOrd="0" destOrd="0" parTransId="{CD46C40F-F810-4C5C-A67C-27784343A129}" sibTransId="{665B9D0B-FFA4-4010-8628-C45C0831D9B9}"/>
    <dgm:cxn modelId="{2D5706ED-9EA8-4ACC-9C83-C18BCDE06BC2}" srcId="{8BC1F0DF-4CD4-4B54-BEBC-813EB365A205}" destId="{94834DF8-E561-497E-AF4E-4AA93E950BF2}" srcOrd="3" destOrd="0" parTransId="{6D140679-6599-4CE4-9472-2C66F5A84E4B}" sibTransId="{D73E55E4-EE98-4DF6-9F43-7407ABE9CB33}"/>
    <dgm:cxn modelId="{B20921ED-D6B9-4990-8E8C-B1FAAD55CD1D}" type="presOf" srcId="{3777E367-EFD7-4F29-B1F5-40D95E282AA6}" destId="{A7B55497-25D3-4C3C-9AC2-B614316FB272}" srcOrd="0" destOrd="0" presId="urn:microsoft.com/office/officeart/2005/8/layout/process3"/>
    <dgm:cxn modelId="{271072EF-F806-4982-B927-DB1FEE6905A2}" type="presOf" srcId="{79AC2691-12E8-407C-887E-D48687677463}" destId="{83DA3E24-A5BC-4C96-88C1-1FED18231FC1}" srcOrd="0" destOrd="2" presId="urn:microsoft.com/office/officeart/2005/8/layout/process3"/>
    <dgm:cxn modelId="{93F4A4F1-47E9-410F-8EE1-3583FE80281A}" type="presOf" srcId="{D73E55E4-EE98-4DF6-9F43-7407ABE9CB33}" destId="{812C82D5-5F8E-470B-96AB-4FC421F0DCF7}" srcOrd="1" destOrd="0" presId="urn:microsoft.com/office/officeart/2005/8/layout/process3"/>
    <dgm:cxn modelId="{1458C8F1-2EC1-4A4D-A241-F4C4682ADDC8}" type="presOf" srcId="{901D0C71-4009-4495-8451-9C7BEF5DEDD0}" destId="{FDA51426-427D-4064-9D6F-F36533E46B01}" srcOrd="0" destOrd="0" presId="urn:microsoft.com/office/officeart/2005/8/layout/process3"/>
    <dgm:cxn modelId="{6BD8B4F4-BA42-47A7-B047-E0A90BB760A1}" type="presOf" srcId="{901D0C71-4009-4495-8451-9C7BEF5DEDD0}" destId="{3BA2DC05-E8DF-4CF9-B790-F1ADA69F65B9}" srcOrd="1" destOrd="0" presId="urn:microsoft.com/office/officeart/2005/8/layout/process3"/>
    <dgm:cxn modelId="{212BADFA-578A-4E36-9692-DDA0695F32B8}" type="presOf" srcId="{F3D9E602-895C-4110-83AF-2766A3BABE27}" destId="{DDCB08F4-C998-4653-8182-CE7059EEB946}" srcOrd="1" destOrd="0" presId="urn:microsoft.com/office/officeart/2005/8/layout/process3"/>
    <dgm:cxn modelId="{675070AC-A582-4E5A-8E5D-554CB9BC73CA}" type="presParOf" srcId="{2E4CC1E4-7A60-4A17-AED1-AD0F021084AB}" destId="{FB07151D-591A-45DA-81EE-64429B1F801F}" srcOrd="0" destOrd="0" presId="urn:microsoft.com/office/officeart/2005/8/layout/process3"/>
    <dgm:cxn modelId="{985DCE2A-6DEA-4F3C-A6E4-4CB4BCBD1FB8}" type="presParOf" srcId="{FB07151D-591A-45DA-81EE-64429B1F801F}" destId="{FDA51426-427D-4064-9D6F-F36533E46B01}" srcOrd="0" destOrd="0" presId="urn:microsoft.com/office/officeart/2005/8/layout/process3"/>
    <dgm:cxn modelId="{DAAD9A1B-A501-4D62-A249-5F1C1486F791}" type="presParOf" srcId="{FB07151D-591A-45DA-81EE-64429B1F801F}" destId="{3BA2DC05-E8DF-4CF9-B790-F1ADA69F65B9}" srcOrd="1" destOrd="0" presId="urn:microsoft.com/office/officeart/2005/8/layout/process3"/>
    <dgm:cxn modelId="{99E1FE32-96E5-46B5-9FC1-67F44A1202BA}" type="presParOf" srcId="{FB07151D-591A-45DA-81EE-64429B1F801F}" destId="{A02C0110-B41C-4830-98B1-6591C2343169}" srcOrd="2" destOrd="0" presId="urn:microsoft.com/office/officeart/2005/8/layout/process3"/>
    <dgm:cxn modelId="{F50DD320-BF51-4765-9BD6-080D8F0D6BE1}" type="presParOf" srcId="{2E4CC1E4-7A60-4A17-AED1-AD0F021084AB}" destId="{81C2CE47-DFC8-43D9-B70B-787FED9B87B0}" srcOrd="1" destOrd="0" presId="urn:microsoft.com/office/officeart/2005/8/layout/process3"/>
    <dgm:cxn modelId="{FEE7205F-A2BE-4010-97C5-CDE57963AAB5}" type="presParOf" srcId="{81C2CE47-DFC8-43D9-B70B-787FED9B87B0}" destId="{F52FF049-476B-400A-8CEB-143577F9BA33}" srcOrd="0" destOrd="0" presId="urn:microsoft.com/office/officeart/2005/8/layout/process3"/>
    <dgm:cxn modelId="{B8B72DDC-ADDF-4747-B167-3E0DE62CCE3F}" type="presParOf" srcId="{2E4CC1E4-7A60-4A17-AED1-AD0F021084AB}" destId="{46E976A3-ACD1-4B4A-9A14-2237D10FD1F7}" srcOrd="2" destOrd="0" presId="urn:microsoft.com/office/officeart/2005/8/layout/process3"/>
    <dgm:cxn modelId="{9D70B1D4-05CF-4C6E-BDC2-B1EFBE45154C}" type="presParOf" srcId="{46E976A3-ACD1-4B4A-9A14-2237D10FD1F7}" destId="{B594E86E-79E2-4406-ADB1-5B83EDB87220}" srcOrd="0" destOrd="0" presId="urn:microsoft.com/office/officeart/2005/8/layout/process3"/>
    <dgm:cxn modelId="{6E4FA091-5BC3-403D-943C-6019C2B3D98F}" type="presParOf" srcId="{46E976A3-ACD1-4B4A-9A14-2237D10FD1F7}" destId="{EDB70912-6377-4D33-B5FF-4546EBFEED70}" srcOrd="1" destOrd="0" presId="urn:microsoft.com/office/officeart/2005/8/layout/process3"/>
    <dgm:cxn modelId="{5252F9A3-FF13-4A3B-9E46-E19ABCD0BE38}" type="presParOf" srcId="{46E976A3-ACD1-4B4A-9A14-2237D10FD1F7}" destId="{83DA3E24-A5BC-4C96-88C1-1FED18231FC1}" srcOrd="2" destOrd="0" presId="urn:microsoft.com/office/officeart/2005/8/layout/process3"/>
    <dgm:cxn modelId="{8F978E18-6789-474A-A6ED-40DAA6006C10}" type="presParOf" srcId="{2E4CC1E4-7A60-4A17-AED1-AD0F021084AB}" destId="{DBE6EBA7-132D-4C13-95B6-B82A4D7639E8}" srcOrd="3" destOrd="0" presId="urn:microsoft.com/office/officeart/2005/8/layout/process3"/>
    <dgm:cxn modelId="{E1AA3CD0-C441-4528-991F-5673B79FCE24}" type="presParOf" srcId="{DBE6EBA7-132D-4C13-95B6-B82A4D7639E8}" destId="{B35EA315-7783-4CFC-9E6E-316BD98CE6B0}" srcOrd="0" destOrd="0" presId="urn:microsoft.com/office/officeart/2005/8/layout/process3"/>
    <dgm:cxn modelId="{0FB4087C-99D0-40D5-9BA4-825307A19B8A}" type="presParOf" srcId="{2E4CC1E4-7A60-4A17-AED1-AD0F021084AB}" destId="{DC439661-0F00-4D3F-BC98-DA7DA2F9D4B1}" srcOrd="4" destOrd="0" presId="urn:microsoft.com/office/officeart/2005/8/layout/process3"/>
    <dgm:cxn modelId="{D2752D88-CED8-4524-8F92-94E8D3DFB19E}" type="presParOf" srcId="{DC439661-0F00-4D3F-BC98-DA7DA2F9D4B1}" destId="{C568DFBE-652E-435B-BED4-B113F41D3656}" srcOrd="0" destOrd="0" presId="urn:microsoft.com/office/officeart/2005/8/layout/process3"/>
    <dgm:cxn modelId="{EDC29880-B6D2-4F49-BF0C-D2C7E8643BDB}" type="presParOf" srcId="{DC439661-0F00-4D3F-BC98-DA7DA2F9D4B1}" destId="{DDCB08F4-C998-4653-8182-CE7059EEB946}" srcOrd="1" destOrd="0" presId="urn:microsoft.com/office/officeart/2005/8/layout/process3"/>
    <dgm:cxn modelId="{0B7E9847-FE2A-40AA-9723-79F4FD6F641D}" type="presParOf" srcId="{DC439661-0F00-4D3F-BC98-DA7DA2F9D4B1}" destId="{0715829A-41D1-49E8-933E-D51B848E6808}" srcOrd="2" destOrd="0" presId="urn:microsoft.com/office/officeart/2005/8/layout/process3"/>
    <dgm:cxn modelId="{8EE808B3-BC29-4B46-AD02-A39862E6632F}" type="presParOf" srcId="{2E4CC1E4-7A60-4A17-AED1-AD0F021084AB}" destId="{A99BD84C-E850-4B6E-810E-68F7A5F6E8C9}" srcOrd="5" destOrd="0" presId="urn:microsoft.com/office/officeart/2005/8/layout/process3"/>
    <dgm:cxn modelId="{A69AAB8A-695B-4719-B290-209C69FA8B96}" type="presParOf" srcId="{A99BD84C-E850-4B6E-810E-68F7A5F6E8C9}" destId="{F9F2BBB0-4755-437D-ADDE-B3F769611765}" srcOrd="0" destOrd="0" presId="urn:microsoft.com/office/officeart/2005/8/layout/process3"/>
    <dgm:cxn modelId="{3CB32739-399B-43F4-A488-7EF55A41B5AA}" type="presParOf" srcId="{2E4CC1E4-7A60-4A17-AED1-AD0F021084AB}" destId="{80E3D5F4-4E68-45E7-BED8-C27A144D540D}" srcOrd="6" destOrd="0" presId="urn:microsoft.com/office/officeart/2005/8/layout/process3"/>
    <dgm:cxn modelId="{53E11F9A-5184-4F85-BBB2-6B5059AC9BBD}" type="presParOf" srcId="{80E3D5F4-4E68-45E7-BED8-C27A144D540D}" destId="{33B026A9-E2B1-4287-8BEF-6B3D4E474028}" srcOrd="0" destOrd="0" presId="urn:microsoft.com/office/officeart/2005/8/layout/process3"/>
    <dgm:cxn modelId="{AF0612F4-8E3A-4E40-B99C-F60C04B02176}" type="presParOf" srcId="{80E3D5F4-4E68-45E7-BED8-C27A144D540D}" destId="{EA7E63C8-6B64-4EBF-9723-00C2D5F1BAD2}" srcOrd="1" destOrd="0" presId="urn:microsoft.com/office/officeart/2005/8/layout/process3"/>
    <dgm:cxn modelId="{01DA67B3-4804-4632-9DAC-E2D0B06503D8}" type="presParOf" srcId="{80E3D5F4-4E68-45E7-BED8-C27A144D540D}" destId="{A8A1E06F-62EF-46E7-AE01-86B9B22CB96A}" srcOrd="2" destOrd="0" presId="urn:microsoft.com/office/officeart/2005/8/layout/process3"/>
    <dgm:cxn modelId="{F7EF4C61-892C-42B6-810D-88E93616D5CD}" type="presParOf" srcId="{2E4CC1E4-7A60-4A17-AED1-AD0F021084AB}" destId="{31E333C5-EB8C-4872-A8C3-B8EBE20954AA}" srcOrd="7" destOrd="0" presId="urn:microsoft.com/office/officeart/2005/8/layout/process3"/>
    <dgm:cxn modelId="{F550AF60-1F99-43B2-8449-78D92AE9587C}" type="presParOf" srcId="{31E333C5-EB8C-4872-A8C3-B8EBE20954AA}" destId="{812C82D5-5F8E-470B-96AB-4FC421F0DCF7}" srcOrd="0" destOrd="0" presId="urn:microsoft.com/office/officeart/2005/8/layout/process3"/>
    <dgm:cxn modelId="{E80576D9-31E3-4521-868F-29F321B9074E}" type="presParOf" srcId="{2E4CC1E4-7A60-4A17-AED1-AD0F021084AB}" destId="{90053BAF-834C-4F3C-BAE3-C37AB90C2B46}" srcOrd="8" destOrd="0" presId="urn:microsoft.com/office/officeart/2005/8/layout/process3"/>
    <dgm:cxn modelId="{32078725-8113-4D72-A569-4A2AC257E520}" type="presParOf" srcId="{90053BAF-834C-4F3C-BAE3-C37AB90C2B46}" destId="{E126A703-8B8B-4331-AADE-015DAA1E51E1}" srcOrd="0" destOrd="0" presId="urn:microsoft.com/office/officeart/2005/8/layout/process3"/>
    <dgm:cxn modelId="{62DCC32C-7723-4BE9-985E-AD56F7E1195E}" type="presParOf" srcId="{90053BAF-834C-4F3C-BAE3-C37AB90C2B46}" destId="{D51ABECF-7C90-4F30-8EB9-1DCEEA34841A}" srcOrd="1" destOrd="0" presId="urn:microsoft.com/office/officeart/2005/8/layout/process3"/>
    <dgm:cxn modelId="{25C297C7-4C21-4BA7-BF67-7C634B00D92B}" type="presParOf" srcId="{90053BAF-834C-4F3C-BAE3-C37AB90C2B46}" destId="{A7B55497-25D3-4C3C-9AC2-B614316FB272}" srcOrd="2" destOrd="0" presId="urn:microsoft.com/office/officeart/2005/8/layout/process3"/>
    <dgm:cxn modelId="{28344D72-7009-4A85-92BE-79520D8B96F8}" type="presParOf" srcId="{2E4CC1E4-7A60-4A17-AED1-AD0F021084AB}" destId="{1924B3B6-8E50-4EEE-B9F0-D0C8D67CB239}" srcOrd="9" destOrd="0" presId="urn:microsoft.com/office/officeart/2005/8/layout/process3"/>
    <dgm:cxn modelId="{8B3C08F9-35B5-4DC2-B7CC-2BB736CC7B7E}" type="presParOf" srcId="{1924B3B6-8E50-4EEE-B9F0-D0C8D67CB239}" destId="{436A947F-6073-40BD-A253-79501139C70C}" srcOrd="0" destOrd="0" presId="urn:microsoft.com/office/officeart/2005/8/layout/process3"/>
    <dgm:cxn modelId="{AF2544A8-8B50-4F30-8690-6A63DF03D63E}" type="presParOf" srcId="{2E4CC1E4-7A60-4A17-AED1-AD0F021084AB}" destId="{6C0D6791-2706-485A-AEFD-49D9F7FD6ED5}" srcOrd="10" destOrd="0" presId="urn:microsoft.com/office/officeart/2005/8/layout/process3"/>
    <dgm:cxn modelId="{55935C44-A348-4CF5-8448-E92736A30D74}" type="presParOf" srcId="{6C0D6791-2706-485A-AEFD-49D9F7FD6ED5}" destId="{044766E6-EC52-4816-B22E-6DF2A33E614B}" srcOrd="0" destOrd="0" presId="urn:microsoft.com/office/officeart/2005/8/layout/process3"/>
    <dgm:cxn modelId="{A4A0449F-55BF-4D5B-A769-FDCBA721C3D9}" type="presParOf" srcId="{6C0D6791-2706-485A-AEFD-49D9F7FD6ED5}" destId="{5F17D995-4393-4F95-9AC5-E05838338DF0}" srcOrd="1" destOrd="0" presId="urn:microsoft.com/office/officeart/2005/8/layout/process3"/>
    <dgm:cxn modelId="{EC863FD0-BB31-44D3-9EE6-C04988FC04AC}" type="presParOf" srcId="{6C0D6791-2706-485A-AEFD-49D9F7FD6ED5}" destId="{32C0084A-9199-4250-A724-AC179D1D26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DC05-E8DF-4CF9-B790-F1ADA69F65B9}">
      <dsp:nvSpPr>
        <dsp:cNvPr id="0" name=""/>
        <dsp:cNvSpPr/>
      </dsp:nvSpPr>
      <dsp:spPr>
        <a:xfrm>
          <a:off x="2106" y="150309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Schematic Design</a:t>
          </a:r>
          <a:endParaRPr lang="en-US" sz="1000" kern="1200" dirty="0"/>
        </a:p>
      </dsp:txBody>
      <dsp:txXfrm>
        <a:off x="2106" y="150309"/>
        <a:ext cx="1312786" cy="288000"/>
      </dsp:txXfrm>
    </dsp:sp>
    <dsp:sp modelId="{A02C0110-B41C-4830-98B1-6591C2343169}">
      <dsp:nvSpPr>
        <dsp:cNvPr id="0" name=""/>
        <dsp:cNvSpPr/>
      </dsp:nvSpPr>
      <dsp:spPr>
        <a:xfrm>
          <a:off x="270990" y="438309"/>
          <a:ext cx="1312786" cy="9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200" kern="1200" dirty="0"/>
            <a:t>Tool: </a:t>
          </a:r>
          <a:br>
            <a:rPr lang="vi-VN" sz="1200" kern="1200" dirty="0"/>
          </a:br>
          <a:r>
            <a:rPr lang="vi-VN" sz="1200" kern="1200" dirty="0"/>
            <a:t>Custom Compiler</a:t>
          </a:r>
          <a:endParaRPr lang="en-US" sz="1200" kern="1200" dirty="0"/>
        </a:p>
      </dsp:txBody>
      <dsp:txXfrm>
        <a:off x="298619" y="465938"/>
        <a:ext cx="1257528" cy="888054"/>
      </dsp:txXfrm>
    </dsp:sp>
    <dsp:sp modelId="{81C2CE47-DFC8-43D9-B70B-787FED9B87B0}">
      <dsp:nvSpPr>
        <dsp:cNvPr id="0" name=""/>
        <dsp:cNvSpPr/>
      </dsp:nvSpPr>
      <dsp:spPr>
        <a:xfrm>
          <a:off x="1513906" y="130886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13906" y="196255"/>
        <a:ext cx="323856" cy="196107"/>
      </dsp:txXfrm>
    </dsp:sp>
    <dsp:sp modelId="{EDB70912-6377-4D33-B5FF-4546EBFEED70}">
      <dsp:nvSpPr>
        <dsp:cNvPr id="0" name=""/>
        <dsp:cNvSpPr/>
      </dsp:nvSpPr>
      <dsp:spPr>
        <a:xfrm>
          <a:off x="2110947" y="150309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Pre-sim</a:t>
          </a:r>
          <a:endParaRPr lang="en-US" sz="1000" kern="1200" dirty="0"/>
        </a:p>
      </dsp:txBody>
      <dsp:txXfrm>
        <a:off x="2110947" y="150309"/>
        <a:ext cx="1312786" cy="288000"/>
      </dsp:txXfrm>
    </dsp:sp>
    <dsp:sp modelId="{83DA3E24-A5BC-4C96-88C1-1FED18231FC1}">
      <dsp:nvSpPr>
        <dsp:cNvPr id="0" name=""/>
        <dsp:cNvSpPr/>
      </dsp:nvSpPr>
      <dsp:spPr>
        <a:xfrm>
          <a:off x="2379831" y="438309"/>
          <a:ext cx="1312786" cy="9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 dirty="0"/>
            <a:t>Tool: PrimeWave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 dirty="0"/>
            <a:t>Simulator: Hspice/Primesim/</a:t>
          </a:r>
          <a:br>
            <a:rPr lang="vi-VN" sz="1000" kern="1200" dirty="0"/>
          </a:br>
          <a:r>
            <a:rPr lang="vi-VN" sz="1000" kern="1200" dirty="0"/>
            <a:t>Finesime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 dirty="0"/>
            <a:t>Waveview: wv</a:t>
          </a:r>
          <a:endParaRPr lang="en-US" sz="1000" kern="1200" dirty="0"/>
        </a:p>
      </dsp:txBody>
      <dsp:txXfrm>
        <a:off x="2407460" y="465938"/>
        <a:ext cx="1257528" cy="888054"/>
      </dsp:txXfrm>
    </dsp:sp>
    <dsp:sp modelId="{DBE6EBA7-132D-4C13-95B6-B82A4D7639E8}">
      <dsp:nvSpPr>
        <dsp:cNvPr id="0" name=""/>
        <dsp:cNvSpPr/>
      </dsp:nvSpPr>
      <dsp:spPr>
        <a:xfrm>
          <a:off x="3622748" y="130886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22748" y="196255"/>
        <a:ext cx="323856" cy="196107"/>
      </dsp:txXfrm>
    </dsp:sp>
    <dsp:sp modelId="{DDCB08F4-C998-4653-8182-CE7059EEB946}">
      <dsp:nvSpPr>
        <dsp:cNvPr id="0" name=""/>
        <dsp:cNvSpPr/>
      </dsp:nvSpPr>
      <dsp:spPr>
        <a:xfrm>
          <a:off x="4219789" y="150309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Layout</a:t>
          </a:r>
          <a:endParaRPr lang="en-US" sz="1000" kern="1200" dirty="0"/>
        </a:p>
      </dsp:txBody>
      <dsp:txXfrm>
        <a:off x="4219789" y="150309"/>
        <a:ext cx="1312786" cy="288000"/>
      </dsp:txXfrm>
    </dsp:sp>
    <dsp:sp modelId="{0715829A-41D1-49E8-933E-D51B848E6808}">
      <dsp:nvSpPr>
        <dsp:cNvPr id="0" name=""/>
        <dsp:cNvSpPr/>
      </dsp:nvSpPr>
      <dsp:spPr>
        <a:xfrm>
          <a:off x="4488673" y="438309"/>
          <a:ext cx="1312786" cy="9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 dirty="0"/>
            <a:t>Tool: Custom Compiler</a:t>
          </a:r>
          <a:endParaRPr lang="en-US" sz="1000" kern="1200" dirty="0"/>
        </a:p>
      </dsp:txBody>
      <dsp:txXfrm>
        <a:off x="4516302" y="465938"/>
        <a:ext cx="1257528" cy="888054"/>
      </dsp:txXfrm>
    </dsp:sp>
    <dsp:sp modelId="{A99BD84C-E850-4B6E-810E-68F7A5F6E8C9}">
      <dsp:nvSpPr>
        <dsp:cNvPr id="0" name=""/>
        <dsp:cNvSpPr/>
      </dsp:nvSpPr>
      <dsp:spPr>
        <a:xfrm>
          <a:off x="5731589" y="130886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31589" y="196255"/>
        <a:ext cx="323856" cy="196107"/>
      </dsp:txXfrm>
    </dsp:sp>
    <dsp:sp modelId="{EA7E63C8-6B64-4EBF-9723-00C2D5F1BAD2}">
      <dsp:nvSpPr>
        <dsp:cNvPr id="0" name=""/>
        <dsp:cNvSpPr/>
      </dsp:nvSpPr>
      <dsp:spPr>
        <a:xfrm>
          <a:off x="6328630" y="150309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LVS/DRC check</a:t>
          </a:r>
          <a:endParaRPr lang="en-US" sz="1000" kern="1200" dirty="0"/>
        </a:p>
      </dsp:txBody>
      <dsp:txXfrm>
        <a:off x="6328630" y="150309"/>
        <a:ext cx="1312786" cy="288000"/>
      </dsp:txXfrm>
    </dsp:sp>
    <dsp:sp modelId="{A8A1E06F-62EF-46E7-AE01-86B9B22CB96A}">
      <dsp:nvSpPr>
        <dsp:cNvPr id="0" name=""/>
        <dsp:cNvSpPr/>
      </dsp:nvSpPr>
      <dsp:spPr>
        <a:xfrm>
          <a:off x="6597514" y="438309"/>
          <a:ext cx="1312786" cy="9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 dirty="0"/>
            <a:t>Tool: </a:t>
          </a:r>
          <a:br>
            <a:rPr lang="vi-VN" sz="1000" kern="1200" dirty="0"/>
          </a:br>
          <a:r>
            <a:rPr lang="vi-VN" sz="1000" kern="1200" dirty="0"/>
            <a:t>IC Validator</a:t>
          </a:r>
          <a:endParaRPr lang="en-US" sz="1000" kern="1200" dirty="0"/>
        </a:p>
      </dsp:txBody>
      <dsp:txXfrm>
        <a:off x="6625143" y="465938"/>
        <a:ext cx="1257528" cy="888054"/>
      </dsp:txXfrm>
    </dsp:sp>
    <dsp:sp modelId="{31E333C5-EB8C-4872-A8C3-B8EBE20954AA}">
      <dsp:nvSpPr>
        <dsp:cNvPr id="0" name=""/>
        <dsp:cNvSpPr/>
      </dsp:nvSpPr>
      <dsp:spPr>
        <a:xfrm>
          <a:off x="7840430" y="130886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840430" y="196255"/>
        <a:ext cx="323856" cy="196107"/>
      </dsp:txXfrm>
    </dsp:sp>
    <dsp:sp modelId="{D51ABECF-7C90-4F30-8EB9-1DCEEA34841A}">
      <dsp:nvSpPr>
        <dsp:cNvPr id="0" name=""/>
        <dsp:cNvSpPr/>
      </dsp:nvSpPr>
      <dsp:spPr>
        <a:xfrm>
          <a:off x="8437471" y="150309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Post-sim</a:t>
          </a:r>
          <a:endParaRPr lang="en-US" sz="1000" kern="1200" dirty="0"/>
        </a:p>
      </dsp:txBody>
      <dsp:txXfrm>
        <a:off x="8437471" y="150309"/>
        <a:ext cx="1312786" cy="288000"/>
      </dsp:txXfrm>
    </dsp:sp>
    <dsp:sp modelId="{A7B55497-25D3-4C3C-9AC2-B614316FB272}">
      <dsp:nvSpPr>
        <dsp:cNvPr id="0" name=""/>
        <dsp:cNvSpPr/>
      </dsp:nvSpPr>
      <dsp:spPr>
        <a:xfrm>
          <a:off x="8706355" y="438309"/>
          <a:ext cx="1312786" cy="9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 dirty="0"/>
            <a:t>Extraction Tool: </a:t>
          </a:r>
          <a:br>
            <a:rPr lang="vi-VN" sz="1000" kern="1200" dirty="0"/>
          </a:br>
          <a:r>
            <a:rPr lang="vi-VN" sz="1000" kern="1200" dirty="0"/>
            <a:t>starrc</a:t>
          </a:r>
          <a:endParaRPr lang="en-US" sz="1000" kern="1200" dirty="0"/>
        </a:p>
      </dsp:txBody>
      <dsp:txXfrm>
        <a:off x="8733984" y="465938"/>
        <a:ext cx="1257528" cy="888054"/>
      </dsp:txXfrm>
    </dsp:sp>
    <dsp:sp modelId="{1924B3B6-8E50-4EEE-B9F0-D0C8D67CB239}">
      <dsp:nvSpPr>
        <dsp:cNvPr id="0" name=""/>
        <dsp:cNvSpPr/>
      </dsp:nvSpPr>
      <dsp:spPr>
        <a:xfrm>
          <a:off x="9949272" y="130886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949272" y="196255"/>
        <a:ext cx="323856" cy="196107"/>
      </dsp:txXfrm>
    </dsp:sp>
    <dsp:sp modelId="{5F17D995-4393-4F95-9AC5-E05838338DF0}">
      <dsp:nvSpPr>
        <dsp:cNvPr id="0" name=""/>
        <dsp:cNvSpPr/>
      </dsp:nvSpPr>
      <dsp:spPr>
        <a:xfrm>
          <a:off x="10546313" y="150309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Optimize</a:t>
          </a:r>
          <a:endParaRPr lang="en-US" sz="1000" kern="1200" dirty="0"/>
        </a:p>
      </dsp:txBody>
      <dsp:txXfrm>
        <a:off x="10546313" y="150309"/>
        <a:ext cx="1312786" cy="288000"/>
      </dsp:txXfrm>
    </dsp:sp>
    <dsp:sp modelId="{32C0084A-9199-4250-A724-AC179D1D2621}">
      <dsp:nvSpPr>
        <dsp:cNvPr id="0" name=""/>
        <dsp:cNvSpPr/>
      </dsp:nvSpPr>
      <dsp:spPr>
        <a:xfrm flipH="1">
          <a:off x="11079861" y="438309"/>
          <a:ext cx="783457" cy="9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7916F-C9F9-4612-BED9-0EE6456E4AF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5B13E-9CE9-4226-8DAC-D36975D8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CCD-6590-7952-83A5-E22B3B43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6E37-6F3C-9379-ED1D-4544D68DF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3D33-AEEE-D7F4-9FDF-721E5596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FD7F-2AF4-4986-B730-2FD9998CFB56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B75A-F91B-5601-A9AF-9FB8BFC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D876-782D-A4F6-CC14-697193E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4049-EDC2-BC8D-6CAF-7F393BDF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394E-BC26-C13E-860B-B6DCC1FF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9C08-0B8D-4DCC-1ADA-38A19C82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EF8-8AFD-444B-B8A8-657828F86AC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5EC3-610E-070F-8BCA-17CF82F2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2E8E-0063-F86C-2A4D-C56FC7D2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B3B7B-9685-ED73-2B53-B88E239A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0671-5ABC-7B19-ACF2-C0EC2B3E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1855-495C-937D-92A0-414F3B55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FB05-BFCB-44A2-A411-6FFB1DA4A029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D719-D673-303C-59E6-D48A6C36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1168-539F-ADBC-06D5-0AC482AC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C819-59BB-39DB-1B0F-E1F1125E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A3CB-4D50-E531-2E1A-A92A3723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0866-DBA1-49BE-A33E-78708606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328-4F0A-4871-8C29-DD5FEB48D3CF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FC98-F453-7C09-2EDA-5660506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AF86-5770-BEB7-20F2-06CB4BD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7732-1D43-AB05-337E-176DFD70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137C-6B89-7CCF-129E-B00DA248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3391-334A-698E-EC6E-11BFE113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941-51D0-41A7-9666-C181CA39962D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C32-AEDE-A964-501B-12886D9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FA5B-824E-029D-92CA-B5172A55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6DF4-4324-B999-B951-1FC059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71A9-0F59-35D7-D96E-99F4E5D1F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FEA9F-B9FA-BE9C-AA55-A8A4E7D8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036E-5DC2-BF7C-AC22-77B5D52D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62A7-A02C-40E1-B895-89F8A0D6B8DB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2EDF-CAEA-5661-D458-C34C594A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EC22-582F-5DC9-3769-F8CA500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8BC-3F87-0264-3E0A-1B798F67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DFB9-7BA3-5B99-4491-2D33C262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633A2-A329-88D9-3D2D-AAF87BC8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5550-6B65-0DA7-DFE5-BF0ED02C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618D1-0AAF-FC0B-F0B3-4EA29394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92A1-720E-7C43-106B-FB600A76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D9B-C486-4B8F-88D1-039B67268D25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107AF-D3D2-72AA-41D2-B916C34A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1957E-CF6C-BF1F-CEF2-58FB8DC6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850-CD9E-FC9F-76C2-7280A10F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42F4A-B005-467B-1404-6CF80B8E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3E97-1A47-4CF9-98A7-5D9AB699BFB1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F0AE7-D8B0-22C1-A08E-647C0DAA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B11D9-71C4-419A-2070-5AAC575C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C8660-4FE7-1655-70ED-3D3E98A0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239-0F2A-43F3-8B81-EB493A076D2D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71DCC-4D34-DF4A-6463-BB5BB71C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1EC70-5882-2620-8910-5F9E6CE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458D-CD7F-EF4F-6A18-6FCC58C8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1EC1-DC82-7A66-2D4E-F30E2381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0FEB-A102-FFCE-DED9-8476C070C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DE0D-0757-1971-524B-FB0EE964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B14-D383-4FC2-9866-AED81C1944D5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866-3929-C843-03D2-88FEC608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AD6E-4CD7-B870-4613-D903FC5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5D0-8BDC-A82D-AC22-BFD3F61D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88B83-44BF-F7E7-7E3F-D9E6BF3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0996-7157-A388-E45E-693C0C34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09B5-5C98-9535-E769-DA0BA57C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CA1-F6C0-4918-BD13-FFE9237E0299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B77-E143-B5CD-91C5-70EA66DB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3F4-D8C7-CDC3-7B22-7B1313E1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B086F-D430-D8F3-CAAC-2FB11FE1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DF7D-92AD-D59B-8469-B16B7967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A0F6-9AA1-E97B-A96B-C1744056D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87BB6-7887-412A-96E2-E3A50FC173C3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8F8E-1C72-70C7-EA1E-C6CB49CC5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FC62-8850-8146-4A9F-44EFAC5EE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8CC9-1E29-1025-6B03-440676A9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214" y="2159000"/>
            <a:ext cx="9851572" cy="2387600"/>
          </a:xfrm>
        </p:spPr>
        <p:txBody>
          <a:bodyPr/>
          <a:lstStyle/>
          <a:p>
            <a:r>
              <a:rPr lang="en-US" b="1" dirty="0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SYNOPSYS TOOLS </a:t>
            </a:r>
            <a:r>
              <a:rPr lang="vi-VN" b="1" dirty="0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US" b="1" dirty="0">
              <a:solidFill>
                <a:srgbClr val="1488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AB6A-28CE-C866-BEC0-C1EED848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</a:t>
            </a:fld>
            <a:endParaRPr lang="en-US"/>
          </a:p>
        </p:txBody>
      </p:sp>
      <p:sp>
        <p:nvSpPr>
          <p:cNvPr id="5" name="AutoShape 2" descr="Thiết kế logo bách khoa tp hcm đẹp và chuyên nghiệp cho doanh nghiệp ...">
            <a:extLst>
              <a:ext uri="{FF2B5EF4-FFF2-40B4-BE49-F238E27FC236}">
                <a16:creationId xmlns:a16="http://schemas.microsoft.com/office/drawing/2014/main" id="{9BDE3CD2-83B7-D9E7-BA28-075B5017B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ĐHBK HCM - Trường Đại học Bách khoa ĐHQG HCM">
            <a:extLst>
              <a:ext uri="{FF2B5EF4-FFF2-40B4-BE49-F238E27FC236}">
                <a16:creationId xmlns:a16="http://schemas.microsoft.com/office/drawing/2014/main" id="{59CE0B5A-6C39-CBBC-F4DC-FE700D14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81" y="-65992"/>
            <a:ext cx="2078489" cy="14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;p29">
            <a:extLst>
              <a:ext uri="{FF2B5EF4-FFF2-40B4-BE49-F238E27FC236}">
                <a16:creationId xmlns:a16="http://schemas.microsoft.com/office/drawing/2014/main" id="{26DBFCE4-2B23-6C6C-B765-C6109D191ACF}"/>
              </a:ext>
            </a:extLst>
          </p:cNvPr>
          <p:cNvSpPr txBox="1"/>
          <p:nvPr/>
        </p:nvSpPr>
        <p:spPr>
          <a:xfrm>
            <a:off x="3993356" y="68649"/>
            <a:ext cx="45100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 dirty="0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ĐẠI HỌC QUỐC GIA TP.HỒ CHÍ MINH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 dirty="0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TRƯỜNG ĐẠI HỌC BÁCH KHOA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 dirty="0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KHOA ĐIỆN-ĐIỆN TỬ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 dirty="0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BỘ MÔN KỸ THUẬT ĐIỆN TỬ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3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A6AC-EE2A-E397-3467-8A97DC88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7F26-5E58-2634-71C7-3EFD8A2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78873-8A92-385D-780B-4C514ED42426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Layout Design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After create the schematic of a cell, choose Tools → SDL to generate the layout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AF9DB-6DB4-1DD9-21F0-6A0F7FBB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A317B-75C5-3A80-3102-FF845BE9FA33}"/>
              </a:ext>
            </a:extLst>
          </p:cNvPr>
          <p:cNvSpPr txBox="1"/>
          <p:nvPr/>
        </p:nvSpPr>
        <p:spPr>
          <a:xfrm>
            <a:off x="3325091" y="2410691"/>
            <a:ext cx="5285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8800" b="1" dirty="0">
                <a:highlight>
                  <a:srgbClr val="FFFF00"/>
                </a:highlight>
              </a:rPr>
              <a:t>TBU</a:t>
            </a:r>
            <a:endParaRPr lang="en-US" sz="8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93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5E3B7-D125-47A4-5EA9-2E4508112225}"/>
              </a:ext>
            </a:extLst>
          </p:cNvPr>
          <p:cNvSpPr/>
          <p:nvPr/>
        </p:nvSpPr>
        <p:spPr>
          <a:xfrm>
            <a:off x="0" y="174171"/>
            <a:ext cx="12192001" cy="783772"/>
          </a:xfrm>
          <a:prstGeom prst="rect">
            <a:avLst/>
          </a:prstGeom>
          <a:solidFill>
            <a:srgbClr val="148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C93C3-2BC1-2B83-9E7B-F0DA60F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-64066"/>
            <a:ext cx="10515600" cy="1325563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latin typeface="+mn-lt"/>
              </a:rPr>
              <a:t>AGENDA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E6A9-4057-155E-5A2D-0774CA50BE7D}"/>
              </a:ext>
            </a:extLst>
          </p:cNvPr>
          <p:cNvSpPr txBox="1"/>
          <p:nvPr/>
        </p:nvSpPr>
        <p:spPr>
          <a:xfrm>
            <a:off x="381000" y="957943"/>
            <a:ext cx="11571515" cy="196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/>
              <a:t>Design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/>
              <a:t>Circuit Design Guidelines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/>
              <a:t>Layout Design Guidelines</a:t>
            </a:r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1C3-8A99-DC3E-48B2-F4E4EB91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0D3-0590-E28D-A97C-CF8C0E62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Design Flows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6180E-8964-556E-BB62-D6A1A7F08C83}"/>
              </a:ext>
            </a:extLst>
          </p:cNvPr>
          <p:cNvSpPr txBox="1"/>
          <p:nvPr/>
        </p:nvSpPr>
        <p:spPr>
          <a:xfrm>
            <a:off x="163287" y="805543"/>
            <a:ext cx="118654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Synopsys Custom Compiler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full-custom IC design environment optimized for analog, mixed-signal, and custom digital design.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Virtuoso, Custom Compiler is designed for schematic and layout design, as well as DRC/LVS checks and more.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Design 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C5A5DB-AE87-EB0F-5884-697423FCF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577204"/>
              </p:ext>
            </p:extLst>
          </p:nvPr>
        </p:nvGraphicFramePr>
        <p:xfrm>
          <a:off x="163289" y="2493289"/>
          <a:ext cx="11865426" cy="153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6CE0E9-918B-BD50-3D7A-A8BF9084A005}"/>
              </a:ext>
            </a:extLst>
          </p:cNvPr>
          <p:cNvSpPr txBox="1"/>
          <p:nvPr/>
        </p:nvSpPr>
        <p:spPr>
          <a:xfrm>
            <a:off x="163285" y="4025221"/>
            <a:ext cx="1173480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According to the diagram, </a:t>
            </a:r>
            <a:r>
              <a:rPr lang="en-US" dirty="0"/>
              <a:t>we must install the tools as </a:t>
            </a:r>
            <a:r>
              <a:rPr lang="vi-VN" dirty="0"/>
              <a:t>mentioned </a:t>
            </a:r>
            <a:r>
              <a:rPr lang="en-US" dirty="0"/>
              <a:t>in order to proceed with the </a:t>
            </a:r>
            <a:r>
              <a:rPr lang="vi-VN" dirty="0"/>
              <a:t>design: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module avail </a:t>
            </a:r>
            <a:r>
              <a:rPr lang="vi-VN" dirty="0"/>
              <a:t>to show the available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module load &lt;tool_name&gt; </a:t>
            </a:r>
            <a:r>
              <a:rPr lang="vi-VN" dirty="0"/>
              <a:t>to install the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u="sng" dirty="0"/>
              <a:t>Examples: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A15E4-42A0-1198-765A-4E0D9A57C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4525370"/>
            <a:ext cx="6850429" cy="217182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771269-E971-F6CA-8E0B-EF23AE5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06F0-1DDD-8314-DC3B-A0DDE58F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179-77AE-235B-6FE6-EB6F7DD8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24B14-D960-B87C-84EC-27DC41E937A9}"/>
              </a:ext>
            </a:extLst>
          </p:cNvPr>
          <p:cNvSpPr txBox="1"/>
          <p:nvPr/>
        </p:nvSpPr>
        <p:spPr>
          <a:xfrm>
            <a:off x="163287" y="805543"/>
            <a:ext cx="118654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After installing the necessary tools, open Custom Compiler (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to start designing the circuit: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custom_compiler &amp;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8DC54-72FD-2F95-AA24-277F89B6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66" y="1262078"/>
            <a:ext cx="6384472" cy="355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98120-9538-7707-F82F-A3DD0513518B}"/>
              </a:ext>
            </a:extLst>
          </p:cNvPr>
          <p:cNvSpPr txBox="1"/>
          <p:nvPr/>
        </p:nvSpPr>
        <p:spPr>
          <a:xfrm>
            <a:off x="185962" y="1113745"/>
            <a:ext cx="5246913" cy="212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Click on </a:t>
            </a:r>
            <a:r>
              <a:rPr lang="vi-VN" b="1" dirty="0"/>
              <a:t>Library Manager </a:t>
            </a:r>
            <a:r>
              <a:rPr lang="vi-VN" dirty="0"/>
              <a:t>to open the library management tool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In the Library Manager tab, open Library Definitions Editor to access lib.defs and import PDK</a:t>
            </a:r>
            <a:endParaRPr lang="en-US" dirty="0"/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D34FBE-538A-D1B9-4BE3-54EE945F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46" y="2878065"/>
            <a:ext cx="2631754" cy="38767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23177C-B272-B3F6-3A40-A83FF3A10DDE}"/>
              </a:ext>
            </a:extLst>
          </p:cNvPr>
          <p:cNvSpPr/>
          <p:nvPr/>
        </p:nvSpPr>
        <p:spPr>
          <a:xfrm>
            <a:off x="5640616" y="1996016"/>
            <a:ext cx="556984" cy="597747"/>
          </a:xfrm>
          <a:prstGeom prst="roundRect">
            <a:avLst/>
          </a:prstGeom>
          <a:noFill/>
          <a:ln w="38100"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E591D-A6E2-AC38-B812-C945DA8F39E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197600" y="2131106"/>
            <a:ext cx="1202267" cy="163784"/>
          </a:xfrm>
          <a:prstGeom prst="straightConnector1">
            <a:avLst/>
          </a:prstGeom>
          <a:ln w="28575">
            <a:solidFill>
              <a:srgbClr val="1488D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328D4-145F-BEE1-94A8-BEDA4AA842F9}"/>
              </a:ext>
            </a:extLst>
          </p:cNvPr>
          <p:cNvSpPr/>
          <p:nvPr/>
        </p:nvSpPr>
        <p:spPr>
          <a:xfrm>
            <a:off x="7425266" y="1794933"/>
            <a:ext cx="914401" cy="597747"/>
          </a:xfrm>
          <a:prstGeom prst="rect">
            <a:avLst/>
          </a:prstGeom>
          <a:solidFill>
            <a:srgbClr val="1488DB"/>
          </a:solidFill>
          <a:ln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 dirty="0"/>
              <a:t>Library Manager</a:t>
            </a:r>
            <a:endParaRPr lang="en-US" sz="14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411107-6504-55D0-8CCE-426049EE0330}"/>
              </a:ext>
            </a:extLst>
          </p:cNvPr>
          <p:cNvSpPr/>
          <p:nvPr/>
        </p:nvSpPr>
        <p:spPr>
          <a:xfrm>
            <a:off x="1270000" y="6350000"/>
            <a:ext cx="2446867" cy="19473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D433523-97F6-190C-2B6E-71CB5518FD70}"/>
              </a:ext>
            </a:extLst>
          </p:cNvPr>
          <p:cNvSpPr/>
          <p:nvPr/>
        </p:nvSpPr>
        <p:spPr>
          <a:xfrm rot="19884933">
            <a:off x="4056500" y="3182468"/>
            <a:ext cx="1061147" cy="10160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6C73D3C-7FBB-1EE6-F0C0-EFB987872E26}"/>
              </a:ext>
            </a:extLst>
          </p:cNvPr>
          <p:cNvSpPr/>
          <p:nvPr/>
        </p:nvSpPr>
        <p:spPr>
          <a:xfrm>
            <a:off x="4112939" y="5604933"/>
            <a:ext cx="948267" cy="8297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C65770-FA04-9DE9-8BE8-D85D856C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16" y="4951513"/>
            <a:ext cx="5760236" cy="185724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1FAA316-2C9A-B986-C739-21AE323C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59E3-B181-9679-CF15-EEF41969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A5E-BD40-3C76-0CAC-E786E098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83EC9-F129-F35F-E52D-7C861E69C8AF}"/>
              </a:ext>
            </a:extLst>
          </p:cNvPr>
          <p:cNvSpPr txBox="1"/>
          <p:nvPr/>
        </p:nvSpPr>
        <p:spPr>
          <a:xfrm>
            <a:off x="163287" y="805543"/>
            <a:ext cx="1186542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u="sng" dirty="0">
                <a:latin typeface="Arial" panose="020B0604020202020204" pitchFamily="34" charset="0"/>
                <a:cs typeface="Arial" panose="020B0604020202020204" pitchFamily="34" charset="0"/>
              </a:rPr>
              <a:t>Import PDK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two methods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to import PDK into Custom Compiler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import PDK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Click on the empty space below the last row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Choose Edit → Define ... → Choose the required PDK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Define PDK in the lib.defs file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F7677E-0D68-9E0C-9DE1-118B0AEC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4" y="2510942"/>
            <a:ext cx="5135525" cy="16613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DA772-A6F9-FB13-A151-6EFC2FE02990}"/>
              </a:ext>
            </a:extLst>
          </p:cNvPr>
          <p:cNvSpPr/>
          <p:nvPr/>
        </p:nvSpPr>
        <p:spPr>
          <a:xfrm>
            <a:off x="705292" y="3888426"/>
            <a:ext cx="5390707" cy="27644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F4159-0ED4-AF70-CB95-E31D65C3833A}"/>
              </a:ext>
            </a:extLst>
          </p:cNvPr>
          <p:cNvSpPr txBox="1"/>
          <p:nvPr/>
        </p:nvSpPr>
        <p:spPr>
          <a:xfrm>
            <a:off x="6061316" y="3714264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C000"/>
                </a:solidFill>
              </a:rPr>
              <a:t>1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A49D31-520B-ECB8-72A9-BB7AAF52B92A}"/>
              </a:ext>
            </a:extLst>
          </p:cNvPr>
          <p:cNvSpPr/>
          <p:nvPr/>
        </p:nvSpPr>
        <p:spPr>
          <a:xfrm>
            <a:off x="1093384" y="2605183"/>
            <a:ext cx="382772" cy="276446"/>
          </a:xfrm>
          <a:prstGeom prst="roundRect">
            <a:avLst/>
          </a:prstGeom>
          <a:noFill/>
          <a:ln w="28575"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436D3-ECB1-F34E-5B3C-BD57946317AB}"/>
              </a:ext>
            </a:extLst>
          </p:cNvPr>
          <p:cNvSpPr txBox="1"/>
          <p:nvPr/>
        </p:nvSpPr>
        <p:spPr>
          <a:xfrm>
            <a:off x="804406" y="2743406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1488DB"/>
                </a:solidFill>
              </a:rPr>
              <a:t>2</a:t>
            </a:r>
            <a:endParaRPr lang="en-US" sz="3200" b="1" dirty="0">
              <a:solidFill>
                <a:srgbClr val="1488DB"/>
              </a:solidFill>
            </a:endParaRPr>
          </a:p>
        </p:txBody>
      </p:sp>
      <p:pic>
        <p:nvPicPr>
          <p:cNvPr id="20" name="Picture 1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5C50290-8E96-42F7-26D2-9BF2E457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42" y="401712"/>
            <a:ext cx="3705225" cy="15621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E240B26-54EC-A415-CA9A-41B12FA72AC0}"/>
              </a:ext>
            </a:extLst>
          </p:cNvPr>
          <p:cNvSpPr/>
          <p:nvPr/>
        </p:nvSpPr>
        <p:spPr>
          <a:xfrm rot="19474627">
            <a:off x="6303233" y="1644542"/>
            <a:ext cx="953669" cy="1012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684490-9926-390B-8CB5-89BACDFE2F07}"/>
              </a:ext>
            </a:extLst>
          </p:cNvPr>
          <p:cNvSpPr/>
          <p:nvPr/>
        </p:nvSpPr>
        <p:spPr>
          <a:xfrm>
            <a:off x="7890689" y="1182761"/>
            <a:ext cx="2275367" cy="2923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93D12-EF5C-630D-A6D4-05265C4DDD3F}"/>
              </a:ext>
            </a:extLst>
          </p:cNvPr>
          <p:cNvSpPr txBox="1"/>
          <p:nvPr/>
        </p:nvSpPr>
        <p:spPr>
          <a:xfrm>
            <a:off x="10122008" y="842318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chemeClr val="accent6"/>
                </a:solidFill>
              </a:rPr>
              <a:t>3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A8A3C2-E927-D3D3-459B-98B992B81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64" y="2571390"/>
            <a:ext cx="3361297" cy="2181978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508CB158-7545-954C-49DA-A1DE18F936DA}"/>
              </a:ext>
            </a:extLst>
          </p:cNvPr>
          <p:cNvSpPr/>
          <p:nvPr/>
        </p:nvSpPr>
        <p:spPr>
          <a:xfrm>
            <a:off x="8968861" y="1978138"/>
            <a:ext cx="832304" cy="5932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BF1FB0-3C54-1AF9-0C12-415F1D9B8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4957842"/>
            <a:ext cx="2823220" cy="1864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DB5F4D-9DAD-E126-C16E-EBE2064723A5}"/>
              </a:ext>
            </a:extLst>
          </p:cNvPr>
          <p:cNvSpPr txBox="1"/>
          <p:nvPr/>
        </p:nvSpPr>
        <p:spPr>
          <a:xfrm>
            <a:off x="3528236" y="5001563"/>
            <a:ext cx="82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In the window tab, there is the lib.defs dir. We can open it to import PDK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2072B0-E16C-4E49-C85F-5F525AF7216F}"/>
              </a:ext>
            </a:extLst>
          </p:cNvPr>
          <p:cNvSpPr/>
          <p:nvPr/>
        </p:nvSpPr>
        <p:spPr>
          <a:xfrm>
            <a:off x="960474" y="6604000"/>
            <a:ext cx="1693826" cy="2187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DA685C0-3B74-C1C3-0CD3-80D42B0FB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82" y="5374349"/>
            <a:ext cx="7656732" cy="1339038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FB82785-EBCD-AB53-4AC8-EA95F78D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7C24-203F-CE7B-099F-47E7577C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F11-0BEF-08F0-DEC3-65BAF8BA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C2B68-1E05-79A2-485E-31B2AB2AD240}"/>
              </a:ext>
            </a:extLst>
          </p:cNvPr>
          <p:cNvSpPr txBox="1"/>
          <p:nvPr/>
        </p:nvSpPr>
        <p:spPr>
          <a:xfrm>
            <a:off x="163287" y="805543"/>
            <a:ext cx="509672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Library Manager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tab, choose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New → Library: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create the new lib </a:t>
            </a:r>
            <a:r>
              <a:rPr lang="vi-V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Name: Define the library name</a:t>
            </a:r>
            <a:endParaRPr lang="vi-VN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New → Cell: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create the new cell </a:t>
            </a:r>
            <a:r>
              <a:rPr lang="vi-V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Cell Name: Define the cell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New → CellView: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create the new cellview </a:t>
            </a:r>
            <a:r>
              <a:rPr lang="vi-VN" b="1" dirty="0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View Name: Define the view 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Editor: Choose type of  cellview, such as: Schematic Editor, Layout Editor,...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0BAC6-0BAC-1DA3-6D3A-E37E90AF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86ABC3-7484-D23A-CE81-CC6C72973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57" y="805543"/>
            <a:ext cx="2930640" cy="3641289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1545D6-F918-6078-70A5-4E08A9580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05543"/>
            <a:ext cx="3516549" cy="2017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FE424-7215-A1D7-885D-80FCE81CE119}"/>
              </a:ext>
            </a:extLst>
          </p:cNvPr>
          <p:cNvSpPr txBox="1"/>
          <p:nvPr/>
        </p:nvSpPr>
        <p:spPr>
          <a:xfrm>
            <a:off x="4737554" y="744413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6"/>
                </a:solidFill>
              </a:rPr>
              <a:t>(1)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4ED0-A7A6-9BA1-D629-F0C9FB1B1DDB}"/>
              </a:ext>
            </a:extLst>
          </p:cNvPr>
          <p:cNvSpPr txBox="1"/>
          <p:nvPr/>
        </p:nvSpPr>
        <p:spPr>
          <a:xfrm>
            <a:off x="8161486" y="734169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C000"/>
                </a:solidFill>
              </a:rPr>
              <a:t>(2)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8" name="Picture 17" descr="A screenshot of a cell view&#10;&#10;AI-generated content may be incorrect.">
            <a:extLst>
              <a:ext uri="{FF2B5EF4-FFF2-40B4-BE49-F238E27FC236}">
                <a16:creationId xmlns:a16="http://schemas.microsoft.com/office/drawing/2014/main" id="{6A19C582-9172-A212-8C58-B16F0090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22" y="2969772"/>
            <a:ext cx="3523327" cy="190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4DF09-AAAB-9D1D-6EDF-71D92D5169B2}"/>
              </a:ext>
            </a:extLst>
          </p:cNvPr>
          <p:cNvSpPr txBox="1"/>
          <p:nvPr/>
        </p:nvSpPr>
        <p:spPr>
          <a:xfrm>
            <a:off x="8158019" y="2883858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1488DB"/>
                </a:solidFill>
              </a:rPr>
              <a:t>(3)</a:t>
            </a:r>
            <a:endParaRPr lang="en-US" b="1" dirty="0">
              <a:solidFill>
                <a:srgbClr val="148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1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ACBA-8690-668F-7289-E7E93AD6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C42A-1333-185C-A0FF-C7EA36B8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00934-EB0A-7C33-113D-5B2D59129C02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In the Schematic editor, build a testbench, such as an inv: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E1E37-0CED-B03C-EDB7-9926A9B6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omputer circuit diagram with red and green lines&#10;&#10;AI-generated content may be incorrect.">
            <a:extLst>
              <a:ext uri="{FF2B5EF4-FFF2-40B4-BE49-F238E27FC236}">
                <a16:creationId xmlns:a16="http://schemas.microsoft.com/office/drawing/2014/main" id="{2F68FE08-0DB8-9D47-5C4F-ECE6B17F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677577"/>
            <a:ext cx="6137982" cy="312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281F5-187F-0B5A-4D71-88D08B700271}"/>
              </a:ext>
            </a:extLst>
          </p:cNvPr>
          <p:cNvSpPr txBox="1"/>
          <p:nvPr/>
        </p:nvSpPr>
        <p:spPr>
          <a:xfrm>
            <a:off x="6609696" y="1644205"/>
            <a:ext cx="61785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 shortcuts similar to Virtuoso: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instance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Draw net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Name net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pin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47009-9848-264D-E5C5-FAFE24FF77DC}"/>
              </a:ext>
            </a:extLst>
          </p:cNvPr>
          <p:cNvSpPr txBox="1"/>
          <p:nvPr/>
        </p:nvSpPr>
        <p:spPr>
          <a:xfrm>
            <a:off x="163286" y="4844463"/>
            <a:ext cx="1132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After completing the schematic, select </a:t>
            </a:r>
            <a:r>
              <a:rPr lang="vi-VN" b="1" dirty="0"/>
              <a:t>Tools → PrimeWave </a:t>
            </a:r>
            <a:r>
              <a:rPr lang="vi-VN" dirty="0"/>
              <a:t>to simulate the circuit </a:t>
            </a:r>
            <a:endParaRPr lang="en-US" b="1" dirty="0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E19B00-17AA-3DAF-9253-67F1490F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5191042"/>
            <a:ext cx="2914650" cy="14954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27843A-FC9B-6A53-D0DE-B273E97BA0AC}"/>
              </a:ext>
            </a:extLst>
          </p:cNvPr>
          <p:cNvSpPr/>
          <p:nvPr/>
        </p:nvSpPr>
        <p:spPr>
          <a:xfrm>
            <a:off x="339725" y="6211525"/>
            <a:ext cx="1196975" cy="1912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72D6FA1-615C-11CF-DB84-91CA2D6A99EF}"/>
              </a:ext>
            </a:extLst>
          </p:cNvPr>
          <p:cNvSpPr/>
          <p:nvPr/>
        </p:nvSpPr>
        <p:spPr>
          <a:xfrm>
            <a:off x="3638550" y="5499572"/>
            <a:ext cx="1060450" cy="852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2F3F7-21BC-11AD-D89F-2FA9E84B0D22}"/>
              </a:ext>
            </a:extLst>
          </p:cNvPr>
          <p:cNvSpPr txBox="1"/>
          <p:nvPr/>
        </p:nvSpPr>
        <p:spPr>
          <a:xfrm>
            <a:off x="4771118" y="5696297"/>
            <a:ext cx="4652282" cy="400110"/>
          </a:xfrm>
          <a:prstGeom prst="rect">
            <a:avLst/>
          </a:prstGeom>
          <a:noFill/>
          <a:ln w="38100">
            <a:solidFill>
              <a:srgbClr val="1488DB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1488DB"/>
                </a:solidFill>
              </a:rPr>
              <a:t>Set up like as ADE L to run presim</a:t>
            </a:r>
            <a:endParaRPr lang="en-US" sz="2000" b="1" dirty="0">
              <a:solidFill>
                <a:srgbClr val="148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6B08-DFEC-709B-97E4-90A1B73A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0290-7E5F-5E7A-6046-F417CE5C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F967-A283-554F-0F3A-5F423AF680A1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Config Primewave to run transient: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286DA-0BB3-B1ED-BE3F-5AF83FEF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60221D-7CEC-C896-21F6-06F014AD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16643"/>
            <a:ext cx="6112203" cy="2371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09DFA4-756F-438D-C8A3-9DCD0397F64C}"/>
              </a:ext>
            </a:extLst>
          </p:cNvPr>
          <p:cNvSpPr txBox="1"/>
          <p:nvPr/>
        </p:nvSpPr>
        <p:spPr>
          <a:xfrm>
            <a:off x="163286" y="3177052"/>
            <a:ext cx="40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We get the waveform at the output inv</a:t>
            </a:r>
            <a:endParaRPr lang="en-US" dirty="0"/>
          </a:p>
        </p:txBody>
      </p:sp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1C8421-4539-B76C-038B-83D7A0C2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29878"/>
            <a:ext cx="7010400" cy="34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4195-F73E-886E-AA68-E4A7123E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F7EC-7121-D207-BD5E-F5D1B1F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 dirty="0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 dirty="0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EC4E2-0D64-ECDD-8DAE-4CC7ED700BBB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Layout Design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After create the schematic of a cell, choose Tools → SDL to generate the layout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42B3-54FC-621B-ADAB-C731B9C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7DB58EB1-552D-4088-0A4F-6F1789D6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762125"/>
            <a:ext cx="5294972" cy="38766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74E83-C9D3-AFA2-D11C-C89C95E0389E}"/>
              </a:ext>
            </a:extLst>
          </p:cNvPr>
          <p:cNvSpPr/>
          <p:nvPr/>
        </p:nvSpPr>
        <p:spPr>
          <a:xfrm>
            <a:off x="254000" y="2694938"/>
            <a:ext cx="1299754" cy="21285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4C6F8E-D164-5A10-7B3E-1918F91D7E3A}"/>
              </a:ext>
            </a:extLst>
          </p:cNvPr>
          <p:cNvSpPr/>
          <p:nvPr/>
        </p:nvSpPr>
        <p:spPr>
          <a:xfrm>
            <a:off x="5806955" y="3144929"/>
            <a:ext cx="768096" cy="872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F6B113B2-9BEF-607B-2F4C-154E9E312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35" y="1762429"/>
            <a:ext cx="4816658" cy="38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SYNOPSYS TOOLS GUIDELINES</vt:lpstr>
      <vt:lpstr>AGENDA</vt:lpstr>
      <vt:lpstr>Design Flows</vt:lpstr>
      <vt:lpstr>Circuit Design Flow</vt:lpstr>
      <vt:lpstr>Circuit Design Flow</vt:lpstr>
      <vt:lpstr>Circuit Design Flow</vt:lpstr>
      <vt:lpstr>Circuit Design Flow</vt:lpstr>
      <vt:lpstr>Circuit Design Flow</vt:lpstr>
      <vt:lpstr>Layout Design Flow</vt:lpstr>
      <vt:lpstr>Layout Design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Le</dc:creator>
  <cp:lastModifiedBy>Dat Le</cp:lastModifiedBy>
  <cp:revision>1</cp:revision>
  <dcterms:created xsi:type="dcterms:W3CDTF">2025-08-01T14:23:58Z</dcterms:created>
  <dcterms:modified xsi:type="dcterms:W3CDTF">2025-08-01T18:55:41Z</dcterms:modified>
</cp:coreProperties>
</file>