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56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ACD9F-2138-4D17-B121-9F665D45F02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DEC16-4DE9-4860-8663-86B0577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- </a:t>
            </a:r>
            <a:r>
              <a:rPr lang="vi-VN" b="1" dirty="0" smtClean="0"/>
              <a:t>ng-template</a:t>
            </a:r>
            <a:r>
              <a:rPr lang="en-US" dirty="0" smtClean="0"/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 như tên gọi của nó </a:t>
            </a:r>
            <a:r>
              <a:rPr lang="vi-VN" dirty="0" smtClean="0"/>
              <a:t>&lt;ng-template&gt;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một đối tượng template trong Angular có thể sử dụng các directives (*ngIf, *ngFor, [ngSwitch] và custom directive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EC16-4DE9-4860-8663-86B0577A45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- </a:t>
            </a:r>
            <a:r>
              <a:rPr lang="vi-VN" b="1" dirty="0" smtClean="0"/>
              <a:t>ng-template</a:t>
            </a:r>
            <a:r>
              <a:rPr lang="en-US" dirty="0" smtClean="0"/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 như tên gọi của nó </a:t>
            </a:r>
            <a:r>
              <a:rPr lang="vi-VN" dirty="0" smtClean="0"/>
              <a:t>&lt;ng-template&gt;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một đối tượng template trong Angular có thể sử dụng các directives (*ngIf, *ngFor, [ngSwitch] và custom directive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EC16-4DE9-4860-8663-86B0577A45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- </a:t>
            </a:r>
            <a:r>
              <a:rPr lang="vi-VN" b="1" dirty="0" smtClean="0"/>
              <a:t>ng-template</a:t>
            </a:r>
            <a:r>
              <a:rPr lang="en-US" dirty="0" smtClean="0"/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 như tên gọi của nó </a:t>
            </a:r>
            <a:r>
              <a:rPr lang="vi-VN" dirty="0" smtClean="0"/>
              <a:t>&lt;ng-template&gt;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một đối tượng template trong Angular có thể sử dụng các directives (*ngIf, *ngFor, [ngSwitch] và custom directive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EC16-4DE9-4860-8663-86B0577A45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- </a:t>
            </a:r>
            <a:r>
              <a:rPr lang="vi-VN" b="1" dirty="0" smtClean="0"/>
              <a:t>ng-template</a:t>
            </a:r>
            <a:r>
              <a:rPr lang="en-US" dirty="0" smtClean="0"/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 như tên gọi của nó </a:t>
            </a:r>
            <a:r>
              <a:rPr lang="vi-VN" dirty="0" smtClean="0"/>
              <a:t>&lt;ng-template&gt;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một đối tượng template trong Angular có thể sử dụng các directives (*ngIf, *ngFor, [ngSwitch] và custom directive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EC16-4DE9-4860-8663-86B0577A45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FBCC-4470-4DB0-981D-F1A4D5103BE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C318-F8E4-46F8-BE24-8046B82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Syntax: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- </a:t>
            </a:r>
            <a:r>
              <a:rPr lang="pt-BR" dirty="0" smtClean="0">
                <a:solidFill>
                  <a:srgbClr val="00B050"/>
                </a:solidFill>
              </a:rPr>
              <a:t>*ngIf</a:t>
            </a:r>
            <a:r>
              <a:rPr lang="pt-BR" dirty="0" smtClean="0">
                <a:solidFill>
                  <a:srgbClr val="C00000"/>
                </a:solidFill>
              </a:rPr>
              <a:t>=“</a:t>
            </a:r>
            <a:r>
              <a:rPr lang="en-US" dirty="0">
                <a:solidFill>
                  <a:srgbClr val="C00000"/>
                </a:solidFill>
              </a:rPr>
              <a:t>condition</a:t>
            </a:r>
            <a:r>
              <a:rPr lang="pt-BR" dirty="0" smtClean="0">
                <a:solidFill>
                  <a:srgbClr val="C00000"/>
                </a:solidFill>
              </a:rPr>
              <a:t>”</a:t>
            </a: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ngIf</a:t>
            </a:r>
            <a:r>
              <a:rPr lang="en-US" dirty="0" smtClean="0">
                <a:solidFill>
                  <a:srgbClr val="C00000"/>
                </a:solidFill>
              </a:rPr>
              <a:t>=“condition; </a:t>
            </a:r>
            <a:r>
              <a:rPr lang="en-US" dirty="0">
                <a:solidFill>
                  <a:srgbClr val="00B050"/>
                </a:solidFill>
              </a:rPr>
              <a:t>then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trueCon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else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falseCon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Ex: 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/>
              <a:t>h2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*ngIf</a:t>
            </a:r>
            <a:r>
              <a:rPr lang="pt-BR" dirty="0">
                <a:solidFill>
                  <a:srgbClr val="C00000"/>
                </a:solidFill>
              </a:rPr>
              <a:t>="printable"</a:t>
            </a:r>
            <a:r>
              <a:rPr lang="pt-BR" dirty="0"/>
              <a:t>&gt;</a:t>
            </a:r>
            <a:r>
              <a:rPr lang="pt-BR" dirty="0"/>
              <a:t>{{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message }}</a:t>
            </a:r>
            <a:r>
              <a:rPr lang="pt-BR" dirty="0"/>
              <a:t>&lt;/h2&gt;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Syntax: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- </a:t>
            </a:r>
            <a:r>
              <a:rPr lang="pt-BR" dirty="0" smtClean="0">
                <a:solidFill>
                  <a:srgbClr val="00B050"/>
                </a:solidFill>
              </a:rPr>
              <a:t>*ngFor</a:t>
            </a:r>
            <a:r>
              <a:rPr lang="pt-BR" dirty="0" smtClean="0">
                <a:solidFill>
                  <a:srgbClr val="C00000"/>
                </a:solidFill>
              </a:rPr>
              <a:t>=“</a:t>
            </a:r>
            <a:r>
              <a:rPr lang="en-US" dirty="0" smtClean="0">
                <a:solidFill>
                  <a:srgbClr val="00B050"/>
                </a:solidFill>
              </a:rPr>
              <a:t>let</a:t>
            </a:r>
            <a:r>
              <a:rPr lang="en-US" dirty="0" smtClean="0">
                <a:solidFill>
                  <a:srgbClr val="C00000"/>
                </a:solidFill>
              </a:rPr>
              <a:t> variable </a:t>
            </a:r>
            <a:r>
              <a:rPr lang="en-US" dirty="0" smtClean="0">
                <a:solidFill>
                  <a:srgbClr val="00B050"/>
                </a:solidFill>
              </a:rPr>
              <a:t>of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iterable</a:t>
            </a:r>
            <a:r>
              <a:rPr lang="pt-BR" dirty="0" smtClean="0">
                <a:solidFill>
                  <a:srgbClr val="C00000"/>
                </a:solidFill>
              </a:rPr>
              <a:t>”</a:t>
            </a: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Ex: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contact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contacts</a:t>
            </a:r>
            <a:r>
              <a:rPr lang="en-US" dirty="0"/>
              <a:t>"&gt;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/>
              <a:t>{{ </a:t>
            </a:r>
            <a:r>
              <a:rPr lang="en-US" dirty="0">
                <a:solidFill>
                  <a:srgbClr val="C00000"/>
                </a:solidFill>
              </a:rPr>
              <a:t>contact.name</a:t>
            </a:r>
            <a:r>
              <a:rPr lang="en-US" dirty="0"/>
              <a:t> }}</a:t>
            </a:r>
            <a:r>
              <a:rPr lang="en-US" dirty="0"/>
              <a:t>&lt;/h3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28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marL="0" indent="0">
              <a:buNone/>
            </a:pPr>
            <a:r>
              <a:rPr lang="en-US" sz="12800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sz="1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ngSwitch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1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switchExpression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12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sz="1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1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match_expression1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400050" lvl="1" indent="0">
              <a:buNone/>
            </a:pP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	……</a:t>
            </a:r>
            <a:endParaRPr lang="en-US" sz="12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marL="400050" lvl="1" indent="0">
              <a:buNone/>
            </a:pP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sz="1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1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match_expression2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400050" lvl="1" indent="0">
              <a:buNone/>
            </a:pP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	…..</a:t>
            </a:r>
            <a:endParaRPr lang="en-US" sz="12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2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sz="1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ngSwitchDefault</a:t>
            </a: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00050" lvl="1" indent="0">
              <a:buNone/>
            </a:pP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	……</a:t>
            </a:r>
            <a:endParaRPr lang="en-US" sz="12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marL="0" indent="0">
              <a:buNone/>
            </a:pPr>
            <a:r>
              <a:rPr lang="en-US" sz="128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Section: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Pipes transform displayed values within a template.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 methods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" y="2514600"/>
            <a:ext cx="78374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7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Syntax: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{{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exp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| </a:t>
            </a:r>
            <a:r>
              <a:rPr lang="en-US" dirty="0" err="1">
                <a:solidFill>
                  <a:srgbClr val="00B050"/>
                </a:solidFill>
              </a:rPr>
              <a:t>myPipe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}}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Ex: </a:t>
            </a:r>
          </a:p>
          <a:p>
            <a:pPr marL="0" indent="0">
              <a:buNone/>
            </a:pPr>
            <a:r>
              <a:rPr lang="pt-BR" dirty="0" smtClean="0"/>
              <a:t>	{{ </a:t>
            </a:r>
            <a:r>
              <a:rPr lang="pt-BR" dirty="0" smtClean="0">
                <a:solidFill>
                  <a:srgbClr val="C00000"/>
                </a:solidFill>
              </a:rPr>
              <a:t>name</a:t>
            </a:r>
            <a:r>
              <a:rPr lang="pt-BR" dirty="0" smtClean="0"/>
              <a:t> | </a:t>
            </a:r>
            <a:r>
              <a:rPr lang="pt-BR" dirty="0" smtClean="0">
                <a:solidFill>
                  <a:srgbClr val="00B050"/>
                </a:solidFill>
              </a:rPr>
              <a:t>upperCase </a:t>
            </a:r>
            <a:r>
              <a:rPr lang="pt-BR" dirty="0" smtClean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125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124</Words>
  <Application>Microsoft Office PowerPoint</Application>
  <PresentationFormat>On-screen Show (4:3)</PresentationFormat>
  <Paragraphs>47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ngIf</vt:lpstr>
      <vt:lpstr>ngFor</vt:lpstr>
      <vt:lpstr>ngSwitch</vt:lpstr>
      <vt:lpstr>PowerPoint Presentation</vt:lpstr>
      <vt:lpstr>Pipe</vt:lpstr>
      <vt:lpstr>Pipe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2019-06-10T14:37:07Z</dcterms:created>
  <dcterms:modified xsi:type="dcterms:W3CDTF">2019-06-11T01:19:00Z</dcterms:modified>
</cp:coreProperties>
</file>