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6"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hB3APFUVxckiWFT1NnYiRML1j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D236E3-81D6-4973-BC72-9A28537CD7AF}">
  <a:tblStyle styleId="{B1D236E3-81D6-4973-BC72-9A28537CD7A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895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132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33"/>
          <p:cNvGrpSpPr/>
          <p:nvPr/>
        </p:nvGrpSpPr>
        <p:grpSpPr>
          <a:xfrm>
            <a:off x="-9699" y="39"/>
            <a:ext cx="12191998" cy="6857961"/>
            <a:chOff x="0" y="0"/>
            <a:chExt cx="9143998" cy="5143471"/>
          </a:xfrm>
        </p:grpSpPr>
        <p:sp>
          <p:nvSpPr>
            <p:cNvPr id="11" name="Google Shape;11;p33"/>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 name="Google Shape;12;p33"/>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3" name="Google Shape;13;p33"/>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 name="Google Shape;14;p33"/>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5" name="Google Shape;15;p33"/>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 name="Google Shape;16;p33"/>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7" name="Google Shape;17;p33"/>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 name="Google Shape;18;p33"/>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 name="Google Shape;19;p33"/>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0" name="Google Shape;20;p33"/>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rgbClr val="FFFFFF">
                    <a:alpha val="45098"/>
                  </a:srgbClr>
                </a:gs>
                <a:gs pos="9000">
                  <a:srgbClr val="FFFFFF">
                    <a:alpha val="45098"/>
                  </a:srgbClr>
                </a:gs>
                <a:gs pos="42000">
                  <a:srgbClr val="FFFFFF">
                    <a:alpha val="45098"/>
                  </a:srgbClr>
                </a:gs>
                <a:gs pos="100000">
                  <a:srgbClr val="FFFFFF">
                    <a:alpha val="45098"/>
                  </a:srgbClr>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21" name="Google Shape;21;p33"/>
          <p:cNvSpPr txBox="1">
            <a:spLocks noGrp="1"/>
          </p:cNvSpPr>
          <p:nvPr>
            <p:ph type="ctrTitle"/>
          </p:nvPr>
        </p:nvSpPr>
        <p:spPr>
          <a:xfrm>
            <a:off x="2431900" y="2655767"/>
            <a:ext cx="8845600" cy="1546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5400"/>
              <a:buNone/>
              <a:defRPr sz="7200"/>
            </a:lvl1pPr>
            <a:lvl2pPr lvl="1" algn="l">
              <a:lnSpc>
                <a:spcPct val="90000"/>
              </a:lnSpc>
              <a:spcBef>
                <a:spcPts val="0"/>
              </a:spcBef>
              <a:spcAft>
                <a:spcPts val="0"/>
              </a:spcAft>
              <a:buSzPts val="5400"/>
              <a:buNone/>
              <a:defRPr sz="7200"/>
            </a:lvl2pPr>
            <a:lvl3pPr lvl="2" algn="l">
              <a:lnSpc>
                <a:spcPct val="90000"/>
              </a:lnSpc>
              <a:spcBef>
                <a:spcPts val="0"/>
              </a:spcBef>
              <a:spcAft>
                <a:spcPts val="0"/>
              </a:spcAft>
              <a:buSzPts val="5400"/>
              <a:buNone/>
              <a:defRPr sz="7200"/>
            </a:lvl3pPr>
            <a:lvl4pPr lvl="3" algn="l">
              <a:lnSpc>
                <a:spcPct val="90000"/>
              </a:lnSpc>
              <a:spcBef>
                <a:spcPts val="0"/>
              </a:spcBef>
              <a:spcAft>
                <a:spcPts val="0"/>
              </a:spcAft>
              <a:buSzPts val="5400"/>
              <a:buNone/>
              <a:defRPr sz="7200"/>
            </a:lvl4pPr>
            <a:lvl5pPr lvl="4" algn="l">
              <a:lnSpc>
                <a:spcPct val="90000"/>
              </a:lnSpc>
              <a:spcBef>
                <a:spcPts val="0"/>
              </a:spcBef>
              <a:spcAft>
                <a:spcPts val="0"/>
              </a:spcAft>
              <a:buSzPts val="5400"/>
              <a:buNone/>
              <a:defRPr sz="7200"/>
            </a:lvl5pPr>
            <a:lvl6pPr lvl="5" algn="l">
              <a:lnSpc>
                <a:spcPct val="90000"/>
              </a:lnSpc>
              <a:spcBef>
                <a:spcPts val="0"/>
              </a:spcBef>
              <a:spcAft>
                <a:spcPts val="0"/>
              </a:spcAft>
              <a:buSzPts val="5400"/>
              <a:buNone/>
              <a:defRPr sz="7200"/>
            </a:lvl6pPr>
            <a:lvl7pPr lvl="6" algn="l">
              <a:lnSpc>
                <a:spcPct val="90000"/>
              </a:lnSpc>
              <a:spcBef>
                <a:spcPts val="0"/>
              </a:spcBef>
              <a:spcAft>
                <a:spcPts val="0"/>
              </a:spcAft>
              <a:buSzPts val="5400"/>
              <a:buNone/>
              <a:defRPr sz="7200"/>
            </a:lvl7pPr>
            <a:lvl8pPr lvl="7" algn="l">
              <a:lnSpc>
                <a:spcPct val="90000"/>
              </a:lnSpc>
              <a:spcBef>
                <a:spcPts val="0"/>
              </a:spcBef>
              <a:spcAft>
                <a:spcPts val="0"/>
              </a:spcAft>
              <a:buSzPts val="5400"/>
              <a:buNone/>
              <a:defRPr sz="7200"/>
            </a:lvl8pPr>
            <a:lvl9pPr lvl="8" algn="l">
              <a:lnSpc>
                <a:spcPct val="90000"/>
              </a:lnSpc>
              <a:spcBef>
                <a:spcPts val="0"/>
              </a:spcBef>
              <a:spcAft>
                <a:spcPts val="0"/>
              </a:spcAft>
              <a:buSzPts val="5400"/>
              <a:buNone/>
              <a:defRPr sz="7200"/>
            </a:lvl9pPr>
          </a:lstStyle>
          <a:p>
            <a:endParaRPr/>
          </a:p>
        </p:txBody>
      </p:sp>
      <p:grpSp>
        <p:nvGrpSpPr>
          <p:cNvPr id="22" name="Google Shape;22;p33"/>
          <p:cNvGrpSpPr/>
          <p:nvPr/>
        </p:nvGrpSpPr>
        <p:grpSpPr>
          <a:xfrm>
            <a:off x="2" y="2496733"/>
            <a:ext cx="2153433" cy="1864219"/>
            <a:chOff x="375912" y="847485"/>
            <a:chExt cx="405788" cy="351315"/>
          </a:xfrm>
        </p:grpSpPr>
        <p:sp>
          <p:nvSpPr>
            <p:cNvPr id="23" name="Google Shape;23;p33"/>
            <p:cNvSpPr/>
            <p:nvPr/>
          </p:nvSpPr>
          <p:spPr>
            <a:xfrm>
              <a:off x="375912" y="847485"/>
              <a:ext cx="2565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4" name="Google Shape;24;p3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 - Complete grid">
    <p:spTree>
      <p:nvGrpSpPr>
        <p:cNvPr id="1" name="Shape 200"/>
        <p:cNvGrpSpPr/>
        <p:nvPr/>
      </p:nvGrpSpPr>
      <p:grpSpPr>
        <a:xfrm>
          <a:off x="0" y="0"/>
          <a:ext cx="0" cy="0"/>
          <a:chOff x="0" y="0"/>
          <a:chExt cx="0" cy="0"/>
        </a:xfrm>
      </p:grpSpPr>
      <p:sp>
        <p:nvSpPr>
          <p:cNvPr id="201" name="Google Shape;201;p42"/>
          <p:cNvSpPr/>
          <p:nvPr/>
        </p:nvSpPr>
        <p:spPr>
          <a:xfrm>
            <a:off x="2" y="4"/>
            <a:ext cx="12191937" cy="6857929"/>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156"/>
                </a:srgbClr>
              </a:gs>
              <a:gs pos="100000">
                <a:srgbClr val="FFFFFF">
                  <a:alpha val="10588"/>
                </a:srgbClr>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02" name="Google Shape;202;p42"/>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03" name="Google Shape;203;p42"/>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pic>
        <p:nvPicPr>
          <p:cNvPr id="204" name="Google Shape;204;p42"/>
          <p:cNvPicPr preferRelativeResize="0"/>
          <p:nvPr/>
        </p:nvPicPr>
        <p:blipFill rotWithShape="1">
          <a:blip r:embed="rId2">
            <a:alphaModFix/>
          </a:blip>
          <a:srcRect/>
          <a:stretch/>
        </p:blipFill>
        <p:spPr>
          <a:xfrm>
            <a:off x="173124" y="170498"/>
            <a:ext cx="1188403" cy="54270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05"/>
        <p:cNvGrpSpPr/>
        <p:nvPr/>
      </p:nvGrpSpPr>
      <p:grpSpPr>
        <a:xfrm>
          <a:off x="0" y="0"/>
          <a:ext cx="0" cy="0"/>
          <a:chOff x="0" y="0"/>
          <a:chExt cx="0" cy="0"/>
        </a:xfrm>
      </p:grpSpPr>
      <p:sp>
        <p:nvSpPr>
          <p:cNvPr id="206" name="Google Shape;206;p43"/>
          <p:cNvSpPr txBox="1">
            <a:spLocks noGrp="1"/>
          </p:cNvSpPr>
          <p:nvPr>
            <p:ph type="ctrTitle"/>
          </p:nvPr>
        </p:nvSpPr>
        <p:spPr>
          <a:xfrm>
            <a:off x="3048000" y="3124200"/>
            <a:ext cx="8229600" cy="189436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b="1"/>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07" name="Google Shape;207;p43"/>
          <p:cNvSpPr txBox="1">
            <a:spLocks noGrp="1"/>
          </p:cNvSpPr>
          <p:nvPr>
            <p:ph type="subTitle" idx="1"/>
          </p:nvPr>
        </p:nvSpPr>
        <p:spPr>
          <a:xfrm>
            <a:off x="3048000" y="5003322"/>
            <a:ext cx="8229600" cy="13716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lvl="0" algn="l">
              <a:lnSpc>
                <a:spcPct val="100000"/>
              </a:lnSpc>
              <a:spcBef>
                <a:spcPts val="0"/>
              </a:spcBef>
              <a:spcAft>
                <a:spcPts val="0"/>
              </a:spcAft>
              <a:buSzPts val="1800"/>
              <a:buNone/>
              <a:defRPr sz="1800" b="1">
                <a:solidFill>
                  <a:schemeClr val="dk2"/>
                </a:solidFill>
              </a:defRPr>
            </a:lvl1pPr>
            <a:lvl2pPr lvl="1" algn="ctr">
              <a:lnSpc>
                <a:spcPct val="100000"/>
              </a:lnSpc>
              <a:spcBef>
                <a:spcPts val="600"/>
              </a:spcBef>
              <a:spcAft>
                <a:spcPts val="0"/>
              </a:spcAft>
              <a:buSzPts val="1800"/>
              <a:buNone/>
              <a:defRPr/>
            </a:lvl2pPr>
            <a:lvl3pPr lvl="2" algn="ctr">
              <a:lnSpc>
                <a:spcPct val="100000"/>
              </a:lnSpc>
              <a:spcBef>
                <a:spcPts val="600"/>
              </a:spcBef>
              <a:spcAft>
                <a:spcPts val="0"/>
              </a:spcAft>
              <a:buSzPts val="2400"/>
              <a:buNone/>
              <a:defRPr/>
            </a:lvl3pPr>
            <a:lvl4pPr lvl="3" algn="ctr">
              <a:lnSpc>
                <a:spcPct val="100000"/>
              </a:lnSpc>
              <a:spcBef>
                <a:spcPts val="600"/>
              </a:spcBef>
              <a:spcAft>
                <a:spcPts val="0"/>
              </a:spcAft>
              <a:buSzPts val="2400"/>
              <a:buNone/>
              <a:defRPr/>
            </a:lvl4pPr>
            <a:lvl5pPr lvl="4" algn="ctr">
              <a:lnSpc>
                <a:spcPct val="100000"/>
              </a:lnSpc>
              <a:spcBef>
                <a:spcPts val="600"/>
              </a:spcBef>
              <a:spcAft>
                <a:spcPts val="0"/>
              </a:spcAft>
              <a:buSzPts val="2400"/>
              <a:buNone/>
              <a:defRPr/>
            </a:lvl5pPr>
            <a:lvl6pPr lvl="5" algn="ctr">
              <a:lnSpc>
                <a:spcPct val="100000"/>
              </a:lnSpc>
              <a:spcBef>
                <a:spcPts val="600"/>
              </a:spcBef>
              <a:spcAft>
                <a:spcPts val="0"/>
              </a:spcAft>
              <a:buSzPts val="2400"/>
              <a:buNone/>
              <a:defRPr/>
            </a:lvl6pPr>
            <a:lvl7pPr lvl="6" algn="ctr">
              <a:lnSpc>
                <a:spcPct val="100000"/>
              </a:lnSpc>
              <a:spcBef>
                <a:spcPts val="600"/>
              </a:spcBef>
              <a:spcAft>
                <a:spcPts val="0"/>
              </a:spcAft>
              <a:buSzPts val="2400"/>
              <a:buNone/>
              <a:defRPr/>
            </a:lvl7pPr>
            <a:lvl8pPr lvl="7" algn="ctr">
              <a:lnSpc>
                <a:spcPct val="100000"/>
              </a:lnSpc>
              <a:spcBef>
                <a:spcPts val="600"/>
              </a:spcBef>
              <a:spcAft>
                <a:spcPts val="0"/>
              </a:spcAft>
              <a:buSzPts val="2400"/>
              <a:buNone/>
              <a:defRPr/>
            </a:lvl8pPr>
            <a:lvl9pPr lvl="8" algn="ctr">
              <a:lnSpc>
                <a:spcPct val="100000"/>
              </a:lnSpc>
              <a:spcBef>
                <a:spcPts val="600"/>
              </a:spcBef>
              <a:spcAft>
                <a:spcPts val="600"/>
              </a:spcAft>
              <a:buSzPts val="2400"/>
              <a:buNone/>
              <a:defRPr/>
            </a:lvl9pPr>
          </a:lstStyle>
          <a:p>
            <a:endParaRPr/>
          </a:p>
        </p:txBody>
      </p:sp>
      <p:sp>
        <p:nvSpPr>
          <p:cNvPr id="208" name="Google Shape;208;p43"/>
          <p:cNvSpPr txBox="1">
            <a:spLocks noGrp="1"/>
          </p:cNvSpPr>
          <p:nvPr>
            <p:ph type="dt" idx="10"/>
          </p:nvPr>
        </p:nvSpPr>
        <p:spPr>
          <a:xfrm rot="5400000">
            <a:off x="10733828" y="1110597"/>
            <a:ext cx="2286000" cy="50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 name="Google Shape;209;p43"/>
          <p:cNvSpPr txBox="1">
            <a:spLocks noGrp="1"/>
          </p:cNvSpPr>
          <p:nvPr>
            <p:ph type="ftr" idx="11"/>
          </p:nvPr>
        </p:nvSpPr>
        <p:spPr>
          <a:xfrm rot="5400000">
            <a:off x="10045959" y="4117661"/>
            <a:ext cx="3657600" cy="51206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0" name="Google Shape;210;p43"/>
          <p:cNvSpPr txBox="1">
            <a:spLocks noGrp="1"/>
          </p:cNvSpPr>
          <p:nvPr>
            <p:ph type="sldNum" idx="12"/>
          </p:nvPr>
        </p:nvSpPr>
        <p:spPr>
          <a:xfrm>
            <a:off x="1767392" y="4928702"/>
            <a:ext cx="812800" cy="517524"/>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a:lvl1pPr>
            <a:lvl2pPr marL="0" lvl="1" indent="0" algn="ctr">
              <a:lnSpc>
                <a:spcPct val="100000"/>
              </a:lnSpc>
              <a:spcBef>
                <a:spcPts val="0"/>
              </a:spcBef>
              <a:spcAft>
                <a:spcPts val="0"/>
              </a:spcAft>
              <a:buSzPts val="1600"/>
              <a:buNone/>
              <a:defRPr/>
            </a:lvl2pPr>
            <a:lvl3pPr marL="0" lvl="2" indent="0" algn="ctr">
              <a:lnSpc>
                <a:spcPct val="100000"/>
              </a:lnSpc>
              <a:spcBef>
                <a:spcPts val="0"/>
              </a:spcBef>
              <a:spcAft>
                <a:spcPts val="0"/>
              </a:spcAft>
              <a:buSzPts val="1600"/>
              <a:buNone/>
              <a:defRPr/>
            </a:lvl3pPr>
            <a:lvl4pPr marL="0" lvl="3" indent="0" algn="ctr">
              <a:lnSpc>
                <a:spcPct val="100000"/>
              </a:lnSpc>
              <a:spcBef>
                <a:spcPts val="0"/>
              </a:spcBef>
              <a:spcAft>
                <a:spcPts val="0"/>
              </a:spcAft>
              <a:buSzPts val="1600"/>
              <a:buNone/>
              <a:defRPr/>
            </a:lvl4pPr>
            <a:lvl5pPr marL="0" lvl="4" indent="0" algn="ctr">
              <a:lnSpc>
                <a:spcPct val="100000"/>
              </a:lnSpc>
              <a:spcBef>
                <a:spcPts val="0"/>
              </a:spcBef>
              <a:spcAft>
                <a:spcPts val="0"/>
              </a:spcAft>
              <a:buSzPts val="1600"/>
              <a:buNone/>
              <a:defRPr/>
            </a:lvl5pPr>
            <a:lvl6pPr marL="0" lvl="5" indent="0" algn="ctr">
              <a:lnSpc>
                <a:spcPct val="100000"/>
              </a:lnSpc>
              <a:spcBef>
                <a:spcPts val="0"/>
              </a:spcBef>
              <a:spcAft>
                <a:spcPts val="0"/>
              </a:spcAft>
              <a:buSzPts val="1600"/>
              <a:buNone/>
              <a:defRPr/>
            </a:lvl6pPr>
            <a:lvl7pPr marL="0" lvl="6" indent="0" algn="ctr">
              <a:lnSpc>
                <a:spcPct val="100000"/>
              </a:lnSpc>
              <a:spcBef>
                <a:spcPts val="0"/>
              </a:spcBef>
              <a:spcAft>
                <a:spcPts val="0"/>
              </a:spcAft>
              <a:buSzPts val="1600"/>
              <a:buNone/>
              <a:defRPr/>
            </a:lvl7pPr>
            <a:lvl8pPr marL="0" lvl="7" indent="0" algn="ctr">
              <a:lnSpc>
                <a:spcPct val="100000"/>
              </a:lnSpc>
              <a:spcBef>
                <a:spcPts val="0"/>
              </a:spcBef>
              <a:spcAft>
                <a:spcPts val="0"/>
              </a:spcAft>
              <a:buSzPts val="1600"/>
              <a:buNone/>
              <a:defRPr/>
            </a:lvl8pPr>
            <a:lvl9pPr marL="0" lvl="8" indent="0" algn="ctr">
              <a:lnSpc>
                <a:spcPct val="100000"/>
              </a:lnSpc>
              <a:spcBef>
                <a:spcPts val="0"/>
              </a:spcBef>
              <a:spcAft>
                <a:spcPts val="0"/>
              </a:spcAft>
              <a:buSzPts val="1600"/>
              <a:buNone/>
              <a:defRPr/>
            </a:lvl9pPr>
          </a:lstStyle>
          <a:p>
            <a:pPr marL="0" lvl="0" indent="0" algn="ctr" rtl="0">
              <a:spcBef>
                <a:spcPts val="0"/>
              </a:spcBef>
              <a:spcAft>
                <a:spcPts val="0"/>
              </a:spcAft>
              <a:buNone/>
            </a:pPr>
            <a:fld id="{00000000-1234-1234-1234-123412341234}" type="slidenum">
              <a:rPr lang="en-US"/>
              <a:t>‹#›</a:t>
            </a:fld>
            <a:endParaRPr/>
          </a:p>
        </p:txBody>
      </p:sp>
      <p:sp>
        <p:nvSpPr>
          <p:cNvPr id="211" name="Google Shape;211;p43"/>
          <p:cNvSpPr/>
          <p:nvPr/>
        </p:nvSpPr>
        <p:spPr>
          <a:xfrm>
            <a:off x="3048000" y="3241225"/>
            <a:ext cx="8229600" cy="189436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Saira Semi Condensed"/>
              <a:buNone/>
            </a:pPr>
            <a:r>
              <a:rPr lang="en-US" sz="3200" b="0" i="0" u="none" strike="noStrike" cap="none">
                <a:solidFill>
                  <a:schemeClr val="dk1"/>
                </a:solidFill>
                <a:latin typeface="Saira Semi Condensed"/>
                <a:ea typeface="Saira Semi Condensed"/>
                <a:cs typeface="Saira Semi Condensed"/>
                <a:sym typeface="Saira Semi Condensed"/>
              </a:rPr>
              <a:t>Click to edit Master title style</a:t>
            </a:r>
            <a:endParaRPr sz="3200" b="0" i="0" u="none" strike="noStrike" cap="none">
              <a:solidFill>
                <a:schemeClr val="dk1"/>
              </a:solidFill>
              <a:latin typeface="Saira Semi Condensed"/>
              <a:ea typeface="Saira Semi Condensed"/>
              <a:cs typeface="Saira Semi Condensed"/>
              <a:sym typeface="Saira Semi Condensed"/>
            </a:endParaRPr>
          </a:p>
        </p:txBody>
      </p:sp>
      <p:sp>
        <p:nvSpPr>
          <p:cNvPr id="212" name="Google Shape;212;p43"/>
          <p:cNvSpPr/>
          <p:nvPr/>
        </p:nvSpPr>
        <p:spPr>
          <a:xfrm>
            <a:off x="3048000" y="5120347"/>
            <a:ext cx="8229600" cy="13716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457200" marR="0" lvl="0" indent="-342900" algn="l" rtl="0">
              <a:lnSpc>
                <a:spcPct val="100000"/>
              </a:lnSpc>
              <a:spcBef>
                <a:spcPts val="0"/>
              </a:spcBef>
              <a:spcAft>
                <a:spcPts val="0"/>
              </a:spcAft>
              <a:buClr>
                <a:schemeClr val="accent4"/>
              </a:buClr>
              <a:buSzPts val="1800"/>
              <a:buFont typeface="Inria Sans"/>
              <a:buChar char="⬥"/>
            </a:pPr>
            <a:r>
              <a:rPr lang="en-US" sz="2400" b="0" i="0" u="none" strike="noStrike" cap="none">
                <a:solidFill>
                  <a:schemeClr val="dk1"/>
                </a:solidFill>
                <a:latin typeface="Inria Sans"/>
                <a:ea typeface="Inria Sans"/>
                <a:cs typeface="Inria Sans"/>
                <a:sym typeface="Inria Sans"/>
              </a:rPr>
              <a:t>Click to edit Master subtitle style</a:t>
            </a:r>
            <a:endParaRPr sz="2400" b="0" i="0" u="none" strike="noStrike" cap="none">
              <a:solidFill>
                <a:schemeClr val="dk1"/>
              </a:solidFill>
              <a:latin typeface="Inria Sans"/>
              <a:ea typeface="Inria Sans"/>
              <a:cs typeface="Inria Sans"/>
              <a:sym typeface="Inria Sans"/>
            </a:endParaRPr>
          </a:p>
        </p:txBody>
      </p:sp>
      <p:sp>
        <p:nvSpPr>
          <p:cNvPr id="213" name="Google Shape;213;p43"/>
          <p:cNvSpPr/>
          <p:nvPr/>
        </p:nvSpPr>
        <p:spPr>
          <a:xfrm>
            <a:off x="1767392" y="5045727"/>
            <a:ext cx="812800" cy="51752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accent2"/>
                </a:solidFill>
                <a:latin typeface="Titillium Web"/>
                <a:ea typeface="Titillium Web"/>
                <a:cs typeface="Titillium Web"/>
                <a:sym typeface="Titillium Web"/>
              </a:rPr>
              <a:t>‹#›</a:t>
            </a:fld>
            <a:endParaRPr sz="1600" b="0" i="0" u="none" strike="noStrike" cap="none">
              <a:solidFill>
                <a:schemeClr val="accent2"/>
              </a:solidFill>
              <a:latin typeface="Titillium Web"/>
              <a:ea typeface="Titillium Web"/>
              <a:cs typeface="Titillium Web"/>
              <a:sym typeface="Titillium Web"/>
            </a:endParaRPr>
          </a:p>
        </p:txBody>
      </p:sp>
      <p:pic>
        <p:nvPicPr>
          <p:cNvPr id="214" name="Google Shape;214;p43"/>
          <p:cNvPicPr preferRelativeResize="0"/>
          <p:nvPr/>
        </p:nvPicPr>
        <p:blipFill rotWithShape="1">
          <a:blip r:embed="rId2">
            <a:alphaModFix/>
          </a:blip>
          <a:srcRect/>
          <a:stretch/>
        </p:blipFill>
        <p:spPr>
          <a:xfrm>
            <a:off x="61172" y="183169"/>
            <a:ext cx="1044421" cy="15545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grpSp>
        <p:nvGrpSpPr>
          <p:cNvPr id="26" name="Google Shape;26;p34"/>
          <p:cNvGrpSpPr/>
          <p:nvPr/>
        </p:nvGrpSpPr>
        <p:grpSpPr>
          <a:xfrm>
            <a:off x="1" y="3"/>
            <a:ext cx="12192050" cy="6857996"/>
            <a:chOff x="0" y="0"/>
            <a:chExt cx="9144037" cy="5143497"/>
          </a:xfrm>
        </p:grpSpPr>
        <p:sp>
          <p:nvSpPr>
            <p:cNvPr id="27" name="Google Shape;27;p3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8" name="Google Shape;28;p3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29" name="Google Shape;29;p34"/>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0" name="Google Shape;30;p34"/>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1" name="Google Shape;31;p34"/>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2" name="Google Shape;32;p34"/>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3" name="Google Shape;33;p34"/>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4" name="Google Shape;34;p3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5" name="Google Shape;35;p3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6" name="Google Shape;36;p3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7" name="Google Shape;37;p3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38" name="Google Shape;38;p34"/>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9" name="Google Shape;39;p34"/>
          <p:cNvSpPr txBox="1">
            <a:spLocks noGrp="1"/>
          </p:cNvSpPr>
          <p:nvPr>
            <p:ph type="title"/>
          </p:nvPr>
        </p:nvSpPr>
        <p:spPr>
          <a:xfrm>
            <a:off x="1610468" y="1140675"/>
            <a:ext cx="8971200" cy="46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40" name="Google Shape;40;p34"/>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81000" algn="l">
              <a:lnSpc>
                <a:spcPct val="100000"/>
              </a:lnSpc>
              <a:spcBef>
                <a:spcPts val="800"/>
              </a:spcBef>
              <a:spcAft>
                <a:spcPts val="0"/>
              </a:spcAft>
              <a:buSzPts val="2400"/>
              <a:buChar char="⬩"/>
              <a:defRPr/>
            </a:lvl3pPr>
            <a:lvl4pPr marL="1828800" lvl="3" indent="-381000" algn="l">
              <a:lnSpc>
                <a:spcPct val="100000"/>
              </a:lnSpc>
              <a:spcBef>
                <a:spcPts val="800"/>
              </a:spcBef>
              <a:spcAft>
                <a:spcPts val="0"/>
              </a:spcAft>
              <a:buSzPts val="2400"/>
              <a:buChar char="●"/>
              <a:defRPr/>
            </a:lvl4pPr>
            <a:lvl5pPr marL="2286000" lvl="4" indent="-381000" algn="l">
              <a:lnSpc>
                <a:spcPct val="100000"/>
              </a:lnSpc>
              <a:spcBef>
                <a:spcPts val="800"/>
              </a:spcBef>
              <a:spcAft>
                <a:spcPts val="0"/>
              </a:spcAft>
              <a:buSzPts val="2400"/>
              <a:buChar char="○"/>
              <a:defRPr/>
            </a:lvl5pPr>
            <a:lvl6pPr marL="2743200" lvl="5" indent="-381000" algn="l">
              <a:lnSpc>
                <a:spcPct val="100000"/>
              </a:lnSpc>
              <a:spcBef>
                <a:spcPts val="800"/>
              </a:spcBef>
              <a:spcAft>
                <a:spcPts val="0"/>
              </a:spcAft>
              <a:buSzPts val="2400"/>
              <a:buChar char="■"/>
              <a:defRPr/>
            </a:lvl6pPr>
            <a:lvl7pPr marL="3200400" lvl="6" indent="-381000" algn="l">
              <a:lnSpc>
                <a:spcPct val="100000"/>
              </a:lnSpc>
              <a:spcBef>
                <a:spcPts val="800"/>
              </a:spcBef>
              <a:spcAft>
                <a:spcPts val="0"/>
              </a:spcAft>
              <a:buSzPts val="2400"/>
              <a:buChar char="●"/>
              <a:defRPr/>
            </a:lvl7pPr>
            <a:lvl8pPr marL="3657600" lvl="7" indent="-381000" algn="l">
              <a:lnSpc>
                <a:spcPct val="100000"/>
              </a:lnSpc>
              <a:spcBef>
                <a:spcPts val="800"/>
              </a:spcBef>
              <a:spcAft>
                <a:spcPts val="0"/>
              </a:spcAft>
              <a:buSzPts val="2400"/>
              <a:buChar char="○"/>
              <a:defRPr/>
            </a:lvl8pPr>
            <a:lvl9pPr marL="4114800" lvl="8" indent="-381000" algn="l">
              <a:lnSpc>
                <a:spcPct val="100000"/>
              </a:lnSpc>
              <a:spcBef>
                <a:spcPts val="800"/>
              </a:spcBef>
              <a:spcAft>
                <a:spcPts val="800"/>
              </a:spcAft>
              <a:buSzPts val="2400"/>
              <a:buChar char="■"/>
              <a:defRPr/>
            </a:lvl9pPr>
          </a:lstStyle>
          <a:p>
            <a:endParaRPr/>
          </a:p>
        </p:txBody>
      </p:sp>
      <p:sp>
        <p:nvSpPr>
          <p:cNvPr id="41" name="Google Shape;41;p34"/>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42" name="Google Shape;42;p34"/>
          <p:cNvGrpSpPr/>
          <p:nvPr/>
        </p:nvGrpSpPr>
        <p:grpSpPr>
          <a:xfrm>
            <a:off x="4" y="1160270"/>
            <a:ext cx="1407259" cy="408036"/>
            <a:chOff x="-429922" y="847489"/>
            <a:chExt cx="1211622" cy="351311"/>
          </a:xfrm>
        </p:grpSpPr>
        <p:sp>
          <p:nvSpPr>
            <p:cNvPr id="43" name="Google Shape;43;p34"/>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44" name="Google Shape;44;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45" name="Google Shape;45;p34"/>
          <p:cNvSpPr/>
          <p:nvPr/>
        </p:nvSpPr>
        <p:spPr>
          <a:xfrm>
            <a:off x="1767392" y="5004161"/>
            <a:ext cx="812800" cy="51752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accent2"/>
                </a:solidFill>
                <a:latin typeface="Titillium Web"/>
                <a:ea typeface="Titillium Web"/>
                <a:cs typeface="Titillium Web"/>
                <a:sym typeface="Titillium Web"/>
              </a:rPr>
              <a:t>‹#›</a:t>
            </a:fld>
            <a:endParaRPr sz="1600" b="0" i="0" u="none" strike="noStrike" cap="none">
              <a:solidFill>
                <a:schemeClr val="accent2"/>
              </a:solidFill>
              <a:latin typeface="Titillium Web"/>
              <a:ea typeface="Titillium Web"/>
              <a:cs typeface="Titillium Web"/>
              <a:sym typeface="Titillium Web"/>
            </a:endParaRPr>
          </a:p>
        </p:txBody>
      </p:sp>
      <p:pic>
        <p:nvPicPr>
          <p:cNvPr id="46" name="Google Shape;46;p34"/>
          <p:cNvPicPr preferRelativeResize="0"/>
          <p:nvPr/>
        </p:nvPicPr>
        <p:blipFill rotWithShape="1">
          <a:blip r:embed="rId2">
            <a:alphaModFix/>
          </a:blip>
          <a:srcRect/>
          <a:stretch/>
        </p:blipFill>
        <p:spPr>
          <a:xfrm>
            <a:off x="61172" y="141603"/>
            <a:ext cx="1044421" cy="1554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7"/>
        <p:cNvGrpSpPr/>
        <p:nvPr/>
      </p:nvGrpSpPr>
      <p:grpSpPr>
        <a:xfrm>
          <a:off x="0" y="0"/>
          <a:ext cx="0" cy="0"/>
          <a:chOff x="0" y="0"/>
          <a:chExt cx="0" cy="0"/>
        </a:xfrm>
      </p:grpSpPr>
      <p:grpSp>
        <p:nvGrpSpPr>
          <p:cNvPr id="48" name="Google Shape;48;p35"/>
          <p:cNvGrpSpPr/>
          <p:nvPr/>
        </p:nvGrpSpPr>
        <p:grpSpPr>
          <a:xfrm>
            <a:off x="1" y="3"/>
            <a:ext cx="12192050" cy="6857996"/>
            <a:chOff x="0" y="0"/>
            <a:chExt cx="9144037" cy="5143497"/>
          </a:xfrm>
        </p:grpSpPr>
        <p:sp>
          <p:nvSpPr>
            <p:cNvPr id="49" name="Google Shape;49;p3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0" name="Google Shape;50;p3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1" name="Google Shape;51;p3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2" name="Google Shape;52;p3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3" name="Google Shape;53;p3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4" name="Google Shape;54;p3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5" name="Google Shape;55;p3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6" name="Google Shape;56;p3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7" name="Google Shape;57;p3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8" name="Google Shape;58;p3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9" name="Google Shape;59;p3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60" name="Google Shape;60;p35"/>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1" name="Google Shape;61;p35"/>
          <p:cNvSpPr txBox="1">
            <a:spLocks noGrp="1"/>
          </p:cNvSpPr>
          <p:nvPr>
            <p:ph type="title"/>
          </p:nvPr>
        </p:nvSpPr>
        <p:spPr>
          <a:xfrm>
            <a:off x="1610468" y="1140675"/>
            <a:ext cx="8971200" cy="46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62" name="Google Shape;62;p35"/>
          <p:cNvSpPr txBox="1">
            <a:spLocks noGrp="1"/>
          </p:cNvSpPr>
          <p:nvPr>
            <p:ph type="body" idx="1"/>
          </p:nvPr>
        </p:nvSpPr>
        <p:spPr>
          <a:xfrm>
            <a:off x="1610367" y="1906867"/>
            <a:ext cx="4191600" cy="4354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667"/>
            </a:lvl1pPr>
            <a:lvl2pPr marL="914400" lvl="1" indent="-355600" algn="l">
              <a:lnSpc>
                <a:spcPct val="100000"/>
              </a:lnSpc>
              <a:spcBef>
                <a:spcPts val="800"/>
              </a:spcBef>
              <a:spcAft>
                <a:spcPts val="0"/>
              </a:spcAft>
              <a:buSzPts val="2000"/>
              <a:buChar char="⬦"/>
              <a:defRPr sz="2667"/>
            </a:lvl2pPr>
            <a:lvl3pPr marL="1371600" lvl="2" indent="-355600" algn="l">
              <a:lnSpc>
                <a:spcPct val="100000"/>
              </a:lnSpc>
              <a:spcBef>
                <a:spcPts val="800"/>
              </a:spcBef>
              <a:spcAft>
                <a:spcPts val="0"/>
              </a:spcAft>
              <a:buSzPts val="2000"/>
              <a:buChar char="⬩"/>
              <a:defRPr sz="2667"/>
            </a:lvl3pPr>
            <a:lvl4pPr marL="1828800" lvl="3" indent="-355600" algn="l">
              <a:lnSpc>
                <a:spcPct val="100000"/>
              </a:lnSpc>
              <a:spcBef>
                <a:spcPts val="800"/>
              </a:spcBef>
              <a:spcAft>
                <a:spcPts val="0"/>
              </a:spcAft>
              <a:buSzPts val="2000"/>
              <a:buChar char="●"/>
              <a:defRPr sz="2667"/>
            </a:lvl4pPr>
            <a:lvl5pPr marL="2286000" lvl="4" indent="-355600" algn="l">
              <a:lnSpc>
                <a:spcPct val="100000"/>
              </a:lnSpc>
              <a:spcBef>
                <a:spcPts val="800"/>
              </a:spcBef>
              <a:spcAft>
                <a:spcPts val="0"/>
              </a:spcAft>
              <a:buSzPts val="2000"/>
              <a:buChar char="○"/>
              <a:defRPr sz="2667"/>
            </a:lvl5pPr>
            <a:lvl6pPr marL="2743200" lvl="5" indent="-355600" algn="l">
              <a:lnSpc>
                <a:spcPct val="100000"/>
              </a:lnSpc>
              <a:spcBef>
                <a:spcPts val="800"/>
              </a:spcBef>
              <a:spcAft>
                <a:spcPts val="0"/>
              </a:spcAft>
              <a:buSzPts val="2000"/>
              <a:buChar char="■"/>
              <a:defRPr sz="2667"/>
            </a:lvl6pPr>
            <a:lvl7pPr marL="3200400" lvl="6" indent="-355600" algn="l">
              <a:lnSpc>
                <a:spcPct val="100000"/>
              </a:lnSpc>
              <a:spcBef>
                <a:spcPts val="800"/>
              </a:spcBef>
              <a:spcAft>
                <a:spcPts val="0"/>
              </a:spcAft>
              <a:buSzPts val="2000"/>
              <a:buChar char="●"/>
              <a:defRPr sz="2667"/>
            </a:lvl7pPr>
            <a:lvl8pPr marL="3657600" lvl="7" indent="-355600" algn="l">
              <a:lnSpc>
                <a:spcPct val="100000"/>
              </a:lnSpc>
              <a:spcBef>
                <a:spcPts val="800"/>
              </a:spcBef>
              <a:spcAft>
                <a:spcPts val="0"/>
              </a:spcAft>
              <a:buSzPts val="2000"/>
              <a:buChar char="○"/>
              <a:defRPr sz="2667"/>
            </a:lvl8pPr>
            <a:lvl9pPr marL="4114800" lvl="8" indent="-355600" algn="l">
              <a:lnSpc>
                <a:spcPct val="100000"/>
              </a:lnSpc>
              <a:spcBef>
                <a:spcPts val="800"/>
              </a:spcBef>
              <a:spcAft>
                <a:spcPts val="800"/>
              </a:spcAft>
              <a:buSzPts val="2000"/>
              <a:buChar char="■"/>
              <a:defRPr sz="2667"/>
            </a:lvl9pPr>
          </a:lstStyle>
          <a:p>
            <a:endParaRPr/>
          </a:p>
        </p:txBody>
      </p:sp>
      <p:sp>
        <p:nvSpPr>
          <p:cNvPr id="63" name="Google Shape;63;p35"/>
          <p:cNvSpPr txBox="1">
            <a:spLocks noGrp="1"/>
          </p:cNvSpPr>
          <p:nvPr>
            <p:ph type="body" idx="2"/>
          </p:nvPr>
        </p:nvSpPr>
        <p:spPr>
          <a:xfrm>
            <a:off x="6389985" y="1906867"/>
            <a:ext cx="4191600" cy="4354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667"/>
            </a:lvl1pPr>
            <a:lvl2pPr marL="914400" lvl="1" indent="-355600" algn="l">
              <a:lnSpc>
                <a:spcPct val="100000"/>
              </a:lnSpc>
              <a:spcBef>
                <a:spcPts val="800"/>
              </a:spcBef>
              <a:spcAft>
                <a:spcPts val="0"/>
              </a:spcAft>
              <a:buSzPts val="2000"/>
              <a:buChar char="⬦"/>
              <a:defRPr sz="2667"/>
            </a:lvl2pPr>
            <a:lvl3pPr marL="1371600" lvl="2" indent="-355600" algn="l">
              <a:lnSpc>
                <a:spcPct val="100000"/>
              </a:lnSpc>
              <a:spcBef>
                <a:spcPts val="800"/>
              </a:spcBef>
              <a:spcAft>
                <a:spcPts val="0"/>
              </a:spcAft>
              <a:buSzPts val="2000"/>
              <a:buChar char="⬩"/>
              <a:defRPr sz="2667"/>
            </a:lvl3pPr>
            <a:lvl4pPr marL="1828800" lvl="3" indent="-355600" algn="l">
              <a:lnSpc>
                <a:spcPct val="100000"/>
              </a:lnSpc>
              <a:spcBef>
                <a:spcPts val="800"/>
              </a:spcBef>
              <a:spcAft>
                <a:spcPts val="0"/>
              </a:spcAft>
              <a:buSzPts val="2000"/>
              <a:buChar char="●"/>
              <a:defRPr sz="2667"/>
            </a:lvl4pPr>
            <a:lvl5pPr marL="2286000" lvl="4" indent="-355600" algn="l">
              <a:lnSpc>
                <a:spcPct val="100000"/>
              </a:lnSpc>
              <a:spcBef>
                <a:spcPts val="800"/>
              </a:spcBef>
              <a:spcAft>
                <a:spcPts val="0"/>
              </a:spcAft>
              <a:buSzPts val="2000"/>
              <a:buChar char="○"/>
              <a:defRPr sz="2667"/>
            </a:lvl5pPr>
            <a:lvl6pPr marL="2743200" lvl="5" indent="-355600" algn="l">
              <a:lnSpc>
                <a:spcPct val="100000"/>
              </a:lnSpc>
              <a:spcBef>
                <a:spcPts val="800"/>
              </a:spcBef>
              <a:spcAft>
                <a:spcPts val="0"/>
              </a:spcAft>
              <a:buSzPts val="2000"/>
              <a:buChar char="■"/>
              <a:defRPr sz="2667"/>
            </a:lvl6pPr>
            <a:lvl7pPr marL="3200400" lvl="6" indent="-355600" algn="l">
              <a:lnSpc>
                <a:spcPct val="100000"/>
              </a:lnSpc>
              <a:spcBef>
                <a:spcPts val="800"/>
              </a:spcBef>
              <a:spcAft>
                <a:spcPts val="0"/>
              </a:spcAft>
              <a:buSzPts val="2000"/>
              <a:buChar char="●"/>
              <a:defRPr sz="2667"/>
            </a:lvl7pPr>
            <a:lvl8pPr marL="3657600" lvl="7" indent="-355600" algn="l">
              <a:lnSpc>
                <a:spcPct val="100000"/>
              </a:lnSpc>
              <a:spcBef>
                <a:spcPts val="800"/>
              </a:spcBef>
              <a:spcAft>
                <a:spcPts val="0"/>
              </a:spcAft>
              <a:buSzPts val="2000"/>
              <a:buChar char="○"/>
              <a:defRPr sz="2667"/>
            </a:lvl8pPr>
            <a:lvl9pPr marL="4114800" lvl="8" indent="-355600" algn="l">
              <a:lnSpc>
                <a:spcPct val="100000"/>
              </a:lnSpc>
              <a:spcBef>
                <a:spcPts val="800"/>
              </a:spcBef>
              <a:spcAft>
                <a:spcPts val="800"/>
              </a:spcAft>
              <a:buSzPts val="2000"/>
              <a:buChar char="■"/>
              <a:defRPr sz="2667"/>
            </a:lvl9pPr>
          </a:lstStyle>
          <a:p>
            <a:endParaRPr/>
          </a:p>
        </p:txBody>
      </p:sp>
      <p:sp>
        <p:nvSpPr>
          <p:cNvPr id="64" name="Google Shape;64;p35"/>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65" name="Google Shape;65;p35"/>
          <p:cNvGrpSpPr/>
          <p:nvPr/>
        </p:nvGrpSpPr>
        <p:grpSpPr>
          <a:xfrm>
            <a:off x="4" y="1160270"/>
            <a:ext cx="1407259" cy="408036"/>
            <a:chOff x="-429922" y="847489"/>
            <a:chExt cx="1211622" cy="351311"/>
          </a:xfrm>
        </p:grpSpPr>
        <p:sp>
          <p:nvSpPr>
            <p:cNvPr id="66" name="Google Shape;66;p35"/>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7" name="Google Shape;67;p3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68" name="Google Shape;68;p35"/>
          <p:cNvSpPr/>
          <p:nvPr/>
        </p:nvSpPr>
        <p:spPr>
          <a:xfrm>
            <a:off x="1767392" y="4979225"/>
            <a:ext cx="812800" cy="51752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accent2"/>
                </a:solidFill>
                <a:latin typeface="Titillium Web"/>
                <a:ea typeface="Titillium Web"/>
                <a:cs typeface="Titillium Web"/>
                <a:sym typeface="Titillium Web"/>
              </a:rPr>
              <a:t>‹#›</a:t>
            </a:fld>
            <a:endParaRPr sz="1600" b="0" i="0" u="none" strike="noStrike" cap="none">
              <a:solidFill>
                <a:schemeClr val="accent2"/>
              </a:solidFill>
              <a:latin typeface="Titillium Web"/>
              <a:ea typeface="Titillium Web"/>
              <a:cs typeface="Titillium Web"/>
              <a:sym typeface="Titillium Web"/>
            </a:endParaRPr>
          </a:p>
        </p:txBody>
      </p:sp>
      <p:pic>
        <p:nvPicPr>
          <p:cNvPr id="69" name="Google Shape;69;p35"/>
          <p:cNvPicPr preferRelativeResize="0"/>
          <p:nvPr/>
        </p:nvPicPr>
        <p:blipFill rotWithShape="1">
          <a:blip r:embed="rId2">
            <a:alphaModFix/>
          </a:blip>
          <a:srcRect/>
          <a:stretch/>
        </p:blipFill>
        <p:spPr>
          <a:xfrm>
            <a:off x="61172" y="116667"/>
            <a:ext cx="1044421" cy="15545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3"/>
            </a:gs>
            <a:gs pos="13000">
              <a:schemeClr val="accent2"/>
            </a:gs>
            <a:gs pos="31000">
              <a:schemeClr val="accent1"/>
            </a:gs>
            <a:gs pos="100000">
              <a:schemeClr val="lt1"/>
            </a:gs>
          </a:gsLst>
          <a:lin ang="8100019" scaled="0"/>
        </a:gradFill>
        <a:effectLst/>
      </p:bgPr>
    </p:bg>
    <p:spTree>
      <p:nvGrpSpPr>
        <p:cNvPr id="1" name="Shape 70"/>
        <p:cNvGrpSpPr/>
        <p:nvPr/>
      </p:nvGrpSpPr>
      <p:grpSpPr>
        <a:xfrm>
          <a:off x="0" y="0"/>
          <a:ext cx="0" cy="0"/>
          <a:chOff x="0" y="0"/>
          <a:chExt cx="0" cy="0"/>
        </a:xfrm>
      </p:grpSpPr>
      <p:grpSp>
        <p:nvGrpSpPr>
          <p:cNvPr id="71" name="Google Shape;71;p36"/>
          <p:cNvGrpSpPr/>
          <p:nvPr/>
        </p:nvGrpSpPr>
        <p:grpSpPr>
          <a:xfrm>
            <a:off x="2" y="3"/>
            <a:ext cx="12192019" cy="6857964"/>
            <a:chOff x="0" y="0"/>
            <a:chExt cx="9144013" cy="5143473"/>
          </a:xfrm>
        </p:grpSpPr>
        <p:sp>
          <p:nvSpPr>
            <p:cNvPr id="72" name="Google Shape;72;p36"/>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3" name="Google Shape;73;p36"/>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4" name="Google Shape;74;p36"/>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5" name="Google Shape;75;p36"/>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6" name="Google Shape;76;p36"/>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7" name="Google Shape;77;p36"/>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8" name="Google Shape;78;p36"/>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79" name="Google Shape;79;p36"/>
          <p:cNvSpPr/>
          <p:nvPr/>
        </p:nvSpPr>
        <p:spPr>
          <a:xfrm>
            <a:off x="12082513" y="6762684"/>
            <a:ext cx="109551" cy="95315"/>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0" name="Google Shape;80;p36"/>
          <p:cNvSpPr/>
          <p:nvPr/>
        </p:nvSpPr>
        <p:spPr>
          <a:xfrm>
            <a:off x="1" y="1"/>
            <a:ext cx="155743" cy="123924"/>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098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1" name="Google Shape;81;p36"/>
          <p:cNvSpPr/>
          <p:nvPr/>
        </p:nvSpPr>
        <p:spPr>
          <a:xfrm>
            <a:off x="10863223" y="4"/>
            <a:ext cx="1328827" cy="1271609"/>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156"/>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2" name="Google Shape;82;p36"/>
          <p:cNvSpPr/>
          <p:nvPr/>
        </p:nvSpPr>
        <p:spPr>
          <a:xfrm>
            <a:off x="12190388" y="3333684"/>
            <a:ext cx="1675" cy="22328"/>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3" name="Google Shape;83;p36"/>
          <p:cNvSpPr/>
          <p:nvPr/>
        </p:nvSpPr>
        <p:spPr>
          <a:xfrm>
            <a:off x="11336313" y="3630518"/>
            <a:ext cx="855743" cy="13939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156"/>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4" name="Google Shape;84;p36"/>
          <p:cNvSpPr/>
          <p:nvPr/>
        </p:nvSpPr>
        <p:spPr>
          <a:xfrm>
            <a:off x="4386346" y="4"/>
            <a:ext cx="6683349" cy="6857929"/>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156"/>
                </a:srgbClr>
              </a:gs>
              <a:gs pos="100000">
                <a:srgbClr val="FFFFFF">
                  <a:alpha val="10588"/>
                </a:srgbClr>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5" name="Google Shape;85;p36"/>
          <p:cNvSpPr/>
          <p:nvPr/>
        </p:nvSpPr>
        <p:spPr>
          <a:xfrm>
            <a:off x="9020122" y="5927588"/>
            <a:ext cx="725679" cy="811363"/>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156"/>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6" name="Google Shape;86;p36"/>
          <p:cNvSpPr/>
          <p:nvPr/>
        </p:nvSpPr>
        <p:spPr>
          <a:xfrm>
            <a:off x="2" y="0"/>
            <a:ext cx="3794316" cy="4457752"/>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156"/>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7" name="Google Shape;87;p36"/>
          <p:cNvSpPr txBox="1">
            <a:spLocks noGrp="1"/>
          </p:cNvSpPr>
          <p:nvPr>
            <p:ph type="ctrTitle"/>
          </p:nvPr>
        </p:nvSpPr>
        <p:spPr>
          <a:xfrm>
            <a:off x="2431900" y="2755159"/>
            <a:ext cx="8845600" cy="811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b" anchorCtr="0">
            <a:noAutofit/>
          </a:bodyPr>
          <a:lstStyle>
            <a:lvl1pPr lvl="0" algn="l">
              <a:lnSpc>
                <a:spcPct val="90000"/>
              </a:lnSpc>
              <a:spcBef>
                <a:spcPts val="0"/>
              </a:spcBef>
              <a:spcAft>
                <a:spcPts val="0"/>
              </a:spcAft>
              <a:buSzPts val="4800"/>
              <a:buNone/>
              <a:defRPr sz="6400"/>
            </a:lvl1pPr>
            <a:lvl2pPr lvl="1" algn="l">
              <a:lnSpc>
                <a:spcPct val="90000"/>
              </a:lnSpc>
              <a:spcBef>
                <a:spcPts val="0"/>
              </a:spcBef>
              <a:spcAft>
                <a:spcPts val="0"/>
              </a:spcAft>
              <a:buSzPts val="4800"/>
              <a:buNone/>
              <a:defRPr sz="6400"/>
            </a:lvl2pPr>
            <a:lvl3pPr lvl="2" algn="l">
              <a:lnSpc>
                <a:spcPct val="90000"/>
              </a:lnSpc>
              <a:spcBef>
                <a:spcPts val="0"/>
              </a:spcBef>
              <a:spcAft>
                <a:spcPts val="0"/>
              </a:spcAft>
              <a:buSzPts val="4800"/>
              <a:buNone/>
              <a:defRPr sz="6400"/>
            </a:lvl3pPr>
            <a:lvl4pPr lvl="3" algn="l">
              <a:lnSpc>
                <a:spcPct val="90000"/>
              </a:lnSpc>
              <a:spcBef>
                <a:spcPts val="0"/>
              </a:spcBef>
              <a:spcAft>
                <a:spcPts val="0"/>
              </a:spcAft>
              <a:buSzPts val="4800"/>
              <a:buNone/>
              <a:defRPr sz="6400"/>
            </a:lvl4pPr>
            <a:lvl5pPr lvl="4" algn="l">
              <a:lnSpc>
                <a:spcPct val="90000"/>
              </a:lnSpc>
              <a:spcBef>
                <a:spcPts val="0"/>
              </a:spcBef>
              <a:spcAft>
                <a:spcPts val="0"/>
              </a:spcAft>
              <a:buSzPts val="4800"/>
              <a:buNone/>
              <a:defRPr sz="6400"/>
            </a:lvl5pPr>
            <a:lvl6pPr lvl="5" algn="l">
              <a:lnSpc>
                <a:spcPct val="90000"/>
              </a:lnSpc>
              <a:spcBef>
                <a:spcPts val="0"/>
              </a:spcBef>
              <a:spcAft>
                <a:spcPts val="0"/>
              </a:spcAft>
              <a:buSzPts val="4800"/>
              <a:buNone/>
              <a:defRPr sz="6400"/>
            </a:lvl6pPr>
            <a:lvl7pPr lvl="6" algn="l">
              <a:lnSpc>
                <a:spcPct val="90000"/>
              </a:lnSpc>
              <a:spcBef>
                <a:spcPts val="0"/>
              </a:spcBef>
              <a:spcAft>
                <a:spcPts val="0"/>
              </a:spcAft>
              <a:buSzPts val="4800"/>
              <a:buNone/>
              <a:defRPr sz="6400"/>
            </a:lvl7pPr>
            <a:lvl8pPr lvl="7" algn="l">
              <a:lnSpc>
                <a:spcPct val="90000"/>
              </a:lnSpc>
              <a:spcBef>
                <a:spcPts val="0"/>
              </a:spcBef>
              <a:spcAft>
                <a:spcPts val="0"/>
              </a:spcAft>
              <a:buSzPts val="4800"/>
              <a:buNone/>
              <a:defRPr sz="6400"/>
            </a:lvl8pPr>
            <a:lvl9pPr lvl="8" algn="l">
              <a:lnSpc>
                <a:spcPct val="90000"/>
              </a:lnSpc>
              <a:spcBef>
                <a:spcPts val="0"/>
              </a:spcBef>
              <a:spcAft>
                <a:spcPts val="0"/>
              </a:spcAft>
              <a:buSzPts val="4800"/>
              <a:buNone/>
              <a:defRPr sz="6400"/>
            </a:lvl9pPr>
          </a:lstStyle>
          <a:p>
            <a:endParaRPr/>
          </a:p>
        </p:txBody>
      </p:sp>
      <p:sp>
        <p:nvSpPr>
          <p:cNvPr id="88" name="Google Shape;88;p36"/>
          <p:cNvSpPr txBox="1">
            <a:spLocks noGrp="1"/>
          </p:cNvSpPr>
          <p:nvPr>
            <p:ph type="subTitle" idx="1"/>
          </p:nvPr>
        </p:nvSpPr>
        <p:spPr>
          <a:xfrm>
            <a:off x="2431900" y="3540087"/>
            <a:ext cx="8845600" cy="51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lvl="0" algn="l">
              <a:lnSpc>
                <a:spcPct val="100000"/>
              </a:lnSpc>
              <a:spcBef>
                <a:spcPts val="0"/>
              </a:spcBef>
              <a:spcAft>
                <a:spcPts val="0"/>
              </a:spcAft>
              <a:buSzPts val="1800"/>
              <a:buNone/>
              <a:defRPr>
                <a:solidFill>
                  <a:schemeClr val="accent4"/>
                </a:solidFill>
              </a:defRPr>
            </a:lvl1pPr>
            <a:lvl2pPr lvl="1" algn="l">
              <a:lnSpc>
                <a:spcPct val="100000"/>
              </a:lnSpc>
              <a:spcBef>
                <a:spcPts val="800"/>
              </a:spcBef>
              <a:spcAft>
                <a:spcPts val="0"/>
              </a:spcAft>
              <a:buClr>
                <a:schemeClr val="accent4"/>
              </a:buClr>
              <a:buSzPts val="3000"/>
              <a:buNone/>
              <a:defRPr sz="4000">
                <a:solidFill>
                  <a:schemeClr val="accent4"/>
                </a:solidFill>
              </a:defRPr>
            </a:lvl2pPr>
            <a:lvl3pPr lvl="2" algn="l">
              <a:lnSpc>
                <a:spcPct val="100000"/>
              </a:lnSpc>
              <a:spcBef>
                <a:spcPts val="800"/>
              </a:spcBef>
              <a:spcAft>
                <a:spcPts val="0"/>
              </a:spcAft>
              <a:buClr>
                <a:schemeClr val="accent4"/>
              </a:buClr>
              <a:buSzPts val="3000"/>
              <a:buNone/>
              <a:defRPr sz="4000">
                <a:solidFill>
                  <a:schemeClr val="accent4"/>
                </a:solidFill>
              </a:defRPr>
            </a:lvl3pPr>
            <a:lvl4pPr lvl="3" algn="l">
              <a:lnSpc>
                <a:spcPct val="100000"/>
              </a:lnSpc>
              <a:spcBef>
                <a:spcPts val="800"/>
              </a:spcBef>
              <a:spcAft>
                <a:spcPts val="0"/>
              </a:spcAft>
              <a:buClr>
                <a:schemeClr val="accent4"/>
              </a:buClr>
              <a:buSzPts val="3000"/>
              <a:buNone/>
              <a:defRPr sz="4000">
                <a:solidFill>
                  <a:schemeClr val="accent4"/>
                </a:solidFill>
              </a:defRPr>
            </a:lvl4pPr>
            <a:lvl5pPr lvl="4" algn="l">
              <a:lnSpc>
                <a:spcPct val="100000"/>
              </a:lnSpc>
              <a:spcBef>
                <a:spcPts val="800"/>
              </a:spcBef>
              <a:spcAft>
                <a:spcPts val="0"/>
              </a:spcAft>
              <a:buClr>
                <a:schemeClr val="accent4"/>
              </a:buClr>
              <a:buSzPts val="3000"/>
              <a:buNone/>
              <a:defRPr sz="4000">
                <a:solidFill>
                  <a:schemeClr val="accent4"/>
                </a:solidFill>
              </a:defRPr>
            </a:lvl5pPr>
            <a:lvl6pPr lvl="5" algn="l">
              <a:lnSpc>
                <a:spcPct val="100000"/>
              </a:lnSpc>
              <a:spcBef>
                <a:spcPts val="800"/>
              </a:spcBef>
              <a:spcAft>
                <a:spcPts val="0"/>
              </a:spcAft>
              <a:buClr>
                <a:schemeClr val="accent4"/>
              </a:buClr>
              <a:buSzPts val="3000"/>
              <a:buNone/>
              <a:defRPr sz="4000">
                <a:solidFill>
                  <a:schemeClr val="accent4"/>
                </a:solidFill>
              </a:defRPr>
            </a:lvl6pPr>
            <a:lvl7pPr lvl="6" algn="l">
              <a:lnSpc>
                <a:spcPct val="100000"/>
              </a:lnSpc>
              <a:spcBef>
                <a:spcPts val="800"/>
              </a:spcBef>
              <a:spcAft>
                <a:spcPts val="0"/>
              </a:spcAft>
              <a:buClr>
                <a:schemeClr val="accent4"/>
              </a:buClr>
              <a:buSzPts val="3000"/>
              <a:buNone/>
              <a:defRPr sz="4000">
                <a:solidFill>
                  <a:schemeClr val="accent4"/>
                </a:solidFill>
              </a:defRPr>
            </a:lvl7pPr>
            <a:lvl8pPr lvl="7" algn="l">
              <a:lnSpc>
                <a:spcPct val="100000"/>
              </a:lnSpc>
              <a:spcBef>
                <a:spcPts val="800"/>
              </a:spcBef>
              <a:spcAft>
                <a:spcPts val="0"/>
              </a:spcAft>
              <a:buClr>
                <a:schemeClr val="accent4"/>
              </a:buClr>
              <a:buSzPts val="3000"/>
              <a:buNone/>
              <a:defRPr sz="4000">
                <a:solidFill>
                  <a:schemeClr val="accent4"/>
                </a:solidFill>
              </a:defRPr>
            </a:lvl8pPr>
            <a:lvl9pPr lvl="8" algn="l">
              <a:lnSpc>
                <a:spcPct val="100000"/>
              </a:lnSpc>
              <a:spcBef>
                <a:spcPts val="800"/>
              </a:spcBef>
              <a:spcAft>
                <a:spcPts val="800"/>
              </a:spcAft>
              <a:buClr>
                <a:schemeClr val="accent4"/>
              </a:buClr>
              <a:buSzPts val="3000"/>
              <a:buNone/>
              <a:defRPr sz="4000">
                <a:solidFill>
                  <a:schemeClr val="accent4"/>
                </a:solidFill>
              </a:defRPr>
            </a:lvl9pPr>
          </a:lstStyle>
          <a:p>
            <a:endParaRPr/>
          </a:p>
        </p:txBody>
      </p:sp>
      <p:grpSp>
        <p:nvGrpSpPr>
          <p:cNvPr id="89" name="Google Shape;89;p36"/>
          <p:cNvGrpSpPr/>
          <p:nvPr/>
        </p:nvGrpSpPr>
        <p:grpSpPr>
          <a:xfrm>
            <a:off x="-1" y="2728766"/>
            <a:ext cx="2154964" cy="1400475"/>
            <a:chOff x="241121" y="847487"/>
            <a:chExt cx="540579" cy="351313"/>
          </a:xfrm>
        </p:grpSpPr>
        <p:sp>
          <p:nvSpPr>
            <p:cNvPr id="90" name="Google Shape;90;p36"/>
            <p:cNvSpPr/>
            <p:nvPr/>
          </p:nvSpPr>
          <p:spPr>
            <a:xfrm>
              <a:off x="241121" y="847487"/>
              <a:ext cx="3912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91" name="Google Shape;91;p3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pic>
        <p:nvPicPr>
          <p:cNvPr id="92" name="Google Shape;92;p36"/>
          <p:cNvPicPr preferRelativeResize="0"/>
          <p:nvPr/>
        </p:nvPicPr>
        <p:blipFill rotWithShape="1">
          <a:blip r:embed="rId2">
            <a:alphaModFix/>
          </a:blip>
          <a:srcRect/>
          <a:stretch/>
        </p:blipFill>
        <p:spPr>
          <a:xfrm>
            <a:off x="173124" y="170498"/>
            <a:ext cx="1188403" cy="54270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93"/>
        <p:cNvGrpSpPr/>
        <p:nvPr/>
      </p:nvGrpSpPr>
      <p:grpSpPr>
        <a:xfrm>
          <a:off x="0" y="0"/>
          <a:ext cx="0" cy="0"/>
          <a:chOff x="0" y="0"/>
          <a:chExt cx="0" cy="0"/>
        </a:xfrm>
      </p:grpSpPr>
      <p:grpSp>
        <p:nvGrpSpPr>
          <p:cNvPr id="94" name="Google Shape;94;p37"/>
          <p:cNvGrpSpPr/>
          <p:nvPr/>
        </p:nvGrpSpPr>
        <p:grpSpPr>
          <a:xfrm>
            <a:off x="-21" y="3"/>
            <a:ext cx="12192071" cy="6857998"/>
            <a:chOff x="-16" y="0"/>
            <a:chExt cx="9144053" cy="5143498"/>
          </a:xfrm>
        </p:grpSpPr>
        <p:sp>
          <p:nvSpPr>
            <p:cNvPr id="95" name="Google Shape;95;p3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96" name="Google Shape;96;p3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97" name="Google Shape;97;p3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98" name="Google Shape;98;p3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99" name="Google Shape;99;p3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0" name="Google Shape;100;p3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1" name="Google Shape;101;p37"/>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2" name="Google Shape;102;p37"/>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3" name="Google Shape;103;p37"/>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4" name="Google Shape;104;p37"/>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5" name="Google Shape;105;p37"/>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6" name="Google Shape;106;p37"/>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07" name="Google Shape;107;p37"/>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8" name="Google Shape;108;p37"/>
          <p:cNvSpPr txBox="1">
            <a:spLocks noGrp="1"/>
          </p:cNvSpPr>
          <p:nvPr>
            <p:ph type="body" idx="1"/>
          </p:nvPr>
        </p:nvSpPr>
        <p:spPr>
          <a:xfrm>
            <a:off x="2637268" y="1851267"/>
            <a:ext cx="6917600" cy="40568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431800" algn="ctr">
              <a:lnSpc>
                <a:spcPct val="100000"/>
              </a:lnSpc>
              <a:spcBef>
                <a:spcPts val="0"/>
              </a:spcBef>
              <a:spcAft>
                <a:spcPts val="0"/>
              </a:spcAft>
              <a:buClr>
                <a:schemeClr val="lt1"/>
              </a:buClr>
              <a:buSzPts val="3200"/>
              <a:buChar char="⬥"/>
              <a:defRPr sz="4267">
                <a:solidFill>
                  <a:schemeClr val="lt1"/>
                </a:solidFill>
              </a:defRPr>
            </a:lvl1pPr>
            <a:lvl2pPr marL="914400" lvl="1" indent="-431800" algn="ctr">
              <a:lnSpc>
                <a:spcPct val="100000"/>
              </a:lnSpc>
              <a:spcBef>
                <a:spcPts val="800"/>
              </a:spcBef>
              <a:spcAft>
                <a:spcPts val="0"/>
              </a:spcAft>
              <a:buClr>
                <a:schemeClr val="lt1"/>
              </a:buClr>
              <a:buSzPts val="3200"/>
              <a:buChar char="⬦"/>
              <a:defRPr sz="4267">
                <a:solidFill>
                  <a:schemeClr val="lt1"/>
                </a:solidFill>
              </a:defRPr>
            </a:lvl2pPr>
            <a:lvl3pPr marL="1371600" lvl="2" indent="-431800" algn="ctr">
              <a:lnSpc>
                <a:spcPct val="100000"/>
              </a:lnSpc>
              <a:spcBef>
                <a:spcPts val="800"/>
              </a:spcBef>
              <a:spcAft>
                <a:spcPts val="0"/>
              </a:spcAft>
              <a:buClr>
                <a:schemeClr val="lt1"/>
              </a:buClr>
              <a:buSzPts val="3200"/>
              <a:buChar char="⬩"/>
              <a:defRPr sz="4267">
                <a:solidFill>
                  <a:schemeClr val="lt1"/>
                </a:solidFill>
              </a:defRPr>
            </a:lvl3pPr>
            <a:lvl4pPr marL="1828800" lvl="3" indent="-431800" algn="ctr">
              <a:lnSpc>
                <a:spcPct val="100000"/>
              </a:lnSpc>
              <a:spcBef>
                <a:spcPts val="800"/>
              </a:spcBef>
              <a:spcAft>
                <a:spcPts val="0"/>
              </a:spcAft>
              <a:buClr>
                <a:schemeClr val="lt1"/>
              </a:buClr>
              <a:buSzPts val="3200"/>
              <a:buChar char="●"/>
              <a:defRPr sz="4267">
                <a:solidFill>
                  <a:schemeClr val="lt1"/>
                </a:solidFill>
              </a:defRPr>
            </a:lvl4pPr>
            <a:lvl5pPr marL="2286000" lvl="4" indent="-431800" algn="ctr">
              <a:lnSpc>
                <a:spcPct val="100000"/>
              </a:lnSpc>
              <a:spcBef>
                <a:spcPts val="800"/>
              </a:spcBef>
              <a:spcAft>
                <a:spcPts val="0"/>
              </a:spcAft>
              <a:buClr>
                <a:schemeClr val="lt1"/>
              </a:buClr>
              <a:buSzPts val="3200"/>
              <a:buChar char="○"/>
              <a:defRPr sz="4267">
                <a:solidFill>
                  <a:schemeClr val="lt1"/>
                </a:solidFill>
              </a:defRPr>
            </a:lvl5pPr>
            <a:lvl6pPr marL="2743200" lvl="5" indent="-431800" algn="ctr">
              <a:lnSpc>
                <a:spcPct val="100000"/>
              </a:lnSpc>
              <a:spcBef>
                <a:spcPts val="800"/>
              </a:spcBef>
              <a:spcAft>
                <a:spcPts val="0"/>
              </a:spcAft>
              <a:buClr>
                <a:schemeClr val="lt1"/>
              </a:buClr>
              <a:buSzPts val="3200"/>
              <a:buChar char="■"/>
              <a:defRPr sz="4267">
                <a:solidFill>
                  <a:schemeClr val="lt1"/>
                </a:solidFill>
              </a:defRPr>
            </a:lvl6pPr>
            <a:lvl7pPr marL="3200400" lvl="6" indent="-431800" algn="ctr">
              <a:lnSpc>
                <a:spcPct val="100000"/>
              </a:lnSpc>
              <a:spcBef>
                <a:spcPts val="800"/>
              </a:spcBef>
              <a:spcAft>
                <a:spcPts val="0"/>
              </a:spcAft>
              <a:buClr>
                <a:schemeClr val="lt1"/>
              </a:buClr>
              <a:buSzPts val="3200"/>
              <a:buChar char="●"/>
              <a:defRPr sz="4267">
                <a:solidFill>
                  <a:schemeClr val="lt1"/>
                </a:solidFill>
              </a:defRPr>
            </a:lvl7pPr>
            <a:lvl8pPr marL="3657600" lvl="7" indent="-431800" algn="ctr">
              <a:lnSpc>
                <a:spcPct val="100000"/>
              </a:lnSpc>
              <a:spcBef>
                <a:spcPts val="800"/>
              </a:spcBef>
              <a:spcAft>
                <a:spcPts val="0"/>
              </a:spcAft>
              <a:buClr>
                <a:schemeClr val="lt1"/>
              </a:buClr>
              <a:buSzPts val="3200"/>
              <a:buChar char="○"/>
              <a:defRPr sz="4267">
                <a:solidFill>
                  <a:schemeClr val="lt1"/>
                </a:solidFill>
              </a:defRPr>
            </a:lvl8pPr>
            <a:lvl9pPr marL="4114800" lvl="8" indent="-431800" algn="ctr">
              <a:lnSpc>
                <a:spcPct val="100000"/>
              </a:lnSpc>
              <a:spcBef>
                <a:spcPts val="800"/>
              </a:spcBef>
              <a:spcAft>
                <a:spcPts val="800"/>
              </a:spcAft>
              <a:buClr>
                <a:schemeClr val="lt1"/>
              </a:buClr>
              <a:buSzPts val="3200"/>
              <a:buChar char="■"/>
              <a:defRPr sz="4267">
                <a:solidFill>
                  <a:schemeClr val="lt1"/>
                </a:solidFill>
              </a:defRPr>
            </a:lvl9pPr>
          </a:lstStyle>
          <a:p>
            <a:endParaRPr/>
          </a:p>
        </p:txBody>
      </p:sp>
      <p:sp>
        <p:nvSpPr>
          <p:cNvPr id="109" name="Google Shape;109;p37"/>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110" name="Google Shape;110;p37"/>
          <p:cNvGrpSpPr/>
          <p:nvPr/>
        </p:nvGrpSpPr>
        <p:grpSpPr>
          <a:xfrm>
            <a:off x="5709761" y="-5"/>
            <a:ext cx="772484" cy="1605545"/>
            <a:chOff x="3895357" y="418479"/>
            <a:chExt cx="264900" cy="550573"/>
          </a:xfrm>
        </p:grpSpPr>
        <p:sp>
          <p:nvSpPr>
            <p:cNvPr id="111" name="Google Shape;111;p37"/>
            <p:cNvSpPr/>
            <p:nvPr/>
          </p:nvSpPr>
          <p:spPr>
            <a:xfrm rot="5400000">
              <a:off x="3869830" y="445029"/>
              <a:ext cx="315900" cy="2628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2" name="Google Shape;112;p37"/>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13" name="Google Shape;113;p37"/>
          <p:cNvSpPr txBox="1"/>
          <p:nvPr/>
        </p:nvSpPr>
        <p:spPr>
          <a:xfrm>
            <a:off x="4791200" y="635433"/>
            <a:ext cx="2609600" cy="871600"/>
          </a:xfrm>
          <a:prstGeom prst="rect">
            <a:avLst/>
          </a:prstGeom>
          <a:noFill/>
          <a:ln>
            <a:noFill/>
          </a:ln>
          <a:effectLst>
            <a:outerShdw blurRad="114300" dist="19050" dir="5400000" algn="bl" rotWithShape="0">
              <a:schemeClr val="lt1">
                <a:alpha val="49803"/>
              </a:scheme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1466"/>
              <a:buFont typeface="Arial"/>
              <a:buNone/>
            </a:pPr>
            <a:r>
              <a:rPr lang="en-US" sz="11466" b="0" i="0" u="none" strike="noStrike" cap="none">
                <a:solidFill>
                  <a:schemeClr val="dk1"/>
                </a:solidFill>
                <a:latin typeface="Arial"/>
                <a:ea typeface="Arial"/>
                <a:cs typeface="Arial"/>
                <a:sym typeface="Arial"/>
              </a:rPr>
              <a:t>“</a:t>
            </a:r>
            <a:endParaRPr sz="11466" b="0" i="0" u="none" strike="noStrike" cap="none">
              <a:solidFill>
                <a:schemeClr val="dk1"/>
              </a:solidFill>
              <a:latin typeface="Arial"/>
              <a:ea typeface="Arial"/>
              <a:cs typeface="Arial"/>
              <a:sym typeface="Arial"/>
            </a:endParaRPr>
          </a:p>
        </p:txBody>
      </p:sp>
      <p:pic>
        <p:nvPicPr>
          <p:cNvPr id="114" name="Google Shape;114;p37"/>
          <p:cNvPicPr preferRelativeResize="0"/>
          <p:nvPr/>
        </p:nvPicPr>
        <p:blipFill rotWithShape="1">
          <a:blip r:embed="rId2">
            <a:alphaModFix/>
          </a:blip>
          <a:srcRect/>
          <a:stretch/>
        </p:blipFill>
        <p:spPr>
          <a:xfrm>
            <a:off x="173124" y="170498"/>
            <a:ext cx="1188403" cy="54270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15"/>
        <p:cNvGrpSpPr/>
        <p:nvPr/>
      </p:nvGrpSpPr>
      <p:grpSpPr>
        <a:xfrm>
          <a:off x="0" y="0"/>
          <a:ext cx="0" cy="0"/>
          <a:chOff x="0" y="0"/>
          <a:chExt cx="0" cy="0"/>
        </a:xfrm>
      </p:grpSpPr>
      <p:grpSp>
        <p:nvGrpSpPr>
          <p:cNvPr id="116" name="Google Shape;116;p38"/>
          <p:cNvGrpSpPr/>
          <p:nvPr/>
        </p:nvGrpSpPr>
        <p:grpSpPr>
          <a:xfrm>
            <a:off x="1" y="3"/>
            <a:ext cx="12192050" cy="6857996"/>
            <a:chOff x="0" y="0"/>
            <a:chExt cx="9144037" cy="5143497"/>
          </a:xfrm>
        </p:grpSpPr>
        <p:sp>
          <p:nvSpPr>
            <p:cNvPr id="117" name="Google Shape;117;p3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8" name="Google Shape;118;p3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9" name="Google Shape;119;p3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0" name="Google Shape;120;p3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1" name="Google Shape;121;p3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2" name="Google Shape;122;p3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3" name="Google Shape;123;p3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4" name="Google Shape;124;p3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5" name="Google Shape;125;p3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6" name="Google Shape;126;p3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7" name="Google Shape;127;p3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28" name="Google Shape;128;p38"/>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29" name="Google Shape;129;p38"/>
          <p:cNvSpPr txBox="1">
            <a:spLocks noGrp="1"/>
          </p:cNvSpPr>
          <p:nvPr>
            <p:ph type="title"/>
          </p:nvPr>
        </p:nvSpPr>
        <p:spPr>
          <a:xfrm>
            <a:off x="1610468" y="1140675"/>
            <a:ext cx="8971200" cy="46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30" name="Google Shape;130;p38"/>
          <p:cNvSpPr txBox="1">
            <a:spLocks noGrp="1"/>
          </p:cNvSpPr>
          <p:nvPr>
            <p:ph type="body" idx="1"/>
          </p:nvPr>
        </p:nvSpPr>
        <p:spPr>
          <a:xfrm>
            <a:off x="1610468" y="2110067"/>
            <a:ext cx="2781200" cy="40496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400"/>
            </a:lvl1pPr>
            <a:lvl2pPr marL="914400" lvl="1" indent="-342900" algn="l">
              <a:lnSpc>
                <a:spcPct val="100000"/>
              </a:lnSpc>
              <a:spcBef>
                <a:spcPts val="800"/>
              </a:spcBef>
              <a:spcAft>
                <a:spcPts val="0"/>
              </a:spcAft>
              <a:buSzPts val="1800"/>
              <a:buChar char="⬦"/>
              <a:defRPr sz="2400"/>
            </a:lvl2pPr>
            <a:lvl3pPr marL="1371600" lvl="2" indent="-342900" algn="l">
              <a:lnSpc>
                <a:spcPct val="100000"/>
              </a:lnSpc>
              <a:spcBef>
                <a:spcPts val="800"/>
              </a:spcBef>
              <a:spcAft>
                <a:spcPts val="0"/>
              </a:spcAft>
              <a:buSzPts val="1800"/>
              <a:buChar char="⬩"/>
              <a:defRPr sz="2400"/>
            </a:lvl3pPr>
            <a:lvl4pPr marL="1828800" lvl="3" indent="-342900" algn="l">
              <a:lnSpc>
                <a:spcPct val="100000"/>
              </a:lnSpc>
              <a:spcBef>
                <a:spcPts val="800"/>
              </a:spcBef>
              <a:spcAft>
                <a:spcPts val="0"/>
              </a:spcAft>
              <a:buSzPts val="1800"/>
              <a:buChar char="●"/>
              <a:defRPr sz="2400"/>
            </a:lvl4pPr>
            <a:lvl5pPr marL="2286000" lvl="4" indent="-342900" algn="l">
              <a:lnSpc>
                <a:spcPct val="100000"/>
              </a:lnSpc>
              <a:spcBef>
                <a:spcPts val="800"/>
              </a:spcBef>
              <a:spcAft>
                <a:spcPts val="0"/>
              </a:spcAft>
              <a:buSzPts val="1800"/>
              <a:buChar char="○"/>
              <a:defRPr sz="2400"/>
            </a:lvl5pPr>
            <a:lvl6pPr marL="2743200" lvl="5" indent="-342900" algn="l">
              <a:lnSpc>
                <a:spcPct val="100000"/>
              </a:lnSpc>
              <a:spcBef>
                <a:spcPts val="800"/>
              </a:spcBef>
              <a:spcAft>
                <a:spcPts val="0"/>
              </a:spcAft>
              <a:buSzPts val="1800"/>
              <a:buChar char="■"/>
              <a:defRPr sz="2400"/>
            </a:lvl6pPr>
            <a:lvl7pPr marL="3200400" lvl="6" indent="-342900" algn="l">
              <a:lnSpc>
                <a:spcPct val="100000"/>
              </a:lnSpc>
              <a:spcBef>
                <a:spcPts val="800"/>
              </a:spcBef>
              <a:spcAft>
                <a:spcPts val="0"/>
              </a:spcAft>
              <a:buSzPts val="1800"/>
              <a:buChar char="●"/>
              <a:defRPr sz="2400"/>
            </a:lvl7pPr>
            <a:lvl8pPr marL="3657600" lvl="7" indent="-342900" algn="l">
              <a:lnSpc>
                <a:spcPct val="100000"/>
              </a:lnSpc>
              <a:spcBef>
                <a:spcPts val="800"/>
              </a:spcBef>
              <a:spcAft>
                <a:spcPts val="0"/>
              </a:spcAft>
              <a:buSzPts val="1800"/>
              <a:buChar char="○"/>
              <a:defRPr sz="2400"/>
            </a:lvl8pPr>
            <a:lvl9pPr marL="4114800" lvl="8" indent="-342900" algn="l">
              <a:lnSpc>
                <a:spcPct val="100000"/>
              </a:lnSpc>
              <a:spcBef>
                <a:spcPts val="800"/>
              </a:spcBef>
              <a:spcAft>
                <a:spcPts val="800"/>
              </a:spcAft>
              <a:buSzPts val="1800"/>
              <a:buChar char="■"/>
              <a:defRPr sz="2400"/>
            </a:lvl9pPr>
          </a:lstStyle>
          <a:p>
            <a:endParaRPr/>
          </a:p>
        </p:txBody>
      </p:sp>
      <p:sp>
        <p:nvSpPr>
          <p:cNvPr id="131" name="Google Shape;131;p38"/>
          <p:cNvSpPr txBox="1">
            <a:spLocks noGrp="1"/>
          </p:cNvSpPr>
          <p:nvPr>
            <p:ph type="body" idx="2"/>
          </p:nvPr>
        </p:nvSpPr>
        <p:spPr>
          <a:xfrm>
            <a:off x="4683969" y="2110067"/>
            <a:ext cx="2781200" cy="40496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400"/>
            </a:lvl1pPr>
            <a:lvl2pPr marL="914400" lvl="1" indent="-342900" algn="l">
              <a:lnSpc>
                <a:spcPct val="100000"/>
              </a:lnSpc>
              <a:spcBef>
                <a:spcPts val="800"/>
              </a:spcBef>
              <a:spcAft>
                <a:spcPts val="0"/>
              </a:spcAft>
              <a:buSzPts val="1800"/>
              <a:buChar char="⬦"/>
              <a:defRPr sz="2400"/>
            </a:lvl2pPr>
            <a:lvl3pPr marL="1371600" lvl="2" indent="-342900" algn="l">
              <a:lnSpc>
                <a:spcPct val="100000"/>
              </a:lnSpc>
              <a:spcBef>
                <a:spcPts val="800"/>
              </a:spcBef>
              <a:spcAft>
                <a:spcPts val="0"/>
              </a:spcAft>
              <a:buSzPts val="1800"/>
              <a:buChar char="⬩"/>
              <a:defRPr sz="2400"/>
            </a:lvl3pPr>
            <a:lvl4pPr marL="1828800" lvl="3" indent="-342900" algn="l">
              <a:lnSpc>
                <a:spcPct val="100000"/>
              </a:lnSpc>
              <a:spcBef>
                <a:spcPts val="800"/>
              </a:spcBef>
              <a:spcAft>
                <a:spcPts val="0"/>
              </a:spcAft>
              <a:buSzPts val="1800"/>
              <a:buChar char="●"/>
              <a:defRPr sz="2400"/>
            </a:lvl4pPr>
            <a:lvl5pPr marL="2286000" lvl="4" indent="-342900" algn="l">
              <a:lnSpc>
                <a:spcPct val="100000"/>
              </a:lnSpc>
              <a:spcBef>
                <a:spcPts val="800"/>
              </a:spcBef>
              <a:spcAft>
                <a:spcPts val="0"/>
              </a:spcAft>
              <a:buSzPts val="1800"/>
              <a:buChar char="○"/>
              <a:defRPr sz="2400"/>
            </a:lvl5pPr>
            <a:lvl6pPr marL="2743200" lvl="5" indent="-342900" algn="l">
              <a:lnSpc>
                <a:spcPct val="100000"/>
              </a:lnSpc>
              <a:spcBef>
                <a:spcPts val="800"/>
              </a:spcBef>
              <a:spcAft>
                <a:spcPts val="0"/>
              </a:spcAft>
              <a:buSzPts val="1800"/>
              <a:buChar char="■"/>
              <a:defRPr sz="2400"/>
            </a:lvl6pPr>
            <a:lvl7pPr marL="3200400" lvl="6" indent="-342900" algn="l">
              <a:lnSpc>
                <a:spcPct val="100000"/>
              </a:lnSpc>
              <a:spcBef>
                <a:spcPts val="800"/>
              </a:spcBef>
              <a:spcAft>
                <a:spcPts val="0"/>
              </a:spcAft>
              <a:buSzPts val="1800"/>
              <a:buChar char="●"/>
              <a:defRPr sz="2400"/>
            </a:lvl7pPr>
            <a:lvl8pPr marL="3657600" lvl="7" indent="-342900" algn="l">
              <a:lnSpc>
                <a:spcPct val="100000"/>
              </a:lnSpc>
              <a:spcBef>
                <a:spcPts val="800"/>
              </a:spcBef>
              <a:spcAft>
                <a:spcPts val="0"/>
              </a:spcAft>
              <a:buSzPts val="1800"/>
              <a:buChar char="○"/>
              <a:defRPr sz="2400"/>
            </a:lvl8pPr>
            <a:lvl9pPr marL="4114800" lvl="8" indent="-342900" algn="l">
              <a:lnSpc>
                <a:spcPct val="100000"/>
              </a:lnSpc>
              <a:spcBef>
                <a:spcPts val="800"/>
              </a:spcBef>
              <a:spcAft>
                <a:spcPts val="800"/>
              </a:spcAft>
              <a:buSzPts val="1800"/>
              <a:buChar char="■"/>
              <a:defRPr sz="2400"/>
            </a:lvl9pPr>
          </a:lstStyle>
          <a:p>
            <a:endParaRPr/>
          </a:p>
        </p:txBody>
      </p:sp>
      <p:sp>
        <p:nvSpPr>
          <p:cNvPr id="132" name="Google Shape;132;p38"/>
          <p:cNvSpPr txBox="1">
            <a:spLocks noGrp="1"/>
          </p:cNvSpPr>
          <p:nvPr>
            <p:ph type="body" idx="3"/>
          </p:nvPr>
        </p:nvSpPr>
        <p:spPr>
          <a:xfrm>
            <a:off x="7757471" y="2110067"/>
            <a:ext cx="2781200" cy="40496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400"/>
            </a:lvl1pPr>
            <a:lvl2pPr marL="914400" lvl="1" indent="-342900" algn="l">
              <a:lnSpc>
                <a:spcPct val="100000"/>
              </a:lnSpc>
              <a:spcBef>
                <a:spcPts val="800"/>
              </a:spcBef>
              <a:spcAft>
                <a:spcPts val="0"/>
              </a:spcAft>
              <a:buSzPts val="1800"/>
              <a:buChar char="⬦"/>
              <a:defRPr sz="2400"/>
            </a:lvl2pPr>
            <a:lvl3pPr marL="1371600" lvl="2" indent="-342900" algn="l">
              <a:lnSpc>
                <a:spcPct val="100000"/>
              </a:lnSpc>
              <a:spcBef>
                <a:spcPts val="800"/>
              </a:spcBef>
              <a:spcAft>
                <a:spcPts val="0"/>
              </a:spcAft>
              <a:buSzPts val="1800"/>
              <a:buChar char="⬩"/>
              <a:defRPr sz="2400"/>
            </a:lvl3pPr>
            <a:lvl4pPr marL="1828800" lvl="3" indent="-342900" algn="l">
              <a:lnSpc>
                <a:spcPct val="100000"/>
              </a:lnSpc>
              <a:spcBef>
                <a:spcPts val="800"/>
              </a:spcBef>
              <a:spcAft>
                <a:spcPts val="0"/>
              </a:spcAft>
              <a:buSzPts val="1800"/>
              <a:buChar char="●"/>
              <a:defRPr sz="2400"/>
            </a:lvl4pPr>
            <a:lvl5pPr marL="2286000" lvl="4" indent="-342900" algn="l">
              <a:lnSpc>
                <a:spcPct val="100000"/>
              </a:lnSpc>
              <a:spcBef>
                <a:spcPts val="800"/>
              </a:spcBef>
              <a:spcAft>
                <a:spcPts val="0"/>
              </a:spcAft>
              <a:buSzPts val="1800"/>
              <a:buChar char="○"/>
              <a:defRPr sz="2400"/>
            </a:lvl5pPr>
            <a:lvl6pPr marL="2743200" lvl="5" indent="-342900" algn="l">
              <a:lnSpc>
                <a:spcPct val="100000"/>
              </a:lnSpc>
              <a:spcBef>
                <a:spcPts val="800"/>
              </a:spcBef>
              <a:spcAft>
                <a:spcPts val="0"/>
              </a:spcAft>
              <a:buSzPts val="1800"/>
              <a:buChar char="■"/>
              <a:defRPr sz="2400"/>
            </a:lvl6pPr>
            <a:lvl7pPr marL="3200400" lvl="6" indent="-342900" algn="l">
              <a:lnSpc>
                <a:spcPct val="100000"/>
              </a:lnSpc>
              <a:spcBef>
                <a:spcPts val="800"/>
              </a:spcBef>
              <a:spcAft>
                <a:spcPts val="0"/>
              </a:spcAft>
              <a:buSzPts val="1800"/>
              <a:buChar char="●"/>
              <a:defRPr sz="2400"/>
            </a:lvl7pPr>
            <a:lvl8pPr marL="3657600" lvl="7" indent="-342900" algn="l">
              <a:lnSpc>
                <a:spcPct val="100000"/>
              </a:lnSpc>
              <a:spcBef>
                <a:spcPts val="800"/>
              </a:spcBef>
              <a:spcAft>
                <a:spcPts val="0"/>
              </a:spcAft>
              <a:buSzPts val="1800"/>
              <a:buChar char="○"/>
              <a:defRPr sz="2400"/>
            </a:lvl8pPr>
            <a:lvl9pPr marL="4114800" lvl="8" indent="-342900" algn="l">
              <a:lnSpc>
                <a:spcPct val="100000"/>
              </a:lnSpc>
              <a:spcBef>
                <a:spcPts val="800"/>
              </a:spcBef>
              <a:spcAft>
                <a:spcPts val="800"/>
              </a:spcAft>
              <a:buSzPts val="1800"/>
              <a:buChar char="■"/>
              <a:defRPr sz="2400"/>
            </a:lvl9pPr>
          </a:lstStyle>
          <a:p>
            <a:endParaRPr/>
          </a:p>
        </p:txBody>
      </p:sp>
      <p:sp>
        <p:nvSpPr>
          <p:cNvPr id="133" name="Google Shape;133;p38"/>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134" name="Google Shape;134;p38"/>
          <p:cNvGrpSpPr/>
          <p:nvPr/>
        </p:nvGrpSpPr>
        <p:grpSpPr>
          <a:xfrm>
            <a:off x="4" y="1160270"/>
            <a:ext cx="1407259" cy="408036"/>
            <a:chOff x="-429922" y="847489"/>
            <a:chExt cx="1211622" cy="351311"/>
          </a:xfrm>
        </p:grpSpPr>
        <p:sp>
          <p:nvSpPr>
            <p:cNvPr id="135" name="Google Shape;135;p38"/>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36" name="Google Shape;136;p3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pic>
        <p:nvPicPr>
          <p:cNvPr id="137" name="Google Shape;137;p38"/>
          <p:cNvPicPr preferRelativeResize="0"/>
          <p:nvPr/>
        </p:nvPicPr>
        <p:blipFill rotWithShape="1">
          <a:blip r:embed="rId2">
            <a:alphaModFix/>
          </a:blip>
          <a:srcRect/>
          <a:stretch/>
        </p:blipFill>
        <p:spPr>
          <a:xfrm>
            <a:off x="173124" y="170498"/>
            <a:ext cx="1188403" cy="54270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grpSp>
        <p:nvGrpSpPr>
          <p:cNvPr id="139" name="Google Shape;139;p39"/>
          <p:cNvGrpSpPr/>
          <p:nvPr/>
        </p:nvGrpSpPr>
        <p:grpSpPr>
          <a:xfrm>
            <a:off x="1" y="3"/>
            <a:ext cx="12192050" cy="6857996"/>
            <a:chOff x="0" y="0"/>
            <a:chExt cx="9144037" cy="5143497"/>
          </a:xfrm>
        </p:grpSpPr>
        <p:sp>
          <p:nvSpPr>
            <p:cNvPr id="140" name="Google Shape;140;p39"/>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1" name="Google Shape;141;p39"/>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2" name="Google Shape;142;p39"/>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3" name="Google Shape;143;p39"/>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4" name="Google Shape;144;p39"/>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5" name="Google Shape;145;p39"/>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6" name="Google Shape;146;p39"/>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7" name="Google Shape;147;p39"/>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8" name="Google Shape;148;p39"/>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49" name="Google Shape;149;p39"/>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50" name="Google Shape;150;p39"/>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51" name="Google Shape;151;p39"/>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52" name="Google Shape;152;p39"/>
          <p:cNvSpPr txBox="1">
            <a:spLocks noGrp="1"/>
          </p:cNvSpPr>
          <p:nvPr>
            <p:ph type="title"/>
          </p:nvPr>
        </p:nvSpPr>
        <p:spPr>
          <a:xfrm>
            <a:off x="1610468" y="1140675"/>
            <a:ext cx="8971200" cy="46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53" name="Google Shape;153;p39"/>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154" name="Google Shape;154;p39"/>
          <p:cNvGrpSpPr/>
          <p:nvPr/>
        </p:nvGrpSpPr>
        <p:grpSpPr>
          <a:xfrm>
            <a:off x="4" y="1160270"/>
            <a:ext cx="1407259" cy="408036"/>
            <a:chOff x="-429922" y="847489"/>
            <a:chExt cx="1211622" cy="351311"/>
          </a:xfrm>
        </p:grpSpPr>
        <p:sp>
          <p:nvSpPr>
            <p:cNvPr id="155" name="Google Shape;155;p39"/>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56" name="Google Shape;156;p3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pic>
        <p:nvPicPr>
          <p:cNvPr id="157" name="Google Shape;157;p39"/>
          <p:cNvPicPr preferRelativeResize="0"/>
          <p:nvPr/>
        </p:nvPicPr>
        <p:blipFill rotWithShape="1">
          <a:blip r:embed="rId2">
            <a:alphaModFix/>
          </a:blip>
          <a:srcRect/>
          <a:stretch/>
        </p:blipFill>
        <p:spPr>
          <a:xfrm>
            <a:off x="173124" y="170498"/>
            <a:ext cx="1188403" cy="54270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8"/>
        <p:cNvGrpSpPr/>
        <p:nvPr/>
      </p:nvGrpSpPr>
      <p:grpSpPr>
        <a:xfrm>
          <a:off x="0" y="0"/>
          <a:ext cx="0" cy="0"/>
          <a:chOff x="0" y="0"/>
          <a:chExt cx="0" cy="0"/>
        </a:xfrm>
      </p:grpSpPr>
      <p:grpSp>
        <p:nvGrpSpPr>
          <p:cNvPr id="159" name="Google Shape;159;p40"/>
          <p:cNvGrpSpPr/>
          <p:nvPr/>
        </p:nvGrpSpPr>
        <p:grpSpPr>
          <a:xfrm>
            <a:off x="1" y="3"/>
            <a:ext cx="12192048" cy="6857996"/>
            <a:chOff x="0" y="0"/>
            <a:chExt cx="9144036" cy="5143497"/>
          </a:xfrm>
        </p:grpSpPr>
        <p:sp>
          <p:nvSpPr>
            <p:cNvPr id="160" name="Google Shape;160;p4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1" name="Google Shape;161;p4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2" name="Google Shape;162;p4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3" name="Google Shape;163;p4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4" name="Google Shape;164;p4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5" name="Google Shape;165;p4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6" name="Google Shape;166;p4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7" name="Google Shape;167;p4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8" name="Google Shape;168;p4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69" name="Google Shape;169;p4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70" name="Google Shape;170;p4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71" name="Google Shape;171;p4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72" name="Google Shape;172;p4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73" name="Google Shape;173;p4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74" name="Google Shape;174;p40"/>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75" name="Google Shape;175;p40"/>
          <p:cNvSpPr txBox="1">
            <a:spLocks noGrp="1"/>
          </p:cNvSpPr>
          <p:nvPr>
            <p:ph type="body" idx="1"/>
          </p:nvPr>
        </p:nvSpPr>
        <p:spPr>
          <a:xfrm>
            <a:off x="1134900" y="6180567"/>
            <a:ext cx="9922400" cy="4080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marL="457200" lvl="0" indent="-228600" algn="l">
              <a:lnSpc>
                <a:spcPct val="100000"/>
              </a:lnSpc>
              <a:spcBef>
                <a:spcPts val="0"/>
              </a:spcBef>
              <a:spcAft>
                <a:spcPts val="0"/>
              </a:spcAft>
              <a:buSzPts val="1800"/>
              <a:buNone/>
              <a:defRPr sz="2400"/>
            </a:lvl1pPr>
            <a:lvl2pPr marL="914400" lvl="1" indent="-342900" algn="l">
              <a:lnSpc>
                <a:spcPct val="100000"/>
              </a:lnSpc>
              <a:spcBef>
                <a:spcPts val="800"/>
              </a:spcBef>
              <a:spcAft>
                <a:spcPts val="0"/>
              </a:spcAft>
              <a:buSzPts val="1800"/>
              <a:buChar char="⬦"/>
              <a:defRPr/>
            </a:lvl2pPr>
            <a:lvl3pPr marL="1371600" lvl="2" indent="-381000" algn="l">
              <a:lnSpc>
                <a:spcPct val="100000"/>
              </a:lnSpc>
              <a:spcBef>
                <a:spcPts val="600"/>
              </a:spcBef>
              <a:spcAft>
                <a:spcPts val="0"/>
              </a:spcAft>
              <a:buSzPts val="2400"/>
              <a:buChar char="⬩"/>
              <a:defRPr/>
            </a:lvl3pPr>
            <a:lvl4pPr marL="1828800" lvl="3" indent="-381000" algn="l">
              <a:lnSpc>
                <a:spcPct val="100000"/>
              </a:lnSpc>
              <a:spcBef>
                <a:spcPts val="600"/>
              </a:spcBef>
              <a:spcAft>
                <a:spcPts val="0"/>
              </a:spcAft>
              <a:buSzPts val="2400"/>
              <a:buChar char="●"/>
              <a:defRPr/>
            </a:lvl4pPr>
            <a:lvl5pPr marL="2286000" lvl="4" indent="-381000" algn="l">
              <a:lnSpc>
                <a:spcPct val="100000"/>
              </a:lnSpc>
              <a:spcBef>
                <a:spcPts val="600"/>
              </a:spcBef>
              <a:spcAft>
                <a:spcPts val="0"/>
              </a:spcAft>
              <a:buSzPts val="2400"/>
              <a:buChar char="○"/>
              <a:defRPr/>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600"/>
              </a:spcAft>
              <a:buSzPts val="2400"/>
              <a:buChar char="■"/>
              <a:defRPr/>
            </a:lvl9pPr>
          </a:lstStyle>
          <a:p>
            <a:endParaRPr/>
          </a:p>
        </p:txBody>
      </p:sp>
      <p:sp>
        <p:nvSpPr>
          <p:cNvPr id="176" name="Google Shape;176;p40"/>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grpSp>
        <p:nvGrpSpPr>
          <p:cNvPr id="177" name="Google Shape;177;p40"/>
          <p:cNvGrpSpPr/>
          <p:nvPr/>
        </p:nvGrpSpPr>
        <p:grpSpPr>
          <a:xfrm>
            <a:off x="3" y="6180586"/>
            <a:ext cx="975127" cy="408036"/>
            <a:chOff x="-57865" y="847489"/>
            <a:chExt cx="839565" cy="351311"/>
          </a:xfrm>
        </p:grpSpPr>
        <p:sp>
          <p:nvSpPr>
            <p:cNvPr id="178" name="Google Shape;178;p40"/>
            <p:cNvSpPr/>
            <p:nvPr/>
          </p:nvSpPr>
          <p:spPr>
            <a:xfrm>
              <a:off x="-57865" y="847489"/>
              <a:ext cx="690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79" name="Google Shape;179;p40"/>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pic>
        <p:nvPicPr>
          <p:cNvPr id="180" name="Google Shape;180;p40"/>
          <p:cNvPicPr preferRelativeResize="0"/>
          <p:nvPr/>
        </p:nvPicPr>
        <p:blipFill rotWithShape="1">
          <a:blip r:embed="rId2">
            <a:alphaModFix/>
          </a:blip>
          <a:srcRect/>
          <a:stretch/>
        </p:blipFill>
        <p:spPr>
          <a:xfrm>
            <a:off x="173124" y="170498"/>
            <a:ext cx="1188403" cy="54270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1"/>
        <p:cNvGrpSpPr/>
        <p:nvPr/>
      </p:nvGrpSpPr>
      <p:grpSpPr>
        <a:xfrm>
          <a:off x="0" y="0"/>
          <a:ext cx="0" cy="0"/>
          <a:chOff x="0" y="0"/>
          <a:chExt cx="0" cy="0"/>
        </a:xfrm>
      </p:grpSpPr>
      <p:grpSp>
        <p:nvGrpSpPr>
          <p:cNvPr id="182" name="Google Shape;182;p41"/>
          <p:cNvGrpSpPr/>
          <p:nvPr/>
        </p:nvGrpSpPr>
        <p:grpSpPr>
          <a:xfrm>
            <a:off x="1" y="3"/>
            <a:ext cx="12192048" cy="6857996"/>
            <a:chOff x="0" y="0"/>
            <a:chExt cx="9144036" cy="5143497"/>
          </a:xfrm>
        </p:grpSpPr>
        <p:sp>
          <p:nvSpPr>
            <p:cNvPr id="183" name="Google Shape;183;p41"/>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rgbClr val="FFFFFF">
                    <a:alpha val="32156"/>
                  </a:srgbClr>
                </a:gs>
                <a:gs pos="9000">
                  <a:srgbClr val="FFFFFF">
                    <a:alpha val="32156"/>
                  </a:srgbClr>
                </a:gs>
                <a:gs pos="100000">
                  <a:srgbClr val="FFFFFF">
                    <a:alpha val="32156"/>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4" name="Google Shape;184;p41"/>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5" name="Google Shape;185;p41"/>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6" name="Google Shape;186;p41"/>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7" name="Google Shape;187;p41"/>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8" name="Google Shape;188;p41"/>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89" name="Google Shape;189;p41"/>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0" name="Google Shape;190;p41"/>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1" name="Google Shape;191;p41"/>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2" name="Google Shape;192;p41"/>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3" name="Google Shape;193;p41"/>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4" name="Google Shape;194;p41"/>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5" name="Google Shape;195;p41"/>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6" name="Google Shape;196;p41"/>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sp>
        <p:nvSpPr>
          <p:cNvPr id="197" name="Google Shape;197;p41"/>
          <p:cNvSpPr/>
          <p:nvPr/>
        </p:nvSpPr>
        <p:spPr>
          <a:xfrm rot="-5400000">
            <a:off x="11484401" y="6150401"/>
            <a:ext cx="540400" cy="4684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98" name="Google Shape;198;p41"/>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1pPr>
            <a:lvl2pPr marL="0" lvl="1"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2pPr>
            <a:lvl3pPr marL="0" lvl="2"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3pPr>
            <a:lvl4pPr marL="0" lvl="3"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4pPr>
            <a:lvl5pPr marL="0" lvl="4"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5pPr>
            <a:lvl6pPr marL="0" lvl="5"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6pPr>
            <a:lvl7pPr marL="0" lvl="6"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7pPr>
            <a:lvl8pPr marL="0" lvl="7"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8pPr>
            <a:lvl9pPr marL="0" lvl="8" indent="0" algn="ctr">
              <a:lnSpc>
                <a:spcPct val="100000"/>
              </a:lnSpc>
              <a:spcBef>
                <a:spcPts val="0"/>
              </a:spcBef>
              <a:spcAft>
                <a:spcPts val="0"/>
              </a:spcAft>
              <a:buSzPts val="1600"/>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pic>
        <p:nvPicPr>
          <p:cNvPr id="199" name="Google Shape;199;p41"/>
          <p:cNvPicPr preferRelativeResize="0"/>
          <p:nvPr/>
        </p:nvPicPr>
        <p:blipFill rotWithShape="1">
          <a:blip r:embed="rId2">
            <a:alphaModFix/>
          </a:blip>
          <a:srcRect/>
          <a:stretch/>
        </p:blipFill>
        <p:spPr>
          <a:xfrm>
            <a:off x="173124" y="170498"/>
            <a:ext cx="1188403" cy="54270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1610468" y="1140675"/>
            <a:ext cx="8971200" cy="46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1pPr>
            <a:lvl2pPr marR="0" lvl="1"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2pPr>
            <a:lvl3pPr marR="0" lvl="2"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3pPr>
            <a:lvl4pPr marR="0" lvl="3"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4pPr>
            <a:lvl5pPr marR="0" lvl="4"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5pPr>
            <a:lvl6pPr marR="0" lvl="5"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6pPr>
            <a:lvl7pPr marR="0" lvl="6"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7pPr>
            <a:lvl8pPr marR="0" lvl="7"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8pPr>
            <a:lvl9pPr marR="0" lvl="8"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9pPr>
          </a:lstStyle>
          <a:p>
            <a:endParaRPr/>
          </a:p>
        </p:txBody>
      </p:sp>
      <p:sp>
        <p:nvSpPr>
          <p:cNvPr id="7" name="Google Shape;7;p32"/>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marR="0" lvl="0" indent="-342900" algn="l" rtl="0">
              <a:lnSpc>
                <a:spcPct val="100000"/>
              </a:lnSpc>
              <a:spcBef>
                <a:spcPts val="0"/>
              </a:spcBef>
              <a:spcAft>
                <a:spcPts val="0"/>
              </a:spcAft>
              <a:buClr>
                <a:schemeClr val="accent4"/>
              </a:buClr>
              <a:buSzPts val="1800"/>
              <a:buFont typeface="Inria Sans"/>
              <a:buChar char="⬥"/>
              <a:defRPr sz="2400" b="0" i="0" u="none" strike="noStrike" cap="none">
                <a:solidFill>
                  <a:schemeClr val="dk1"/>
                </a:solidFill>
                <a:latin typeface="Inria Sans"/>
                <a:ea typeface="Inria Sans"/>
                <a:cs typeface="Inria Sans"/>
                <a:sym typeface="Inria Sans"/>
              </a:defRPr>
            </a:lvl1pPr>
            <a:lvl2pPr marL="914400" marR="0" lvl="1" indent="-342900" algn="l" rtl="0">
              <a:lnSpc>
                <a:spcPct val="100000"/>
              </a:lnSpc>
              <a:spcBef>
                <a:spcPts val="600"/>
              </a:spcBef>
              <a:spcAft>
                <a:spcPts val="0"/>
              </a:spcAft>
              <a:buClr>
                <a:schemeClr val="accent3"/>
              </a:buClr>
              <a:buSzPts val="1800"/>
              <a:buFont typeface="Inria Sans"/>
              <a:buChar char="⬦"/>
              <a:defRPr sz="2400" b="0" i="0" u="none" strike="noStrike" cap="none">
                <a:solidFill>
                  <a:schemeClr val="dk1"/>
                </a:solidFill>
                <a:latin typeface="Inria Sans"/>
                <a:ea typeface="Inria Sans"/>
                <a:cs typeface="Inria Sans"/>
                <a:sym typeface="Inria Sans"/>
              </a:defRPr>
            </a:lvl2pPr>
            <a:lvl3pPr marL="1371600" marR="0" lvl="2" indent="-381000" algn="l" rtl="0">
              <a:lnSpc>
                <a:spcPct val="100000"/>
              </a:lnSpc>
              <a:spcBef>
                <a:spcPts val="600"/>
              </a:spcBef>
              <a:spcAft>
                <a:spcPts val="0"/>
              </a:spcAft>
              <a:buClr>
                <a:schemeClr val="accent2"/>
              </a:buClr>
              <a:buSzPts val="2400"/>
              <a:buFont typeface="Inria Sans"/>
              <a:buChar char="⬩"/>
              <a:defRPr sz="2400" b="0" i="0" u="none" strike="noStrike" cap="none">
                <a:solidFill>
                  <a:schemeClr val="dk1"/>
                </a:solidFill>
                <a:latin typeface="Inria Sans"/>
                <a:ea typeface="Inria Sans"/>
                <a:cs typeface="Inria Sans"/>
                <a:sym typeface="Inria Sans"/>
              </a:defRPr>
            </a:lvl3pPr>
            <a:lvl4pPr marL="1828800" marR="0" lvl="3" indent="-381000" algn="l" rtl="0">
              <a:lnSpc>
                <a:spcPct val="100000"/>
              </a:lnSpc>
              <a:spcBef>
                <a:spcPts val="600"/>
              </a:spcBef>
              <a:spcAft>
                <a:spcPts val="0"/>
              </a:spcAft>
              <a:buClr>
                <a:schemeClr val="dk1"/>
              </a:buClr>
              <a:buSzPts val="2400"/>
              <a:buFont typeface="Inria Sans"/>
              <a:buChar char="●"/>
              <a:defRPr sz="2400" b="0" i="0" u="none" strike="noStrike" cap="none">
                <a:solidFill>
                  <a:schemeClr val="dk1"/>
                </a:solidFill>
                <a:latin typeface="Inria Sans"/>
                <a:ea typeface="Inria Sans"/>
                <a:cs typeface="Inria Sans"/>
                <a:sym typeface="Inria Sans"/>
              </a:defRPr>
            </a:lvl4pPr>
            <a:lvl5pPr marL="2286000" marR="0" lvl="4" indent="-381000" algn="l" rtl="0">
              <a:lnSpc>
                <a:spcPct val="100000"/>
              </a:lnSpc>
              <a:spcBef>
                <a:spcPts val="600"/>
              </a:spcBef>
              <a:spcAft>
                <a:spcPts val="0"/>
              </a:spcAft>
              <a:buClr>
                <a:schemeClr val="dk1"/>
              </a:buClr>
              <a:buSzPts val="2400"/>
              <a:buFont typeface="Inria Sans"/>
              <a:buChar char="○"/>
              <a:defRPr sz="2400" b="0" i="0" u="none" strike="noStrike" cap="none">
                <a:solidFill>
                  <a:schemeClr val="dk1"/>
                </a:solidFill>
                <a:latin typeface="Inria Sans"/>
                <a:ea typeface="Inria Sans"/>
                <a:cs typeface="Inria Sans"/>
                <a:sym typeface="Inria Sans"/>
              </a:defRPr>
            </a:lvl5pPr>
            <a:lvl6pPr marL="2743200" marR="0" lvl="5" indent="-381000" algn="l" rtl="0">
              <a:lnSpc>
                <a:spcPct val="100000"/>
              </a:lnSpc>
              <a:spcBef>
                <a:spcPts val="600"/>
              </a:spcBef>
              <a:spcAft>
                <a:spcPts val="0"/>
              </a:spcAft>
              <a:buClr>
                <a:schemeClr val="dk1"/>
              </a:buClr>
              <a:buSzPts val="2400"/>
              <a:buFont typeface="Inria Sans"/>
              <a:buChar char="■"/>
              <a:defRPr sz="2400" b="0" i="0" u="none" strike="noStrike" cap="none">
                <a:solidFill>
                  <a:schemeClr val="dk1"/>
                </a:solidFill>
                <a:latin typeface="Inria Sans"/>
                <a:ea typeface="Inria Sans"/>
                <a:cs typeface="Inria Sans"/>
                <a:sym typeface="Inria Sans"/>
              </a:defRPr>
            </a:lvl6pPr>
            <a:lvl7pPr marL="3200400" marR="0" lvl="6" indent="-381000" algn="l" rtl="0">
              <a:lnSpc>
                <a:spcPct val="100000"/>
              </a:lnSpc>
              <a:spcBef>
                <a:spcPts val="600"/>
              </a:spcBef>
              <a:spcAft>
                <a:spcPts val="0"/>
              </a:spcAft>
              <a:buClr>
                <a:schemeClr val="dk1"/>
              </a:buClr>
              <a:buSzPts val="2400"/>
              <a:buFont typeface="Inria Sans"/>
              <a:buChar char="●"/>
              <a:defRPr sz="2400" b="0" i="0" u="none" strike="noStrike" cap="none">
                <a:solidFill>
                  <a:schemeClr val="dk1"/>
                </a:solidFill>
                <a:latin typeface="Inria Sans"/>
                <a:ea typeface="Inria Sans"/>
                <a:cs typeface="Inria Sans"/>
                <a:sym typeface="Inria Sans"/>
              </a:defRPr>
            </a:lvl7pPr>
            <a:lvl8pPr marL="3657600" marR="0" lvl="7" indent="-381000" algn="l" rtl="0">
              <a:lnSpc>
                <a:spcPct val="100000"/>
              </a:lnSpc>
              <a:spcBef>
                <a:spcPts val="600"/>
              </a:spcBef>
              <a:spcAft>
                <a:spcPts val="0"/>
              </a:spcAft>
              <a:buClr>
                <a:schemeClr val="dk1"/>
              </a:buClr>
              <a:buSzPts val="2400"/>
              <a:buFont typeface="Inria Sans"/>
              <a:buChar char="○"/>
              <a:defRPr sz="2400" b="0" i="0" u="none" strike="noStrike" cap="none">
                <a:solidFill>
                  <a:schemeClr val="dk1"/>
                </a:solidFill>
                <a:latin typeface="Inria Sans"/>
                <a:ea typeface="Inria Sans"/>
                <a:cs typeface="Inria Sans"/>
                <a:sym typeface="Inria Sans"/>
              </a:defRPr>
            </a:lvl8pPr>
            <a:lvl9pPr marL="4114800" marR="0" lvl="8" indent="-381000" algn="l" rtl="0">
              <a:lnSpc>
                <a:spcPct val="100000"/>
              </a:lnSpc>
              <a:spcBef>
                <a:spcPts val="600"/>
              </a:spcBef>
              <a:spcAft>
                <a:spcPts val="600"/>
              </a:spcAft>
              <a:buClr>
                <a:schemeClr val="dk1"/>
              </a:buClr>
              <a:buSzPts val="2400"/>
              <a:buFont typeface="Inria Sans"/>
              <a:buChar char="■"/>
              <a:defRPr sz="2400" b="0" i="0" u="none" strike="noStrike" cap="none">
                <a:solidFill>
                  <a:schemeClr val="dk1"/>
                </a:solidFill>
                <a:latin typeface="Inria Sans"/>
                <a:ea typeface="Inria Sans"/>
                <a:cs typeface="Inria Sans"/>
                <a:sym typeface="Inria Sans"/>
              </a:defRPr>
            </a:lvl9pPr>
          </a:lstStyle>
          <a:p>
            <a:endParaRPr/>
          </a:p>
        </p:txBody>
      </p:sp>
      <p:sp>
        <p:nvSpPr>
          <p:cNvPr id="8" name="Google Shape;8;p32"/>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600"/>
              <a:buFont typeface="Arial"/>
              <a:buNone/>
              <a:defRPr sz="16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vntesters.com/test-a-textbo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en.wikipedia.org/wiki/Decision_table" TargetMode="External"/><Relationship Id="rId4" Type="http://schemas.openxmlformats.org/officeDocument/2006/relationships/hyperlink" Target="https://en.wikipedia.org/wiki/Boundary-value_analysi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
          <p:cNvSpPr txBox="1">
            <a:spLocks noGrp="1"/>
          </p:cNvSpPr>
          <p:nvPr>
            <p:ph type="ctrTitle"/>
          </p:nvPr>
        </p:nvSpPr>
        <p:spPr>
          <a:xfrm>
            <a:off x="2431900" y="2655767"/>
            <a:ext cx="8845600" cy="1546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5400"/>
              <a:buNone/>
            </a:pPr>
            <a:r>
              <a:rPr lang="en-US"/>
              <a:t>Bài 3 :Các Phương pháp Kiểm thử phần mềm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0"/>
          <p:cNvSpPr txBox="1">
            <a:spLocks noGrp="1"/>
          </p:cNvSpPr>
          <p:nvPr>
            <p:ph type="title"/>
          </p:nvPr>
        </p:nvSpPr>
        <p:spPr>
          <a:xfrm>
            <a:off x="1610467" y="276837"/>
            <a:ext cx="9909765" cy="78017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US" dirty="0">
                <a:solidFill>
                  <a:schemeClr val="dk1"/>
                </a:solidFill>
              </a:rPr>
              <a:t>1. </a:t>
            </a:r>
            <a:r>
              <a:rPr lang="en-US" dirty="0" err="1">
                <a:solidFill>
                  <a:schemeClr val="dk1"/>
                </a:solidFill>
              </a:rPr>
              <a:t>Phân</a:t>
            </a:r>
            <a:r>
              <a:rPr lang="en-US" dirty="0">
                <a:solidFill>
                  <a:schemeClr val="dk1"/>
                </a:solidFill>
              </a:rPr>
              <a:t> </a:t>
            </a:r>
            <a:r>
              <a:rPr lang="en-US" dirty="0" err="1">
                <a:solidFill>
                  <a:schemeClr val="dk1"/>
                </a:solidFill>
              </a:rPr>
              <a:t>vùng</a:t>
            </a:r>
            <a:r>
              <a:rPr lang="en-US" dirty="0">
                <a:solidFill>
                  <a:schemeClr val="dk1"/>
                </a:solidFill>
              </a:rPr>
              <a:t> </a:t>
            </a:r>
            <a:r>
              <a:rPr lang="en-US" dirty="0" err="1">
                <a:solidFill>
                  <a:schemeClr val="dk1"/>
                </a:solidFill>
              </a:rPr>
              <a:t>tương</a:t>
            </a:r>
            <a:r>
              <a:rPr lang="en-US" dirty="0">
                <a:solidFill>
                  <a:schemeClr val="dk1"/>
                </a:solidFill>
              </a:rPr>
              <a:t> </a:t>
            </a:r>
            <a:r>
              <a:rPr lang="en-US" dirty="0" err="1">
                <a:solidFill>
                  <a:schemeClr val="dk1"/>
                </a:solidFill>
              </a:rPr>
              <a:t>đương</a:t>
            </a:r>
            <a:r>
              <a:rPr lang="en-US" dirty="0">
                <a:solidFill>
                  <a:schemeClr val="dk1"/>
                </a:solidFill>
              </a:rPr>
              <a:t> (Equivalence partitioning)</a:t>
            </a:r>
            <a:endParaRPr dirty="0">
              <a:solidFill>
                <a:schemeClr val="dk1"/>
              </a:solidFill>
            </a:endParaRPr>
          </a:p>
        </p:txBody>
      </p:sp>
      <p:sp>
        <p:nvSpPr>
          <p:cNvPr id="282" name="Google Shape;282;p10"/>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0" lvl="0" indent="0" algn="l" rtl="0">
              <a:lnSpc>
                <a:spcPct val="100000"/>
              </a:lnSpc>
              <a:spcBef>
                <a:spcPts val="0"/>
              </a:spcBef>
              <a:spcAft>
                <a:spcPts val="0"/>
              </a:spcAft>
              <a:buSzPts val="2560"/>
              <a:buNone/>
            </a:pPr>
            <a:r>
              <a:rPr lang="en-US" sz="3200" dirty="0" err="1">
                <a:solidFill>
                  <a:schemeClr val="dk1"/>
                </a:solidFill>
                <a:latin typeface="Times New Roman"/>
                <a:ea typeface="Times New Roman"/>
                <a:cs typeface="Times New Roman"/>
                <a:sym typeface="Times New Roman"/>
              </a:rPr>
              <a:t>Ví</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dụ</a:t>
            </a:r>
            <a:r>
              <a:rPr lang="en-US" sz="3200" dirty="0">
                <a:solidFill>
                  <a:schemeClr val="dk1"/>
                </a:solidFill>
                <a:latin typeface="Times New Roman"/>
                <a:ea typeface="Times New Roman"/>
                <a:cs typeface="Times New Roman"/>
                <a:sym typeface="Times New Roman"/>
              </a:rPr>
              <a:t> minh </a:t>
            </a:r>
            <a:r>
              <a:rPr lang="en-US" sz="3200" dirty="0" err="1">
                <a:solidFill>
                  <a:schemeClr val="dk1"/>
                </a:solidFill>
                <a:latin typeface="Times New Roman"/>
                <a:ea typeface="Times New Roman"/>
                <a:cs typeface="Times New Roman"/>
                <a:sym typeface="Times New Roman"/>
              </a:rPr>
              <a:t>họa</a:t>
            </a:r>
            <a:r>
              <a:rPr lang="en-US" sz="3200" dirty="0">
                <a:solidFill>
                  <a:schemeClr val="dk1"/>
                </a:solidFill>
                <a:latin typeface="Times New Roman"/>
                <a:ea typeface="Times New Roman"/>
                <a:cs typeface="Times New Roman"/>
                <a:sym typeface="Times New Roman"/>
              </a:rPr>
              <a:t> :</a:t>
            </a:r>
            <a:endParaRPr dirty="0"/>
          </a:p>
          <a:p>
            <a:pPr marL="0" lvl="0" indent="0" algn="l" rtl="0">
              <a:lnSpc>
                <a:spcPct val="100000"/>
              </a:lnSpc>
              <a:spcBef>
                <a:spcPts val="1000"/>
              </a:spcBef>
              <a:spcAft>
                <a:spcPts val="0"/>
              </a:spcAft>
              <a:buSzPts val="2560"/>
              <a:buNone/>
            </a:pP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Xác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định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phân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vùng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tương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đương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a:t>
            </a:r>
            <a:r>
              <a:rPr lang="en-US" sz="3200" dirty="0">
                <a:solidFill>
                  <a:schemeClr val="dk1"/>
                </a:solidFill>
                <a:latin typeface="Times New Roman"/>
                <a:ea typeface="Times New Roman"/>
                <a:cs typeface="Times New Roman"/>
                <a:sym typeface="Times New Roman"/>
              </a:rPr>
              <a:t> test case </a:t>
            </a:r>
            <a:r>
              <a:rPr lang="en-US" sz="3200" dirty="0" err="1">
                <a:solidFill>
                  <a:schemeClr val="dk1"/>
                </a:solidFill>
                <a:latin typeface="Times New Roman"/>
                <a:ea typeface="Times New Roman"/>
                <a:cs typeface="Times New Roman"/>
                <a:sym typeface="Times New Roman"/>
              </a:rPr>
              <a:t>thích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hợp</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theo</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yêu</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cầu</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dưới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đây</a:t>
            </a:r>
            <a:r>
              <a:rPr lang="en-US" sz="3200" dirty="0">
                <a:solidFill>
                  <a:schemeClr val="dk1"/>
                </a:solidFill>
                <a:latin typeface="Times New Roman"/>
                <a:ea typeface="Times New Roman"/>
                <a:cs typeface="Times New Roman"/>
                <a:sym typeface="Times New Roman"/>
              </a:rPr>
              <a:t>:</a:t>
            </a:r>
            <a:endParaRPr dirty="0">
              <a:solidFill>
                <a:schemeClr val="dk1"/>
              </a:solidFill>
            </a:endParaRPr>
          </a:p>
          <a:p>
            <a:pPr marL="400050" lvl="1" indent="0" algn="l" rtl="0">
              <a:lnSpc>
                <a:spcPct val="100000"/>
              </a:lnSpc>
              <a:spcBef>
                <a:spcPts val="1000"/>
              </a:spcBef>
              <a:spcAft>
                <a:spcPts val="0"/>
              </a:spcAft>
              <a:buSzPts val="2560"/>
              <a:buNone/>
            </a:pPr>
            <a:r>
              <a:rPr lang="en-US" sz="3200" dirty="0">
                <a:solidFill>
                  <a:schemeClr val="dk1"/>
                </a:solidFill>
                <a:latin typeface="Times New Roman"/>
                <a:ea typeface="Times New Roman"/>
                <a:cs typeface="Times New Roman"/>
                <a:sym typeface="Times New Roman"/>
              </a:rPr>
              <a:t> - Zip Code - 5 </a:t>
            </a:r>
            <a:r>
              <a:rPr lang="en-US" sz="3200" dirty="0" err="1">
                <a:solidFill>
                  <a:schemeClr val="dk1"/>
                </a:solidFill>
                <a:latin typeface="Times New Roman"/>
                <a:ea typeface="Times New Roman"/>
                <a:cs typeface="Times New Roman"/>
                <a:sym typeface="Times New Roman"/>
              </a:rPr>
              <a:t>chữ</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số</a:t>
            </a:r>
            <a:r>
              <a:rPr lang="en-US" sz="3200" dirty="0">
                <a:solidFill>
                  <a:schemeClr val="dk1"/>
                </a:solidFill>
                <a:latin typeface="Times New Roman"/>
                <a:ea typeface="Times New Roman"/>
                <a:cs typeface="Times New Roman"/>
                <a:sym typeface="Times New Roman"/>
              </a:rPr>
              <a:t>.</a:t>
            </a:r>
            <a:endParaRPr dirty="0">
              <a:solidFill>
                <a:schemeClr val="dk1"/>
              </a:solidFill>
            </a:endParaRPr>
          </a:p>
          <a:p>
            <a:pPr marL="0" lvl="0" indent="0" algn="l" rtl="0">
              <a:lnSpc>
                <a:spcPct val="100000"/>
              </a:lnSpc>
              <a:spcBef>
                <a:spcPts val="1000"/>
              </a:spcBef>
              <a:spcAft>
                <a:spcPts val="0"/>
              </a:spcAft>
              <a:buSzPts val="1440"/>
              <a:buNone/>
            </a:pPr>
            <a:endParaRPr dirty="0">
              <a:solidFill>
                <a:schemeClr val="dk2"/>
              </a:solidFill>
            </a:endParaRPr>
          </a:p>
          <a:p>
            <a:pPr marL="609585" lvl="0" indent="-342888" algn="l" rtl="0">
              <a:lnSpc>
                <a:spcPct val="100000"/>
              </a:lnSpc>
              <a:spcBef>
                <a:spcPts val="0"/>
              </a:spcBef>
              <a:spcAft>
                <a:spcPts val="0"/>
              </a:spcAft>
              <a:buSzPts val="1800"/>
              <a:buNone/>
            </a:pPr>
            <a:endParaRPr dirty="0"/>
          </a:p>
        </p:txBody>
      </p:sp>
      <p:sp>
        <p:nvSpPr>
          <p:cNvPr id="283" name="Google Shape;283;p10"/>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1"/>
          <p:cNvSpPr txBox="1">
            <a:spLocks noGrp="1"/>
          </p:cNvSpPr>
          <p:nvPr>
            <p:ph type="title"/>
          </p:nvPr>
        </p:nvSpPr>
        <p:spPr>
          <a:xfrm>
            <a:off x="1610467" y="276837"/>
            <a:ext cx="9909765" cy="78017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US" dirty="0">
                <a:solidFill>
                  <a:schemeClr val="dk1"/>
                </a:solidFill>
              </a:rPr>
              <a:t>1. </a:t>
            </a:r>
            <a:r>
              <a:rPr lang="en-US" dirty="0" err="1">
                <a:solidFill>
                  <a:schemeClr val="dk1"/>
                </a:solidFill>
              </a:rPr>
              <a:t>Phân</a:t>
            </a:r>
            <a:r>
              <a:rPr lang="en-US" dirty="0">
                <a:solidFill>
                  <a:schemeClr val="dk1"/>
                </a:solidFill>
              </a:rPr>
              <a:t> </a:t>
            </a:r>
            <a:r>
              <a:rPr lang="en-US" dirty="0" err="1">
                <a:solidFill>
                  <a:schemeClr val="dk1"/>
                </a:solidFill>
              </a:rPr>
              <a:t>vùng</a:t>
            </a:r>
            <a:r>
              <a:rPr lang="en-US" dirty="0">
                <a:solidFill>
                  <a:schemeClr val="dk1"/>
                </a:solidFill>
              </a:rPr>
              <a:t> </a:t>
            </a:r>
            <a:r>
              <a:rPr lang="en-US" dirty="0" err="1">
                <a:solidFill>
                  <a:schemeClr val="dk1"/>
                </a:solidFill>
              </a:rPr>
              <a:t>tương</a:t>
            </a:r>
            <a:r>
              <a:rPr lang="en-US" dirty="0">
                <a:solidFill>
                  <a:schemeClr val="dk1"/>
                </a:solidFill>
              </a:rPr>
              <a:t> </a:t>
            </a:r>
            <a:r>
              <a:rPr lang="en-US" dirty="0" err="1">
                <a:solidFill>
                  <a:schemeClr val="dk1"/>
                </a:solidFill>
              </a:rPr>
              <a:t>đương</a:t>
            </a:r>
            <a:r>
              <a:rPr lang="en-US" dirty="0">
                <a:solidFill>
                  <a:schemeClr val="dk1"/>
                </a:solidFill>
              </a:rPr>
              <a:t> (Equivalence partitioning)</a:t>
            </a:r>
            <a:endParaRPr dirty="0">
              <a:solidFill>
                <a:schemeClr val="dk1"/>
              </a:solidFill>
            </a:endParaRPr>
          </a:p>
        </p:txBody>
      </p:sp>
      <p:sp>
        <p:nvSpPr>
          <p:cNvPr id="289" name="Google Shape;289;p11"/>
          <p:cNvSpPr txBox="1">
            <a:spLocks noGrp="1"/>
          </p:cNvSpPr>
          <p:nvPr>
            <p:ph type="body" idx="1"/>
          </p:nvPr>
        </p:nvSpPr>
        <p:spPr>
          <a:xfrm>
            <a:off x="1610468" y="1300294"/>
            <a:ext cx="8971200" cy="465177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0" lvl="0" indent="0" algn="l" rtl="0">
              <a:lnSpc>
                <a:spcPct val="100000"/>
              </a:lnSpc>
              <a:spcBef>
                <a:spcPts val="0"/>
              </a:spcBef>
              <a:spcAft>
                <a:spcPts val="0"/>
              </a:spcAft>
              <a:buSzPts val="2240"/>
              <a:buNone/>
            </a:pPr>
            <a:r>
              <a:rPr lang="en-US" sz="2800">
                <a:solidFill>
                  <a:schemeClr val="dk1"/>
                </a:solidFill>
                <a:latin typeface="Times New Roman"/>
                <a:ea typeface="Times New Roman"/>
                <a:cs typeface="Times New Roman"/>
                <a:sym typeface="Times New Roman"/>
              </a:rPr>
              <a:t>Bài Làm :</a:t>
            </a:r>
            <a:endParaRPr>
              <a:solidFill>
                <a:schemeClr val="dk1"/>
              </a:solidFill>
            </a:endParaRPr>
          </a:p>
          <a:p>
            <a:pPr marL="0" lvl="0" indent="0" algn="l" rtl="0">
              <a:lnSpc>
                <a:spcPct val="100000"/>
              </a:lnSpc>
              <a:spcBef>
                <a:spcPts val="1000"/>
              </a:spcBef>
              <a:spcAft>
                <a:spcPts val="0"/>
              </a:spcAft>
              <a:buSzPts val="2240"/>
              <a:buNone/>
            </a:pPr>
            <a:r>
              <a:rPr lang="en-US" sz="2800" b="1">
                <a:solidFill>
                  <a:schemeClr val="dk1"/>
                </a:solidFill>
                <a:latin typeface="Times New Roman"/>
                <a:ea typeface="Times New Roman"/>
                <a:cs typeface="Times New Roman"/>
                <a:sym typeface="Times New Roman"/>
              </a:rPr>
              <a:t>       Phân vùng tương đương ZIP Code</a:t>
            </a:r>
            <a:endParaRPr sz="2800">
              <a:solidFill>
                <a:schemeClr val="dk1"/>
              </a:solidFill>
              <a:latin typeface="Times New Roman"/>
              <a:ea typeface="Times New Roman"/>
              <a:cs typeface="Times New Roman"/>
              <a:sym typeface="Times New Roman"/>
            </a:endParaRPr>
          </a:p>
          <a:p>
            <a:pPr marL="742950" lvl="1" indent="-285750" algn="l" rtl="0">
              <a:lnSpc>
                <a:spcPct val="100000"/>
              </a:lnSpc>
              <a:spcBef>
                <a:spcPts val="100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Ký tự số:</a:t>
            </a:r>
            <a:endParaRPr>
              <a:solidFill>
                <a:schemeClr val="dk1"/>
              </a:solidFill>
            </a:endParaRPr>
          </a:p>
          <a:p>
            <a:pPr marL="1257300" lvl="3" indent="0" algn="l" rtl="0">
              <a:lnSpc>
                <a:spcPct val="100000"/>
              </a:lnSpc>
              <a:spcBef>
                <a:spcPts val="1000"/>
              </a:spcBef>
              <a:spcAft>
                <a:spcPts val="0"/>
              </a:spcAft>
              <a:buSzPts val="2240"/>
              <a:buNone/>
            </a:pPr>
            <a:r>
              <a:rPr lang="en-US" sz="2800">
                <a:solidFill>
                  <a:schemeClr val="dk1"/>
                </a:solidFill>
                <a:latin typeface="Times New Roman"/>
                <a:ea typeface="Times New Roman"/>
                <a:cs typeface="Times New Roman"/>
                <a:sym typeface="Times New Roman"/>
              </a:rPr>
              <a:t>+ Nhập &lt; 5 ký tự</a:t>
            </a:r>
            <a:endParaRPr/>
          </a:p>
          <a:p>
            <a:pPr marL="1257300" lvl="3" indent="0" algn="l" rtl="0">
              <a:lnSpc>
                <a:spcPct val="100000"/>
              </a:lnSpc>
              <a:spcBef>
                <a:spcPts val="1000"/>
              </a:spcBef>
              <a:spcAft>
                <a:spcPts val="0"/>
              </a:spcAft>
              <a:buSzPts val="2240"/>
              <a:buNone/>
            </a:pPr>
            <a:r>
              <a:rPr lang="en-US" sz="2800">
                <a:solidFill>
                  <a:schemeClr val="dk1"/>
                </a:solidFill>
                <a:latin typeface="Times New Roman"/>
                <a:ea typeface="Times New Roman"/>
                <a:cs typeface="Times New Roman"/>
                <a:sym typeface="Times New Roman"/>
              </a:rPr>
              <a:t>+ Nhập = 5 ký tự số</a:t>
            </a:r>
            <a:endParaRPr/>
          </a:p>
          <a:p>
            <a:pPr marL="1257300" lvl="3" indent="0" algn="l" rtl="0">
              <a:lnSpc>
                <a:spcPct val="100000"/>
              </a:lnSpc>
              <a:spcBef>
                <a:spcPts val="1000"/>
              </a:spcBef>
              <a:spcAft>
                <a:spcPts val="0"/>
              </a:spcAft>
              <a:buSzPts val="2240"/>
              <a:buNone/>
            </a:pPr>
            <a:r>
              <a:rPr lang="en-US" sz="2800">
                <a:solidFill>
                  <a:schemeClr val="dk1"/>
                </a:solidFill>
                <a:latin typeface="Times New Roman"/>
                <a:ea typeface="Times New Roman"/>
                <a:cs typeface="Times New Roman"/>
                <a:sym typeface="Times New Roman"/>
              </a:rPr>
              <a:t>+ Nhập&gt; 5 ký tự</a:t>
            </a:r>
            <a:endParaRPr/>
          </a:p>
          <a:p>
            <a:pPr marL="742950" lvl="1" indent="-285750" algn="l" rtl="0">
              <a:lnSpc>
                <a:spcPct val="100000"/>
              </a:lnSpc>
              <a:spcBef>
                <a:spcPts val="100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Không nhập ký tự nào</a:t>
            </a:r>
            <a:endParaRPr/>
          </a:p>
          <a:p>
            <a:pPr marL="742950" lvl="1" indent="-285750" algn="l" rtl="0">
              <a:lnSpc>
                <a:spcPct val="100000"/>
              </a:lnSpc>
              <a:spcBef>
                <a:spcPts val="100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Ký tự chữ</a:t>
            </a:r>
            <a:endParaRPr/>
          </a:p>
          <a:p>
            <a:pPr marL="742950" lvl="1" indent="-285750" algn="l" rtl="0">
              <a:lnSpc>
                <a:spcPct val="100000"/>
              </a:lnSpc>
              <a:spcBef>
                <a:spcPts val="100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Ký tự đặc biệt</a:t>
            </a:r>
            <a:endParaRPr/>
          </a:p>
          <a:p>
            <a:pPr marL="0" lvl="0" indent="0" algn="l" rtl="0">
              <a:lnSpc>
                <a:spcPct val="100000"/>
              </a:lnSpc>
              <a:spcBef>
                <a:spcPts val="1000"/>
              </a:spcBef>
              <a:spcAft>
                <a:spcPts val="0"/>
              </a:spcAft>
              <a:buSzPts val="1440"/>
              <a:buNone/>
            </a:pPr>
            <a:endParaRPr>
              <a:solidFill>
                <a:schemeClr val="dk2"/>
              </a:solidFill>
            </a:endParaRPr>
          </a:p>
          <a:p>
            <a:pPr marL="609585" lvl="0" indent="-342888" algn="l" rtl="0">
              <a:lnSpc>
                <a:spcPct val="100000"/>
              </a:lnSpc>
              <a:spcBef>
                <a:spcPts val="0"/>
              </a:spcBef>
              <a:spcAft>
                <a:spcPts val="0"/>
              </a:spcAft>
              <a:buSzPts val="1800"/>
              <a:buNone/>
            </a:pPr>
            <a:endParaRPr/>
          </a:p>
        </p:txBody>
      </p:sp>
      <p:sp>
        <p:nvSpPr>
          <p:cNvPr id="290" name="Google Shape;290;p11"/>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2"/>
          <p:cNvSpPr txBox="1">
            <a:spLocks noGrp="1"/>
          </p:cNvSpPr>
          <p:nvPr>
            <p:ph type="title"/>
          </p:nvPr>
        </p:nvSpPr>
        <p:spPr>
          <a:xfrm>
            <a:off x="1610467" y="276837"/>
            <a:ext cx="9694841" cy="78017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US" dirty="0">
                <a:solidFill>
                  <a:schemeClr val="dk1"/>
                </a:solidFill>
              </a:rPr>
              <a:t>1. </a:t>
            </a:r>
            <a:r>
              <a:rPr lang="en-US" dirty="0" err="1">
                <a:solidFill>
                  <a:schemeClr val="dk1"/>
                </a:solidFill>
              </a:rPr>
              <a:t>Phân</a:t>
            </a:r>
            <a:r>
              <a:rPr lang="en-US" dirty="0">
                <a:solidFill>
                  <a:schemeClr val="dk1"/>
                </a:solidFill>
              </a:rPr>
              <a:t> </a:t>
            </a:r>
            <a:r>
              <a:rPr lang="en-US" dirty="0" err="1">
                <a:solidFill>
                  <a:schemeClr val="dk1"/>
                </a:solidFill>
              </a:rPr>
              <a:t>vùng</a:t>
            </a:r>
            <a:r>
              <a:rPr lang="en-US" dirty="0">
                <a:solidFill>
                  <a:schemeClr val="dk1"/>
                </a:solidFill>
              </a:rPr>
              <a:t> </a:t>
            </a:r>
            <a:r>
              <a:rPr lang="en-US" dirty="0" err="1">
                <a:solidFill>
                  <a:schemeClr val="dk1"/>
                </a:solidFill>
              </a:rPr>
              <a:t>tương</a:t>
            </a:r>
            <a:r>
              <a:rPr lang="en-US" dirty="0">
                <a:solidFill>
                  <a:schemeClr val="dk1"/>
                </a:solidFill>
              </a:rPr>
              <a:t> </a:t>
            </a:r>
            <a:r>
              <a:rPr lang="en-US" dirty="0" err="1">
                <a:solidFill>
                  <a:schemeClr val="dk1"/>
                </a:solidFill>
              </a:rPr>
              <a:t>đương</a:t>
            </a:r>
            <a:r>
              <a:rPr lang="en-US" dirty="0">
                <a:solidFill>
                  <a:schemeClr val="dk1"/>
                </a:solidFill>
              </a:rPr>
              <a:t> (Equivalence partitioning)</a:t>
            </a:r>
            <a:endParaRPr dirty="0">
              <a:solidFill>
                <a:schemeClr val="dk1"/>
              </a:solidFill>
            </a:endParaRPr>
          </a:p>
        </p:txBody>
      </p:sp>
      <p:sp>
        <p:nvSpPr>
          <p:cNvPr id="296" name="Google Shape;296;p12"/>
          <p:cNvSpPr txBox="1">
            <a:spLocks noGrp="1"/>
          </p:cNvSpPr>
          <p:nvPr>
            <p:ph type="body" idx="1"/>
          </p:nvPr>
        </p:nvSpPr>
        <p:spPr>
          <a:xfrm>
            <a:off x="1610468" y="1593908"/>
            <a:ext cx="8971200" cy="435815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457200" lvl="0" indent="-457200" algn="l" rtl="0">
              <a:lnSpc>
                <a:spcPct val="100000"/>
              </a:lnSpc>
              <a:spcBef>
                <a:spcPts val="0"/>
              </a:spcBef>
              <a:spcAft>
                <a:spcPts val="0"/>
              </a:spcAft>
              <a:buSzPts val="2400"/>
              <a:buFont typeface="Noto Sans Symbols"/>
              <a:buChar char="✔"/>
            </a:pPr>
            <a:r>
              <a:rPr lang="en-US" sz="2800">
                <a:solidFill>
                  <a:schemeClr val="dk1"/>
                </a:solidFill>
                <a:latin typeface="Times New Roman"/>
                <a:ea typeface="Times New Roman"/>
                <a:cs typeface="Times New Roman"/>
                <a:sym typeface="Times New Roman"/>
              </a:rPr>
              <a:t>Điều kiện đầu vào yêu cầu một giá trị xác định, phân hoạch thành một lớp tương đương hợp lệ và hai lớp tương đương không hợp lệ.</a:t>
            </a:r>
            <a:endParaRPr sz="2800">
              <a:solidFill>
                <a:schemeClr val="dk1"/>
              </a:solidFill>
            </a:endParaRPr>
          </a:p>
          <a:p>
            <a:pPr marL="457200" lvl="0" indent="-457200" algn="l" rtl="0">
              <a:lnSpc>
                <a:spcPct val="100000"/>
              </a:lnSpc>
              <a:spcBef>
                <a:spcPts val="1000"/>
              </a:spcBef>
              <a:spcAft>
                <a:spcPts val="0"/>
              </a:spcAft>
              <a:buSzPts val="2400"/>
              <a:buFont typeface="Noto Sans Symbols"/>
              <a:buChar char="✔"/>
            </a:pPr>
            <a:r>
              <a:rPr lang="en-US" sz="2800">
                <a:solidFill>
                  <a:schemeClr val="dk1"/>
                </a:solidFill>
                <a:latin typeface="Times New Roman"/>
                <a:ea typeface="Times New Roman"/>
                <a:cs typeface="Times New Roman"/>
                <a:sym typeface="Times New Roman"/>
              </a:rPr>
              <a:t> Chẳng hạn, như ở ví dụ trên , coi đầu vào X= 5 ( X là zip code ) Thì lớp hợp lệ là X=5 và các lớp không hợp lệ là X&lt;5 và X&gt; 5</a:t>
            </a:r>
            <a:endParaRPr sz="2800">
              <a:solidFill>
                <a:schemeClr val="dk1"/>
              </a:solidFill>
            </a:endParaRPr>
          </a:p>
          <a:p>
            <a:pPr marL="0" lvl="0" indent="0" algn="l" rtl="0">
              <a:lnSpc>
                <a:spcPct val="100000"/>
              </a:lnSpc>
              <a:spcBef>
                <a:spcPts val="1000"/>
              </a:spcBef>
              <a:spcAft>
                <a:spcPts val="0"/>
              </a:spcAft>
              <a:buSzPts val="1440"/>
              <a:buNone/>
            </a:pPr>
            <a:endParaRPr>
              <a:solidFill>
                <a:schemeClr val="dk2"/>
              </a:solidFill>
            </a:endParaRPr>
          </a:p>
          <a:p>
            <a:pPr marL="609585" lvl="0" indent="-342888" algn="l" rtl="0">
              <a:lnSpc>
                <a:spcPct val="100000"/>
              </a:lnSpc>
              <a:spcBef>
                <a:spcPts val="0"/>
              </a:spcBef>
              <a:spcAft>
                <a:spcPts val="0"/>
              </a:spcAft>
              <a:buSzPts val="1800"/>
              <a:buNone/>
            </a:pPr>
            <a:endParaRPr/>
          </a:p>
        </p:txBody>
      </p:sp>
      <p:sp>
        <p:nvSpPr>
          <p:cNvPr id="297" name="Google Shape;297;p12"/>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3"/>
          <p:cNvSpPr txBox="1">
            <a:spLocks noGrp="1"/>
          </p:cNvSpPr>
          <p:nvPr>
            <p:ph type="title"/>
          </p:nvPr>
        </p:nvSpPr>
        <p:spPr>
          <a:xfrm>
            <a:off x="1610467" y="276837"/>
            <a:ext cx="9909765" cy="78017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US" dirty="0">
                <a:solidFill>
                  <a:schemeClr val="dk1"/>
                </a:solidFill>
              </a:rPr>
              <a:t>1. </a:t>
            </a:r>
            <a:r>
              <a:rPr lang="en-US" dirty="0" err="1">
                <a:solidFill>
                  <a:schemeClr val="dk1"/>
                </a:solidFill>
              </a:rPr>
              <a:t>Phân</a:t>
            </a:r>
            <a:r>
              <a:rPr lang="en-US" dirty="0">
                <a:solidFill>
                  <a:schemeClr val="dk1"/>
                </a:solidFill>
              </a:rPr>
              <a:t> </a:t>
            </a:r>
            <a:r>
              <a:rPr lang="en-US" dirty="0" err="1">
                <a:solidFill>
                  <a:schemeClr val="dk1"/>
                </a:solidFill>
              </a:rPr>
              <a:t>vùng</a:t>
            </a:r>
            <a:r>
              <a:rPr lang="en-US" dirty="0">
                <a:solidFill>
                  <a:schemeClr val="dk1"/>
                </a:solidFill>
              </a:rPr>
              <a:t> </a:t>
            </a:r>
            <a:r>
              <a:rPr lang="en-US" dirty="0" err="1">
                <a:solidFill>
                  <a:schemeClr val="dk1"/>
                </a:solidFill>
              </a:rPr>
              <a:t>tương</a:t>
            </a:r>
            <a:r>
              <a:rPr lang="en-US" dirty="0">
                <a:solidFill>
                  <a:schemeClr val="dk1"/>
                </a:solidFill>
              </a:rPr>
              <a:t> </a:t>
            </a:r>
            <a:r>
              <a:rPr lang="en-US" dirty="0" err="1">
                <a:solidFill>
                  <a:schemeClr val="dk1"/>
                </a:solidFill>
              </a:rPr>
              <a:t>đương</a:t>
            </a:r>
            <a:r>
              <a:rPr lang="en-US" dirty="0">
                <a:solidFill>
                  <a:schemeClr val="dk1"/>
                </a:solidFill>
              </a:rPr>
              <a:t> (Equivalence partitioning)</a:t>
            </a:r>
            <a:endParaRPr dirty="0">
              <a:solidFill>
                <a:schemeClr val="dk1"/>
              </a:solidFill>
            </a:endParaRPr>
          </a:p>
        </p:txBody>
      </p:sp>
      <p:sp>
        <p:nvSpPr>
          <p:cNvPr id="303" name="Google Shape;303;p13"/>
          <p:cNvSpPr txBox="1">
            <a:spLocks noGrp="1"/>
          </p:cNvSpPr>
          <p:nvPr>
            <p:ph type="body" idx="1"/>
          </p:nvPr>
        </p:nvSpPr>
        <p:spPr>
          <a:xfrm>
            <a:off x="1610468" y="1593908"/>
            <a:ext cx="8971200" cy="435815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0" lvl="0" indent="0" algn="l" rtl="0">
              <a:lnSpc>
                <a:spcPct val="100000"/>
              </a:lnSpc>
              <a:spcBef>
                <a:spcPts val="1000"/>
              </a:spcBef>
              <a:spcAft>
                <a:spcPts val="0"/>
              </a:spcAft>
              <a:buSzPts val="1440"/>
              <a:buNone/>
            </a:pPr>
            <a:endParaRPr>
              <a:solidFill>
                <a:schemeClr val="dk2"/>
              </a:solidFill>
            </a:endParaRPr>
          </a:p>
          <a:p>
            <a:pPr marL="609585" lvl="0" indent="-342888" algn="l" rtl="0">
              <a:lnSpc>
                <a:spcPct val="100000"/>
              </a:lnSpc>
              <a:spcBef>
                <a:spcPts val="0"/>
              </a:spcBef>
              <a:spcAft>
                <a:spcPts val="0"/>
              </a:spcAft>
              <a:buSzPts val="1800"/>
              <a:buNone/>
            </a:pPr>
            <a:endParaRPr/>
          </a:p>
        </p:txBody>
      </p:sp>
      <p:sp>
        <p:nvSpPr>
          <p:cNvPr id="304" name="Google Shape;304;p13"/>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13</a:t>
            </a:fld>
            <a:endParaRPr/>
          </a:p>
        </p:txBody>
      </p:sp>
      <p:pic>
        <p:nvPicPr>
          <p:cNvPr id="305" name="Google Shape;305;p13"/>
          <p:cNvPicPr preferRelativeResize="0"/>
          <p:nvPr/>
        </p:nvPicPr>
        <p:blipFill rotWithShape="1">
          <a:blip r:embed="rId3">
            <a:alphaModFix/>
          </a:blip>
          <a:srcRect/>
          <a:stretch/>
        </p:blipFill>
        <p:spPr>
          <a:xfrm>
            <a:off x="160093" y="2210696"/>
            <a:ext cx="11666147" cy="3513909"/>
          </a:xfrm>
          <a:prstGeom prst="rect">
            <a:avLst/>
          </a:prstGeom>
          <a:noFill/>
          <a:ln>
            <a:noFill/>
          </a:ln>
          <a:effectLst>
            <a:outerShdw blurRad="42863" dist="9525" dir="5400000" algn="bl" rotWithShape="0">
              <a:schemeClr val="lt1">
                <a:alpha val="24705"/>
              </a:scheme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4"/>
          <p:cNvSpPr txBox="1">
            <a:spLocks noGrp="1"/>
          </p:cNvSpPr>
          <p:nvPr>
            <p:ph type="title"/>
          </p:nvPr>
        </p:nvSpPr>
        <p:spPr>
          <a:xfrm>
            <a:off x="1610467" y="293615"/>
            <a:ext cx="9909765" cy="101506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rmAutofit/>
          </a:bodyPr>
          <a:lstStyle/>
          <a:p>
            <a:pPr marL="0" lvl="0" indent="0" algn="l" rtl="0">
              <a:lnSpc>
                <a:spcPct val="90000"/>
              </a:lnSpc>
              <a:spcBef>
                <a:spcPts val="0"/>
              </a:spcBef>
              <a:spcAft>
                <a:spcPts val="0"/>
              </a:spcAft>
              <a:buSzPts val="3200"/>
              <a:buNone/>
            </a:pPr>
            <a:r>
              <a:rPr lang="en-US" dirty="0"/>
              <a:t>1. </a:t>
            </a:r>
            <a:r>
              <a:rPr lang="en-US" dirty="0" err="1"/>
              <a:t>Phân</a:t>
            </a:r>
            <a:r>
              <a:rPr lang="en-US" dirty="0"/>
              <a:t> </a:t>
            </a:r>
            <a:r>
              <a:rPr lang="en-US" dirty="0" err="1"/>
              <a:t>vùng</a:t>
            </a:r>
            <a:r>
              <a:rPr lang="en-US" dirty="0"/>
              <a:t> </a:t>
            </a:r>
            <a:r>
              <a:rPr lang="en-US" dirty="0" err="1"/>
              <a:t>tương</a:t>
            </a:r>
            <a:r>
              <a:rPr lang="en-US" dirty="0"/>
              <a:t> </a:t>
            </a:r>
            <a:r>
              <a:rPr lang="en-US" dirty="0" err="1"/>
              <a:t>đương</a:t>
            </a:r>
            <a:r>
              <a:rPr lang="en-US" dirty="0"/>
              <a:t> (Equivalence partitioning)</a:t>
            </a:r>
            <a:endParaRPr dirty="0"/>
          </a:p>
        </p:txBody>
      </p:sp>
      <p:sp>
        <p:nvSpPr>
          <p:cNvPr id="311" name="Google Shape;311;p14"/>
          <p:cNvSpPr txBox="1">
            <a:spLocks noGrp="1"/>
          </p:cNvSpPr>
          <p:nvPr>
            <p:ph type="body" idx="1"/>
          </p:nvPr>
        </p:nvSpPr>
        <p:spPr>
          <a:xfrm>
            <a:off x="1610367" y="1906867"/>
            <a:ext cx="4191600" cy="4354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rmAutofit/>
          </a:bodyPr>
          <a:lstStyle/>
          <a:p>
            <a:pPr marL="0" lvl="0" indent="0" algn="l" rtl="0">
              <a:lnSpc>
                <a:spcPct val="100000"/>
              </a:lnSpc>
              <a:spcBef>
                <a:spcPts val="1000"/>
              </a:spcBef>
              <a:spcAft>
                <a:spcPts val="0"/>
              </a:spcAft>
              <a:buSzPts val="1440"/>
              <a:buNone/>
            </a:pPr>
            <a:endParaRPr/>
          </a:p>
          <a:p>
            <a:pPr marL="609585" lvl="0" indent="-347121" algn="l" rtl="0">
              <a:lnSpc>
                <a:spcPct val="100000"/>
              </a:lnSpc>
              <a:spcBef>
                <a:spcPts val="0"/>
              </a:spcBef>
              <a:spcAft>
                <a:spcPts val="0"/>
              </a:spcAft>
              <a:buSzPts val="2000"/>
              <a:buNone/>
            </a:pPr>
            <a:endParaRPr/>
          </a:p>
        </p:txBody>
      </p:sp>
      <p:sp>
        <p:nvSpPr>
          <p:cNvPr id="312" name="Google Shape;312;p14"/>
          <p:cNvSpPr txBox="1">
            <a:spLocks noGrp="1"/>
          </p:cNvSpPr>
          <p:nvPr>
            <p:ph type="body" idx="2"/>
          </p:nvPr>
        </p:nvSpPr>
        <p:spPr>
          <a:xfrm>
            <a:off x="961053" y="1906867"/>
            <a:ext cx="9620532" cy="4354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0" lvl="0" indent="0" algn="l" rtl="0">
              <a:lnSpc>
                <a:spcPct val="100000"/>
              </a:lnSpc>
              <a:spcBef>
                <a:spcPts val="0"/>
              </a:spcBef>
              <a:spcAft>
                <a:spcPts val="0"/>
              </a:spcAft>
              <a:buSzPts val="2240"/>
              <a:buNone/>
            </a:pPr>
            <a:r>
              <a:rPr lang="en-US" sz="2800">
                <a:solidFill>
                  <a:schemeClr val="dk1"/>
                </a:solidFill>
                <a:latin typeface="Times New Roman"/>
                <a:ea typeface="Times New Roman"/>
                <a:cs typeface="Times New Roman"/>
                <a:sym typeface="Times New Roman"/>
              </a:rPr>
              <a:t>Từ bảng các lớp tương đương này =&gt; phát triển thành testcase như sau :</a:t>
            </a:r>
            <a:endParaRPr>
              <a:solidFill>
                <a:schemeClr val="dk1"/>
              </a:solidFill>
            </a:endParaRPr>
          </a:p>
          <a:p>
            <a:pPr marL="742950" lvl="1" indent="-285750">
              <a:spcBef>
                <a:spcPts val="1000"/>
              </a:spcBef>
              <a:buSzPts val="2240"/>
              <a:buFont typeface="Noto Sans Symbols"/>
              <a:buChar char="❑"/>
            </a:pPr>
            <a:r>
              <a:rPr lang="en-US" sz="2800">
                <a:latin typeface="Times New Roman"/>
                <a:ea typeface="Times New Roman"/>
                <a:cs typeface="Times New Roman"/>
                <a:sym typeface="Times New Roman"/>
              </a:rPr>
              <a:t>Case </a:t>
            </a:r>
            <a:r>
              <a:rPr lang="en-US" sz="2800" smtClean="0">
                <a:latin typeface="Times New Roman"/>
                <a:ea typeface="Times New Roman"/>
                <a:cs typeface="Times New Roman"/>
                <a:sym typeface="Times New Roman"/>
              </a:rPr>
              <a:t>1 : Nhập </a:t>
            </a:r>
            <a:r>
              <a:rPr lang="en-US" sz="2800">
                <a:solidFill>
                  <a:schemeClr val="dk1"/>
                </a:solidFill>
                <a:latin typeface="Times New Roman"/>
                <a:ea typeface="Times New Roman"/>
                <a:cs typeface="Times New Roman"/>
                <a:sym typeface="Times New Roman"/>
              </a:rPr>
              <a:t>Zip Code  = Số  -&gt; Hợp lệ</a:t>
            </a:r>
            <a:endParaRPr/>
          </a:p>
          <a:p>
            <a:pPr marL="742950" lvl="1" indent="-285750">
              <a:spcBef>
                <a:spcPts val="1000"/>
              </a:spcBef>
              <a:buSzPts val="2240"/>
              <a:buFont typeface="Noto Sans Symbols"/>
              <a:buChar char="❑"/>
            </a:pPr>
            <a:r>
              <a:rPr lang="en-US" sz="2800">
                <a:latin typeface="Times New Roman"/>
                <a:ea typeface="Times New Roman"/>
                <a:cs typeface="Times New Roman"/>
                <a:sym typeface="Times New Roman"/>
              </a:rPr>
              <a:t>Case </a:t>
            </a:r>
            <a:r>
              <a:rPr lang="en-US" sz="2800" smtClean="0">
                <a:latin typeface="Times New Roman"/>
                <a:ea typeface="Times New Roman"/>
                <a:cs typeface="Times New Roman"/>
                <a:sym typeface="Times New Roman"/>
              </a:rPr>
              <a:t>2: Nhập </a:t>
            </a:r>
            <a:r>
              <a:rPr lang="en-US" sz="2800">
                <a:solidFill>
                  <a:schemeClr val="dk1"/>
                </a:solidFill>
                <a:latin typeface="Times New Roman"/>
                <a:ea typeface="Times New Roman"/>
                <a:cs typeface="Times New Roman"/>
                <a:sym typeface="Times New Roman"/>
              </a:rPr>
              <a:t>Zip Code = Chữ -&gt; Không hợp lệ</a:t>
            </a:r>
            <a:endParaRPr/>
          </a:p>
          <a:p>
            <a:pPr marL="742950" lvl="1" indent="-285750">
              <a:spcBef>
                <a:spcPts val="1000"/>
              </a:spcBef>
              <a:buSzPts val="2240"/>
              <a:buFont typeface="Noto Sans Symbols"/>
              <a:buChar char="❑"/>
            </a:pPr>
            <a:r>
              <a:rPr lang="en-US" sz="2800">
                <a:latin typeface="Times New Roman"/>
                <a:ea typeface="Times New Roman"/>
                <a:cs typeface="Times New Roman"/>
                <a:sym typeface="Times New Roman"/>
              </a:rPr>
              <a:t>Case </a:t>
            </a:r>
            <a:r>
              <a:rPr lang="en-US" sz="2800" smtClean="0">
                <a:latin typeface="Times New Roman"/>
                <a:ea typeface="Times New Roman"/>
                <a:cs typeface="Times New Roman"/>
                <a:sym typeface="Times New Roman"/>
              </a:rPr>
              <a:t>3: Nhập </a:t>
            </a:r>
            <a:r>
              <a:rPr lang="en-US" sz="2800">
                <a:solidFill>
                  <a:schemeClr val="dk1"/>
                </a:solidFill>
                <a:latin typeface="Times New Roman"/>
                <a:ea typeface="Times New Roman"/>
                <a:cs typeface="Times New Roman"/>
                <a:sym typeface="Times New Roman"/>
              </a:rPr>
              <a:t>Zip Code = ký tự đặc biệt -&gt; Không hợp lệ</a:t>
            </a:r>
            <a:endParaRPr/>
          </a:p>
          <a:p>
            <a:pPr marL="742950" lvl="1" indent="-285750">
              <a:spcBef>
                <a:spcPts val="1000"/>
              </a:spcBef>
              <a:buSzPts val="2240"/>
              <a:buFont typeface="Noto Sans Symbols"/>
              <a:buChar char="❑"/>
            </a:pPr>
            <a:r>
              <a:rPr lang="en-US" sz="2800">
                <a:solidFill>
                  <a:schemeClr val="dk1"/>
                </a:solidFill>
                <a:latin typeface="Times New Roman"/>
                <a:ea typeface="Times New Roman"/>
                <a:cs typeface="Times New Roman"/>
                <a:sym typeface="Times New Roman"/>
              </a:rPr>
              <a:t> </a:t>
            </a:r>
            <a:r>
              <a:rPr lang="en-US" sz="2800">
                <a:latin typeface="Times New Roman"/>
                <a:ea typeface="Times New Roman"/>
                <a:cs typeface="Times New Roman"/>
                <a:sym typeface="Times New Roman"/>
              </a:rPr>
              <a:t>Case </a:t>
            </a:r>
            <a:r>
              <a:rPr lang="en-US" sz="2800" smtClean="0">
                <a:latin typeface="Times New Roman"/>
                <a:ea typeface="Times New Roman"/>
                <a:cs typeface="Times New Roman"/>
                <a:sym typeface="Times New Roman"/>
              </a:rPr>
              <a:t>4: Nhập </a:t>
            </a:r>
            <a:r>
              <a:rPr lang="en-US" sz="2800">
                <a:solidFill>
                  <a:schemeClr val="dk1"/>
                </a:solidFill>
                <a:latin typeface="Times New Roman"/>
                <a:ea typeface="Times New Roman"/>
                <a:cs typeface="Times New Roman"/>
                <a:sym typeface="Times New Roman"/>
              </a:rPr>
              <a:t>zip code = 5 ký tự số -&gt; Hợp lệ</a:t>
            </a:r>
            <a:endParaRPr/>
          </a:p>
          <a:p>
            <a:pPr marL="742950" lvl="1" indent="-285750">
              <a:spcBef>
                <a:spcPts val="1000"/>
              </a:spcBef>
              <a:buSzPts val="2240"/>
              <a:buFont typeface="Noto Sans Symbols"/>
              <a:buChar char="❑"/>
            </a:pPr>
            <a:r>
              <a:rPr lang="en-US" sz="2800">
                <a:latin typeface="Times New Roman"/>
                <a:ea typeface="Times New Roman"/>
                <a:cs typeface="Times New Roman"/>
                <a:sym typeface="Times New Roman"/>
              </a:rPr>
              <a:t>Case </a:t>
            </a:r>
            <a:r>
              <a:rPr lang="en-US" sz="2800" smtClean="0">
                <a:latin typeface="Times New Roman"/>
                <a:ea typeface="Times New Roman"/>
                <a:cs typeface="Times New Roman"/>
                <a:sym typeface="Times New Roman"/>
              </a:rPr>
              <a:t>5: Nhập </a:t>
            </a:r>
            <a:r>
              <a:rPr lang="en-US" sz="2800">
                <a:solidFill>
                  <a:schemeClr val="dk1"/>
                </a:solidFill>
                <a:latin typeface="Times New Roman"/>
                <a:ea typeface="Times New Roman"/>
                <a:cs typeface="Times New Roman"/>
                <a:sym typeface="Times New Roman"/>
              </a:rPr>
              <a:t>zip code &lt; 5 ký tự -&gt; Ko hợp lệ</a:t>
            </a:r>
            <a:endParaRPr/>
          </a:p>
          <a:p>
            <a:pPr marL="742950" lvl="1" indent="-285750">
              <a:spcBef>
                <a:spcPts val="1000"/>
              </a:spcBef>
              <a:buSzPts val="2240"/>
              <a:buFont typeface="Noto Sans Symbols"/>
              <a:buChar char="❑"/>
            </a:pPr>
            <a:r>
              <a:rPr lang="en-US" sz="2800">
                <a:latin typeface="Times New Roman"/>
                <a:ea typeface="Times New Roman"/>
                <a:cs typeface="Times New Roman"/>
                <a:sym typeface="Times New Roman"/>
              </a:rPr>
              <a:t>Case </a:t>
            </a:r>
            <a:r>
              <a:rPr lang="en-US" sz="2800" smtClean="0">
                <a:latin typeface="Times New Roman"/>
                <a:ea typeface="Times New Roman"/>
                <a:cs typeface="Times New Roman"/>
                <a:sym typeface="Times New Roman"/>
              </a:rPr>
              <a:t>6: Nhập </a:t>
            </a:r>
            <a:r>
              <a:rPr lang="en-US" sz="2800">
                <a:solidFill>
                  <a:schemeClr val="dk1"/>
                </a:solidFill>
                <a:latin typeface="Times New Roman"/>
                <a:ea typeface="Times New Roman"/>
                <a:cs typeface="Times New Roman"/>
                <a:sym typeface="Times New Roman"/>
              </a:rPr>
              <a:t>zip code &gt; 5 ký tự -&gt; Ko hợp lệ</a:t>
            </a:r>
            <a:endParaRPr>
              <a:solidFill>
                <a:schemeClr val="dk1"/>
              </a:solidFill>
            </a:endParaRPr>
          </a:p>
        </p:txBody>
      </p:sp>
      <p:sp>
        <p:nvSpPr>
          <p:cNvPr id="313" name="Google Shape;313;p14"/>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600"/>
              </a:spcAft>
              <a:buSzPts val="1600"/>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5"/>
          <p:cNvSpPr txBox="1">
            <a:spLocks noGrp="1"/>
          </p:cNvSpPr>
          <p:nvPr>
            <p:ph type="title"/>
          </p:nvPr>
        </p:nvSpPr>
        <p:spPr>
          <a:xfrm>
            <a:off x="1610468" y="444617"/>
            <a:ext cx="8971200" cy="116445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sz="4000" b="1" dirty="0" err="1">
                <a:solidFill>
                  <a:schemeClr val="dk1"/>
                </a:solidFill>
                <a:latin typeface="Arial"/>
                <a:ea typeface="Arial"/>
                <a:cs typeface="Arial"/>
                <a:sym typeface="Arial"/>
              </a:rPr>
              <a:t>Thực</a:t>
            </a:r>
            <a:r>
              <a:rPr lang="en-US" sz="4000" b="1" dirty="0">
                <a:solidFill>
                  <a:schemeClr val="dk1"/>
                </a:solidFill>
                <a:latin typeface="Arial"/>
                <a:ea typeface="Arial"/>
                <a:cs typeface="Arial"/>
                <a:sym typeface="Arial"/>
              </a:rPr>
              <a:t> </a:t>
            </a:r>
            <a:r>
              <a:rPr lang="en-US" sz="4000" b="1" dirty="0" err="1">
                <a:solidFill>
                  <a:schemeClr val="dk1"/>
                </a:solidFill>
                <a:latin typeface="Arial"/>
                <a:ea typeface="Arial"/>
                <a:cs typeface="Arial"/>
                <a:sym typeface="Arial"/>
              </a:rPr>
              <a:t>hành</a:t>
            </a:r>
            <a:endParaRPr sz="4000" dirty="0">
              <a:solidFill>
                <a:schemeClr val="dk1"/>
              </a:solidFill>
            </a:endParaRPr>
          </a:p>
        </p:txBody>
      </p:sp>
      <p:sp>
        <p:nvSpPr>
          <p:cNvPr id="319" name="Google Shape;319;p15"/>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0" lvl="0" indent="0" algn="l" rtl="0">
              <a:lnSpc>
                <a:spcPct val="100000"/>
              </a:lnSpc>
              <a:spcBef>
                <a:spcPts val="0"/>
              </a:spcBef>
              <a:spcAft>
                <a:spcPts val="0"/>
              </a:spcAft>
              <a:buSzPts val="2560"/>
              <a:buNone/>
            </a:pPr>
            <a:r>
              <a:rPr lang="en-US" sz="4000" dirty="0" err="1">
                <a:solidFill>
                  <a:schemeClr val="dk1"/>
                </a:solidFill>
                <a:latin typeface="Arial"/>
                <a:ea typeface="Arial"/>
                <a:cs typeface="Arial"/>
                <a:sym typeface="Arial"/>
              </a:rPr>
              <a:t>Yêu</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cầu</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viết</a:t>
            </a:r>
            <a:r>
              <a:rPr lang="en-US" sz="4000" dirty="0">
                <a:solidFill>
                  <a:schemeClr val="dk1"/>
                </a:solidFill>
                <a:latin typeface="Arial"/>
                <a:ea typeface="Arial"/>
                <a:cs typeface="Arial"/>
                <a:sym typeface="Arial"/>
              </a:rPr>
              <a:t> test case </a:t>
            </a:r>
            <a:r>
              <a:rPr lang="en-US" sz="4000" dirty="0" err="1">
                <a:solidFill>
                  <a:schemeClr val="dk1"/>
                </a:solidFill>
                <a:latin typeface="Arial"/>
                <a:ea typeface="Arial"/>
                <a:cs typeface="Arial"/>
                <a:sym typeface="Arial"/>
              </a:rPr>
              <a:t>cho</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người</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dùng</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nhập</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vào</a:t>
            </a:r>
            <a:r>
              <a:rPr lang="en-US" sz="4000" dirty="0">
                <a:solidFill>
                  <a:schemeClr val="dk1"/>
                </a:solidFill>
                <a:latin typeface="Arial"/>
                <a:ea typeface="Arial"/>
                <a:cs typeface="Arial"/>
                <a:sym typeface="Arial"/>
              </a:rPr>
              <a:t> ô </a:t>
            </a:r>
            <a:r>
              <a:rPr lang="en-US" sz="4000" dirty="0" err="1">
                <a:solidFill>
                  <a:schemeClr val="dk1"/>
                </a:solidFill>
                <a:latin typeface="Arial"/>
                <a:ea typeface="Arial"/>
                <a:cs typeface="Arial"/>
                <a:sym typeface="Arial"/>
              </a:rPr>
              <a:t>UserName</a:t>
            </a:r>
            <a:r>
              <a:rPr lang="en-US" sz="4000" dirty="0">
                <a:solidFill>
                  <a:schemeClr val="dk1"/>
                </a:solidFill>
                <a:latin typeface="Arial"/>
                <a:ea typeface="Arial"/>
                <a:cs typeface="Arial"/>
                <a:sym typeface="Arial"/>
              </a:rPr>
              <a:t> </a:t>
            </a:r>
            <a:r>
              <a:rPr lang="en-US" sz="4000" dirty="0" smtClean="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số</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ký</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tự</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trong</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khoảng</a:t>
            </a:r>
            <a:r>
              <a:rPr lang="en-US" sz="4000" dirty="0">
                <a:solidFill>
                  <a:schemeClr val="dk1"/>
                </a:solidFill>
                <a:latin typeface="Arial"/>
                <a:ea typeface="Arial"/>
                <a:cs typeface="Arial"/>
                <a:sym typeface="Arial"/>
              </a:rPr>
              <a:t> [6 </a:t>
            </a:r>
            <a:r>
              <a:rPr lang="en-US" sz="4000" dirty="0" smtClean="0">
                <a:solidFill>
                  <a:schemeClr val="dk1"/>
                </a:solidFill>
                <a:latin typeface="Arial"/>
                <a:ea typeface="Arial"/>
                <a:cs typeface="Arial"/>
                <a:sym typeface="Arial"/>
              </a:rPr>
              <a:t>, </a:t>
            </a:r>
            <a:r>
              <a:rPr lang="en-US" sz="4000" dirty="0">
                <a:solidFill>
                  <a:schemeClr val="dk1"/>
                </a:solidFill>
                <a:latin typeface="Arial"/>
                <a:ea typeface="Arial"/>
                <a:cs typeface="Arial"/>
                <a:sym typeface="Arial"/>
              </a:rPr>
              <a:t>20] </a:t>
            </a:r>
            <a:r>
              <a:rPr lang="en-US" sz="4000" dirty="0" err="1">
                <a:solidFill>
                  <a:schemeClr val="dk1"/>
                </a:solidFill>
                <a:latin typeface="Arial"/>
                <a:ea typeface="Arial"/>
                <a:cs typeface="Arial"/>
                <a:sym typeface="Arial"/>
              </a:rPr>
              <a:t>ký</a:t>
            </a:r>
            <a:r>
              <a:rPr lang="en-US" sz="4000" dirty="0">
                <a:solidFill>
                  <a:schemeClr val="dk1"/>
                </a:solidFill>
                <a:latin typeface="Arial"/>
                <a:ea typeface="Arial"/>
                <a:cs typeface="Arial"/>
                <a:sym typeface="Arial"/>
              </a:rPr>
              <a:t> </a:t>
            </a:r>
            <a:r>
              <a:rPr lang="en-US" sz="4000" dirty="0" err="1">
                <a:solidFill>
                  <a:schemeClr val="dk1"/>
                </a:solidFill>
                <a:latin typeface="Arial"/>
                <a:ea typeface="Arial"/>
                <a:cs typeface="Arial"/>
                <a:sym typeface="Arial"/>
              </a:rPr>
              <a:t>tự</a:t>
            </a:r>
            <a:r>
              <a:rPr lang="en-US" sz="4000" dirty="0">
                <a:solidFill>
                  <a:schemeClr val="dk1"/>
                </a:solidFill>
                <a:latin typeface="Arial"/>
                <a:ea typeface="Arial"/>
                <a:cs typeface="Arial"/>
                <a:sym typeface="Arial"/>
              </a:rPr>
              <a:t>.</a:t>
            </a:r>
            <a:endParaRPr sz="4000" dirty="0"/>
          </a:p>
          <a:p>
            <a:pPr marL="609585" lvl="0" indent="-342888" algn="l" rtl="0">
              <a:lnSpc>
                <a:spcPct val="100000"/>
              </a:lnSpc>
              <a:spcBef>
                <a:spcPts val="0"/>
              </a:spcBef>
              <a:spcAft>
                <a:spcPts val="0"/>
              </a:spcAft>
              <a:buSzPts val="1800"/>
              <a:buNone/>
            </a:pPr>
            <a:endParaRPr dirty="0"/>
          </a:p>
        </p:txBody>
      </p:sp>
      <p:sp>
        <p:nvSpPr>
          <p:cNvPr id="320" name="Google Shape;320;p15"/>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6"/>
          <p:cNvSpPr txBox="1">
            <a:spLocks noGrp="1"/>
          </p:cNvSpPr>
          <p:nvPr>
            <p:ph type="title"/>
          </p:nvPr>
        </p:nvSpPr>
        <p:spPr>
          <a:xfrm>
            <a:off x="1610468" y="276837"/>
            <a:ext cx="10025062" cy="133223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dirty="0">
                <a:solidFill>
                  <a:schemeClr val="dk1"/>
                </a:solidFill>
                <a:latin typeface="Times New Roman"/>
                <a:ea typeface="Times New Roman"/>
                <a:cs typeface="Times New Roman"/>
                <a:sym typeface="Times New Roman"/>
              </a:rPr>
              <a:t>2. </a:t>
            </a:r>
            <a:r>
              <a:rPr lang="en-US" b="1" dirty="0">
                <a:solidFill>
                  <a:schemeClr val="dk1"/>
                </a:solidFill>
              </a:rPr>
              <a:t> </a:t>
            </a:r>
            <a:r>
              <a:rPr lang="en-US" b="1" dirty="0" err="1">
                <a:solidFill>
                  <a:schemeClr val="dk1"/>
                </a:solidFill>
              </a:rPr>
              <a:t>Phân</a:t>
            </a:r>
            <a:r>
              <a:rPr lang="en-US" b="1" dirty="0">
                <a:solidFill>
                  <a:schemeClr val="dk1"/>
                </a:solidFill>
              </a:rPr>
              <a:t> </a:t>
            </a:r>
            <a:r>
              <a:rPr lang="en-US" b="1" dirty="0" err="1">
                <a:solidFill>
                  <a:schemeClr val="dk1"/>
                </a:solidFill>
              </a:rPr>
              <a:t>tích</a:t>
            </a:r>
            <a:r>
              <a:rPr lang="en-US" b="1" dirty="0">
                <a:solidFill>
                  <a:schemeClr val="dk1"/>
                </a:solidFill>
              </a:rPr>
              <a:t> </a:t>
            </a:r>
            <a:r>
              <a:rPr lang="en-US" b="1" dirty="0" err="1">
                <a:solidFill>
                  <a:schemeClr val="dk1"/>
                </a:solidFill>
              </a:rPr>
              <a:t>giá</a:t>
            </a:r>
            <a:r>
              <a:rPr lang="en-US" b="1" dirty="0">
                <a:solidFill>
                  <a:schemeClr val="dk1"/>
                </a:solidFill>
              </a:rPr>
              <a:t> </a:t>
            </a:r>
            <a:r>
              <a:rPr lang="en-US" b="1" dirty="0" err="1">
                <a:solidFill>
                  <a:schemeClr val="dk1"/>
                </a:solidFill>
              </a:rPr>
              <a:t>trị</a:t>
            </a:r>
            <a:r>
              <a:rPr lang="en-US" b="1" dirty="0">
                <a:solidFill>
                  <a:schemeClr val="dk1"/>
                </a:solidFill>
              </a:rPr>
              <a:t> </a:t>
            </a:r>
            <a:r>
              <a:rPr lang="en-US" b="1" dirty="0" err="1">
                <a:solidFill>
                  <a:schemeClr val="dk1"/>
                </a:solidFill>
              </a:rPr>
              <a:t>biên</a:t>
            </a:r>
            <a:r>
              <a:rPr lang="en-US" b="1" dirty="0">
                <a:solidFill>
                  <a:schemeClr val="dk1"/>
                </a:solidFill>
              </a:rPr>
              <a:t> (Boundary value analysis)</a:t>
            </a:r>
            <a:br>
              <a:rPr lang="en-US" b="1" dirty="0">
                <a:solidFill>
                  <a:schemeClr val="dk1"/>
                </a:solidFill>
              </a:rPr>
            </a:br>
            <a:endParaRPr dirty="0">
              <a:solidFill>
                <a:schemeClr val="dk1"/>
              </a:solidFill>
            </a:endParaRPr>
          </a:p>
        </p:txBody>
      </p:sp>
      <p:sp>
        <p:nvSpPr>
          <p:cNvPr id="326" name="Google Shape;326;p16"/>
          <p:cNvSpPr txBox="1">
            <a:spLocks noGrp="1"/>
          </p:cNvSpPr>
          <p:nvPr>
            <p:ph type="body" idx="1"/>
          </p:nvPr>
        </p:nvSpPr>
        <p:spPr>
          <a:xfrm>
            <a:off x="1459684" y="1317072"/>
            <a:ext cx="10175846" cy="533772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Đây là phương pháp test mà chúng ta sẽ test tất cả các giá trị ở vùng biên của dữ liệu vào và dữ liệu ra. Chúng ta sẽ tập trung vào các giá trị biên chứ không test toàn bộ dữ liệu</a:t>
            </a:r>
            <a:endParaRPr sz="2800">
              <a:solidFill>
                <a:schemeClr val="dk1"/>
              </a:solidFill>
            </a:endParaRPr>
          </a:p>
          <a:p>
            <a:pPr marL="342900" lvl="0" indent="-342900" algn="l" rtl="0">
              <a:lnSpc>
                <a:spcPct val="100000"/>
              </a:lnSpc>
              <a:spcBef>
                <a:spcPts val="100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Cách sử dụng phương pháp Giá trị biên :</a:t>
            </a:r>
            <a:endParaRPr/>
          </a:p>
          <a:p>
            <a:pPr marL="342900" lvl="0" indent="-342900" algn="l" rtl="0">
              <a:lnSpc>
                <a:spcPct val="90000"/>
              </a:lnSpc>
              <a:spcBef>
                <a:spcPts val="0"/>
              </a:spcBef>
              <a:spcAft>
                <a:spcPts val="0"/>
              </a:spcAft>
              <a:buSzPts val="2720"/>
              <a:buFont typeface="Noto Sans Symbols"/>
              <a:buChar char="❑"/>
            </a:pPr>
            <a:r>
              <a:rPr lang="en-US" sz="2800">
                <a:solidFill>
                  <a:schemeClr val="dk1"/>
                </a:solidFill>
                <a:latin typeface="Times New Roman"/>
                <a:ea typeface="Times New Roman"/>
                <a:cs typeface="Times New Roman"/>
                <a:sym typeface="Times New Roman"/>
              </a:rPr>
              <a:t> Đây là phương pháp test mà chúng ta sẽ test tất cả các giá trị ở vùng biên của dữ liệu vào và dữ liệu ra. Chúng ta sẽ tập trung vào các giá trị biên chứ không test toàn bộ dữ liệu</a:t>
            </a:r>
            <a:endParaRPr/>
          </a:p>
          <a:p>
            <a:pPr marL="457200" lvl="0" indent="-457200" algn="l" rtl="0">
              <a:lnSpc>
                <a:spcPct val="100000"/>
              </a:lnSpc>
              <a:spcBef>
                <a:spcPts val="100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Do đó thay vì ta phải test toàn bộ vùng cần test ta có thể test 6 hoặc 4 case và vẫn đảm bảo là hệ thống hoạt động tốt.</a:t>
            </a:r>
            <a:endParaRPr/>
          </a:p>
          <a:p>
            <a:pPr marL="457200" lvl="0" indent="-457200" algn="l" rtl="0">
              <a:lnSpc>
                <a:spcPct val="100000"/>
              </a:lnSpc>
              <a:spcBef>
                <a:spcPts val="1000"/>
              </a:spcBef>
              <a:spcAft>
                <a:spcPts val="0"/>
              </a:spcAft>
              <a:buSzPts val="2240"/>
              <a:buFont typeface="Noto Sans Symbols"/>
              <a:buChar char="🞐"/>
            </a:pPr>
            <a:r>
              <a:rPr lang="en-US" sz="2800" u="sng">
                <a:solidFill>
                  <a:schemeClr val="dk1"/>
                </a:solidFill>
                <a:latin typeface="Times New Roman"/>
                <a:ea typeface="Times New Roman"/>
                <a:cs typeface="Times New Roman"/>
                <a:sym typeface="Times New Roman"/>
              </a:rPr>
              <a:t>Boundary conditions là các vị trí ở giữa,</a:t>
            </a:r>
            <a:r>
              <a:rPr lang="en-US" sz="2800">
                <a:solidFill>
                  <a:schemeClr val="dk1"/>
                </a:solidFill>
                <a:latin typeface="Times New Roman"/>
                <a:ea typeface="Times New Roman"/>
                <a:cs typeface="Times New Roman"/>
                <a:sym typeface="Times New Roman"/>
              </a:rPr>
              <a:t> </a:t>
            </a:r>
            <a:r>
              <a:rPr lang="en-US" sz="2800" u="sng">
                <a:solidFill>
                  <a:schemeClr val="dk1"/>
                </a:solidFill>
                <a:latin typeface="Times New Roman"/>
                <a:ea typeface="Times New Roman"/>
                <a:cs typeface="Times New Roman"/>
                <a:sym typeface="Times New Roman"/>
              </a:rPr>
              <a:t>trên và dưới các biên của lớp tương đương</a:t>
            </a:r>
            <a:endParaRPr sz="2800">
              <a:solidFill>
                <a:schemeClr val="dk1"/>
              </a:solidFill>
              <a:latin typeface="Times New Roman"/>
              <a:ea typeface="Times New Roman"/>
              <a:cs typeface="Times New Roman"/>
              <a:sym typeface="Times New Roman"/>
            </a:endParaRPr>
          </a:p>
          <a:p>
            <a:pPr marL="609585" lvl="0" indent="-342888" algn="l" rtl="0">
              <a:lnSpc>
                <a:spcPct val="100000"/>
              </a:lnSpc>
              <a:spcBef>
                <a:spcPts val="0"/>
              </a:spcBef>
              <a:spcAft>
                <a:spcPts val="0"/>
              </a:spcAft>
              <a:buSzPts val="1800"/>
              <a:buNone/>
            </a:pPr>
            <a:endParaRPr/>
          </a:p>
        </p:txBody>
      </p:sp>
      <p:sp>
        <p:nvSpPr>
          <p:cNvPr id="327" name="Google Shape;327;p16"/>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txBox="1">
            <a:spLocks noGrp="1"/>
          </p:cNvSpPr>
          <p:nvPr>
            <p:ph type="title"/>
          </p:nvPr>
        </p:nvSpPr>
        <p:spPr>
          <a:xfrm>
            <a:off x="1610467" y="276837"/>
            <a:ext cx="9736405" cy="133223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dirty="0">
                <a:solidFill>
                  <a:schemeClr val="dk1"/>
                </a:solidFill>
                <a:latin typeface="Times New Roman"/>
                <a:ea typeface="Times New Roman"/>
                <a:cs typeface="Times New Roman"/>
                <a:sym typeface="Times New Roman"/>
              </a:rPr>
              <a:t>2. </a:t>
            </a:r>
            <a:r>
              <a:rPr lang="en-US" b="1" dirty="0">
                <a:solidFill>
                  <a:schemeClr val="dk1"/>
                </a:solidFill>
              </a:rPr>
              <a:t> </a:t>
            </a:r>
            <a:r>
              <a:rPr lang="en-US" b="1" dirty="0" err="1">
                <a:solidFill>
                  <a:schemeClr val="dk1"/>
                </a:solidFill>
              </a:rPr>
              <a:t>Phân</a:t>
            </a:r>
            <a:r>
              <a:rPr lang="en-US" b="1" dirty="0">
                <a:solidFill>
                  <a:schemeClr val="dk1"/>
                </a:solidFill>
              </a:rPr>
              <a:t> </a:t>
            </a:r>
            <a:r>
              <a:rPr lang="en-US" b="1" dirty="0" err="1">
                <a:solidFill>
                  <a:schemeClr val="dk1"/>
                </a:solidFill>
              </a:rPr>
              <a:t>tích</a:t>
            </a:r>
            <a:r>
              <a:rPr lang="en-US" b="1" dirty="0">
                <a:solidFill>
                  <a:schemeClr val="dk1"/>
                </a:solidFill>
              </a:rPr>
              <a:t> </a:t>
            </a:r>
            <a:r>
              <a:rPr lang="en-US" b="1" dirty="0" err="1">
                <a:solidFill>
                  <a:schemeClr val="dk1"/>
                </a:solidFill>
              </a:rPr>
              <a:t>giá</a:t>
            </a:r>
            <a:r>
              <a:rPr lang="en-US" b="1" dirty="0">
                <a:solidFill>
                  <a:schemeClr val="dk1"/>
                </a:solidFill>
              </a:rPr>
              <a:t> </a:t>
            </a:r>
            <a:r>
              <a:rPr lang="en-US" b="1" dirty="0" err="1">
                <a:solidFill>
                  <a:schemeClr val="dk1"/>
                </a:solidFill>
              </a:rPr>
              <a:t>trị</a:t>
            </a:r>
            <a:r>
              <a:rPr lang="en-US" b="1" dirty="0">
                <a:solidFill>
                  <a:schemeClr val="dk1"/>
                </a:solidFill>
              </a:rPr>
              <a:t> </a:t>
            </a:r>
            <a:r>
              <a:rPr lang="en-US" b="1" dirty="0" err="1">
                <a:solidFill>
                  <a:schemeClr val="dk1"/>
                </a:solidFill>
              </a:rPr>
              <a:t>biên</a:t>
            </a:r>
            <a:r>
              <a:rPr lang="en-US" b="1" dirty="0">
                <a:solidFill>
                  <a:schemeClr val="dk1"/>
                </a:solidFill>
              </a:rPr>
              <a:t> (Boundary value analysis)</a:t>
            </a:r>
            <a:br>
              <a:rPr lang="en-US" b="1" dirty="0">
                <a:solidFill>
                  <a:schemeClr val="dk1"/>
                </a:solidFill>
              </a:rPr>
            </a:br>
            <a:endParaRPr dirty="0">
              <a:solidFill>
                <a:schemeClr val="dk1"/>
              </a:solidFill>
            </a:endParaRPr>
          </a:p>
        </p:txBody>
      </p:sp>
      <p:sp>
        <p:nvSpPr>
          <p:cNvPr id="333" name="Google Shape;333;p17"/>
          <p:cNvSpPr txBox="1">
            <a:spLocks noGrp="1"/>
          </p:cNvSpPr>
          <p:nvPr>
            <p:ph type="body" idx="1"/>
          </p:nvPr>
        </p:nvSpPr>
        <p:spPr>
          <a:xfrm>
            <a:off x="540327" y="1317072"/>
            <a:ext cx="11095203" cy="533772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240"/>
              <a:buFont typeface="Noto Sans Symbols"/>
              <a:buChar char="❑"/>
            </a:pPr>
            <a:r>
              <a:rPr lang="en-US" sz="2800" dirty="0" err="1">
                <a:solidFill>
                  <a:schemeClr val="dk1"/>
                </a:solidFill>
                <a:latin typeface="Times New Roman"/>
                <a:ea typeface="Times New Roman"/>
                <a:cs typeface="Times New Roman"/>
                <a:sym typeface="Times New Roman"/>
              </a:rPr>
              <a:t>Một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số</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điểm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cần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lưu</a:t>
            </a:r>
            <a:r>
              <a:rPr lang="en-US" sz="2800" dirty="0">
                <a:solidFill>
                  <a:schemeClr val="dk1"/>
                </a:solidFill>
                <a:latin typeface="Times New Roman"/>
                <a:ea typeface="Times New Roman"/>
                <a:cs typeface="Times New Roman"/>
                <a:sym typeface="Times New Roman"/>
              </a:rPr>
              <a:t> ý </a:t>
            </a:r>
            <a:r>
              <a:rPr lang="en-US" sz="2800" dirty="0" err="1">
                <a:solidFill>
                  <a:schemeClr val="dk1"/>
                </a:solidFill>
                <a:latin typeface="Times New Roman"/>
                <a:ea typeface="Times New Roman"/>
                <a:cs typeface="Times New Roman"/>
                <a:sym typeface="Times New Roman"/>
              </a:rPr>
              <a:t>khi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dùng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phương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pháp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này</a:t>
            </a:r>
            <a:r>
              <a:rPr lang="en-US" sz="2800" dirty="0">
                <a:solidFill>
                  <a:schemeClr val="dk1"/>
                </a:solidFill>
                <a:latin typeface="Times New Roman"/>
                <a:ea typeface="Times New Roman"/>
                <a:cs typeface="Times New Roman"/>
                <a:sym typeface="Times New Roman"/>
              </a:rPr>
              <a:t>:</a:t>
            </a:r>
            <a:endParaRPr dirty="0">
              <a:solidFill>
                <a:schemeClr val="dk1"/>
              </a:solidFill>
            </a:endParaRPr>
          </a:p>
          <a:p>
            <a:pPr marL="1143000" lvl="2" indent="-228600" algn="l" rtl="0">
              <a:lnSpc>
                <a:spcPct val="100000"/>
              </a:lnSpc>
              <a:spcBef>
                <a:spcPts val="1000"/>
              </a:spcBef>
              <a:spcAft>
                <a:spcPts val="0"/>
              </a:spcAft>
              <a:buSzPts val="2240"/>
              <a:buFont typeface="Noto Sans Symbols"/>
              <a:buChar char="✔"/>
            </a:pPr>
            <a:r>
              <a:rPr lang="en-US" sz="2800" dirty="0" err="1">
                <a:solidFill>
                  <a:schemeClr val="dk1"/>
                </a:solidFill>
                <a:latin typeface="Times New Roman"/>
                <a:ea typeface="Times New Roman"/>
                <a:cs typeface="Times New Roman"/>
                <a:sym typeface="Times New Roman"/>
              </a:rPr>
              <a:t>Luôn</a:t>
            </a:r>
            <a:r>
              <a:rPr lang="en-US" sz="2800" dirty="0">
                <a:solidFill>
                  <a:schemeClr val="dk1"/>
                </a:solidFill>
                <a:latin typeface="Times New Roman"/>
                <a:ea typeface="Times New Roman"/>
                <a:cs typeface="Times New Roman"/>
                <a:sym typeface="Times New Roman"/>
              </a:rPr>
              <a:t> test </a:t>
            </a:r>
            <a:r>
              <a:rPr lang="en-US" sz="2800" dirty="0" err="1">
                <a:solidFill>
                  <a:schemeClr val="dk1"/>
                </a:solidFill>
                <a:latin typeface="Times New Roman"/>
                <a:ea typeface="Times New Roman"/>
                <a:cs typeface="Times New Roman"/>
                <a:sym typeface="Times New Roman"/>
              </a:rPr>
              <a:t>trường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hợp</a:t>
            </a:r>
            <a:r>
              <a:rPr lang="en-US" sz="2800" dirty="0">
                <a:solidFill>
                  <a:schemeClr val="dk1"/>
                </a:solidFill>
                <a:latin typeface="Times New Roman"/>
                <a:ea typeface="Times New Roman"/>
                <a:cs typeface="Times New Roman"/>
                <a:sym typeface="Times New Roman"/>
              </a:rPr>
              <a:t> “0” </a:t>
            </a:r>
            <a:r>
              <a:rPr lang="en-US" sz="2800" dirty="0" err="1">
                <a:solidFill>
                  <a:schemeClr val="dk1"/>
                </a:solidFill>
                <a:latin typeface="Times New Roman"/>
                <a:ea typeface="Times New Roman"/>
                <a:cs typeface="Times New Roman"/>
                <a:sym typeface="Times New Roman"/>
              </a:rPr>
              <a:t>nếu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nó</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nằm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trong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vùng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kiểm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tra</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một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trường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hợp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nếu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nó</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nằm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ngoài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vùng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bởi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vì</a:t>
            </a:r>
            <a:r>
              <a:rPr lang="en-US" sz="2800" dirty="0">
                <a:solidFill>
                  <a:schemeClr val="dk1"/>
                </a:solidFill>
                <a:latin typeface="Times New Roman"/>
                <a:ea typeface="Times New Roman"/>
                <a:cs typeface="Times New Roman"/>
                <a:sym typeface="Times New Roman"/>
              </a:rPr>
              <a:t> 0 </a:t>
            </a:r>
            <a:r>
              <a:rPr lang="en-US" sz="2800" dirty="0" err="1">
                <a:solidFill>
                  <a:schemeClr val="dk1"/>
                </a:solidFill>
                <a:latin typeface="Times New Roman"/>
                <a:ea typeface="Times New Roman"/>
                <a:cs typeface="Times New Roman"/>
                <a:sym typeface="Times New Roman"/>
              </a:rPr>
              <a:t>là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giá</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trị</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khá</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đặc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biệt</a:t>
            </a:r>
            <a:r>
              <a:rPr lang="en-US" sz="2800" dirty="0">
                <a:solidFill>
                  <a:schemeClr val="dk1"/>
                </a:solidFill>
                <a:latin typeface="Times New Roman"/>
                <a:ea typeface="Times New Roman"/>
                <a:cs typeface="Times New Roman"/>
                <a:sym typeface="Times New Roman"/>
              </a:rPr>
              <a:t>.</a:t>
            </a:r>
            <a:endParaRPr dirty="0">
              <a:solidFill>
                <a:schemeClr val="dk1"/>
              </a:solidFill>
            </a:endParaRPr>
          </a:p>
          <a:p>
            <a:pPr marL="1143000" lvl="2" indent="-228600" algn="l" rtl="0">
              <a:lnSpc>
                <a:spcPct val="100000"/>
              </a:lnSpc>
              <a:spcBef>
                <a:spcPts val="1000"/>
              </a:spcBef>
              <a:spcAft>
                <a:spcPts val="0"/>
              </a:spcAft>
              <a:buSzPts val="2240"/>
              <a:buFont typeface="Noto Sans Symbols"/>
              <a:buChar char="✔"/>
            </a:pPr>
            <a:r>
              <a:rPr lang="en-US" sz="2800" dirty="0" err="1">
                <a:solidFill>
                  <a:schemeClr val="dk1"/>
                </a:solidFill>
                <a:latin typeface="Times New Roman"/>
                <a:ea typeface="Times New Roman"/>
                <a:cs typeface="Times New Roman"/>
                <a:sym typeface="Times New Roman"/>
              </a:rPr>
              <a:t>Luôn</a:t>
            </a:r>
            <a:r>
              <a:rPr lang="en-US" sz="2800" dirty="0">
                <a:solidFill>
                  <a:schemeClr val="dk1"/>
                </a:solidFill>
                <a:latin typeface="Times New Roman"/>
                <a:ea typeface="Times New Roman"/>
                <a:cs typeface="Times New Roman"/>
                <a:sym typeface="Times New Roman"/>
              </a:rPr>
              <a:t> test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chuỗi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rỗng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nếu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nó</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nằm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trong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vùng</a:t>
            </a:r>
            <a:r>
              <a:rPr lang="en-US" sz="2800" dirty="0">
                <a:solidFill>
                  <a:schemeClr val="dk1"/>
                </a:solidFill>
                <a:latin typeface="Times New Roman"/>
                <a:ea typeface="Times New Roman"/>
                <a:cs typeface="Times New Roman"/>
                <a:sym typeface="Times New Roman"/>
              </a:rPr>
              <a:t> test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ngay</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cả</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khi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nó</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không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nằm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trong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vùng</a:t>
            </a:r>
            <a:r>
              <a:rPr lang="en-US" sz="2800" dirty="0">
                <a:solidFill>
                  <a:schemeClr val="dk1"/>
                </a:solidFill>
                <a:latin typeface="Times New Roman"/>
                <a:ea typeface="Times New Roman"/>
                <a:cs typeface="Times New Roman"/>
                <a:sym typeface="Times New Roman"/>
              </a:rPr>
              <a:t> test.</a:t>
            </a:r>
            <a:endParaRPr dirty="0">
              <a:solidFill>
                <a:schemeClr val="dk1"/>
              </a:solidFill>
            </a:endParaRPr>
          </a:p>
          <a:p>
            <a:pPr marL="342900" lvl="0" indent="-342900" algn="l" rtl="0">
              <a:lnSpc>
                <a:spcPct val="100000"/>
              </a:lnSpc>
              <a:spcBef>
                <a:spcPts val="1000"/>
              </a:spcBef>
              <a:spcAft>
                <a:spcPts val="0"/>
              </a:spcAft>
              <a:buSzPts val="2240"/>
              <a:buFont typeface="Noto Sans Symbols"/>
              <a:buChar char="❑"/>
            </a:pPr>
            <a:r>
              <a:rPr lang="en-US" sz="2800" dirty="0" err="1">
                <a:solidFill>
                  <a:schemeClr val="dk1"/>
                </a:solidFill>
                <a:latin typeface="Times New Roman"/>
                <a:ea typeface="Times New Roman"/>
                <a:cs typeface="Times New Roman"/>
                <a:sym typeface="Times New Roman"/>
              </a:rPr>
              <a:t>Phân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tích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giá</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trị</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biên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kỹ</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thuật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thiết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kế</a:t>
            </a:r>
            <a:r>
              <a:rPr lang="en-US" sz="2800" dirty="0">
                <a:solidFill>
                  <a:schemeClr val="dk1"/>
                </a:solidFill>
                <a:latin typeface="Times New Roman"/>
                <a:ea typeface="Times New Roman"/>
                <a:cs typeface="Times New Roman"/>
                <a:sym typeface="Times New Roman"/>
              </a:rPr>
              <a:t> test case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hoàn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thành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phân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vùng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tương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đương</a:t>
            </a:r>
            <a:r>
              <a:rPr lang="en-US" sz="2800" dirty="0">
                <a:solidFill>
                  <a:schemeClr val="dk1"/>
                </a:solidFill>
                <a:latin typeface="Times New Roman"/>
                <a:ea typeface="Times New Roman"/>
                <a:cs typeface="Times New Roman"/>
                <a:sym typeface="Times New Roman"/>
              </a:rPr>
              <a:t>.</a:t>
            </a:r>
            <a:endParaRPr dirty="0">
              <a:solidFill>
                <a:schemeClr val="dk1"/>
              </a:solidFill>
            </a:endParaRPr>
          </a:p>
          <a:p>
            <a:pPr marL="342900" lvl="0" indent="-342900" algn="l" rtl="0">
              <a:lnSpc>
                <a:spcPct val="100000"/>
              </a:lnSpc>
              <a:spcBef>
                <a:spcPts val="1000"/>
              </a:spcBef>
              <a:spcAft>
                <a:spcPts val="0"/>
              </a:spcAft>
              <a:buSzPts val="2240"/>
              <a:buFont typeface="Noto Sans Symbols"/>
              <a:buChar char="❑"/>
            </a:pPr>
            <a:r>
              <a:rPr lang="en-US" sz="2800" dirty="0" err="1">
                <a:solidFill>
                  <a:schemeClr val="dk1"/>
                </a:solidFill>
                <a:latin typeface="Times New Roman"/>
                <a:ea typeface="Times New Roman"/>
                <a:cs typeface="Times New Roman"/>
                <a:sym typeface="Times New Roman"/>
              </a:rPr>
              <a:t>Mục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tiêu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lựa</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chọn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test case </a:t>
            </a:r>
            <a:r>
              <a:rPr lang="en-US" sz="2800" dirty="0" err="1">
                <a:solidFill>
                  <a:schemeClr val="dk1"/>
                </a:solidFill>
                <a:latin typeface="Times New Roman"/>
                <a:ea typeface="Times New Roman"/>
                <a:cs typeface="Times New Roman"/>
                <a:sym typeface="Times New Roman"/>
              </a:rPr>
              <a:t>để</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thực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giá</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trị</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biên</a:t>
            </a:r>
            <a:r>
              <a:rPr lang="en-US" sz="2800" dirty="0" smtClean="0">
                <a:solidFill>
                  <a:schemeClr val="dk1"/>
                </a:solidFill>
                <a:latin typeface="Times New Roman"/>
                <a:ea typeface="Times New Roman"/>
                <a:cs typeface="Times New Roman"/>
                <a:sym typeface="Times New Roman"/>
              </a:rPr>
              <a:t>.</a:t>
            </a:r>
          </a:p>
          <a:p>
            <a:pPr marL="342900" lvl="0" indent="-342900" algn="l" rtl="0">
              <a:lnSpc>
                <a:spcPct val="100000"/>
              </a:lnSpc>
              <a:spcBef>
                <a:spcPts val="1000"/>
              </a:spcBef>
              <a:spcAft>
                <a:spcPts val="0"/>
              </a:spcAft>
              <a:buSzPts val="2240"/>
              <a:buFont typeface="Noto Sans Symbols"/>
              <a:buChar char="❑"/>
            </a:pPr>
            <a:endParaRPr dirty="0">
              <a:solidFill>
                <a:schemeClr val="dk1"/>
              </a:solidFill>
            </a:endParaRPr>
          </a:p>
          <a:p>
            <a:pPr marL="609585" lvl="0" indent="-342888" algn="l" rtl="0">
              <a:lnSpc>
                <a:spcPct val="100000"/>
              </a:lnSpc>
              <a:spcBef>
                <a:spcPts val="0"/>
              </a:spcBef>
              <a:spcAft>
                <a:spcPts val="0"/>
              </a:spcAft>
              <a:buSzPts val="1800"/>
              <a:buNone/>
            </a:pPr>
            <a:endParaRPr dirty="0">
              <a:solidFill>
                <a:schemeClr val="dk1"/>
              </a:solidFill>
            </a:endParaRPr>
          </a:p>
        </p:txBody>
      </p:sp>
      <p:sp>
        <p:nvSpPr>
          <p:cNvPr id="334" name="Google Shape;334;p17"/>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17</a:t>
            </a:fld>
            <a:endParaRPr/>
          </a:p>
        </p:txBody>
      </p:sp>
      <p:pic>
        <p:nvPicPr>
          <p:cNvPr id="3" name="Picture 2"/>
          <p:cNvPicPr>
            <a:picLocks noChangeAspect="1"/>
          </p:cNvPicPr>
          <p:nvPr/>
        </p:nvPicPr>
        <p:blipFill>
          <a:blip r:embed="rId3"/>
          <a:stretch>
            <a:fillRect/>
          </a:stretch>
        </p:blipFill>
        <p:spPr>
          <a:xfrm>
            <a:off x="5939281" y="5390590"/>
            <a:ext cx="5580952" cy="144761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8"/>
          <p:cNvSpPr txBox="1">
            <a:spLocks noGrp="1"/>
          </p:cNvSpPr>
          <p:nvPr>
            <p:ph type="title"/>
          </p:nvPr>
        </p:nvSpPr>
        <p:spPr>
          <a:xfrm>
            <a:off x="1610468" y="276837"/>
            <a:ext cx="9777968" cy="133223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dirty="0">
                <a:solidFill>
                  <a:schemeClr val="dk1"/>
                </a:solidFill>
                <a:latin typeface="Times New Roman"/>
                <a:ea typeface="Times New Roman"/>
                <a:cs typeface="Times New Roman"/>
                <a:sym typeface="Times New Roman"/>
              </a:rPr>
              <a:t>2. </a:t>
            </a:r>
            <a:r>
              <a:rPr lang="en-US" b="1" dirty="0">
                <a:solidFill>
                  <a:schemeClr val="dk1"/>
                </a:solidFill>
              </a:rPr>
              <a:t> </a:t>
            </a:r>
            <a:r>
              <a:rPr lang="en-US" b="1" dirty="0" err="1">
                <a:solidFill>
                  <a:schemeClr val="dk1"/>
                </a:solidFill>
              </a:rPr>
              <a:t>Phân</a:t>
            </a:r>
            <a:r>
              <a:rPr lang="en-US" b="1" dirty="0">
                <a:solidFill>
                  <a:schemeClr val="dk1"/>
                </a:solidFill>
              </a:rPr>
              <a:t> </a:t>
            </a:r>
            <a:r>
              <a:rPr lang="en-US" b="1" dirty="0" err="1">
                <a:solidFill>
                  <a:schemeClr val="dk1"/>
                </a:solidFill>
              </a:rPr>
              <a:t>tích</a:t>
            </a:r>
            <a:r>
              <a:rPr lang="en-US" b="1" dirty="0">
                <a:solidFill>
                  <a:schemeClr val="dk1"/>
                </a:solidFill>
              </a:rPr>
              <a:t> </a:t>
            </a:r>
            <a:r>
              <a:rPr lang="en-US" b="1" dirty="0" err="1">
                <a:solidFill>
                  <a:schemeClr val="dk1"/>
                </a:solidFill>
              </a:rPr>
              <a:t>giá</a:t>
            </a:r>
            <a:r>
              <a:rPr lang="en-US" b="1" dirty="0">
                <a:solidFill>
                  <a:schemeClr val="dk1"/>
                </a:solidFill>
              </a:rPr>
              <a:t> </a:t>
            </a:r>
            <a:r>
              <a:rPr lang="en-US" b="1" dirty="0" err="1">
                <a:solidFill>
                  <a:schemeClr val="dk1"/>
                </a:solidFill>
              </a:rPr>
              <a:t>trị</a:t>
            </a:r>
            <a:r>
              <a:rPr lang="en-US" b="1" dirty="0">
                <a:solidFill>
                  <a:schemeClr val="dk1"/>
                </a:solidFill>
              </a:rPr>
              <a:t> </a:t>
            </a:r>
            <a:r>
              <a:rPr lang="en-US" b="1" dirty="0" err="1">
                <a:solidFill>
                  <a:schemeClr val="dk1"/>
                </a:solidFill>
              </a:rPr>
              <a:t>biên</a:t>
            </a:r>
            <a:r>
              <a:rPr lang="en-US" b="1" dirty="0">
                <a:solidFill>
                  <a:schemeClr val="dk1"/>
                </a:solidFill>
              </a:rPr>
              <a:t> (Boundary value analysis)</a:t>
            </a:r>
            <a:br>
              <a:rPr lang="en-US" b="1" dirty="0">
                <a:solidFill>
                  <a:schemeClr val="dk1"/>
                </a:solidFill>
              </a:rPr>
            </a:br>
            <a:endParaRPr dirty="0">
              <a:solidFill>
                <a:schemeClr val="dk1"/>
              </a:solidFill>
            </a:endParaRPr>
          </a:p>
        </p:txBody>
      </p:sp>
      <p:sp>
        <p:nvSpPr>
          <p:cNvPr id="340" name="Google Shape;340;p18"/>
          <p:cNvSpPr txBox="1">
            <a:spLocks noGrp="1"/>
          </p:cNvSpPr>
          <p:nvPr>
            <p:ph type="body" idx="1"/>
          </p:nvPr>
        </p:nvSpPr>
        <p:spPr>
          <a:xfrm>
            <a:off x="1459684" y="1317072"/>
            <a:ext cx="10175846" cy="533772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560"/>
              <a:buFont typeface="Noto Sans Symbols"/>
              <a:buChar char="❑"/>
            </a:pPr>
            <a:r>
              <a:rPr lang="en-US" sz="3200">
                <a:latin typeface="Times New Roman"/>
                <a:ea typeface="Times New Roman"/>
                <a:cs typeface="Times New Roman"/>
                <a:sym typeface="Times New Roman"/>
              </a:rPr>
              <a:t>Phân tích giá trị biên sẽ chọn các giá trị</a:t>
            </a:r>
            <a:r>
              <a:rPr lang="en-US" sz="3200" b="1">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a:p>
            <a:pPr marL="2057400" lvl="4" indent="-228600" algn="l" rtl="0">
              <a:lnSpc>
                <a:spcPct val="100000"/>
              </a:lnSpc>
              <a:spcBef>
                <a:spcPts val="1000"/>
              </a:spcBef>
              <a:spcAft>
                <a:spcPts val="0"/>
              </a:spcAft>
              <a:buSzPts val="2240"/>
              <a:buFont typeface="Trebuchet MS"/>
              <a:buAutoNum type="arabicPeriod"/>
            </a:pPr>
            <a:r>
              <a:rPr lang="en-US" sz="2800" b="1">
                <a:solidFill>
                  <a:srgbClr val="00B0F0"/>
                </a:solidFill>
                <a:latin typeface="Times New Roman"/>
                <a:ea typeface="Times New Roman"/>
                <a:cs typeface="Times New Roman"/>
                <a:sym typeface="Times New Roman"/>
              </a:rPr>
              <a:t>Giá trị nhỏ nhất</a:t>
            </a:r>
            <a:endParaRPr sz="2800">
              <a:solidFill>
                <a:srgbClr val="00B0F0"/>
              </a:solidFill>
              <a:latin typeface="Times New Roman"/>
              <a:ea typeface="Times New Roman"/>
              <a:cs typeface="Times New Roman"/>
              <a:sym typeface="Times New Roman"/>
            </a:endParaRPr>
          </a:p>
          <a:p>
            <a:pPr marL="2057400" lvl="4" indent="-228600" algn="l" rtl="0">
              <a:lnSpc>
                <a:spcPct val="100000"/>
              </a:lnSpc>
              <a:spcBef>
                <a:spcPts val="1000"/>
              </a:spcBef>
              <a:spcAft>
                <a:spcPts val="0"/>
              </a:spcAft>
              <a:buSzPts val="2240"/>
              <a:buFont typeface="Trebuchet MS"/>
              <a:buAutoNum type="arabicPeriod"/>
            </a:pPr>
            <a:r>
              <a:rPr lang="en-US" sz="2800" b="1">
                <a:solidFill>
                  <a:srgbClr val="00B0F0"/>
                </a:solidFill>
                <a:latin typeface="Times New Roman"/>
                <a:ea typeface="Times New Roman"/>
                <a:cs typeface="Times New Roman"/>
                <a:sym typeface="Times New Roman"/>
              </a:rPr>
              <a:t>Giá trị ngay</a:t>
            </a:r>
            <a:r>
              <a:rPr lang="en-US" sz="2800">
                <a:solidFill>
                  <a:srgbClr val="00B0F0"/>
                </a:solidFill>
                <a:latin typeface="Times New Roman"/>
                <a:ea typeface="Times New Roman"/>
                <a:cs typeface="Times New Roman"/>
                <a:sym typeface="Times New Roman"/>
              </a:rPr>
              <a:t> </a:t>
            </a:r>
            <a:r>
              <a:rPr lang="en-US" sz="2800" b="1">
                <a:solidFill>
                  <a:srgbClr val="00B0F0"/>
                </a:solidFill>
                <a:latin typeface="Times New Roman"/>
                <a:ea typeface="Times New Roman"/>
                <a:cs typeface="Times New Roman"/>
                <a:sym typeface="Times New Roman"/>
              </a:rPr>
              <a:t>dưới giá</a:t>
            </a:r>
            <a:r>
              <a:rPr lang="en-US" sz="2800">
                <a:solidFill>
                  <a:srgbClr val="00B0F0"/>
                </a:solidFill>
                <a:latin typeface="Times New Roman"/>
                <a:ea typeface="Times New Roman"/>
                <a:cs typeface="Times New Roman"/>
                <a:sym typeface="Times New Roman"/>
              </a:rPr>
              <a:t> </a:t>
            </a:r>
            <a:r>
              <a:rPr lang="en-US" sz="2800" b="1">
                <a:solidFill>
                  <a:srgbClr val="00B0F0"/>
                </a:solidFill>
                <a:latin typeface="Times New Roman"/>
                <a:ea typeface="Times New Roman"/>
                <a:cs typeface="Times New Roman"/>
                <a:sym typeface="Times New Roman"/>
              </a:rPr>
              <a:t>trị nhỏ nhất</a:t>
            </a:r>
            <a:endParaRPr sz="2800">
              <a:solidFill>
                <a:srgbClr val="00B0F0"/>
              </a:solidFill>
              <a:latin typeface="Times New Roman"/>
              <a:ea typeface="Times New Roman"/>
              <a:cs typeface="Times New Roman"/>
              <a:sym typeface="Times New Roman"/>
            </a:endParaRPr>
          </a:p>
          <a:p>
            <a:pPr marL="2057400" lvl="4" indent="-228600" algn="l" rtl="0">
              <a:lnSpc>
                <a:spcPct val="100000"/>
              </a:lnSpc>
              <a:spcBef>
                <a:spcPts val="1000"/>
              </a:spcBef>
              <a:spcAft>
                <a:spcPts val="0"/>
              </a:spcAft>
              <a:buSzPts val="2240"/>
              <a:buFont typeface="Trebuchet MS"/>
              <a:buAutoNum type="arabicPeriod"/>
            </a:pPr>
            <a:r>
              <a:rPr lang="en-US" sz="2800" b="1">
                <a:solidFill>
                  <a:srgbClr val="00B0F0"/>
                </a:solidFill>
                <a:latin typeface="Times New Roman"/>
                <a:ea typeface="Times New Roman"/>
                <a:cs typeface="Times New Roman"/>
                <a:sym typeface="Times New Roman"/>
              </a:rPr>
              <a:t>Giá trị bình thường</a:t>
            </a:r>
            <a:endParaRPr sz="2800">
              <a:solidFill>
                <a:srgbClr val="00B0F0"/>
              </a:solidFill>
              <a:latin typeface="Times New Roman"/>
              <a:ea typeface="Times New Roman"/>
              <a:cs typeface="Times New Roman"/>
              <a:sym typeface="Times New Roman"/>
            </a:endParaRPr>
          </a:p>
          <a:p>
            <a:pPr marL="2057400" lvl="4" indent="-228600" algn="l" rtl="0">
              <a:lnSpc>
                <a:spcPct val="100000"/>
              </a:lnSpc>
              <a:spcBef>
                <a:spcPts val="1000"/>
              </a:spcBef>
              <a:spcAft>
                <a:spcPts val="0"/>
              </a:spcAft>
              <a:buSzPts val="2240"/>
              <a:buFont typeface="Trebuchet MS"/>
              <a:buAutoNum type="arabicPeriod"/>
            </a:pPr>
            <a:r>
              <a:rPr lang="en-US" sz="2800" b="1">
                <a:solidFill>
                  <a:srgbClr val="00B0F0"/>
                </a:solidFill>
                <a:latin typeface="Times New Roman"/>
                <a:ea typeface="Times New Roman"/>
                <a:cs typeface="Times New Roman"/>
                <a:sym typeface="Times New Roman"/>
              </a:rPr>
              <a:t>Giá trị ngay</a:t>
            </a:r>
            <a:r>
              <a:rPr lang="en-US" sz="2800">
                <a:solidFill>
                  <a:srgbClr val="00B0F0"/>
                </a:solidFill>
                <a:latin typeface="Times New Roman"/>
                <a:ea typeface="Times New Roman"/>
                <a:cs typeface="Times New Roman"/>
                <a:sym typeface="Times New Roman"/>
              </a:rPr>
              <a:t> </a:t>
            </a:r>
            <a:r>
              <a:rPr lang="en-US" sz="2800" b="1">
                <a:solidFill>
                  <a:srgbClr val="00B0F0"/>
                </a:solidFill>
                <a:latin typeface="Times New Roman"/>
                <a:ea typeface="Times New Roman"/>
                <a:cs typeface="Times New Roman"/>
                <a:sym typeface="Times New Roman"/>
              </a:rPr>
              <a:t>trên</a:t>
            </a:r>
            <a:r>
              <a:rPr lang="en-US" sz="2800">
                <a:solidFill>
                  <a:srgbClr val="00B0F0"/>
                </a:solidFill>
                <a:latin typeface="Times New Roman"/>
                <a:ea typeface="Times New Roman"/>
                <a:cs typeface="Times New Roman"/>
                <a:sym typeface="Times New Roman"/>
              </a:rPr>
              <a:t> </a:t>
            </a:r>
            <a:r>
              <a:rPr lang="en-US" sz="2800" b="1">
                <a:solidFill>
                  <a:srgbClr val="00B0F0"/>
                </a:solidFill>
                <a:latin typeface="Times New Roman"/>
                <a:ea typeface="Times New Roman"/>
                <a:cs typeface="Times New Roman"/>
                <a:sym typeface="Times New Roman"/>
              </a:rPr>
              <a:t>giá</a:t>
            </a:r>
            <a:r>
              <a:rPr lang="en-US" sz="2800">
                <a:solidFill>
                  <a:srgbClr val="00B0F0"/>
                </a:solidFill>
                <a:latin typeface="Times New Roman"/>
                <a:ea typeface="Times New Roman"/>
                <a:cs typeface="Times New Roman"/>
                <a:sym typeface="Times New Roman"/>
              </a:rPr>
              <a:t> </a:t>
            </a:r>
            <a:r>
              <a:rPr lang="en-US" sz="2800" b="1">
                <a:solidFill>
                  <a:srgbClr val="00B0F0"/>
                </a:solidFill>
                <a:latin typeface="Times New Roman"/>
                <a:ea typeface="Times New Roman"/>
                <a:cs typeface="Times New Roman"/>
                <a:sym typeface="Times New Roman"/>
              </a:rPr>
              <a:t>trị lớn nhất</a:t>
            </a:r>
            <a:endParaRPr sz="2800">
              <a:solidFill>
                <a:srgbClr val="00B0F0"/>
              </a:solidFill>
              <a:latin typeface="Times New Roman"/>
              <a:ea typeface="Times New Roman"/>
              <a:cs typeface="Times New Roman"/>
              <a:sym typeface="Times New Roman"/>
            </a:endParaRPr>
          </a:p>
          <a:p>
            <a:pPr marL="2057400" lvl="4" indent="-228600" algn="l" rtl="0">
              <a:lnSpc>
                <a:spcPct val="100000"/>
              </a:lnSpc>
              <a:spcBef>
                <a:spcPts val="1000"/>
              </a:spcBef>
              <a:spcAft>
                <a:spcPts val="0"/>
              </a:spcAft>
              <a:buSzPts val="2240"/>
              <a:buFont typeface="Trebuchet MS"/>
              <a:buAutoNum type="arabicPeriod"/>
            </a:pPr>
            <a:r>
              <a:rPr lang="en-US" sz="2800" b="1">
                <a:solidFill>
                  <a:srgbClr val="00B0F0"/>
                </a:solidFill>
                <a:latin typeface="Times New Roman"/>
                <a:ea typeface="Times New Roman"/>
                <a:cs typeface="Times New Roman"/>
                <a:sym typeface="Times New Roman"/>
              </a:rPr>
              <a:t>Giá trị lớn nhất</a:t>
            </a:r>
            <a:endParaRPr sz="2800">
              <a:solidFill>
                <a:srgbClr val="00B0F0"/>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2560"/>
              <a:buFont typeface="Noto Sans Symbols"/>
              <a:buChar char="❑"/>
            </a:pPr>
            <a:r>
              <a:rPr lang="en-US" sz="3200">
                <a:latin typeface="Times New Roman"/>
                <a:ea typeface="Times New Roman"/>
                <a:cs typeface="Times New Roman"/>
                <a:sym typeface="Times New Roman"/>
              </a:rPr>
              <a:t>	Ví du: a&lt;=y&lt;=b</a:t>
            </a:r>
            <a:endParaRPr/>
          </a:p>
          <a:p>
            <a:pPr marL="342900" lvl="0" indent="-180340" algn="l" rtl="0">
              <a:lnSpc>
                <a:spcPct val="100000"/>
              </a:lnSpc>
              <a:spcBef>
                <a:spcPts val="1000"/>
              </a:spcBef>
              <a:spcAft>
                <a:spcPts val="0"/>
              </a:spcAft>
              <a:buSzPts val="2560"/>
              <a:buNone/>
            </a:pPr>
            <a:endParaRPr sz="3200">
              <a:latin typeface="Times New Roman"/>
              <a:ea typeface="Times New Roman"/>
              <a:cs typeface="Times New Roman"/>
              <a:sym typeface="Times New Roman"/>
            </a:endParaRPr>
          </a:p>
          <a:p>
            <a:pPr marL="609585" lvl="0" indent="-342888" algn="l" rtl="0">
              <a:lnSpc>
                <a:spcPct val="100000"/>
              </a:lnSpc>
              <a:spcBef>
                <a:spcPts val="0"/>
              </a:spcBef>
              <a:spcAft>
                <a:spcPts val="0"/>
              </a:spcAft>
              <a:buSzPts val="1800"/>
              <a:buNone/>
            </a:pPr>
            <a:endParaRPr>
              <a:solidFill>
                <a:schemeClr val="dk1"/>
              </a:solidFill>
            </a:endParaRPr>
          </a:p>
        </p:txBody>
      </p:sp>
      <p:sp>
        <p:nvSpPr>
          <p:cNvPr id="341" name="Google Shape;341;p18"/>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18</a:t>
            </a:fld>
            <a:endParaRPr/>
          </a:p>
        </p:txBody>
      </p:sp>
      <p:pic>
        <p:nvPicPr>
          <p:cNvPr id="342" name="Google Shape;342;p18"/>
          <p:cNvPicPr preferRelativeResize="0"/>
          <p:nvPr/>
        </p:nvPicPr>
        <p:blipFill rotWithShape="1">
          <a:blip r:embed="rId3">
            <a:alphaModFix/>
          </a:blip>
          <a:srcRect/>
          <a:stretch/>
        </p:blipFill>
        <p:spPr>
          <a:xfrm>
            <a:off x="5824273" y="5052189"/>
            <a:ext cx="5342857" cy="133241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9"/>
          <p:cNvSpPr txBox="1">
            <a:spLocks noGrp="1"/>
          </p:cNvSpPr>
          <p:nvPr>
            <p:ph type="title"/>
          </p:nvPr>
        </p:nvSpPr>
        <p:spPr>
          <a:xfrm>
            <a:off x="1610468" y="410547"/>
            <a:ext cx="8971200" cy="119852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a:solidFill>
                  <a:schemeClr val="dk1"/>
                </a:solidFill>
                <a:latin typeface="Times New Roman"/>
                <a:ea typeface="Times New Roman"/>
                <a:cs typeface="Times New Roman"/>
                <a:sym typeface="Times New Roman"/>
              </a:rPr>
              <a:t>2. </a:t>
            </a:r>
            <a:r>
              <a:rPr lang="en-US">
                <a:solidFill>
                  <a:schemeClr val="dk1"/>
                </a:solidFill>
              </a:rPr>
              <a:t> Phân tích giá trị biên (Boundary value analysis)</a:t>
            </a:r>
            <a:endParaRPr>
              <a:solidFill>
                <a:schemeClr val="dk1"/>
              </a:solidFill>
            </a:endParaRPr>
          </a:p>
        </p:txBody>
      </p:sp>
      <p:sp>
        <p:nvSpPr>
          <p:cNvPr id="348" name="Google Shape;348;p19"/>
          <p:cNvSpPr txBox="1">
            <a:spLocks noGrp="1"/>
          </p:cNvSpPr>
          <p:nvPr>
            <p:ph type="body" idx="1"/>
          </p:nvPr>
        </p:nvSpPr>
        <p:spPr>
          <a:xfrm>
            <a:off x="335560" y="1906867"/>
            <a:ext cx="5466407" cy="4354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0" lvl="0" indent="0" algn="l" rtl="0">
              <a:lnSpc>
                <a:spcPct val="100000"/>
              </a:lnSpc>
              <a:spcBef>
                <a:spcPts val="0"/>
              </a:spcBef>
              <a:spcAft>
                <a:spcPts val="0"/>
              </a:spcAft>
              <a:buSzPts val="2560"/>
              <a:buNone/>
            </a:pPr>
            <a:r>
              <a:rPr lang="en-US" sz="3200">
                <a:solidFill>
                  <a:schemeClr val="dk1"/>
                </a:solidFill>
                <a:latin typeface="Times New Roman"/>
                <a:ea typeface="Times New Roman"/>
                <a:cs typeface="Times New Roman"/>
                <a:sym typeface="Times New Roman"/>
              </a:rPr>
              <a:t>Ví Dụ: Điểm từ [0, 10]</a:t>
            </a:r>
            <a:endParaRPr>
              <a:solidFill>
                <a:schemeClr val="dk1"/>
              </a:solidFill>
            </a:endParaRPr>
          </a:p>
          <a:p>
            <a:pPr marL="0" lvl="0" indent="0" algn="l" rtl="0">
              <a:lnSpc>
                <a:spcPct val="100000"/>
              </a:lnSpc>
              <a:spcBef>
                <a:spcPts val="1000"/>
              </a:spcBef>
              <a:spcAft>
                <a:spcPts val="0"/>
              </a:spcAft>
              <a:buSzPts val="2560"/>
              <a:buNone/>
            </a:pPr>
            <a:r>
              <a:rPr lang="en-US" sz="3200">
                <a:solidFill>
                  <a:schemeClr val="dk1"/>
                </a:solidFill>
                <a:latin typeface="Times New Roman"/>
                <a:ea typeface="Times New Roman"/>
                <a:cs typeface="Times New Roman"/>
                <a:sym typeface="Times New Roman"/>
              </a:rPr>
              <a:t>Vậy ta có giá trị biên như sau</a:t>
            </a:r>
            <a:r>
              <a:rPr lang="en-US" sz="3200" smtClean="0">
                <a:solidFill>
                  <a:schemeClr val="dk1"/>
                </a:solidFill>
                <a:latin typeface="Times New Roman"/>
                <a:ea typeface="Times New Roman"/>
                <a:cs typeface="Times New Roman"/>
                <a:sym typeface="Times New Roman"/>
              </a:rPr>
              <a:t>:</a:t>
            </a:r>
          </a:p>
          <a:p>
            <a:pPr marL="800100" lvl="2" indent="0">
              <a:spcBef>
                <a:spcPts val="1000"/>
              </a:spcBef>
              <a:buSzPts val="2240"/>
              <a:buNone/>
            </a:pPr>
            <a:r>
              <a:rPr lang="vi-VN" sz="2800">
                <a:latin typeface="Times New Roman"/>
                <a:ea typeface="Times New Roman"/>
                <a:cs typeface="Times New Roman"/>
                <a:sym typeface="Times New Roman"/>
              </a:rPr>
              <a:t>+ Giá trị nhỏ hơn giá trị nhỏ nhất: </a:t>
            </a:r>
            <a:r>
              <a:rPr lang="vi-VN" sz="2800">
                <a:latin typeface="Times New Roman"/>
                <a:ea typeface="Times New Roman"/>
                <a:cs typeface="Times New Roman"/>
                <a:sym typeface="Times New Roman"/>
              </a:rPr>
              <a:t>-</a:t>
            </a:r>
            <a:r>
              <a:rPr lang="vi-VN" sz="2800" smtClean="0">
                <a:latin typeface="Times New Roman"/>
                <a:ea typeface="Times New Roman"/>
                <a:cs typeface="Times New Roman"/>
                <a:sym typeface="Times New Roman"/>
              </a:rPr>
              <a:t>1</a:t>
            </a:r>
            <a:r>
              <a:rPr lang="en-US" sz="2800">
                <a:latin typeface="Times New Roman"/>
                <a:ea typeface="Times New Roman"/>
                <a:cs typeface="Times New Roman"/>
              </a:rPr>
              <a:t> </a:t>
            </a:r>
            <a:endParaRPr>
              <a:solidFill>
                <a:schemeClr val="dk1"/>
              </a:solidFill>
            </a:endParaRPr>
          </a:p>
          <a:p>
            <a:pPr marL="800100" lvl="2" indent="0" algn="l" rtl="0">
              <a:lnSpc>
                <a:spcPct val="100000"/>
              </a:lnSpc>
              <a:spcBef>
                <a:spcPts val="1000"/>
              </a:spcBef>
              <a:spcAft>
                <a:spcPts val="0"/>
              </a:spcAft>
              <a:buSzPts val="2240"/>
              <a:buNone/>
            </a:pPr>
            <a:r>
              <a:rPr lang="en-US" sz="2800">
                <a:solidFill>
                  <a:schemeClr val="dk1"/>
                </a:solidFill>
                <a:latin typeface="Times New Roman"/>
                <a:ea typeface="Times New Roman"/>
                <a:cs typeface="Times New Roman"/>
                <a:sym typeface="Times New Roman"/>
              </a:rPr>
              <a:t>+ Giá trị nhỏ nhất: 0</a:t>
            </a:r>
            <a:endParaRPr>
              <a:solidFill>
                <a:schemeClr val="dk1"/>
              </a:solidFill>
            </a:endParaRPr>
          </a:p>
          <a:p>
            <a:pPr marL="800100" lvl="2" indent="0" algn="l" rtl="0">
              <a:lnSpc>
                <a:spcPct val="100000"/>
              </a:lnSpc>
              <a:spcBef>
                <a:spcPts val="1000"/>
              </a:spcBef>
              <a:spcAft>
                <a:spcPts val="0"/>
              </a:spcAft>
              <a:buSzPts val="2240"/>
              <a:buNone/>
            </a:pPr>
            <a:r>
              <a:rPr lang="en-US" sz="2800">
                <a:solidFill>
                  <a:schemeClr val="dk1"/>
                </a:solidFill>
                <a:latin typeface="Times New Roman"/>
                <a:ea typeface="Times New Roman"/>
                <a:cs typeface="Times New Roman"/>
                <a:sym typeface="Times New Roman"/>
              </a:rPr>
              <a:t>+ Giá trị lớn nhất: 10</a:t>
            </a:r>
            <a:endParaRPr>
              <a:solidFill>
                <a:schemeClr val="dk1"/>
              </a:solidFill>
            </a:endParaRPr>
          </a:p>
          <a:p>
            <a:pPr marL="800100" lvl="2" indent="0" algn="l" rtl="0">
              <a:lnSpc>
                <a:spcPct val="100000"/>
              </a:lnSpc>
              <a:spcBef>
                <a:spcPts val="1000"/>
              </a:spcBef>
              <a:spcAft>
                <a:spcPts val="0"/>
              </a:spcAft>
              <a:buSzPts val="2240"/>
              <a:buNone/>
            </a:pPr>
            <a:r>
              <a:rPr lang="en-US" sz="2800" smtClean="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Giá trị lớn hơn giá trị lớn nhất: 11</a:t>
            </a:r>
            <a:endParaRPr>
              <a:solidFill>
                <a:schemeClr val="dk1"/>
              </a:solidFill>
            </a:endParaRPr>
          </a:p>
          <a:p>
            <a:pPr marL="800100" lvl="2" indent="0" algn="l" rtl="0">
              <a:lnSpc>
                <a:spcPct val="100000"/>
              </a:lnSpc>
              <a:spcBef>
                <a:spcPts val="1000"/>
              </a:spcBef>
              <a:spcAft>
                <a:spcPts val="0"/>
              </a:spcAft>
              <a:buSzPts val="2240"/>
              <a:buNone/>
            </a:pPr>
            <a:r>
              <a:rPr lang="en-US" sz="2800">
                <a:solidFill>
                  <a:schemeClr val="dk1"/>
                </a:solidFill>
                <a:latin typeface="Times New Roman"/>
                <a:ea typeface="Times New Roman"/>
                <a:cs typeface="Times New Roman"/>
                <a:sym typeface="Times New Roman"/>
              </a:rPr>
              <a:t>+ Giá trị nằm trong 0 và 10: 5</a:t>
            </a:r>
            <a:endParaRPr>
              <a:solidFill>
                <a:schemeClr val="dk1"/>
              </a:solidFill>
            </a:endParaRPr>
          </a:p>
          <a:p>
            <a:pPr marL="609585" lvl="0" indent="-347121" algn="l" rtl="0">
              <a:lnSpc>
                <a:spcPct val="100000"/>
              </a:lnSpc>
              <a:spcBef>
                <a:spcPts val="0"/>
              </a:spcBef>
              <a:spcAft>
                <a:spcPts val="0"/>
              </a:spcAft>
              <a:buSzPts val="2000"/>
              <a:buNone/>
            </a:pPr>
            <a:endParaRPr>
              <a:solidFill>
                <a:schemeClr val="dk1"/>
              </a:solidFill>
            </a:endParaRPr>
          </a:p>
        </p:txBody>
      </p:sp>
      <p:pic>
        <p:nvPicPr>
          <p:cNvPr id="2" name="Picture 1"/>
          <p:cNvPicPr>
            <a:picLocks noChangeAspect="1"/>
          </p:cNvPicPr>
          <p:nvPr/>
        </p:nvPicPr>
        <p:blipFill>
          <a:blip r:embed="rId3"/>
          <a:stretch>
            <a:fillRect/>
          </a:stretch>
        </p:blipFill>
        <p:spPr>
          <a:xfrm>
            <a:off x="5666509" y="4830367"/>
            <a:ext cx="6010511" cy="1824433"/>
          </a:xfrm>
          <a:prstGeom prst="rect">
            <a:avLst/>
          </a:prstGeom>
        </p:spPr>
      </p:pic>
      <p:sp>
        <p:nvSpPr>
          <p:cNvPr id="350" name="Google Shape;350;p19"/>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600"/>
              </a:spcAft>
              <a:buSzPts val="1600"/>
              <a:buNone/>
            </a:pPr>
            <a:fld id="{00000000-1234-1234-1234-123412341234}" type="slidenum">
              <a:rPr lang="en-US"/>
              <a:t>19</a:t>
            </a:fld>
            <a:endParaRPr/>
          </a:p>
        </p:txBody>
      </p:sp>
      <p:pic>
        <p:nvPicPr>
          <p:cNvPr id="351" name="Google Shape;351;p19"/>
          <p:cNvPicPr preferRelativeResize="0"/>
          <p:nvPr/>
        </p:nvPicPr>
        <p:blipFill rotWithShape="1">
          <a:blip r:embed="rId4">
            <a:alphaModFix/>
          </a:blip>
          <a:srcRect/>
          <a:stretch/>
        </p:blipFill>
        <p:spPr>
          <a:xfrm>
            <a:off x="6252606" y="1812023"/>
            <a:ext cx="5427746" cy="281539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
          <p:cNvSpPr txBox="1">
            <a:spLocks noGrp="1"/>
          </p:cNvSpPr>
          <p:nvPr>
            <p:ph type="title"/>
          </p:nvPr>
        </p:nvSpPr>
        <p:spPr>
          <a:xfrm>
            <a:off x="1610468" y="545284"/>
            <a:ext cx="8971200" cy="1063791"/>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a:solidFill>
                  <a:schemeClr val="dk1"/>
                </a:solidFill>
                <a:latin typeface="Arial"/>
                <a:ea typeface="Arial"/>
                <a:cs typeface="Arial"/>
                <a:sym typeface="Arial"/>
              </a:rPr>
              <a:t>Phương Pháp Kiểm Thử (Testing Methods )</a:t>
            </a:r>
            <a:endParaRPr>
              <a:solidFill>
                <a:schemeClr val="dk1"/>
              </a:solidFill>
            </a:endParaRPr>
          </a:p>
        </p:txBody>
      </p:sp>
      <p:sp>
        <p:nvSpPr>
          <p:cNvPr id="225" name="Google Shape;225;p2"/>
          <p:cNvSpPr txBox="1">
            <a:spLocks noGrp="1"/>
          </p:cNvSpPr>
          <p:nvPr>
            <p:ph type="body" idx="1"/>
          </p:nvPr>
        </p:nvSpPr>
        <p:spPr>
          <a:xfrm>
            <a:off x="1610468" y="2315360"/>
            <a:ext cx="9748226" cy="3636703"/>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742950" lvl="0" indent="-742950" algn="l" rtl="0">
              <a:lnSpc>
                <a:spcPct val="90000"/>
              </a:lnSpc>
              <a:spcBef>
                <a:spcPts val="0"/>
              </a:spcBef>
              <a:spcAft>
                <a:spcPts val="0"/>
              </a:spcAft>
              <a:buSzPts val="3200"/>
              <a:buFont typeface="Trebuchet MS"/>
              <a:buAutoNum type="arabicPeriod"/>
            </a:pPr>
            <a:r>
              <a:rPr lang="en-US" sz="4000">
                <a:solidFill>
                  <a:schemeClr val="dk1"/>
                </a:solidFill>
                <a:latin typeface="Times New Roman"/>
                <a:ea typeface="Times New Roman"/>
                <a:cs typeface="Times New Roman"/>
                <a:sym typeface="Times New Roman"/>
              </a:rPr>
              <a:t>Kiểm thử hộp trắng (White Box Testing)</a:t>
            </a:r>
            <a:endParaRPr sz="4000">
              <a:solidFill>
                <a:schemeClr val="dk1"/>
              </a:solidFill>
            </a:endParaRPr>
          </a:p>
          <a:p>
            <a:pPr marL="742950" lvl="0" indent="-742950" algn="l" rtl="0">
              <a:lnSpc>
                <a:spcPct val="90000"/>
              </a:lnSpc>
              <a:spcBef>
                <a:spcPts val="1000"/>
              </a:spcBef>
              <a:spcAft>
                <a:spcPts val="0"/>
              </a:spcAft>
              <a:buSzPts val="3200"/>
              <a:buFont typeface="Trebuchet MS"/>
              <a:buAutoNum type="arabicPeriod"/>
            </a:pPr>
            <a:r>
              <a:rPr lang="en-US" sz="4000">
                <a:solidFill>
                  <a:schemeClr val="dk1"/>
                </a:solidFill>
                <a:latin typeface="Times New Roman"/>
                <a:ea typeface="Times New Roman"/>
                <a:cs typeface="Times New Roman"/>
                <a:sym typeface="Times New Roman"/>
              </a:rPr>
              <a:t>Kiểm thử hộp đen ( Black Box Testing)</a:t>
            </a:r>
            <a:endParaRPr sz="4000">
              <a:solidFill>
                <a:schemeClr val="dk1"/>
              </a:solidFill>
            </a:endParaRPr>
          </a:p>
          <a:p>
            <a:pPr marL="742950" lvl="0" indent="-742950" algn="l" rtl="0">
              <a:lnSpc>
                <a:spcPct val="90000"/>
              </a:lnSpc>
              <a:spcBef>
                <a:spcPts val="1000"/>
              </a:spcBef>
              <a:spcAft>
                <a:spcPts val="0"/>
              </a:spcAft>
              <a:buSzPts val="3200"/>
              <a:buFont typeface="Trebuchet MS"/>
              <a:buAutoNum type="arabicPeriod"/>
            </a:pPr>
            <a:r>
              <a:rPr lang="en-US" sz="4000">
                <a:solidFill>
                  <a:schemeClr val="dk1"/>
                </a:solidFill>
                <a:latin typeface="Times New Roman"/>
                <a:ea typeface="Times New Roman"/>
                <a:cs typeface="Times New Roman"/>
                <a:sym typeface="Times New Roman"/>
              </a:rPr>
              <a:t>Kiểm thử hộp xám (Gray-box Testing )</a:t>
            </a:r>
            <a:endParaRPr sz="4000">
              <a:solidFill>
                <a:schemeClr val="dk1"/>
              </a:solidFill>
            </a:endParaRPr>
          </a:p>
          <a:p>
            <a:pPr marL="609585" lvl="0" indent="-342888" algn="l" rtl="0">
              <a:lnSpc>
                <a:spcPct val="100000"/>
              </a:lnSpc>
              <a:spcBef>
                <a:spcPts val="0"/>
              </a:spcBef>
              <a:spcAft>
                <a:spcPts val="0"/>
              </a:spcAft>
              <a:buSzPts val="1800"/>
              <a:buNone/>
            </a:pPr>
            <a:endParaRPr sz="3200">
              <a:solidFill>
                <a:schemeClr val="dk1"/>
              </a:solidFill>
            </a:endParaRPr>
          </a:p>
        </p:txBody>
      </p:sp>
      <p:sp>
        <p:nvSpPr>
          <p:cNvPr id="226" name="Google Shape;226;p2"/>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0"/>
          <p:cNvSpPr txBox="1">
            <a:spLocks noGrp="1"/>
          </p:cNvSpPr>
          <p:nvPr>
            <p:ph type="title"/>
          </p:nvPr>
        </p:nvSpPr>
        <p:spPr>
          <a:xfrm>
            <a:off x="1610468" y="411061"/>
            <a:ext cx="9667132" cy="93956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US" dirty="0">
                <a:solidFill>
                  <a:schemeClr val="dk1"/>
                </a:solidFill>
                <a:latin typeface="Times New Roman"/>
                <a:ea typeface="Times New Roman"/>
                <a:cs typeface="Times New Roman"/>
                <a:sym typeface="Times New Roman"/>
              </a:rPr>
              <a:t>2. </a:t>
            </a:r>
            <a:r>
              <a:rPr lang="en-US" dirty="0">
                <a:solidFill>
                  <a:schemeClr val="dk1"/>
                </a:solidFill>
              </a:rPr>
              <a:t> </a:t>
            </a:r>
            <a:r>
              <a:rPr lang="en-US" dirty="0" err="1">
                <a:solidFill>
                  <a:schemeClr val="dk1"/>
                </a:solidFill>
              </a:rPr>
              <a:t>Phân</a:t>
            </a:r>
            <a:r>
              <a:rPr lang="en-US" dirty="0">
                <a:solidFill>
                  <a:schemeClr val="dk1"/>
                </a:solidFill>
              </a:rPr>
              <a:t> </a:t>
            </a:r>
            <a:r>
              <a:rPr lang="en-US" dirty="0" err="1">
                <a:solidFill>
                  <a:schemeClr val="dk1"/>
                </a:solidFill>
              </a:rPr>
              <a:t>tích</a:t>
            </a:r>
            <a:r>
              <a:rPr lang="en-US" dirty="0">
                <a:solidFill>
                  <a:schemeClr val="dk1"/>
                </a:solidFill>
              </a:rPr>
              <a:t> </a:t>
            </a:r>
            <a:r>
              <a:rPr lang="en-US" dirty="0" err="1">
                <a:solidFill>
                  <a:schemeClr val="dk1"/>
                </a:solidFill>
              </a:rPr>
              <a:t>giá</a:t>
            </a:r>
            <a:r>
              <a:rPr lang="en-US" dirty="0">
                <a:solidFill>
                  <a:schemeClr val="dk1"/>
                </a:solidFill>
              </a:rPr>
              <a:t> </a:t>
            </a:r>
            <a:r>
              <a:rPr lang="en-US" dirty="0" err="1">
                <a:solidFill>
                  <a:schemeClr val="dk1"/>
                </a:solidFill>
              </a:rPr>
              <a:t>trị</a:t>
            </a:r>
            <a:r>
              <a:rPr lang="en-US" dirty="0">
                <a:solidFill>
                  <a:schemeClr val="dk1"/>
                </a:solidFill>
              </a:rPr>
              <a:t> </a:t>
            </a:r>
            <a:r>
              <a:rPr lang="en-US" dirty="0" err="1">
                <a:solidFill>
                  <a:schemeClr val="dk1"/>
                </a:solidFill>
              </a:rPr>
              <a:t>biên</a:t>
            </a:r>
            <a:r>
              <a:rPr lang="en-US" dirty="0">
                <a:solidFill>
                  <a:schemeClr val="dk1"/>
                </a:solidFill>
              </a:rPr>
              <a:t> (Boundary value analysis)</a:t>
            </a:r>
            <a:endParaRPr dirty="0"/>
          </a:p>
        </p:txBody>
      </p:sp>
      <p:sp>
        <p:nvSpPr>
          <p:cNvPr id="357" name="Google Shape;357;p20"/>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90000"/>
              </a:lnSpc>
              <a:spcBef>
                <a:spcPts val="1000"/>
              </a:spcBef>
              <a:spcAft>
                <a:spcPts val="0"/>
              </a:spcAft>
              <a:buSzPts val="2720"/>
              <a:buFont typeface="Noto Sans Symbols"/>
              <a:buChar char="❑"/>
            </a:pPr>
            <a:r>
              <a:rPr lang="en-US" sz="3400" b="1" dirty="0" err="1">
                <a:solidFill>
                  <a:schemeClr val="dk1"/>
                </a:solidFill>
                <a:latin typeface="Times New Roman"/>
                <a:ea typeface="Times New Roman"/>
                <a:cs typeface="Times New Roman"/>
                <a:sym typeface="Times New Roman"/>
              </a:rPr>
              <a:t>Phát</a:t>
            </a:r>
            <a:r>
              <a:rPr lang="en-US" sz="3400" b="1" dirty="0">
                <a:solidFill>
                  <a:schemeClr val="dk1"/>
                </a:solidFill>
                <a:latin typeface="Times New Roman"/>
                <a:ea typeface="Times New Roman"/>
                <a:cs typeface="Times New Roman"/>
                <a:sym typeface="Times New Roman"/>
              </a:rPr>
              <a:t> </a:t>
            </a:r>
            <a:r>
              <a:rPr lang="en-US" sz="3400" b="1" dirty="0" err="1">
                <a:solidFill>
                  <a:schemeClr val="dk1"/>
                </a:solidFill>
                <a:latin typeface="Times New Roman"/>
                <a:ea typeface="Times New Roman"/>
                <a:cs typeface="Times New Roman"/>
                <a:sym typeface="Times New Roman"/>
              </a:rPr>
              <a:t>triển</a:t>
            </a:r>
            <a:r>
              <a:rPr lang="en-US" sz="3400" b="1" dirty="0">
                <a:solidFill>
                  <a:schemeClr val="dk1"/>
                </a:solidFill>
                <a:latin typeface="Times New Roman"/>
                <a:ea typeface="Times New Roman"/>
                <a:cs typeface="Times New Roman"/>
                <a:sym typeface="Times New Roman"/>
              </a:rPr>
              <a:t> </a:t>
            </a:r>
            <a:r>
              <a:rPr lang="en-US" sz="3400" b="1" dirty="0" err="1">
                <a:solidFill>
                  <a:schemeClr val="dk1"/>
                </a:solidFill>
                <a:latin typeface="Times New Roman"/>
                <a:ea typeface="Times New Roman"/>
                <a:cs typeface="Times New Roman"/>
                <a:sym typeface="Times New Roman"/>
              </a:rPr>
              <a:t>thành</a:t>
            </a:r>
            <a:r>
              <a:rPr lang="en-US" sz="3400" b="1" dirty="0">
                <a:solidFill>
                  <a:schemeClr val="dk1"/>
                </a:solidFill>
                <a:latin typeface="Times New Roman"/>
                <a:ea typeface="Times New Roman"/>
                <a:cs typeface="Times New Roman"/>
                <a:sym typeface="Times New Roman"/>
              </a:rPr>
              <a:t> </a:t>
            </a:r>
            <a:r>
              <a:rPr lang="en-US" sz="3400" b="1" dirty="0" err="1">
                <a:solidFill>
                  <a:schemeClr val="dk1"/>
                </a:solidFill>
                <a:latin typeface="Times New Roman"/>
                <a:ea typeface="Times New Roman"/>
                <a:cs typeface="Times New Roman"/>
                <a:sym typeface="Times New Roman"/>
              </a:rPr>
              <a:t>các</a:t>
            </a:r>
            <a:r>
              <a:rPr lang="en-US" sz="3400" b="1" dirty="0">
                <a:solidFill>
                  <a:schemeClr val="dk1"/>
                </a:solidFill>
                <a:latin typeface="Times New Roman"/>
                <a:ea typeface="Times New Roman"/>
                <a:cs typeface="Times New Roman"/>
                <a:sym typeface="Times New Roman"/>
              </a:rPr>
              <a:t> </a:t>
            </a:r>
            <a:r>
              <a:rPr lang="en-US" sz="3400" b="1" err="1">
                <a:solidFill>
                  <a:schemeClr val="dk1"/>
                </a:solidFill>
                <a:latin typeface="Times New Roman"/>
                <a:ea typeface="Times New Roman"/>
                <a:cs typeface="Times New Roman"/>
                <a:sym typeface="Times New Roman"/>
              </a:rPr>
              <a:t>testcases</a:t>
            </a:r>
            <a:r>
              <a:rPr lang="en-US" sz="3400" b="1" smtClean="0">
                <a:solidFill>
                  <a:schemeClr val="dk1"/>
                </a:solidFill>
                <a:latin typeface="Times New Roman"/>
                <a:ea typeface="Times New Roman"/>
                <a:cs typeface="Times New Roman"/>
                <a:sym typeface="Times New Roman"/>
              </a:rPr>
              <a:t>:</a:t>
            </a:r>
          </a:p>
          <a:p>
            <a:pPr marL="1257300" lvl="3" indent="0">
              <a:lnSpc>
                <a:spcPct val="90000"/>
              </a:lnSpc>
              <a:spcBef>
                <a:spcPts val="1000"/>
              </a:spcBef>
              <a:buSzPts val="2312"/>
              <a:buNone/>
            </a:pPr>
            <a:r>
              <a:rPr lang="en-US" sz="2890" smtClean="0">
                <a:latin typeface="Times New Roman"/>
                <a:ea typeface="Times New Roman"/>
                <a:cs typeface="Times New Roman"/>
                <a:sym typeface="Times New Roman"/>
              </a:rPr>
              <a:t>+ Case 1: </a:t>
            </a:r>
            <a:r>
              <a:rPr lang="en-US" sz="2890">
                <a:latin typeface="Times New Roman"/>
                <a:ea typeface="Times New Roman"/>
                <a:cs typeface="Times New Roman"/>
                <a:sym typeface="Times New Roman"/>
              </a:rPr>
              <a:t>Nhập điểm = -1 -&gt; không hợp lệ</a:t>
            </a:r>
            <a:endParaRPr sz="2890" dirty="0">
              <a:latin typeface="Times New Roman"/>
              <a:ea typeface="Times New Roman"/>
              <a:cs typeface="Times New Roman"/>
              <a:sym typeface="Times New Roman"/>
            </a:endParaRPr>
          </a:p>
          <a:p>
            <a:pPr marL="1257300" lvl="3" indent="0" algn="l" rtl="0">
              <a:lnSpc>
                <a:spcPct val="90000"/>
              </a:lnSpc>
              <a:spcBef>
                <a:spcPts val="1000"/>
              </a:spcBef>
              <a:spcAft>
                <a:spcPts val="0"/>
              </a:spcAft>
              <a:buSzPts val="2312"/>
              <a:buNone/>
            </a:pPr>
            <a:r>
              <a:rPr lang="en-US" sz="2890" smtClean="0">
                <a:solidFill>
                  <a:schemeClr val="dk1"/>
                </a:solidFill>
                <a:latin typeface="Times New Roman"/>
                <a:ea typeface="Times New Roman"/>
                <a:cs typeface="Times New Roman"/>
                <a:sym typeface="Times New Roman"/>
              </a:rPr>
              <a:t>+ Case </a:t>
            </a:r>
            <a:r>
              <a:rPr lang="en-US" sz="2890" smtClean="0">
                <a:solidFill>
                  <a:schemeClr val="dk1"/>
                </a:solidFill>
                <a:latin typeface="Times New Roman"/>
                <a:ea typeface="Times New Roman"/>
                <a:cs typeface="Times New Roman"/>
                <a:sym typeface="Times New Roman"/>
              </a:rPr>
              <a:t>2:  </a:t>
            </a:r>
            <a:r>
              <a:rPr lang="en-US" sz="2890" dirty="0" err="1">
                <a:solidFill>
                  <a:schemeClr val="dk1"/>
                </a:solidFill>
                <a:latin typeface="Times New Roman"/>
                <a:ea typeface="Times New Roman"/>
                <a:cs typeface="Times New Roman"/>
                <a:sym typeface="Times New Roman"/>
              </a:rPr>
              <a:t>Nhập</a:t>
            </a:r>
            <a:r>
              <a:rPr lang="en-US" sz="2890" dirty="0">
                <a:solidFill>
                  <a:schemeClr val="dk1"/>
                </a:solidFill>
                <a:latin typeface="Times New Roman"/>
                <a:ea typeface="Times New Roman"/>
                <a:cs typeface="Times New Roman"/>
                <a:sym typeface="Times New Roman"/>
              </a:rPr>
              <a:t> </a:t>
            </a:r>
            <a:r>
              <a:rPr lang="en-US" sz="2890" dirty="0" err="1">
                <a:solidFill>
                  <a:schemeClr val="dk1"/>
                </a:solidFill>
                <a:latin typeface="Times New Roman"/>
                <a:ea typeface="Times New Roman"/>
                <a:cs typeface="Times New Roman"/>
                <a:sym typeface="Times New Roman"/>
              </a:rPr>
              <a:t>điểm</a:t>
            </a:r>
            <a:r>
              <a:rPr lang="en-US" sz="2890" dirty="0">
                <a:solidFill>
                  <a:schemeClr val="dk1"/>
                </a:solidFill>
                <a:latin typeface="Times New Roman"/>
                <a:ea typeface="Times New Roman"/>
                <a:cs typeface="Times New Roman"/>
                <a:sym typeface="Times New Roman"/>
              </a:rPr>
              <a:t> = 0 -&gt; </a:t>
            </a:r>
            <a:r>
              <a:rPr lang="en-US" sz="2890" dirty="0" err="1">
                <a:solidFill>
                  <a:schemeClr val="dk1"/>
                </a:solidFill>
                <a:latin typeface="Times New Roman"/>
                <a:ea typeface="Times New Roman"/>
                <a:cs typeface="Times New Roman"/>
                <a:sym typeface="Times New Roman"/>
              </a:rPr>
              <a:t>hợp</a:t>
            </a:r>
            <a:r>
              <a:rPr lang="en-US" sz="2890" dirty="0">
                <a:solidFill>
                  <a:schemeClr val="dk1"/>
                </a:solidFill>
                <a:latin typeface="Times New Roman"/>
                <a:ea typeface="Times New Roman"/>
                <a:cs typeface="Times New Roman"/>
                <a:sym typeface="Times New Roman"/>
              </a:rPr>
              <a:t> </a:t>
            </a:r>
            <a:r>
              <a:rPr lang="en-US" sz="2890" dirty="0" err="1">
                <a:solidFill>
                  <a:schemeClr val="dk1"/>
                </a:solidFill>
                <a:latin typeface="Times New Roman"/>
                <a:ea typeface="Times New Roman"/>
                <a:cs typeface="Times New Roman"/>
                <a:sym typeface="Times New Roman"/>
              </a:rPr>
              <a:t>lệ</a:t>
            </a:r>
            <a:endParaRPr sz="2890" dirty="0">
              <a:solidFill>
                <a:schemeClr val="dk1"/>
              </a:solidFill>
              <a:latin typeface="Times New Roman"/>
              <a:ea typeface="Times New Roman"/>
              <a:cs typeface="Times New Roman"/>
              <a:sym typeface="Times New Roman"/>
            </a:endParaRPr>
          </a:p>
          <a:p>
            <a:pPr marL="1257300" lvl="3" indent="0">
              <a:lnSpc>
                <a:spcPct val="90000"/>
              </a:lnSpc>
              <a:spcBef>
                <a:spcPts val="1000"/>
              </a:spcBef>
              <a:buSzPts val="2312"/>
              <a:buNone/>
            </a:pPr>
            <a:r>
              <a:rPr lang="en-US" sz="2890">
                <a:solidFill>
                  <a:schemeClr val="dk1"/>
                </a:solidFill>
                <a:latin typeface="Times New Roman"/>
                <a:ea typeface="Times New Roman"/>
                <a:cs typeface="Times New Roman"/>
                <a:sym typeface="Times New Roman"/>
              </a:rPr>
              <a:t>+ </a:t>
            </a:r>
            <a:r>
              <a:rPr lang="en-US" sz="2890">
                <a:latin typeface="Times New Roman"/>
                <a:ea typeface="Times New Roman"/>
                <a:cs typeface="Times New Roman"/>
                <a:sym typeface="Times New Roman"/>
              </a:rPr>
              <a:t>Case </a:t>
            </a:r>
            <a:r>
              <a:rPr lang="en-US" sz="2890" smtClean="0">
                <a:latin typeface="Times New Roman"/>
                <a:ea typeface="Times New Roman"/>
                <a:cs typeface="Times New Roman"/>
                <a:sym typeface="Times New Roman"/>
              </a:rPr>
              <a:t> </a:t>
            </a:r>
            <a:r>
              <a:rPr lang="en-US" sz="2890" smtClean="0">
                <a:latin typeface="Times New Roman"/>
                <a:ea typeface="Times New Roman"/>
                <a:cs typeface="Times New Roman"/>
                <a:sym typeface="Times New Roman"/>
              </a:rPr>
              <a:t>3: </a:t>
            </a:r>
            <a:r>
              <a:rPr lang="en-US" sz="2890" smtClean="0">
                <a:latin typeface="Times New Roman"/>
                <a:ea typeface="Times New Roman"/>
                <a:cs typeface="Times New Roman"/>
                <a:sym typeface="Times New Roman"/>
              </a:rPr>
              <a:t>Nhập </a:t>
            </a:r>
            <a:r>
              <a:rPr lang="en-US" sz="2890" dirty="0" err="1">
                <a:solidFill>
                  <a:schemeClr val="dk1"/>
                </a:solidFill>
                <a:latin typeface="Times New Roman"/>
                <a:ea typeface="Times New Roman"/>
                <a:cs typeface="Times New Roman"/>
                <a:sym typeface="Times New Roman"/>
              </a:rPr>
              <a:t>điểm</a:t>
            </a:r>
            <a:r>
              <a:rPr lang="en-US" sz="2890" dirty="0">
                <a:solidFill>
                  <a:schemeClr val="dk1"/>
                </a:solidFill>
                <a:latin typeface="Times New Roman"/>
                <a:ea typeface="Times New Roman"/>
                <a:cs typeface="Times New Roman"/>
                <a:sym typeface="Times New Roman"/>
              </a:rPr>
              <a:t> = 10 -&gt; </a:t>
            </a:r>
            <a:r>
              <a:rPr lang="en-US" sz="2890" dirty="0" err="1">
                <a:solidFill>
                  <a:schemeClr val="dk1"/>
                </a:solidFill>
                <a:latin typeface="Times New Roman"/>
                <a:ea typeface="Times New Roman"/>
                <a:cs typeface="Times New Roman"/>
                <a:sym typeface="Times New Roman"/>
              </a:rPr>
              <a:t>hợp</a:t>
            </a:r>
            <a:r>
              <a:rPr lang="en-US" sz="2890" dirty="0">
                <a:solidFill>
                  <a:schemeClr val="dk1"/>
                </a:solidFill>
                <a:latin typeface="Times New Roman"/>
                <a:ea typeface="Times New Roman"/>
                <a:cs typeface="Times New Roman"/>
                <a:sym typeface="Times New Roman"/>
              </a:rPr>
              <a:t> </a:t>
            </a:r>
            <a:r>
              <a:rPr lang="en-US" sz="2890" dirty="0" err="1" smtClean="0">
                <a:solidFill>
                  <a:schemeClr val="dk1"/>
                </a:solidFill>
                <a:latin typeface="Times New Roman"/>
                <a:ea typeface="Times New Roman"/>
                <a:cs typeface="Times New Roman"/>
                <a:sym typeface="Times New Roman"/>
              </a:rPr>
              <a:t>lệ</a:t>
            </a:r>
            <a:endParaRPr lang="en-US" sz="2890" dirty="0" smtClean="0">
              <a:solidFill>
                <a:schemeClr val="dk1"/>
              </a:solidFill>
              <a:latin typeface="Times New Roman"/>
              <a:ea typeface="Times New Roman"/>
              <a:cs typeface="Times New Roman"/>
              <a:sym typeface="Times New Roman"/>
            </a:endParaRPr>
          </a:p>
          <a:p>
            <a:pPr marL="1257300" lvl="3" indent="0">
              <a:lnSpc>
                <a:spcPct val="90000"/>
              </a:lnSpc>
              <a:spcBef>
                <a:spcPts val="1000"/>
              </a:spcBef>
              <a:buSzPts val="2312"/>
              <a:buNone/>
            </a:pPr>
            <a:r>
              <a:rPr lang="en-US" sz="2890" smtClean="0">
                <a:latin typeface="Times New Roman"/>
                <a:ea typeface="Times New Roman"/>
                <a:cs typeface="Times New Roman"/>
                <a:sym typeface="Times New Roman"/>
              </a:rPr>
              <a:t>+</a:t>
            </a:r>
            <a:r>
              <a:rPr lang="en-US" sz="2890">
                <a:latin typeface="Times New Roman"/>
                <a:ea typeface="Times New Roman"/>
                <a:cs typeface="Times New Roman"/>
                <a:sym typeface="Times New Roman"/>
              </a:rPr>
              <a:t> </a:t>
            </a:r>
            <a:r>
              <a:rPr lang="en-US" sz="2890" smtClean="0">
                <a:latin typeface="Times New Roman"/>
                <a:ea typeface="Times New Roman"/>
                <a:cs typeface="Times New Roman"/>
                <a:sym typeface="Times New Roman"/>
              </a:rPr>
              <a:t>Case </a:t>
            </a:r>
            <a:r>
              <a:rPr lang="en-US" sz="2890" smtClean="0">
                <a:latin typeface="Times New Roman"/>
                <a:ea typeface="Times New Roman"/>
                <a:cs typeface="Times New Roman"/>
                <a:sym typeface="Times New Roman"/>
              </a:rPr>
              <a:t>4:  </a:t>
            </a:r>
            <a:r>
              <a:rPr lang="en-US" sz="2890" dirty="0" err="1" smtClean="0">
                <a:latin typeface="Times New Roman"/>
                <a:ea typeface="Times New Roman"/>
                <a:cs typeface="Times New Roman"/>
                <a:sym typeface="Times New Roman"/>
              </a:rPr>
              <a:t>Nhập</a:t>
            </a:r>
            <a:r>
              <a:rPr lang="en-US" sz="2890" dirty="0" smtClean="0">
                <a:latin typeface="Times New Roman"/>
                <a:ea typeface="Times New Roman"/>
                <a:cs typeface="Times New Roman"/>
                <a:sym typeface="Times New Roman"/>
              </a:rPr>
              <a:t> </a:t>
            </a:r>
            <a:r>
              <a:rPr lang="en-US" sz="2890" dirty="0" err="1" smtClean="0">
                <a:latin typeface="Times New Roman"/>
                <a:ea typeface="Times New Roman"/>
                <a:cs typeface="Times New Roman"/>
                <a:sym typeface="Times New Roman"/>
              </a:rPr>
              <a:t>điểm</a:t>
            </a:r>
            <a:r>
              <a:rPr lang="en-US" sz="2890" dirty="0" smtClean="0">
                <a:latin typeface="Times New Roman"/>
                <a:ea typeface="Times New Roman"/>
                <a:cs typeface="Times New Roman"/>
                <a:sym typeface="Times New Roman"/>
              </a:rPr>
              <a:t>  = 5  -&gt; </a:t>
            </a:r>
            <a:r>
              <a:rPr lang="en-US" sz="2890" dirty="0" err="1" smtClean="0">
                <a:latin typeface="Times New Roman"/>
                <a:ea typeface="Times New Roman"/>
                <a:cs typeface="Times New Roman"/>
                <a:sym typeface="Times New Roman"/>
              </a:rPr>
              <a:t>hợp</a:t>
            </a:r>
            <a:r>
              <a:rPr lang="en-US" sz="2890" dirty="0" smtClean="0">
                <a:latin typeface="Times New Roman"/>
                <a:ea typeface="Times New Roman"/>
                <a:cs typeface="Times New Roman"/>
                <a:sym typeface="Times New Roman"/>
              </a:rPr>
              <a:t> </a:t>
            </a:r>
            <a:r>
              <a:rPr lang="en-US" sz="2890" smtClean="0">
                <a:latin typeface="Times New Roman"/>
                <a:ea typeface="Times New Roman"/>
                <a:cs typeface="Times New Roman"/>
                <a:sym typeface="Times New Roman"/>
              </a:rPr>
              <a:t>lệ</a:t>
            </a:r>
            <a:endParaRPr sz="2890">
              <a:solidFill>
                <a:schemeClr val="dk1"/>
              </a:solidFill>
              <a:latin typeface="Times New Roman"/>
              <a:ea typeface="Times New Roman"/>
              <a:cs typeface="Times New Roman"/>
              <a:sym typeface="Times New Roman"/>
            </a:endParaRPr>
          </a:p>
          <a:p>
            <a:pPr marL="1257300" lvl="3" indent="0">
              <a:lnSpc>
                <a:spcPct val="90000"/>
              </a:lnSpc>
              <a:spcBef>
                <a:spcPts val="1000"/>
              </a:spcBef>
              <a:buSzPts val="2312"/>
              <a:buNone/>
            </a:pPr>
            <a:r>
              <a:rPr lang="en-US" sz="2890" smtClean="0">
                <a:solidFill>
                  <a:schemeClr val="dk1"/>
                </a:solidFill>
                <a:latin typeface="Times New Roman"/>
                <a:ea typeface="Times New Roman"/>
                <a:cs typeface="Times New Roman"/>
                <a:sym typeface="Times New Roman"/>
              </a:rPr>
              <a:t>+ </a:t>
            </a:r>
            <a:r>
              <a:rPr lang="en-US" sz="2890">
                <a:latin typeface="Times New Roman"/>
                <a:ea typeface="Times New Roman"/>
                <a:cs typeface="Times New Roman"/>
                <a:sym typeface="Times New Roman"/>
              </a:rPr>
              <a:t>Case </a:t>
            </a:r>
            <a:r>
              <a:rPr lang="en-US" sz="2890" smtClean="0">
                <a:latin typeface="Times New Roman"/>
                <a:ea typeface="Times New Roman"/>
                <a:cs typeface="Times New Roman"/>
                <a:sym typeface="Times New Roman"/>
              </a:rPr>
              <a:t>5: Nhập </a:t>
            </a:r>
            <a:r>
              <a:rPr lang="en-US" sz="2890" dirty="0" err="1">
                <a:solidFill>
                  <a:schemeClr val="dk1"/>
                </a:solidFill>
                <a:latin typeface="Times New Roman"/>
                <a:ea typeface="Times New Roman"/>
                <a:cs typeface="Times New Roman"/>
                <a:sym typeface="Times New Roman"/>
              </a:rPr>
              <a:t>điểm</a:t>
            </a:r>
            <a:r>
              <a:rPr lang="en-US" sz="2890" dirty="0">
                <a:solidFill>
                  <a:schemeClr val="dk1"/>
                </a:solidFill>
                <a:latin typeface="Times New Roman"/>
                <a:ea typeface="Times New Roman"/>
                <a:cs typeface="Times New Roman"/>
                <a:sym typeface="Times New Roman"/>
              </a:rPr>
              <a:t> = 11 -&gt; </a:t>
            </a:r>
            <a:r>
              <a:rPr lang="en-US" sz="2890" dirty="0" err="1">
                <a:solidFill>
                  <a:schemeClr val="dk1"/>
                </a:solidFill>
                <a:latin typeface="Times New Roman"/>
                <a:ea typeface="Times New Roman"/>
                <a:cs typeface="Times New Roman"/>
                <a:sym typeface="Times New Roman"/>
              </a:rPr>
              <a:t>không</a:t>
            </a:r>
            <a:r>
              <a:rPr lang="en-US" sz="2890" dirty="0">
                <a:solidFill>
                  <a:schemeClr val="dk1"/>
                </a:solidFill>
                <a:latin typeface="Times New Roman"/>
                <a:ea typeface="Times New Roman"/>
                <a:cs typeface="Times New Roman"/>
                <a:sym typeface="Times New Roman"/>
              </a:rPr>
              <a:t> </a:t>
            </a:r>
            <a:r>
              <a:rPr lang="en-US" sz="2890" dirty="0" err="1">
                <a:solidFill>
                  <a:schemeClr val="dk1"/>
                </a:solidFill>
                <a:latin typeface="Times New Roman"/>
                <a:ea typeface="Times New Roman"/>
                <a:cs typeface="Times New Roman"/>
                <a:sym typeface="Times New Roman"/>
              </a:rPr>
              <a:t>hợp</a:t>
            </a:r>
            <a:r>
              <a:rPr lang="en-US" sz="2890" dirty="0">
                <a:solidFill>
                  <a:schemeClr val="dk1"/>
                </a:solidFill>
                <a:latin typeface="Times New Roman"/>
                <a:ea typeface="Times New Roman"/>
                <a:cs typeface="Times New Roman"/>
                <a:sym typeface="Times New Roman"/>
              </a:rPr>
              <a:t> </a:t>
            </a:r>
            <a:r>
              <a:rPr lang="en-US" sz="2890" dirty="0" err="1">
                <a:solidFill>
                  <a:schemeClr val="dk1"/>
                </a:solidFill>
                <a:latin typeface="Times New Roman"/>
                <a:ea typeface="Times New Roman"/>
                <a:cs typeface="Times New Roman"/>
                <a:sym typeface="Times New Roman"/>
              </a:rPr>
              <a:t>lệ</a:t>
            </a:r>
            <a:endParaRPr sz="2890" dirty="0">
              <a:solidFill>
                <a:schemeClr val="dk1"/>
              </a:solidFill>
              <a:latin typeface="Times New Roman"/>
              <a:ea typeface="Times New Roman"/>
              <a:cs typeface="Times New Roman"/>
              <a:sym typeface="Times New Roman"/>
            </a:endParaRPr>
          </a:p>
          <a:p>
            <a:pPr marL="609585" lvl="0" indent="-342888" algn="l" rtl="0">
              <a:lnSpc>
                <a:spcPct val="100000"/>
              </a:lnSpc>
              <a:spcBef>
                <a:spcPts val="0"/>
              </a:spcBef>
              <a:spcAft>
                <a:spcPts val="0"/>
              </a:spcAft>
              <a:buSzPts val="1800"/>
              <a:buNone/>
            </a:pPr>
            <a:endParaRPr dirty="0"/>
          </a:p>
        </p:txBody>
      </p:sp>
      <p:sp>
        <p:nvSpPr>
          <p:cNvPr id="358" name="Google Shape;358;p20"/>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600"/>
              </a:spcAft>
              <a:buSzPts val="1600"/>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1"/>
          <p:cNvSpPr txBox="1">
            <a:spLocks noGrp="1"/>
          </p:cNvSpPr>
          <p:nvPr>
            <p:ph type="title"/>
          </p:nvPr>
        </p:nvSpPr>
        <p:spPr>
          <a:xfrm>
            <a:off x="1610468" y="402673"/>
            <a:ext cx="8971200" cy="93117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sz="4400" b="1" dirty="0" err="1">
                <a:solidFill>
                  <a:schemeClr val="dk1"/>
                </a:solidFill>
                <a:latin typeface="Times New Roman"/>
                <a:ea typeface="Times New Roman"/>
                <a:cs typeface="Times New Roman"/>
                <a:sym typeface="Times New Roman"/>
              </a:rPr>
              <a:t>Thực</a:t>
            </a:r>
            <a:r>
              <a:rPr lang="en-US" sz="4400" b="1" dirty="0">
                <a:solidFill>
                  <a:schemeClr val="dk1"/>
                </a:solidFill>
                <a:latin typeface="Times New Roman"/>
                <a:ea typeface="Times New Roman"/>
                <a:cs typeface="Times New Roman"/>
                <a:sym typeface="Times New Roman"/>
              </a:rPr>
              <a:t> </a:t>
            </a:r>
            <a:r>
              <a:rPr lang="en-US" sz="4400" b="1" dirty="0" err="1">
                <a:solidFill>
                  <a:schemeClr val="dk1"/>
                </a:solidFill>
                <a:latin typeface="Times New Roman"/>
                <a:ea typeface="Times New Roman"/>
                <a:cs typeface="Times New Roman"/>
                <a:sym typeface="Times New Roman"/>
              </a:rPr>
              <a:t>hành</a:t>
            </a:r>
            <a:endParaRPr sz="4400" b="1" dirty="0">
              <a:solidFill>
                <a:schemeClr val="dk1"/>
              </a:solidFill>
            </a:endParaRPr>
          </a:p>
        </p:txBody>
      </p:sp>
      <p:sp>
        <p:nvSpPr>
          <p:cNvPr id="364" name="Google Shape;364;p21"/>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609585" lvl="0" indent="-457188" algn="l" rtl="0">
              <a:lnSpc>
                <a:spcPct val="100000"/>
              </a:lnSpc>
              <a:spcBef>
                <a:spcPts val="0"/>
              </a:spcBef>
              <a:spcAft>
                <a:spcPts val="0"/>
              </a:spcAft>
              <a:buSzPts val="1800"/>
              <a:buChar char="⬥"/>
            </a:pPr>
            <a:r>
              <a:rPr lang="en-US" sz="3600" dirty="0" err="1">
                <a:solidFill>
                  <a:schemeClr val="dk1"/>
                </a:solidFill>
              </a:rPr>
              <a:t>Chọn</a:t>
            </a:r>
            <a:r>
              <a:rPr lang="en-US" sz="3600" dirty="0">
                <a:solidFill>
                  <a:schemeClr val="dk1"/>
                </a:solidFill>
              </a:rPr>
              <a:t> </a:t>
            </a:r>
            <a:r>
              <a:rPr lang="en-US" sz="3600" dirty="0" err="1">
                <a:solidFill>
                  <a:schemeClr val="dk1"/>
                </a:solidFill>
              </a:rPr>
              <a:t>giá</a:t>
            </a:r>
            <a:r>
              <a:rPr lang="en-US" sz="3600" dirty="0">
                <a:solidFill>
                  <a:schemeClr val="dk1"/>
                </a:solidFill>
              </a:rPr>
              <a:t> </a:t>
            </a:r>
            <a:r>
              <a:rPr lang="en-US" sz="3600" dirty="0" err="1">
                <a:solidFill>
                  <a:schemeClr val="dk1"/>
                </a:solidFill>
              </a:rPr>
              <a:t>trị</a:t>
            </a:r>
            <a:r>
              <a:rPr lang="en-US" sz="3600" dirty="0">
                <a:solidFill>
                  <a:schemeClr val="dk1"/>
                </a:solidFill>
              </a:rPr>
              <a:t> </a:t>
            </a:r>
            <a:r>
              <a:rPr lang="en-US" sz="3600" dirty="0" err="1">
                <a:solidFill>
                  <a:schemeClr val="dk1"/>
                </a:solidFill>
              </a:rPr>
              <a:t>biên</a:t>
            </a:r>
            <a:r>
              <a:rPr lang="en-US" sz="3600" dirty="0">
                <a:solidFill>
                  <a:schemeClr val="dk1"/>
                </a:solidFill>
              </a:rPr>
              <a:t> </a:t>
            </a:r>
            <a:r>
              <a:rPr lang="en-US" sz="3600" dirty="0" err="1">
                <a:solidFill>
                  <a:schemeClr val="dk1"/>
                </a:solidFill>
              </a:rPr>
              <a:t>cho</a:t>
            </a:r>
            <a:r>
              <a:rPr lang="en-US" sz="3600" dirty="0">
                <a:solidFill>
                  <a:schemeClr val="dk1"/>
                </a:solidFill>
              </a:rPr>
              <a:t> </a:t>
            </a:r>
            <a:r>
              <a:rPr lang="en-US" sz="3600" dirty="0" err="1">
                <a:solidFill>
                  <a:schemeClr val="dk1"/>
                </a:solidFill>
              </a:rPr>
              <a:t>bài</a:t>
            </a:r>
            <a:r>
              <a:rPr lang="en-US" sz="3600" dirty="0">
                <a:solidFill>
                  <a:schemeClr val="dk1"/>
                </a:solidFill>
              </a:rPr>
              <a:t> </a:t>
            </a:r>
            <a:r>
              <a:rPr lang="en-US" sz="3600" dirty="0" err="1">
                <a:solidFill>
                  <a:schemeClr val="dk1"/>
                </a:solidFill>
              </a:rPr>
              <a:t>toán</a:t>
            </a:r>
            <a:r>
              <a:rPr lang="en-US" sz="3600" dirty="0">
                <a:solidFill>
                  <a:schemeClr val="dk1"/>
                </a:solidFill>
              </a:rPr>
              <a:t> </a:t>
            </a:r>
            <a:r>
              <a:rPr lang="en-US" sz="3600" dirty="0" err="1">
                <a:solidFill>
                  <a:schemeClr val="dk1"/>
                </a:solidFill>
              </a:rPr>
              <a:t>kiểm</a:t>
            </a:r>
            <a:r>
              <a:rPr lang="en-US" sz="3600" dirty="0">
                <a:solidFill>
                  <a:schemeClr val="dk1"/>
                </a:solidFill>
              </a:rPr>
              <a:t> </a:t>
            </a:r>
            <a:r>
              <a:rPr lang="en-US" sz="3600" dirty="0" err="1">
                <a:solidFill>
                  <a:schemeClr val="dk1"/>
                </a:solidFill>
              </a:rPr>
              <a:t>tra</a:t>
            </a:r>
            <a:r>
              <a:rPr lang="en-US" sz="3600" dirty="0">
                <a:solidFill>
                  <a:schemeClr val="dk1"/>
                </a:solidFill>
              </a:rPr>
              <a:t> </a:t>
            </a:r>
            <a:r>
              <a:rPr lang="en-US" sz="3600" dirty="0" err="1">
                <a:solidFill>
                  <a:schemeClr val="dk1"/>
                </a:solidFill>
              </a:rPr>
              <a:t>tính</a:t>
            </a:r>
            <a:r>
              <a:rPr lang="en-US" sz="3600" dirty="0">
                <a:solidFill>
                  <a:schemeClr val="dk1"/>
                </a:solidFill>
              </a:rPr>
              <a:t> </a:t>
            </a:r>
            <a:r>
              <a:rPr lang="en-US" sz="3600" dirty="0" err="1">
                <a:solidFill>
                  <a:schemeClr val="dk1"/>
                </a:solidFill>
              </a:rPr>
              <a:t>hợp</a:t>
            </a:r>
            <a:r>
              <a:rPr lang="en-US" sz="3600" dirty="0">
                <a:solidFill>
                  <a:schemeClr val="dk1"/>
                </a:solidFill>
              </a:rPr>
              <a:t> </a:t>
            </a:r>
            <a:r>
              <a:rPr lang="en-US" sz="3600" dirty="0" err="1">
                <a:solidFill>
                  <a:schemeClr val="dk1"/>
                </a:solidFill>
              </a:rPr>
              <a:t>lệ</a:t>
            </a:r>
            <a:r>
              <a:rPr lang="en-US" sz="3600" dirty="0">
                <a:solidFill>
                  <a:schemeClr val="dk1"/>
                </a:solidFill>
              </a:rPr>
              <a:t> </a:t>
            </a:r>
            <a:r>
              <a:rPr lang="en-US" sz="3600" dirty="0" err="1">
                <a:solidFill>
                  <a:schemeClr val="dk1"/>
                </a:solidFill>
              </a:rPr>
              <a:t>của</a:t>
            </a:r>
            <a:r>
              <a:rPr lang="en-US" sz="3600" dirty="0">
                <a:solidFill>
                  <a:schemeClr val="dk1"/>
                </a:solidFill>
              </a:rPr>
              <a:t> </a:t>
            </a:r>
            <a:r>
              <a:rPr lang="en-US" sz="3600" dirty="0" err="1">
                <a:solidFill>
                  <a:schemeClr val="dk1"/>
                </a:solidFill>
              </a:rPr>
              <a:t>tháng</a:t>
            </a:r>
            <a:r>
              <a:rPr lang="en-US" sz="3600" dirty="0">
                <a:solidFill>
                  <a:schemeClr val="dk1"/>
                </a:solidFill>
              </a:rPr>
              <a:t> </a:t>
            </a:r>
            <a:r>
              <a:rPr lang="en-US" sz="3600" dirty="0" err="1">
                <a:solidFill>
                  <a:schemeClr val="dk1"/>
                </a:solidFill>
              </a:rPr>
              <a:t>trong</a:t>
            </a:r>
            <a:r>
              <a:rPr lang="en-US" sz="3600" dirty="0">
                <a:solidFill>
                  <a:schemeClr val="dk1"/>
                </a:solidFill>
              </a:rPr>
              <a:t> </a:t>
            </a:r>
            <a:r>
              <a:rPr lang="en-US" sz="3600" dirty="0" err="1">
                <a:solidFill>
                  <a:schemeClr val="dk1"/>
                </a:solidFill>
              </a:rPr>
              <a:t>năm</a:t>
            </a:r>
            <a:endParaRPr sz="3600" dirty="0">
              <a:solidFill>
                <a:schemeClr val="dk1"/>
              </a:solidFill>
              <a:latin typeface="Times New Roman"/>
              <a:ea typeface="Times New Roman"/>
              <a:cs typeface="Times New Roman"/>
              <a:sym typeface="Times New Roman"/>
            </a:endParaRPr>
          </a:p>
          <a:p>
            <a:pPr marL="609585" lvl="0" indent="-342888" algn="l" rtl="0">
              <a:lnSpc>
                <a:spcPct val="100000"/>
              </a:lnSpc>
              <a:spcBef>
                <a:spcPts val="0"/>
              </a:spcBef>
              <a:spcAft>
                <a:spcPts val="0"/>
              </a:spcAft>
              <a:buSzPts val="1800"/>
              <a:buNone/>
            </a:pPr>
            <a:endParaRPr dirty="0"/>
          </a:p>
        </p:txBody>
      </p:sp>
      <p:sp>
        <p:nvSpPr>
          <p:cNvPr id="365" name="Google Shape;365;p21"/>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a:spLocks noGrp="1"/>
          </p:cNvSpPr>
          <p:nvPr>
            <p:ph type="title"/>
          </p:nvPr>
        </p:nvSpPr>
        <p:spPr>
          <a:xfrm>
            <a:off x="1610468" y="125835"/>
            <a:ext cx="8971200" cy="123924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dirty="0">
                <a:solidFill>
                  <a:schemeClr val="dk1"/>
                </a:solidFill>
              </a:rPr>
              <a:t>3</a:t>
            </a:r>
            <a:r>
              <a:rPr lang="en-US" b="1" dirty="0" smtClean="0">
                <a:solidFill>
                  <a:schemeClr val="dk1"/>
                </a:solidFill>
              </a:rPr>
              <a:t>. </a:t>
            </a:r>
            <a:r>
              <a:rPr lang="en-US" b="1" dirty="0" err="1" smtClean="0">
                <a:solidFill>
                  <a:schemeClr val="dk1"/>
                </a:solidFill>
              </a:rPr>
              <a:t>Bảng</a:t>
            </a:r>
            <a:r>
              <a:rPr lang="en-US" b="1" dirty="0" smtClean="0">
                <a:solidFill>
                  <a:schemeClr val="dk1"/>
                </a:solidFill>
              </a:rPr>
              <a:t> </a:t>
            </a:r>
            <a:r>
              <a:rPr lang="en-US" b="1" dirty="0" err="1">
                <a:solidFill>
                  <a:schemeClr val="dk1"/>
                </a:solidFill>
              </a:rPr>
              <a:t>quyết</a:t>
            </a:r>
            <a:r>
              <a:rPr lang="en-US" b="1" dirty="0">
                <a:solidFill>
                  <a:schemeClr val="dk1"/>
                </a:solidFill>
              </a:rPr>
              <a:t> </a:t>
            </a:r>
            <a:r>
              <a:rPr lang="en-US" b="1" dirty="0" err="1">
                <a:solidFill>
                  <a:schemeClr val="dk1"/>
                </a:solidFill>
              </a:rPr>
              <a:t>định</a:t>
            </a:r>
            <a:r>
              <a:rPr lang="en-US" b="1" dirty="0">
                <a:solidFill>
                  <a:schemeClr val="dk1"/>
                </a:solidFill>
              </a:rPr>
              <a:t> - Decision table</a:t>
            </a:r>
            <a:endParaRPr dirty="0">
              <a:solidFill>
                <a:schemeClr val="dk1"/>
              </a:solidFill>
            </a:endParaRPr>
          </a:p>
        </p:txBody>
      </p:sp>
      <p:sp>
        <p:nvSpPr>
          <p:cNvPr id="371" name="Google Shape;371;p22"/>
          <p:cNvSpPr txBox="1">
            <a:spLocks noGrp="1"/>
          </p:cNvSpPr>
          <p:nvPr>
            <p:ph type="body" idx="1"/>
          </p:nvPr>
        </p:nvSpPr>
        <p:spPr>
          <a:xfrm>
            <a:off x="394283" y="1510019"/>
            <a:ext cx="11434193" cy="4999838"/>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240"/>
              <a:buFont typeface="Noto Sans Symbols"/>
              <a:buChar char="❑"/>
            </a:pPr>
            <a:r>
              <a:rPr lang="en-US" sz="2800" b="1">
                <a:solidFill>
                  <a:schemeClr val="dk1"/>
                </a:solidFill>
                <a:latin typeface="Times New Roman"/>
                <a:ea typeface="Times New Roman"/>
                <a:cs typeface="Times New Roman"/>
                <a:sym typeface="Times New Roman"/>
              </a:rPr>
              <a:t>Trong các kỹ thuật viết kịch bản kiểm thử, đối với các trường dữ liệu đơn </a:t>
            </a:r>
            <a:r>
              <a:rPr lang="en-US" sz="2800">
                <a:solidFill>
                  <a:schemeClr val="dk1"/>
                </a:solidFill>
                <a:latin typeface="Times New Roman"/>
                <a:ea typeface="Times New Roman"/>
                <a:cs typeface="Times New Roman"/>
                <a:sym typeface="Times New Roman"/>
              </a:rPr>
              <a:t>như </a:t>
            </a:r>
            <a:r>
              <a:rPr lang="en-US" sz="2800" u="sng">
                <a:solidFill>
                  <a:schemeClr val="dk1"/>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textbox</a:t>
            </a:r>
            <a:r>
              <a:rPr lang="en-US" sz="2800">
                <a:solidFill>
                  <a:schemeClr val="dk1"/>
                </a:solidFill>
                <a:latin typeface="Times New Roman"/>
                <a:ea typeface="Times New Roman"/>
                <a:cs typeface="Times New Roman"/>
                <a:sym typeface="Times New Roman"/>
              </a:rPr>
              <a:t>, chúng ta thường sử dụng các phương pháp như lớp tương đương </a:t>
            </a:r>
            <a:r>
              <a:rPr lang="en-US" sz="2800" u="sng">
                <a:solidFill>
                  <a:schemeClr val="dk1"/>
                </a:solid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(Equivalence partitioning) hay phương pháp phân tích giá trị biên (Boundary value analysis). Đối với kiểm thử hành vi của hệ thống với nhiều trường dữ liệu, bảng</a:t>
            </a:r>
            <a:r>
              <a:rPr lang="en-US" sz="2800">
                <a:solidFill>
                  <a:schemeClr val="dk1"/>
                </a:solidFill>
                <a:latin typeface="Times New Roman"/>
                <a:ea typeface="Times New Roman"/>
                <a:cs typeface="Times New Roman"/>
                <a:sym typeface="Times New Roman"/>
              </a:rPr>
              <a:t> quyết định (</a:t>
            </a:r>
            <a:r>
              <a:rPr lang="en-US" sz="2800" u="sng">
                <a:solidFill>
                  <a:schemeClr val="dk1"/>
                </a:solid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Decision table</a:t>
            </a:r>
            <a:r>
              <a:rPr lang="en-US" sz="2800">
                <a:solidFill>
                  <a:schemeClr val="dk1"/>
                </a:solidFill>
                <a:latin typeface="Times New Roman"/>
                <a:ea typeface="Times New Roman"/>
                <a:cs typeface="Times New Roman"/>
                <a:sym typeface="Times New Roman"/>
              </a:rPr>
              <a:t>) sẽ giúp chúng ta phân loại và định hình được kịch bản kiểm thử một cách chính xác và rõ ràng hơn.</a:t>
            </a:r>
            <a:endParaRPr sz="2800">
              <a:solidFill>
                <a:schemeClr val="dk1"/>
              </a:solidFill>
            </a:endParaRPr>
          </a:p>
          <a:p>
            <a:pPr marL="342900" lvl="0" indent="-342900" algn="l" rtl="0">
              <a:lnSpc>
                <a:spcPct val="100000"/>
              </a:lnSpc>
              <a:spcBef>
                <a:spcPts val="1000"/>
              </a:spcBef>
              <a:spcAft>
                <a:spcPts val="0"/>
              </a:spcAft>
              <a:buSzPts val="2240"/>
              <a:buFont typeface="Noto Sans Symbols"/>
              <a:buChar char="❑"/>
            </a:pPr>
            <a:r>
              <a:rPr lang="en-US" sz="2800">
                <a:solidFill>
                  <a:schemeClr val="dk1"/>
                </a:solidFill>
                <a:latin typeface="Times New Roman"/>
                <a:ea typeface="Times New Roman"/>
                <a:cs typeface="Times New Roman"/>
                <a:sym typeface="Times New Roman"/>
              </a:rPr>
              <a:t>Bảng quyết định là một kỹ thuật tốt để áp dụng cho những trường hợp cần nhiều sự kết hợp.</a:t>
            </a:r>
            <a:endParaRPr sz="2800">
              <a:solidFill>
                <a:schemeClr val="dk1"/>
              </a:solidFill>
            </a:endParaRPr>
          </a:p>
          <a:p>
            <a:pPr marL="609585" lvl="0" indent="-342888" algn="l" rtl="0">
              <a:lnSpc>
                <a:spcPct val="100000"/>
              </a:lnSpc>
              <a:spcBef>
                <a:spcPts val="0"/>
              </a:spcBef>
              <a:spcAft>
                <a:spcPts val="0"/>
              </a:spcAft>
              <a:buSzPts val="1800"/>
              <a:buNone/>
            </a:pPr>
            <a:endParaRPr>
              <a:solidFill>
                <a:schemeClr val="dk1"/>
              </a:solidFill>
            </a:endParaRPr>
          </a:p>
        </p:txBody>
      </p:sp>
      <p:sp>
        <p:nvSpPr>
          <p:cNvPr id="372" name="Google Shape;372;p22"/>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3"/>
          <p:cNvSpPr txBox="1">
            <a:spLocks noGrp="1"/>
          </p:cNvSpPr>
          <p:nvPr>
            <p:ph type="title"/>
          </p:nvPr>
        </p:nvSpPr>
        <p:spPr>
          <a:xfrm>
            <a:off x="1610468" y="125835"/>
            <a:ext cx="8971200" cy="123924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dirty="0">
                <a:solidFill>
                  <a:schemeClr val="dk1"/>
                </a:solidFill>
              </a:rPr>
              <a:t>3</a:t>
            </a:r>
            <a:r>
              <a:rPr lang="en-US" b="1" dirty="0" smtClean="0">
                <a:solidFill>
                  <a:schemeClr val="dk1"/>
                </a:solidFill>
              </a:rPr>
              <a:t>. </a:t>
            </a:r>
            <a:r>
              <a:rPr lang="en-US" b="1" dirty="0" err="1" smtClean="0">
                <a:solidFill>
                  <a:schemeClr val="dk1"/>
                </a:solidFill>
              </a:rPr>
              <a:t>Bảng</a:t>
            </a:r>
            <a:r>
              <a:rPr lang="en-US" b="1" dirty="0" smtClean="0">
                <a:solidFill>
                  <a:schemeClr val="dk1"/>
                </a:solidFill>
              </a:rPr>
              <a:t> </a:t>
            </a:r>
            <a:r>
              <a:rPr lang="en-US" b="1" dirty="0" err="1">
                <a:solidFill>
                  <a:schemeClr val="dk1"/>
                </a:solidFill>
              </a:rPr>
              <a:t>quyết</a:t>
            </a:r>
            <a:r>
              <a:rPr lang="en-US" b="1" dirty="0">
                <a:solidFill>
                  <a:schemeClr val="dk1"/>
                </a:solidFill>
              </a:rPr>
              <a:t> </a:t>
            </a:r>
            <a:r>
              <a:rPr lang="en-US" b="1" dirty="0" err="1">
                <a:solidFill>
                  <a:schemeClr val="dk1"/>
                </a:solidFill>
              </a:rPr>
              <a:t>định</a:t>
            </a:r>
            <a:r>
              <a:rPr lang="en-US" b="1" dirty="0">
                <a:solidFill>
                  <a:schemeClr val="dk1"/>
                </a:solidFill>
              </a:rPr>
              <a:t> - Decision table</a:t>
            </a:r>
            <a:endParaRPr dirty="0">
              <a:solidFill>
                <a:schemeClr val="dk1"/>
              </a:solidFill>
            </a:endParaRPr>
          </a:p>
        </p:txBody>
      </p:sp>
      <p:sp>
        <p:nvSpPr>
          <p:cNvPr id="378" name="Google Shape;378;p23"/>
          <p:cNvSpPr txBox="1">
            <a:spLocks noGrp="1"/>
          </p:cNvSpPr>
          <p:nvPr>
            <p:ph type="body" idx="1"/>
          </p:nvPr>
        </p:nvSpPr>
        <p:spPr>
          <a:xfrm>
            <a:off x="411061" y="1493239"/>
            <a:ext cx="11643919" cy="501661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880"/>
              <a:buFont typeface="Noto Sans Symbols"/>
              <a:buChar char="✔"/>
            </a:pPr>
            <a:r>
              <a:rPr lang="en-US" sz="2800">
                <a:solidFill>
                  <a:schemeClr val="dk1"/>
                </a:solidFill>
                <a:latin typeface="Times New Roman"/>
                <a:ea typeface="Times New Roman"/>
                <a:cs typeface="Times New Roman"/>
                <a:sym typeface="Times New Roman"/>
              </a:rPr>
              <a:t>Bảng quyết định hỗ trợ việc lựa chọn test case một cách có hệ thống và có thể đem lại nhiều lợi ích trong việc nhận biết vấn đề tiềm ẩn và sự không rõ ràng trong đặc tả (specification).</a:t>
            </a:r>
            <a:endParaRPr sz="2800">
              <a:solidFill>
                <a:schemeClr val="dk1"/>
              </a:solidFill>
            </a:endParaRPr>
          </a:p>
          <a:p>
            <a:pPr marL="0" lvl="0" indent="0" algn="l" rtl="0">
              <a:lnSpc>
                <a:spcPct val="100000"/>
              </a:lnSpc>
              <a:spcBef>
                <a:spcPts val="0"/>
              </a:spcBef>
              <a:spcAft>
                <a:spcPts val="0"/>
              </a:spcAft>
              <a:buSzPts val="2880"/>
              <a:buNone/>
            </a:pPr>
            <a:endParaRPr sz="2800">
              <a:solidFill>
                <a:schemeClr val="dk1"/>
              </a:solidFill>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2880"/>
              <a:buFont typeface="Noto Sans Symbols"/>
              <a:buChar char="✔"/>
            </a:pPr>
            <a:r>
              <a:rPr lang="en-US" sz="2800">
                <a:solidFill>
                  <a:schemeClr val="dk1"/>
                </a:solidFill>
                <a:latin typeface="Times New Roman"/>
                <a:ea typeface="Times New Roman"/>
                <a:cs typeface="Times New Roman"/>
                <a:sym typeface="Times New Roman"/>
              </a:rPr>
              <a:t>Decision table là kỹ thuật quyết định số testcase tối thiểu với độ bao phủ tối đa</a:t>
            </a:r>
            <a:endParaRPr/>
          </a:p>
          <a:p>
            <a:pPr marL="342900" lvl="0" indent="-342900" algn="l" rtl="0">
              <a:lnSpc>
                <a:spcPct val="100000"/>
              </a:lnSpc>
              <a:spcBef>
                <a:spcPts val="1000"/>
              </a:spcBef>
              <a:spcAft>
                <a:spcPts val="0"/>
              </a:spcAft>
              <a:buSzPts val="2880"/>
              <a:buFont typeface="Noto Sans Symbols"/>
              <a:buChar char="✔"/>
            </a:pPr>
            <a:r>
              <a:rPr lang="en-US" sz="2800" b="1">
                <a:solidFill>
                  <a:schemeClr val="dk1"/>
                </a:solidFill>
                <a:latin typeface="Times New Roman"/>
                <a:ea typeface="Times New Roman"/>
                <a:cs typeface="Times New Roman"/>
                <a:sym typeface="Times New Roman"/>
              </a:rPr>
              <a:t>Các bước để tạo bảng quyết định </a:t>
            </a:r>
            <a:r>
              <a:rPr lang="en-US" sz="2800">
                <a:solidFill>
                  <a:schemeClr val="dk1"/>
                </a:solidFill>
                <a:latin typeface="Times New Roman"/>
                <a:ea typeface="Times New Roman"/>
                <a:cs typeface="Times New Roman"/>
                <a:sym typeface="Times New Roman"/>
              </a:rPr>
              <a:t>: </a:t>
            </a:r>
            <a:endParaRPr/>
          </a:p>
          <a:p>
            <a:pPr marL="742950" lvl="0" indent="-742950" algn="l" rtl="0">
              <a:lnSpc>
                <a:spcPct val="100000"/>
              </a:lnSpc>
              <a:spcBef>
                <a:spcPts val="1000"/>
              </a:spcBef>
              <a:spcAft>
                <a:spcPts val="0"/>
              </a:spcAft>
              <a:buSzPts val="2880"/>
              <a:buFont typeface="Trebuchet MS"/>
              <a:buAutoNum type="arabicPeriod"/>
            </a:pPr>
            <a:r>
              <a:rPr lang="en-US" sz="2800">
                <a:solidFill>
                  <a:schemeClr val="dk1"/>
                </a:solidFill>
                <a:latin typeface="Times New Roman"/>
                <a:ea typeface="Times New Roman"/>
                <a:cs typeface="Times New Roman"/>
                <a:sym typeface="Times New Roman"/>
              </a:rPr>
              <a:t>Liệt kê tất cả Conditions/Inputs</a:t>
            </a:r>
            <a:endParaRPr sz="2800">
              <a:solidFill>
                <a:schemeClr val="dk1"/>
              </a:solidFill>
            </a:endParaRPr>
          </a:p>
          <a:p>
            <a:pPr marL="742950" lvl="0" indent="-742950" algn="l" rtl="0">
              <a:lnSpc>
                <a:spcPct val="100000"/>
              </a:lnSpc>
              <a:spcBef>
                <a:spcPts val="1000"/>
              </a:spcBef>
              <a:spcAft>
                <a:spcPts val="0"/>
              </a:spcAft>
              <a:buSzPts val="2880"/>
              <a:buFont typeface="Trebuchet MS"/>
              <a:buAutoNum type="arabicPeriod"/>
            </a:pPr>
            <a:r>
              <a:rPr lang="en-US" sz="2800">
                <a:solidFill>
                  <a:schemeClr val="dk1"/>
                </a:solidFill>
                <a:latin typeface="Times New Roman"/>
                <a:ea typeface="Times New Roman"/>
                <a:cs typeface="Times New Roman"/>
                <a:sym typeface="Times New Roman"/>
              </a:rPr>
              <a:t>Tính số lượng kết hợp có thể (Rules)</a:t>
            </a:r>
            <a:endParaRPr sz="2800">
              <a:solidFill>
                <a:schemeClr val="dk1"/>
              </a:solidFill>
            </a:endParaRPr>
          </a:p>
          <a:p>
            <a:pPr marL="742950" lvl="0" indent="-742950" algn="l" rtl="0">
              <a:lnSpc>
                <a:spcPct val="100000"/>
              </a:lnSpc>
              <a:spcBef>
                <a:spcPts val="1000"/>
              </a:spcBef>
              <a:spcAft>
                <a:spcPts val="0"/>
              </a:spcAft>
              <a:buSzPts val="2880"/>
              <a:buFont typeface="Trebuchet MS"/>
              <a:buAutoNum type="arabicPeriod"/>
            </a:pPr>
            <a:r>
              <a:rPr lang="en-US" sz="2800">
                <a:solidFill>
                  <a:schemeClr val="dk1"/>
                </a:solidFill>
                <a:latin typeface="Times New Roman"/>
                <a:ea typeface="Times New Roman"/>
                <a:cs typeface="Times New Roman"/>
                <a:sym typeface="Times New Roman"/>
              </a:rPr>
              <a:t>Đặt tất cả các kết hợp trong bảng</a:t>
            </a:r>
            <a:endParaRPr/>
          </a:p>
          <a:p>
            <a:pPr marL="742950" lvl="0" indent="-742950" algn="l" rtl="0">
              <a:lnSpc>
                <a:spcPct val="100000"/>
              </a:lnSpc>
              <a:spcBef>
                <a:spcPts val="1000"/>
              </a:spcBef>
              <a:spcAft>
                <a:spcPts val="0"/>
              </a:spcAft>
              <a:buSzPts val="2880"/>
              <a:buFont typeface="Trebuchet MS"/>
              <a:buAutoNum type="arabicPeriod"/>
            </a:pPr>
            <a:r>
              <a:rPr lang="en-US" sz="2800">
                <a:solidFill>
                  <a:schemeClr val="dk1"/>
                </a:solidFill>
                <a:latin typeface="Times New Roman"/>
                <a:ea typeface="Times New Roman"/>
                <a:cs typeface="Times New Roman"/>
                <a:sym typeface="Times New Roman"/>
              </a:rPr>
              <a:t>Giảm thiểu các case kết hợp và quyết định test case</a:t>
            </a:r>
            <a:endParaRPr sz="2800">
              <a:solidFill>
                <a:schemeClr val="dk1"/>
              </a:solidFill>
            </a:endParaRPr>
          </a:p>
          <a:p>
            <a:pPr marL="609585" lvl="0" indent="-342888" algn="l" rtl="0">
              <a:lnSpc>
                <a:spcPct val="100000"/>
              </a:lnSpc>
              <a:spcBef>
                <a:spcPts val="0"/>
              </a:spcBef>
              <a:spcAft>
                <a:spcPts val="0"/>
              </a:spcAft>
              <a:buSzPts val="1800"/>
              <a:buNone/>
            </a:pPr>
            <a:endParaRPr>
              <a:solidFill>
                <a:schemeClr val="dk1"/>
              </a:solidFill>
            </a:endParaRPr>
          </a:p>
        </p:txBody>
      </p:sp>
      <p:sp>
        <p:nvSpPr>
          <p:cNvPr id="379" name="Google Shape;379;p23"/>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4"/>
          <p:cNvSpPr txBox="1">
            <a:spLocks noGrp="1"/>
          </p:cNvSpPr>
          <p:nvPr>
            <p:ph type="title"/>
          </p:nvPr>
        </p:nvSpPr>
        <p:spPr>
          <a:xfrm>
            <a:off x="1610468" y="125835"/>
            <a:ext cx="8971200" cy="123924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dirty="0">
                <a:solidFill>
                  <a:schemeClr val="dk1"/>
                </a:solidFill>
              </a:rPr>
              <a:t>3</a:t>
            </a:r>
            <a:r>
              <a:rPr lang="en-US" b="1" dirty="0" smtClean="0">
                <a:solidFill>
                  <a:schemeClr val="dk1"/>
                </a:solidFill>
              </a:rPr>
              <a:t>. </a:t>
            </a:r>
            <a:r>
              <a:rPr lang="en-US" b="1" dirty="0" err="1" smtClean="0">
                <a:solidFill>
                  <a:schemeClr val="dk1"/>
                </a:solidFill>
              </a:rPr>
              <a:t>Bảng</a:t>
            </a:r>
            <a:r>
              <a:rPr lang="en-US" b="1" dirty="0" smtClean="0">
                <a:solidFill>
                  <a:schemeClr val="dk1"/>
                </a:solidFill>
              </a:rPr>
              <a:t> </a:t>
            </a:r>
            <a:r>
              <a:rPr lang="en-US" b="1" dirty="0" err="1">
                <a:solidFill>
                  <a:schemeClr val="dk1"/>
                </a:solidFill>
              </a:rPr>
              <a:t>quyết</a:t>
            </a:r>
            <a:r>
              <a:rPr lang="en-US" b="1" dirty="0">
                <a:solidFill>
                  <a:schemeClr val="dk1"/>
                </a:solidFill>
              </a:rPr>
              <a:t> </a:t>
            </a:r>
            <a:r>
              <a:rPr lang="en-US" b="1" dirty="0" err="1">
                <a:solidFill>
                  <a:schemeClr val="dk1"/>
                </a:solidFill>
              </a:rPr>
              <a:t>định</a:t>
            </a:r>
            <a:r>
              <a:rPr lang="en-US" b="1" dirty="0">
                <a:solidFill>
                  <a:schemeClr val="dk1"/>
                </a:solidFill>
              </a:rPr>
              <a:t> - Decision table</a:t>
            </a:r>
            <a:endParaRPr dirty="0">
              <a:solidFill>
                <a:schemeClr val="dk1"/>
              </a:solidFill>
            </a:endParaRPr>
          </a:p>
        </p:txBody>
      </p:sp>
      <p:sp>
        <p:nvSpPr>
          <p:cNvPr id="385" name="Google Shape;385;p24"/>
          <p:cNvSpPr txBox="1">
            <a:spLocks noGrp="1"/>
          </p:cNvSpPr>
          <p:nvPr>
            <p:ph type="body" idx="1"/>
          </p:nvPr>
        </p:nvSpPr>
        <p:spPr>
          <a:xfrm>
            <a:off x="411061" y="1493239"/>
            <a:ext cx="11643919" cy="501661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609585" lvl="0" indent="-457188" algn="l" rtl="0">
              <a:lnSpc>
                <a:spcPct val="100000"/>
              </a:lnSpc>
              <a:spcBef>
                <a:spcPts val="0"/>
              </a:spcBef>
              <a:spcAft>
                <a:spcPts val="0"/>
              </a:spcAft>
              <a:buSzPts val="1800"/>
              <a:buChar char="⬥"/>
            </a:pPr>
            <a:r>
              <a:rPr lang="en-US" sz="2800" dirty="0" err="1">
                <a:solidFill>
                  <a:schemeClr val="dk1"/>
                </a:solidFill>
                <a:latin typeface="Arial"/>
                <a:ea typeface="Arial"/>
                <a:cs typeface="Arial"/>
                <a:sym typeface="Arial"/>
              </a:rPr>
              <a:t>Ví</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Dụ</a:t>
            </a:r>
            <a:r>
              <a:rPr lang="en-US" sz="2800"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Trên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màn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hình</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đăng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nhập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có</a:t>
            </a:r>
            <a:r>
              <a:rPr lang="en-US" b="1" dirty="0">
                <a:solidFill>
                  <a:schemeClr val="dk1"/>
                </a:solidFill>
                <a:latin typeface="Arial"/>
                <a:ea typeface="Arial"/>
                <a:cs typeface="Arial"/>
                <a:sym typeface="Arial"/>
              </a:rPr>
              <a:t> 2 </a:t>
            </a:r>
            <a:r>
              <a:rPr lang="en-US" b="1" dirty="0" err="1">
                <a:solidFill>
                  <a:schemeClr val="dk1"/>
                </a:solidFill>
                <a:latin typeface="Arial"/>
                <a:ea typeface="Arial"/>
                <a:cs typeface="Arial"/>
                <a:sym typeface="Arial"/>
              </a:rPr>
              <a:t>thông</a:t>
            </a:r>
            <a:r>
              <a:rPr lang="en-US" b="1" dirty="0">
                <a:solidFill>
                  <a:schemeClr val="dk1"/>
                </a:solidFill>
                <a:latin typeface="Arial"/>
                <a:ea typeface="Arial"/>
                <a:cs typeface="Arial"/>
                <a:sym typeface="Arial"/>
              </a:rPr>
              <a:t> tin </a:t>
            </a:r>
            <a:r>
              <a:rPr lang="en-US" b="1" dirty="0" err="1">
                <a:solidFill>
                  <a:schemeClr val="dk1"/>
                </a:solidFill>
                <a:latin typeface="Arial"/>
                <a:ea typeface="Arial"/>
                <a:cs typeface="Arial"/>
                <a:sym typeface="Arial"/>
              </a:rPr>
              <a:t>cần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đưa</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vào</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là</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Tên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đăng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nhập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và</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mật</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khẩu</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chỉ</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thực</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hiện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đăng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nhập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thành</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công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nếu</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nhập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đúng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cả</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Tên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đăng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nhập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và</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mật</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khẩu</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các</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trường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hợp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còn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lại</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sẽ</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hiển</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thị</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thông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báo</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Nhập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không</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chính</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xác</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yêu</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cầu</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nhập</a:t>
            </a:r>
            <a:r>
              <a:rPr lang="en-US" b="1" dirty="0">
                <a:solidFill>
                  <a:schemeClr val="dk1"/>
                </a:solidFill>
                <a:latin typeface="Arial"/>
                <a:ea typeface="Arial"/>
                <a:cs typeface="Arial"/>
                <a:sym typeface="Arial"/>
              </a:rPr>
              <a:t> </a:t>
            </a:r>
            <a:r>
              <a:rPr lang="en-US" b="1" dirty="0" err="1">
                <a:solidFill>
                  <a:schemeClr val="dk1"/>
                </a:solidFill>
                <a:latin typeface="Arial"/>
                <a:ea typeface="Arial"/>
                <a:cs typeface="Arial"/>
                <a:sym typeface="Arial"/>
              </a:rPr>
              <a:t>lại</a:t>
            </a:r>
            <a:r>
              <a:rPr lang="en-US" b="1" dirty="0">
                <a:solidFill>
                  <a:schemeClr val="dk1"/>
                </a:solidFill>
                <a:latin typeface="Arial"/>
                <a:ea typeface="Arial"/>
                <a:cs typeface="Arial"/>
                <a:sym typeface="Arial"/>
              </a:rPr>
              <a:t>”</a:t>
            </a:r>
            <a:endParaRPr dirty="0">
              <a:solidFill>
                <a:schemeClr val="dk1"/>
              </a:solidFill>
            </a:endParaRPr>
          </a:p>
          <a:p>
            <a:pPr marL="609585" lvl="0" indent="-342888" algn="l" rtl="0">
              <a:lnSpc>
                <a:spcPct val="100000"/>
              </a:lnSpc>
              <a:spcBef>
                <a:spcPts val="0"/>
              </a:spcBef>
              <a:spcAft>
                <a:spcPts val="0"/>
              </a:spcAft>
              <a:buSzPts val="1800"/>
              <a:buNone/>
            </a:pPr>
            <a:endParaRPr dirty="0">
              <a:solidFill>
                <a:schemeClr val="dk1"/>
              </a:solidFill>
            </a:endParaRPr>
          </a:p>
        </p:txBody>
      </p:sp>
      <p:sp>
        <p:nvSpPr>
          <p:cNvPr id="386" name="Google Shape;386;p24"/>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24</a:t>
            </a:fld>
            <a:endParaRPr/>
          </a:p>
        </p:txBody>
      </p:sp>
      <p:pic>
        <p:nvPicPr>
          <p:cNvPr id="387" name="Google Shape;387;p24"/>
          <p:cNvPicPr preferRelativeResize="0"/>
          <p:nvPr/>
        </p:nvPicPr>
        <p:blipFill rotWithShape="1">
          <a:blip r:embed="rId3">
            <a:alphaModFix/>
          </a:blip>
          <a:srcRect/>
          <a:stretch/>
        </p:blipFill>
        <p:spPr>
          <a:xfrm>
            <a:off x="325939" y="3232524"/>
            <a:ext cx="10542357" cy="3325031"/>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5"/>
          <p:cNvSpPr txBox="1">
            <a:spLocks noGrp="1"/>
          </p:cNvSpPr>
          <p:nvPr>
            <p:ph type="title"/>
          </p:nvPr>
        </p:nvSpPr>
        <p:spPr>
          <a:xfrm>
            <a:off x="1610468" y="125835"/>
            <a:ext cx="8971200" cy="123924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dirty="0">
                <a:solidFill>
                  <a:schemeClr val="dk1"/>
                </a:solidFill>
              </a:rPr>
              <a:t>3</a:t>
            </a:r>
            <a:r>
              <a:rPr lang="en-US" b="1" dirty="0" smtClean="0">
                <a:solidFill>
                  <a:schemeClr val="dk1"/>
                </a:solidFill>
              </a:rPr>
              <a:t>. </a:t>
            </a:r>
            <a:r>
              <a:rPr lang="en-US" b="1" dirty="0" err="1" smtClean="0">
                <a:solidFill>
                  <a:schemeClr val="dk1"/>
                </a:solidFill>
              </a:rPr>
              <a:t>Bảng</a:t>
            </a:r>
            <a:r>
              <a:rPr lang="en-US" b="1" dirty="0" smtClean="0">
                <a:solidFill>
                  <a:schemeClr val="dk1"/>
                </a:solidFill>
              </a:rPr>
              <a:t> </a:t>
            </a:r>
            <a:r>
              <a:rPr lang="en-US" b="1" dirty="0" err="1">
                <a:solidFill>
                  <a:schemeClr val="dk1"/>
                </a:solidFill>
              </a:rPr>
              <a:t>quyết</a:t>
            </a:r>
            <a:r>
              <a:rPr lang="en-US" b="1" dirty="0">
                <a:solidFill>
                  <a:schemeClr val="dk1"/>
                </a:solidFill>
              </a:rPr>
              <a:t> </a:t>
            </a:r>
            <a:r>
              <a:rPr lang="en-US" b="1" dirty="0" err="1">
                <a:solidFill>
                  <a:schemeClr val="dk1"/>
                </a:solidFill>
              </a:rPr>
              <a:t>định</a:t>
            </a:r>
            <a:r>
              <a:rPr lang="en-US" b="1" dirty="0">
                <a:solidFill>
                  <a:schemeClr val="dk1"/>
                </a:solidFill>
              </a:rPr>
              <a:t> - Decision table</a:t>
            </a:r>
            <a:endParaRPr dirty="0">
              <a:solidFill>
                <a:schemeClr val="dk1"/>
              </a:solidFill>
            </a:endParaRPr>
          </a:p>
        </p:txBody>
      </p:sp>
      <p:sp>
        <p:nvSpPr>
          <p:cNvPr id="393" name="Google Shape;393;p25"/>
          <p:cNvSpPr txBox="1">
            <a:spLocks noGrp="1"/>
          </p:cNvSpPr>
          <p:nvPr>
            <p:ph type="body" idx="1"/>
          </p:nvPr>
        </p:nvSpPr>
        <p:spPr>
          <a:xfrm>
            <a:off x="994955" y="1493239"/>
            <a:ext cx="11060025" cy="501661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609585" lvl="0" indent="-342888" algn="l" rtl="0">
              <a:lnSpc>
                <a:spcPct val="100000"/>
              </a:lnSpc>
              <a:spcBef>
                <a:spcPts val="0"/>
              </a:spcBef>
              <a:spcAft>
                <a:spcPts val="0"/>
              </a:spcAft>
              <a:buSzPts val="1800"/>
              <a:buNone/>
            </a:pPr>
            <a:endParaRPr>
              <a:solidFill>
                <a:schemeClr val="dk1"/>
              </a:solidFill>
            </a:endParaRPr>
          </a:p>
        </p:txBody>
      </p:sp>
      <p:sp>
        <p:nvSpPr>
          <p:cNvPr id="394" name="Google Shape;394;p25"/>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25</a:t>
            </a:fld>
            <a:endParaRPr/>
          </a:p>
        </p:txBody>
      </p:sp>
      <p:pic>
        <p:nvPicPr>
          <p:cNvPr id="395" name="Google Shape;395;p25"/>
          <p:cNvPicPr preferRelativeResize="0">
            <a:picLocks noGrp="1"/>
          </p:cNvPicPr>
          <p:nvPr>
            <p:ph type="body" idx="4294967295"/>
          </p:nvPr>
        </p:nvPicPr>
        <p:blipFill rotWithShape="1">
          <a:blip r:embed="rId3">
            <a:alphaModFix/>
          </a:blip>
          <a:srcRect/>
          <a:stretch/>
        </p:blipFill>
        <p:spPr>
          <a:xfrm>
            <a:off x="995430" y="1141413"/>
            <a:ext cx="10201275" cy="5513387"/>
          </a:xfrm>
          <a:prstGeom prst="rect">
            <a:avLst/>
          </a:prstGeom>
          <a:noFill/>
          <a:ln>
            <a:noFill/>
          </a:ln>
          <a:effectLst>
            <a:outerShdw blurRad="42863" dist="9525" dir="5400000" algn="bl" rotWithShape="0">
              <a:schemeClr val="lt1">
                <a:alpha val="24705"/>
              </a:scheme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6"/>
          <p:cNvSpPr txBox="1">
            <a:spLocks noGrp="1"/>
          </p:cNvSpPr>
          <p:nvPr>
            <p:ph type="title"/>
          </p:nvPr>
        </p:nvSpPr>
        <p:spPr>
          <a:xfrm>
            <a:off x="1610468" y="385894"/>
            <a:ext cx="8971200" cy="77178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a:solidFill>
                  <a:schemeClr val="dk1"/>
                </a:solidFill>
              </a:rPr>
              <a:t>Thực hành</a:t>
            </a:r>
            <a:endParaRPr>
              <a:solidFill>
                <a:schemeClr val="dk1"/>
              </a:solidFill>
            </a:endParaRPr>
          </a:p>
        </p:txBody>
      </p:sp>
      <p:sp>
        <p:nvSpPr>
          <p:cNvPr id="401" name="Google Shape;401;p26"/>
          <p:cNvSpPr txBox="1">
            <a:spLocks noGrp="1"/>
          </p:cNvSpPr>
          <p:nvPr>
            <p:ph type="body" idx="1"/>
          </p:nvPr>
        </p:nvSpPr>
        <p:spPr>
          <a:xfrm>
            <a:off x="1610467" y="1224793"/>
            <a:ext cx="9909765" cy="4727271"/>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240"/>
              <a:buFont typeface="Arial"/>
              <a:buChar char="►"/>
            </a:pPr>
            <a:r>
              <a:rPr lang="en-US" sz="2800" b="1" dirty="0" err="1">
                <a:solidFill>
                  <a:schemeClr val="dk1"/>
                </a:solidFill>
                <a:latin typeface="Arial"/>
                <a:ea typeface="Arial"/>
                <a:cs typeface="Arial"/>
                <a:sym typeface="Arial"/>
              </a:rPr>
              <a:t>Bài</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tập</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Bảng</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quyết</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định</a:t>
            </a:r>
            <a:r>
              <a:rPr lang="en-US" sz="2800" b="1" dirty="0">
                <a:solidFill>
                  <a:schemeClr val="dk1"/>
                </a:solidFill>
                <a:latin typeface="Arial"/>
                <a:ea typeface="Arial"/>
                <a:cs typeface="Arial"/>
                <a:sym typeface="Arial"/>
              </a:rPr>
              <a:t> - Decision table exercise</a:t>
            </a:r>
            <a:endParaRPr sz="2800" dirty="0">
              <a:solidFill>
                <a:schemeClr val="dk1"/>
              </a:solidFill>
              <a:latin typeface="Arial"/>
              <a:ea typeface="Arial"/>
              <a:cs typeface="Arial"/>
              <a:sym typeface="Arial"/>
            </a:endParaRPr>
          </a:p>
          <a:p>
            <a:pPr marL="0" lvl="0" indent="0" algn="l" rtl="0">
              <a:lnSpc>
                <a:spcPct val="100000"/>
              </a:lnSpc>
              <a:spcBef>
                <a:spcPts val="1000"/>
              </a:spcBef>
              <a:spcAft>
                <a:spcPts val="0"/>
              </a:spcAft>
              <a:buSzPts val="2240"/>
              <a:buNone/>
            </a:pPr>
            <a:r>
              <a:rPr lang="en-US" sz="2800" dirty="0" err="1">
                <a:solidFill>
                  <a:schemeClr val="dk1"/>
                </a:solidFill>
                <a:latin typeface="Arial"/>
                <a:ea typeface="Arial"/>
                <a:cs typeface="Arial"/>
                <a:sym typeface="Arial"/>
              </a:rPr>
              <a:t>Nếu</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bạn</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có</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thẻ</a:t>
            </a:r>
            <a:r>
              <a:rPr lang="en-US" sz="2800" dirty="0">
                <a:solidFill>
                  <a:schemeClr val="dk1"/>
                </a:solidFill>
                <a:latin typeface="Arial"/>
                <a:ea typeface="Arial"/>
                <a:cs typeface="Arial"/>
                <a:sym typeface="Arial"/>
              </a:rPr>
              <a:t> Grab </a:t>
            </a:r>
            <a:r>
              <a:rPr lang="en-US" sz="2800" dirty="0" err="1">
                <a:solidFill>
                  <a:schemeClr val="dk1"/>
                </a:solidFill>
                <a:latin typeface="Arial"/>
                <a:ea typeface="Arial"/>
                <a:cs typeface="Arial"/>
                <a:sym typeface="Arial"/>
              </a:rPr>
              <a:t>là</a:t>
            </a:r>
            <a:r>
              <a:rPr lang="en-US" sz="2800" dirty="0">
                <a:solidFill>
                  <a:schemeClr val="dk1"/>
                </a:solidFill>
                <a:latin typeface="Arial"/>
                <a:ea typeface="Arial"/>
                <a:cs typeface="Arial"/>
                <a:sym typeface="Arial"/>
              </a:rPr>
              <a:t>  " </a:t>
            </a:r>
            <a:r>
              <a:rPr lang="en-US" sz="2800" dirty="0" err="1">
                <a:solidFill>
                  <a:schemeClr val="dk1"/>
                </a:solidFill>
                <a:latin typeface="Arial"/>
                <a:ea typeface="Arial"/>
                <a:cs typeface="Arial"/>
                <a:sym typeface="Arial"/>
              </a:rPr>
              <a:t>grabpay</a:t>
            </a:r>
            <a:r>
              <a:rPr lang="en-US" sz="2800" dirty="0">
                <a:solidFill>
                  <a:schemeClr val="dk1"/>
                </a:solidFill>
                <a:latin typeface="Arial"/>
                <a:ea typeface="Arial"/>
                <a:cs typeface="Arial"/>
                <a:sym typeface="Arial"/>
              </a:rPr>
              <a:t> " </a:t>
            </a:r>
            <a:r>
              <a:rPr lang="en-US" sz="2800" dirty="0" err="1">
                <a:solidFill>
                  <a:schemeClr val="dk1"/>
                </a:solidFill>
                <a:latin typeface="Arial"/>
                <a:ea typeface="Arial"/>
                <a:cs typeface="Arial"/>
                <a:sym typeface="Arial"/>
              </a:rPr>
              <a:t>thì</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được</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giảm</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giá</a:t>
            </a:r>
            <a:r>
              <a:rPr lang="en-US" sz="2800" dirty="0">
                <a:solidFill>
                  <a:schemeClr val="dk1"/>
                </a:solidFill>
                <a:latin typeface="Arial"/>
                <a:ea typeface="Arial"/>
                <a:cs typeface="Arial"/>
                <a:sym typeface="Arial"/>
              </a:rPr>
              <a:t> 40% </a:t>
            </a:r>
            <a:r>
              <a:rPr lang="en-US" sz="2800" dirty="0" err="1">
                <a:solidFill>
                  <a:schemeClr val="dk1"/>
                </a:solidFill>
                <a:latin typeface="Arial"/>
                <a:ea typeface="Arial"/>
                <a:cs typeface="Arial"/>
                <a:sym typeface="Arial"/>
              </a:rPr>
              <a:t>cho</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chuyến</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đi</a:t>
            </a:r>
            <a:r>
              <a:rPr lang="en-US" sz="2800" dirty="0">
                <a:solidFill>
                  <a:schemeClr val="dk1"/>
                </a:solidFill>
                <a:latin typeface="Arial"/>
                <a:ea typeface="Arial"/>
                <a:cs typeface="Arial"/>
                <a:sym typeface="Arial"/>
              </a:rPr>
              <a:t>.</a:t>
            </a:r>
            <a:endParaRPr dirty="0"/>
          </a:p>
          <a:p>
            <a:pPr marL="0" lvl="0" indent="0" algn="l" rtl="0">
              <a:lnSpc>
                <a:spcPct val="100000"/>
              </a:lnSpc>
              <a:spcBef>
                <a:spcPts val="1000"/>
              </a:spcBef>
              <a:spcAft>
                <a:spcPts val="0"/>
              </a:spcAft>
              <a:buSzPts val="2240"/>
              <a:buNone/>
            </a:pPr>
            <a:r>
              <a:rPr lang="en-US" sz="2800" dirty="0" err="1">
                <a:solidFill>
                  <a:schemeClr val="dk1"/>
                </a:solidFill>
                <a:latin typeface="Arial"/>
                <a:ea typeface="Arial"/>
                <a:cs typeface="Arial"/>
                <a:sym typeface="Arial"/>
              </a:rPr>
              <a:t>Nếu</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bạn</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đi</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cùng</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với</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trẻ</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em</a:t>
            </a:r>
            <a:r>
              <a:rPr lang="en-US" sz="2800" dirty="0">
                <a:solidFill>
                  <a:schemeClr val="dk1"/>
                </a:solidFill>
                <a:latin typeface="Arial"/>
                <a:ea typeface="Arial"/>
                <a:cs typeface="Arial"/>
                <a:sym typeface="Arial"/>
              </a:rPr>
              <a:t> (</a:t>
            </a:r>
            <a:r>
              <a:rPr lang="en-US" sz="2800" dirty="0" err="1" smtClean="0">
                <a:solidFill>
                  <a:schemeClr val="dk1"/>
                </a:solidFill>
                <a:latin typeface="Arial"/>
                <a:ea typeface="Arial"/>
                <a:cs typeface="Arial"/>
                <a:sym typeface="Arial"/>
              </a:rPr>
              <a:t>dưới</a:t>
            </a:r>
            <a:r>
              <a:rPr lang="en-US" sz="2800" smtClean="0">
                <a:solidFill>
                  <a:schemeClr val="dk1"/>
                </a:solidFill>
                <a:latin typeface="Arial"/>
                <a:ea typeface="Arial"/>
                <a:cs typeface="Arial"/>
                <a:sym typeface="Arial"/>
              </a:rPr>
              <a:t> 16 </a:t>
            </a:r>
            <a:r>
              <a:rPr lang="en-US" sz="2800" dirty="0" err="1">
                <a:solidFill>
                  <a:schemeClr val="dk1"/>
                </a:solidFill>
                <a:latin typeface="Arial"/>
                <a:ea typeface="Arial"/>
                <a:cs typeface="Arial"/>
                <a:sym typeface="Arial"/>
              </a:rPr>
              <a:t>tuổi</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và</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có</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thẻ</a:t>
            </a:r>
            <a:r>
              <a:rPr lang="en-US" sz="2800" dirty="0">
                <a:solidFill>
                  <a:schemeClr val="dk1"/>
                </a:solidFill>
                <a:latin typeface="Arial"/>
                <a:ea typeface="Arial"/>
                <a:cs typeface="Arial"/>
                <a:sym typeface="Arial"/>
              </a:rPr>
              <a:t> "family card, </a:t>
            </a:r>
            <a:r>
              <a:rPr lang="en-US" sz="2800" dirty="0" err="1">
                <a:solidFill>
                  <a:schemeClr val="dk1"/>
                </a:solidFill>
                <a:latin typeface="Arial"/>
                <a:ea typeface="Arial"/>
                <a:cs typeface="Arial"/>
                <a:sym typeface="Arial"/>
              </a:rPr>
              <a:t>thì</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bạn</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sẽ</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được</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giảm</a:t>
            </a:r>
            <a:r>
              <a:rPr lang="en-US" sz="2800" dirty="0">
                <a:solidFill>
                  <a:schemeClr val="dk1"/>
                </a:solidFill>
                <a:latin typeface="Arial"/>
                <a:ea typeface="Arial"/>
                <a:cs typeface="Arial"/>
                <a:sym typeface="Arial"/>
              </a:rPr>
              <a:t> 50</a:t>
            </a:r>
            <a:r>
              <a:rPr lang="en-US" sz="2800">
                <a:solidFill>
                  <a:schemeClr val="dk1"/>
                </a:solidFill>
                <a:latin typeface="Arial"/>
                <a:ea typeface="Arial"/>
                <a:cs typeface="Arial"/>
                <a:sym typeface="Arial"/>
              </a:rPr>
              <a:t>% </a:t>
            </a:r>
            <a:r>
              <a:rPr lang="en-US" sz="2800" smtClean="0">
                <a:solidFill>
                  <a:schemeClr val="dk1"/>
                </a:solidFill>
                <a:latin typeface="Arial"/>
                <a:ea typeface="Arial"/>
                <a:cs typeface="Arial"/>
                <a:sym typeface="Arial"/>
              </a:rPr>
              <a:t>“.</a:t>
            </a:r>
          </a:p>
          <a:p>
            <a:pPr marL="0" lvl="0" indent="0" algn="l" rtl="0">
              <a:lnSpc>
                <a:spcPct val="100000"/>
              </a:lnSpc>
              <a:spcBef>
                <a:spcPts val="1000"/>
              </a:spcBef>
              <a:spcAft>
                <a:spcPts val="0"/>
              </a:spcAft>
              <a:buSzPts val="2240"/>
              <a:buNone/>
            </a:pPr>
            <a:r>
              <a:rPr lang="en-US" sz="2800" smtClean="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Ngược</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lại</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bạn</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sẽ</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được</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giảm</a:t>
            </a:r>
            <a:r>
              <a:rPr lang="en-US" sz="2800" dirty="0">
                <a:solidFill>
                  <a:schemeClr val="dk1"/>
                </a:solidFill>
                <a:latin typeface="Arial"/>
                <a:ea typeface="Arial"/>
                <a:cs typeface="Arial"/>
                <a:sym typeface="Arial"/>
              </a:rPr>
              <a:t> 10%. </a:t>
            </a:r>
            <a:endParaRPr dirty="0"/>
          </a:p>
          <a:p>
            <a:pPr marL="0" lvl="0" indent="0" algn="l" rtl="0">
              <a:lnSpc>
                <a:spcPct val="100000"/>
              </a:lnSpc>
              <a:spcBef>
                <a:spcPts val="1000"/>
              </a:spcBef>
              <a:spcAft>
                <a:spcPts val="0"/>
              </a:spcAft>
              <a:buSzPts val="2240"/>
              <a:buNone/>
            </a:pPr>
            <a:r>
              <a:rPr lang="en-US" sz="2800" dirty="0" err="1">
                <a:solidFill>
                  <a:schemeClr val="dk1"/>
                </a:solidFill>
                <a:latin typeface="Arial"/>
                <a:ea typeface="Arial"/>
                <a:cs typeface="Arial"/>
                <a:sym typeface="Arial"/>
              </a:rPr>
              <a:t>Lưu</a:t>
            </a:r>
            <a:r>
              <a:rPr lang="en-US" sz="2800" dirty="0">
                <a:solidFill>
                  <a:schemeClr val="dk1"/>
                </a:solidFill>
                <a:latin typeface="Arial"/>
                <a:ea typeface="Arial"/>
                <a:cs typeface="Arial"/>
                <a:sym typeface="Arial"/>
              </a:rPr>
              <a:t> ý : </a:t>
            </a:r>
            <a:r>
              <a:rPr lang="en-US" sz="2800" dirty="0" err="1">
                <a:solidFill>
                  <a:schemeClr val="dk1"/>
                </a:solidFill>
                <a:latin typeface="Arial"/>
                <a:ea typeface="Arial"/>
                <a:cs typeface="Arial"/>
                <a:sym typeface="Arial"/>
              </a:rPr>
              <a:t>Bạn</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chỉ</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được</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sử</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dụng</a:t>
            </a:r>
            <a:r>
              <a:rPr lang="en-US" sz="2800" dirty="0">
                <a:solidFill>
                  <a:schemeClr val="dk1"/>
                </a:solidFill>
                <a:latin typeface="Arial"/>
                <a:ea typeface="Arial"/>
                <a:cs typeface="Arial"/>
                <a:sym typeface="Arial"/>
              </a:rPr>
              <a:t> 1 </a:t>
            </a:r>
            <a:r>
              <a:rPr lang="en-US" sz="2800" dirty="0" err="1">
                <a:solidFill>
                  <a:schemeClr val="dk1"/>
                </a:solidFill>
                <a:latin typeface="Arial"/>
                <a:ea typeface="Arial"/>
                <a:cs typeface="Arial"/>
                <a:sym typeface="Arial"/>
              </a:rPr>
              <a:t>loại</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thẻ</a:t>
            </a:r>
            <a:r>
              <a:rPr lang="en-US" sz="2800" dirty="0">
                <a:solidFill>
                  <a:schemeClr val="dk1"/>
                </a:solidFill>
                <a:latin typeface="Arial"/>
                <a:ea typeface="Arial"/>
                <a:cs typeface="Arial"/>
                <a:sym typeface="Arial"/>
              </a:rPr>
              <a:t> Grab.</a:t>
            </a:r>
            <a:br>
              <a:rPr lang="en-US" sz="2800" dirty="0">
                <a:solidFill>
                  <a:schemeClr val="dk1"/>
                </a:solidFill>
                <a:latin typeface="Arial"/>
                <a:ea typeface="Arial"/>
                <a:cs typeface="Arial"/>
                <a:sym typeface="Arial"/>
              </a:rPr>
            </a:br>
            <a:r>
              <a:rPr lang="en-US" sz="2800" dirty="0">
                <a:solidFill>
                  <a:schemeClr val="dk1"/>
                </a:solidFill>
                <a:latin typeface="Arial"/>
                <a:ea typeface="Arial"/>
                <a:cs typeface="Arial"/>
                <a:sym typeface="Arial"/>
              </a:rPr>
              <a:t/>
            </a:r>
            <a:br>
              <a:rPr lang="en-US" sz="2800" dirty="0">
                <a:solidFill>
                  <a:schemeClr val="dk1"/>
                </a:solidFill>
                <a:latin typeface="Arial"/>
                <a:ea typeface="Arial"/>
                <a:cs typeface="Arial"/>
                <a:sym typeface="Arial"/>
              </a:rPr>
            </a:br>
            <a:r>
              <a:rPr lang="en-US" sz="2800" dirty="0" err="1">
                <a:solidFill>
                  <a:schemeClr val="dk1"/>
                </a:solidFill>
                <a:latin typeface="Arial"/>
                <a:ea typeface="Arial"/>
                <a:cs typeface="Arial"/>
                <a:sym typeface="Arial"/>
              </a:rPr>
              <a:t>Hãy</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viết</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bảng</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quyết</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định</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liệt</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kê</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toàn</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bộ</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các</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kết</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hợp</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loại</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thẻ</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và</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kết</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quả</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giảm</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giá</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Và</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viết</a:t>
            </a:r>
            <a:r>
              <a:rPr lang="en-US" sz="2800" dirty="0">
                <a:solidFill>
                  <a:schemeClr val="dk1"/>
                </a:solidFill>
                <a:latin typeface="Arial"/>
                <a:ea typeface="Arial"/>
                <a:cs typeface="Arial"/>
                <a:sym typeface="Arial"/>
              </a:rPr>
              <a:t> test case </a:t>
            </a:r>
            <a:r>
              <a:rPr lang="en-US" sz="2800" dirty="0" err="1">
                <a:solidFill>
                  <a:schemeClr val="dk1"/>
                </a:solidFill>
                <a:latin typeface="Arial"/>
                <a:ea typeface="Arial"/>
                <a:cs typeface="Arial"/>
                <a:sym typeface="Arial"/>
              </a:rPr>
              <a:t>từ</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bảng</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quyết</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định</a:t>
            </a:r>
            <a:r>
              <a:rPr lang="en-US" sz="2800" dirty="0">
                <a:solidFill>
                  <a:schemeClr val="dk1"/>
                </a:solidFill>
                <a:latin typeface="Arial"/>
                <a:ea typeface="Arial"/>
                <a:cs typeface="Arial"/>
                <a:sym typeface="Arial"/>
              </a:rPr>
              <a:t> </a:t>
            </a:r>
            <a:r>
              <a:rPr lang="en-US" sz="2800" dirty="0" err="1">
                <a:solidFill>
                  <a:schemeClr val="dk1"/>
                </a:solidFill>
                <a:latin typeface="Arial"/>
                <a:ea typeface="Arial"/>
                <a:cs typeface="Arial"/>
                <a:sym typeface="Arial"/>
              </a:rPr>
              <a:t>này</a:t>
            </a:r>
            <a:endParaRPr dirty="0"/>
          </a:p>
          <a:p>
            <a:pPr marL="609585" lvl="0" indent="-342888" algn="l" rtl="0">
              <a:lnSpc>
                <a:spcPct val="100000"/>
              </a:lnSpc>
              <a:spcBef>
                <a:spcPts val="0"/>
              </a:spcBef>
              <a:spcAft>
                <a:spcPts val="0"/>
              </a:spcAft>
              <a:buSzPts val="1800"/>
              <a:buNone/>
            </a:pPr>
            <a:endParaRPr sz="2800" dirty="0">
              <a:solidFill>
                <a:schemeClr val="dk1"/>
              </a:solidFill>
            </a:endParaRPr>
          </a:p>
        </p:txBody>
      </p:sp>
      <p:sp>
        <p:nvSpPr>
          <p:cNvPr id="402" name="Google Shape;402;p26"/>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7"/>
          <p:cNvSpPr txBox="1">
            <a:spLocks noGrp="1"/>
          </p:cNvSpPr>
          <p:nvPr>
            <p:ph type="title"/>
          </p:nvPr>
        </p:nvSpPr>
        <p:spPr>
          <a:xfrm>
            <a:off x="1610468" y="536895"/>
            <a:ext cx="8971200" cy="822122"/>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sz="3600" b="1" dirty="0" err="1">
                <a:solidFill>
                  <a:schemeClr val="tx1"/>
                </a:solidFill>
              </a:rPr>
              <a:t>Đáp</a:t>
            </a:r>
            <a:r>
              <a:rPr lang="en-US" sz="3600" b="1" dirty="0">
                <a:solidFill>
                  <a:schemeClr val="tx1"/>
                </a:solidFill>
              </a:rPr>
              <a:t> </a:t>
            </a:r>
            <a:r>
              <a:rPr lang="en-US" sz="3600" b="1" dirty="0" err="1">
                <a:solidFill>
                  <a:schemeClr val="tx1"/>
                </a:solidFill>
              </a:rPr>
              <a:t>án</a:t>
            </a:r>
            <a:endParaRPr sz="3600" b="1" dirty="0">
              <a:solidFill>
                <a:schemeClr val="tx1"/>
              </a:solidFill>
            </a:endParaRPr>
          </a:p>
        </p:txBody>
      </p:sp>
      <p:sp>
        <p:nvSpPr>
          <p:cNvPr id="408" name="Google Shape;408;p27"/>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solidFill>
                  <a:schemeClr val="bg1"/>
                </a:solidFill>
              </a:rPr>
              <a:t>27</a:t>
            </a:fld>
            <a:endParaRPr>
              <a:solidFill>
                <a:schemeClr val="bg1"/>
              </a:solidFill>
            </a:endParaRPr>
          </a:p>
        </p:txBody>
      </p:sp>
      <p:graphicFrame>
        <p:nvGraphicFramePr>
          <p:cNvPr id="409" name="Google Shape;409;p27"/>
          <p:cNvGraphicFramePr/>
          <p:nvPr>
            <p:extLst>
              <p:ext uri="{D42A27DB-BD31-4B8C-83A1-F6EECF244321}">
                <p14:modId xmlns:p14="http://schemas.microsoft.com/office/powerpoint/2010/main" val="2896252441"/>
              </p:ext>
            </p:extLst>
          </p:nvPr>
        </p:nvGraphicFramePr>
        <p:xfrm>
          <a:off x="677335" y="2175166"/>
          <a:ext cx="11311297" cy="3119937"/>
        </p:xfrm>
        <a:graphic>
          <a:graphicData uri="http://schemas.openxmlformats.org/drawingml/2006/table">
            <a:tbl>
              <a:tblPr>
                <a:noFill/>
                <a:tableStyleId>{B1D236E3-81D6-4973-BC72-9A28537CD7AF}</a:tableStyleId>
              </a:tblPr>
              <a:tblGrid>
                <a:gridCol w="2148992">
                  <a:extLst>
                    <a:ext uri="{9D8B030D-6E8A-4147-A177-3AD203B41FA5}">
                      <a16:colId xmlns:a16="http://schemas.microsoft.com/office/drawing/2014/main" val="20000"/>
                    </a:ext>
                  </a:extLst>
                </a:gridCol>
                <a:gridCol w="1316182">
                  <a:extLst>
                    <a:ext uri="{9D8B030D-6E8A-4147-A177-3AD203B41FA5}">
                      <a16:colId xmlns:a16="http://schemas.microsoft.com/office/drawing/2014/main" val="20001"/>
                    </a:ext>
                  </a:extLst>
                </a:gridCol>
                <a:gridCol w="1149927">
                  <a:extLst>
                    <a:ext uri="{9D8B030D-6E8A-4147-A177-3AD203B41FA5}">
                      <a16:colId xmlns:a16="http://schemas.microsoft.com/office/drawing/2014/main" val="20002"/>
                    </a:ext>
                  </a:extLst>
                </a:gridCol>
                <a:gridCol w="1136073">
                  <a:extLst>
                    <a:ext uri="{9D8B030D-6E8A-4147-A177-3AD203B41FA5}">
                      <a16:colId xmlns:a16="http://schemas.microsoft.com/office/drawing/2014/main" val="20003"/>
                    </a:ext>
                  </a:extLst>
                </a:gridCol>
                <a:gridCol w="1108364">
                  <a:extLst>
                    <a:ext uri="{9D8B030D-6E8A-4147-A177-3AD203B41FA5}">
                      <a16:colId xmlns:a16="http://schemas.microsoft.com/office/drawing/2014/main" val="20004"/>
                    </a:ext>
                  </a:extLst>
                </a:gridCol>
                <a:gridCol w="1122410">
                  <a:extLst>
                    <a:ext uri="{9D8B030D-6E8A-4147-A177-3AD203B41FA5}">
                      <a16:colId xmlns:a16="http://schemas.microsoft.com/office/drawing/2014/main" val="20005"/>
                    </a:ext>
                  </a:extLst>
                </a:gridCol>
                <a:gridCol w="1109783">
                  <a:extLst>
                    <a:ext uri="{9D8B030D-6E8A-4147-A177-3AD203B41FA5}">
                      <a16:colId xmlns:a16="http://schemas.microsoft.com/office/drawing/2014/main" val="20006"/>
                    </a:ext>
                  </a:extLst>
                </a:gridCol>
                <a:gridCol w="1109783">
                  <a:extLst>
                    <a:ext uri="{9D8B030D-6E8A-4147-A177-3AD203B41FA5}">
                      <a16:colId xmlns:a16="http://schemas.microsoft.com/office/drawing/2014/main" val="20007"/>
                    </a:ext>
                  </a:extLst>
                </a:gridCol>
                <a:gridCol w="1109783">
                  <a:extLst>
                    <a:ext uri="{9D8B030D-6E8A-4147-A177-3AD203B41FA5}">
                      <a16:colId xmlns:a16="http://schemas.microsoft.com/office/drawing/2014/main" val="20008"/>
                    </a:ext>
                  </a:extLst>
                </a:gridCol>
              </a:tblGrid>
              <a:tr h="448503">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smtClean="0">
                          <a:solidFill>
                            <a:schemeClr val="tx1"/>
                          </a:solidFill>
                        </a:rPr>
                        <a:t>(Inputs</a:t>
                      </a:r>
                      <a:r>
                        <a:rPr lang="en-US" sz="2800" b="1" u="none" strike="noStrike" cap="none" dirty="0">
                          <a:solidFill>
                            <a:schemeClr val="tx1"/>
                          </a:solidFill>
                        </a:rPr>
                        <a:t>)</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G1</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G2</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G3</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G4</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G5</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G6</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G7</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G8</a:t>
                      </a:r>
                      <a:endParaRPr sz="2800" b="1"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448503">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Grab pay</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Arial"/>
                          <a:ea typeface="Calibri"/>
                          <a:cs typeface="Arial"/>
                          <a:sym typeface="Aria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448503">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Family card</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448503">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err="1">
                          <a:solidFill>
                            <a:schemeClr val="tx1"/>
                          </a:solidFill>
                        </a:rPr>
                        <a:t>Childen</a:t>
                      </a:r>
                      <a:r>
                        <a:rPr lang="en-US" sz="2800" u="none" strike="noStrike" cap="none" dirty="0">
                          <a:solidFill>
                            <a:schemeClr val="tx1"/>
                          </a:solidFill>
                        </a:rPr>
                        <a:t> </a:t>
                      </a:r>
                      <a:r>
                        <a:rPr lang="en-US" sz="2800" u="none" strike="noStrike" cap="none" dirty="0" smtClean="0">
                          <a:solidFill>
                            <a:schemeClr val="tx1"/>
                          </a:solidFill>
                        </a:rPr>
                        <a:t>&lt;=16</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1325925">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Discounts(%)</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50%/</a:t>
                      </a:r>
                    </a:p>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Calibri"/>
                          <a:ea typeface="Calibri"/>
                          <a:cs typeface="Calibri"/>
                          <a:sym typeface="Calibri"/>
                        </a:rPr>
                        <a:t>40%/</a:t>
                      </a:r>
                    </a:p>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Calibri"/>
                          <a:ea typeface="Calibri"/>
                          <a:cs typeface="Calibri"/>
                          <a:sym typeface="Calibri"/>
                        </a:rPr>
                        <a:t>10%</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4</a:t>
                      </a:r>
                      <a:r>
                        <a:rPr lang="en-US" sz="2800" u="none" strike="noStrike" cap="none" dirty="0" smtClean="0">
                          <a:solidFill>
                            <a:schemeClr val="tx1"/>
                          </a:solidFill>
                        </a:rPr>
                        <a:t>0%/</a:t>
                      </a:r>
                    </a:p>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10</a:t>
                      </a:r>
                      <a:r>
                        <a:rPr lang="en-US" sz="2800" u="none" strike="noStrike" cap="none" dirty="0">
                          <a:solidFill>
                            <a:schemeClr val="tx1"/>
                          </a:solidFill>
                        </a:rPr>
                        <a:t>%</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40%</a:t>
                      </a:r>
                      <a:endParaRPr sz="2800" b="0" i="0" u="none" strike="noStrike" cap="none">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40%</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50%</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10%</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10%</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10%</a:t>
                      </a:r>
                      <a:endParaRPr sz="2800" b="0" i="0" u="none" strike="noStrike" cap="none" dirty="0">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8"/>
          <p:cNvSpPr txBox="1">
            <a:spLocks noGrp="1"/>
          </p:cNvSpPr>
          <p:nvPr>
            <p:ph type="title"/>
          </p:nvPr>
        </p:nvSpPr>
        <p:spPr>
          <a:xfrm>
            <a:off x="1610468" y="209725"/>
            <a:ext cx="8971200" cy="964734"/>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a:solidFill>
                  <a:schemeClr val="dk1"/>
                </a:solidFill>
              </a:rPr>
              <a:t>Đáp án</a:t>
            </a:r>
            <a:endParaRPr>
              <a:solidFill>
                <a:schemeClr val="dk1"/>
              </a:solidFill>
            </a:endParaRPr>
          </a:p>
        </p:txBody>
      </p:sp>
      <p:sp>
        <p:nvSpPr>
          <p:cNvPr id="415" name="Google Shape;415;p28"/>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28</a:t>
            </a:fld>
            <a:endParaRPr/>
          </a:p>
        </p:txBody>
      </p:sp>
      <p:graphicFrame>
        <p:nvGraphicFramePr>
          <p:cNvPr id="416" name="Google Shape;416;p28"/>
          <p:cNvGraphicFramePr/>
          <p:nvPr>
            <p:extLst>
              <p:ext uri="{D42A27DB-BD31-4B8C-83A1-F6EECF244321}">
                <p14:modId xmlns:p14="http://schemas.microsoft.com/office/powerpoint/2010/main" val="1481668434"/>
              </p:ext>
            </p:extLst>
          </p:nvPr>
        </p:nvGraphicFramePr>
        <p:xfrm>
          <a:off x="221672" y="1607126"/>
          <a:ext cx="11125201" cy="3558872"/>
        </p:xfrm>
        <a:graphic>
          <a:graphicData uri="http://schemas.openxmlformats.org/drawingml/2006/table">
            <a:tbl>
              <a:tblPr>
                <a:noFill/>
                <a:tableStyleId>{B1D236E3-81D6-4973-BC72-9A28537CD7AF}</a:tableStyleId>
              </a:tblPr>
              <a:tblGrid>
                <a:gridCol w="2552718">
                  <a:extLst>
                    <a:ext uri="{9D8B030D-6E8A-4147-A177-3AD203B41FA5}">
                      <a16:colId xmlns:a16="http://schemas.microsoft.com/office/drawing/2014/main" val="20000"/>
                    </a:ext>
                  </a:extLst>
                </a:gridCol>
                <a:gridCol w="1546041">
                  <a:extLst>
                    <a:ext uri="{9D8B030D-6E8A-4147-A177-3AD203B41FA5}">
                      <a16:colId xmlns:a16="http://schemas.microsoft.com/office/drawing/2014/main" val="20001"/>
                    </a:ext>
                  </a:extLst>
                </a:gridCol>
                <a:gridCol w="1443060">
                  <a:extLst>
                    <a:ext uri="{9D8B030D-6E8A-4147-A177-3AD203B41FA5}">
                      <a16:colId xmlns:a16="http://schemas.microsoft.com/office/drawing/2014/main" val="20002"/>
                    </a:ext>
                  </a:extLst>
                </a:gridCol>
                <a:gridCol w="1537854">
                  <a:extLst>
                    <a:ext uri="{9D8B030D-6E8A-4147-A177-3AD203B41FA5}">
                      <a16:colId xmlns:a16="http://schemas.microsoft.com/office/drawing/2014/main" val="20003"/>
                    </a:ext>
                  </a:extLst>
                </a:gridCol>
                <a:gridCol w="1330037">
                  <a:extLst>
                    <a:ext uri="{9D8B030D-6E8A-4147-A177-3AD203B41FA5}">
                      <a16:colId xmlns:a16="http://schemas.microsoft.com/office/drawing/2014/main" val="20004"/>
                    </a:ext>
                  </a:extLst>
                </a:gridCol>
                <a:gridCol w="1274618">
                  <a:extLst>
                    <a:ext uri="{9D8B030D-6E8A-4147-A177-3AD203B41FA5}">
                      <a16:colId xmlns:a16="http://schemas.microsoft.com/office/drawing/2014/main" val="20005"/>
                    </a:ext>
                  </a:extLst>
                </a:gridCol>
                <a:gridCol w="1440873">
                  <a:extLst>
                    <a:ext uri="{9D8B030D-6E8A-4147-A177-3AD203B41FA5}">
                      <a16:colId xmlns:a16="http://schemas.microsoft.com/office/drawing/2014/main" val="20006"/>
                    </a:ext>
                  </a:extLst>
                </a:gridCol>
              </a:tblGrid>
              <a:tr h="563501">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smtClean="0">
                          <a:solidFill>
                            <a:schemeClr val="tx1"/>
                          </a:solidFill>
                        </a:rPr>
                        <a:t>(</a:t>
                      </a:r>
                      <a:r>
                        <a:rPr lang="en-US" sz="2800" b="1" u="none" strike="noStrike" cap="none" dirty="0">
                          <a:solidFill>
                            <a:schemeClr val="tx1"/>
                          </a:solidFill>
                        </a:rPr>
                        <a:t>Inputs)</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a:t>
                      </a:r>
                      <a:r>
                        <a:rPr lang="en-US" sz="2800" b="1" u="none" strike="noStrike" cap="none" dirty="0" smtClean="0">
                          <a:solidFill>
                            <a:schemeClr val="tx1"/>
                          </a:solidFill>
                        </a:rPr>
                        <a:t>1</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G2</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G3</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G5</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G6</a:t>
                      </a:r>
                      <a:endParaRPr sz="28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solidFill>
                            <a:schemeClr val="tx1"/>
                          </a:solidFill>
                        </a:rPr>
                        <a:t>G7</a:t>
                      </a:r>
                      <a:endParaRPr sz="2800" b="1"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568562">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Grab pay</a:t>
                      </a:r>
                      <a:endParaRPr sz="2800" b="0" i="0" u="none" strike="noStrike" cap="none">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Arial"/>
                          <a:ea typeface="Calibri"/>
                          <a:cs typeface="Arial"/>
                          <a:sym typeface="Aria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Arial"/>
                          <a:ea typeface="Calibri"/>
                          <a:cs typeface="Arial"/>
                          <a:sym typeface="Aria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Arial"/>
                          <a:ea typeface="Calibri"/>
                          <a:cs typeface="Arial"/>
                          <a:sym typeface="Aria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568562">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Family card</a:t>
                      </a:r>
                      <a:endParaRPr sz="2800" b="0" i="0" u="none" strike="noStrike" cap="none">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Arial"/>
                          <a:ea typeface="Calibri"/>
                          <a:cs typeface="Arial"/>
                          <a:sym typeface="Aria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a:t>
                      </a:r>
                      <a:endParaRPr sz="2800" b="0" i="0" u="none" strike="noStrike" cap="none">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568562">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err="1">
                          <a:solidFill>
                            <a:schemeClr val="tx1"/>
                          </a:solidFill>
                        </a:rPr>
                        <a:t>Childen</a:t>
                      </a:r>
                      <a:r>
                        <a:rPr lang="en-US" sz="2800" u="none" strike="noStrike" cap="none">
                          <a:solidFill>
                            <a:schemeClr val="tx1"/>
                          </a:solidFill>
                        </a:rPr>
                        <a:t> </a:t>
                      </a:r>
                      <a:r>
                        <a:rPr lang="en-US" sz="2800" u="none" strike="noStrike" cap="none" smtClean="0">
                          <a:solidFill>
                            <a:schemeClr val="tx1"/>
                          </a:solidFill>
                        </a:rPr>
                        <a:t>&lt;=16</a:t>
                      </a:r>
                      <a:endParaRPr sz="2800" b="0" i="0" u="none" strike="noStrike" cap="none">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0" i="0" u="none" strike="noStrike" cap="none" dirty="0" smtClean="0">
                          <a:solidFill>
                            <a:schemeClr val="tx1"/>
                          </a:solidFill>
                          <a:latin typeface="Arial"/>
                          <a:ea typeface="Calibri"/>
                          <a:cs typeface="Arial"/>
                          <a:sym typeface="Aria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a:t>
                      </a:r>
                      <a:endParaRPr sz="2800" b="0" i="0" u="none" strike="noStrike" cap="none">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F</a:t>
                      </a:r>
                      <a:endParaRPr sz="2800" b="0"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T</a:t>
                      </a:r>
                      <a:endParaRPr sz="2800" b="0"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983313">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Discounts(%)</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50%</a:t>
                      </a:r>
                      <a:r>
                        <a:rPr lang="en-US" sz="2800" u="none" strike="noStrike" cap="none" baseline="0" dirty="0" smtClean="0">
                          <a:solidFill>
                            <a:schemeClr val="tx1"/>
                          </a:solidFill>
                        </a:rPr>
                        <a:t> / 40%/</a:t>
                      </a:r>
                    </a:p>
                    <a:p>
                      <a:pPr marL="0" marR="0" lvl="0" indent="0" algn="l" rtl="0">
                        <a:lnSpc>
                          <a:spcPct val="100000"/>
                        </a:lnSpc>
                        <a:spcBef>
                          <a:spcPts val="0"/>
                        </a:spcBef>
                        <a:spcAft>
                          <a:spcPts val="0"/>
                        </a:spcAft>
                        <a:buClr>
                          <a:srgbClr val="000000"/>
                        </a:buClr>
                        <a:buSzPts val="2000"/>
                        <a:buFont typeface="Arial"/>
                        <a:buNone/>
                      </a:pPr>
                      <a:r>
                        <a:rPr lang="en-US" sz="2800" u="none" strike="noStrike" cap="none" baseline="0" dirty="0" smtClean="0">
                          <a:solidFill>
                            <a:schemeClr val="tx1"/>
                          </a:solidFill>
                        </a:rPr>
                        <a:t>10%</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smtClean="0">
                          <a:solidFill>
                            <a:schemeClr val="tx1"/>
                          </a:solidFill>
                        </a:rPr>
                        <a:t>40% / 10%</a:t>
                      </a:r>
                      <a:endParaRPr sz="28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r"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40%</a:t>
                      </a:r>
                      <a:endParaRPr sz="2800" b="0" i="0" u="none" strike="noStrike" cap="none">
                        <a:solidFill>
                          <a:schemeClr val="tx1"/>
                        </a:solidFill>
                        <a:latin typeface="Calibri"/>
                        <a:ea typeface="Calibri"/>
                        <a:cs typeface="Calibri"/>
                        <a:sym typeface="Calibri"/>
                      </a:endParaRPr>
                    </a:p>
                  </a:txBody>
                  <a:tcPr marL="9525" marR="9525" marT="9525" marB="0"/>
                </a:tc>
                <a:tc>
                  <a:txBody>
                    <a:bodyPr/>
                    <a:lstStyle/>
                    <a:p>
                      <a:pPr marL="0" marR="0" lvl="0" indent="0" algn="r"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50%</a:t>
                      </a:r>
                      <a:endParaRPr sz="2800" b="0" i="0" u="none" strike="noStrike" cap="none">
                        <a:solidFill>
                          <a:schemeClr val="tx1"/>
                        </a:solidFill>
                        <a:latin typeface="Calibri"/>
                        <a:ea typeface="Calibri"/>
                        <a:cs typeface="Calibri"/>
                        <a:sym typeface="Calibri"/>
                      </a:endParaRPr>
                    </a:p>
                  </a:txBody>
                  <a:tcPr marL="9525" marR="9525" marT="9525" marB="0"/>
                </a:tc>
                <a:tc>
                  <a:txBody>
                    <a:bodyPr/>
                    <a:lstStyle/>
                    <a:p>
                      <a:pPr marL="0" marR="0" lvl="0" indent="0" algn="r" rtl="0">
                        <a:lnSpc>
                          <a:spcPct val="100000"/>
                        </a:lnSpc>
                        <a:spcBef>
                          <a:spcPts val="0"/>
                        </a:spcBef>
                        <a:spcAft>
                          <a:spcPts val="0"/>
                        </a:spcAft>
                        <a:buClr>
                          <a:srgbClr val="000000"/>
                        </a:buClr>
                        <a:buSzPts val="2000"/>
                        <a:buFont typeface="Arial"/>
                        <a:buNone/>
                      </a:pPr>
                      <a:r>
                        <a:rPr lang="en-US" sz="2800" u="none" strike="noStrike" cap="none">
                          <a:solidFill>
                            <a:schemeClr val="tx1"/>
                          </a:solidFill>
                        </a:rPr>
                        <a:t>10%</a:t>
                      </a:r>
                      <a:endParaRPr sz="2800" b="0" i="0" u="none" strike="noStrike" cap="none">
                        <a:solidFill>
                          <a:schemeClr val="tx1"/>
                        </a:solidFill>
                        <a:latin typeface="Calibri"/>
                        <a:ea typeface="Calibri"/>
                        <a:cs typeface="Calibri"/>
                        <a:sym typeface="Calibri"/>
                      </a:endParaRPr>
                    </a:p>
                  </a:txBody>
                  <a:tcPr marL="9525" marR="9525" marT="9525" marB="0"/>
                </a:tc>
                <a:tc>
                  <a:txBody>
                    <a:bodyPr/>
                    <a:lstStyle/>
                    <a:p>
                      <a:pPr marL="0" marR="0" lvl="0" indent="0" algn="r" rtl="0">
                        <a:lnSpc>
                          <a:spcPct val="100000"/>
                        </a:lnSpc>
                        <a:spcBef>
                          <a:spcPts val="0"/>
                        </a:spcBef>
                        <a:spcAft>
                          <a:spcPts val="0"/>
                        </a:spcAft>
                        <a:buClr>
                          <a:srgbClr val="000000"/>
                        </a:buClr>
                        <a:buSzPts val="2000"/>
                        <a:buFont typeface="Arial"/>
                        <a:buNone/>
                      </a:pPr>
                      <a:r>
                        <a:rPr lang="en-US" sz="2800" u="none" strike="noStrike" cap="none" dirty="0">
                          <a:solidFill>
                            <a:schemeClr val="tx1"/>
                          </a:solidFill>
                        </a:rPr>
                        <a:t>10%</a:t>
                      </a:r>
                      <a:endParaRPr sz="2800" b="0" i="0" u="none" strike="noStrike" cap="none" dirty="0">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9"/>
          <p:cNvSpPr txBox="1">
            <a:spLocks noGrp="1"/>
          </p:cNvSpPr>
          <p:nvPr>
            <p:ph type="title"/>
          </p:nvPr>
        </p:nvSpPr>
        <p:spPr>
          <a:xfrm>
            <a:off x="1610468" y="209725"/>
            <a:ext cx="8971200" cy="964734"/>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a:solidFill>
                  <a:schemeClr val="dk1"/>
                </a:solidFill>
              </a:rPr>
              <a:t>Đáp án</a:t>
            </a:r>
            <a:endParaRPr>
              <a:solidFill>
                <a:schemeClr val="dk1"/>
              </a:solidFill>
            </a:endParaRPr>
          </a:p>
        </p:txBody>
      </p:sp>
      <p:sp>
        <p:nvSpPr>
          <p:cNvPr id="422" name="Google Shape;422;p29"/>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29</a:t>
            </a:fld>
            <a:endParaRPr/>
          </a:p>
        </p:txBody>
      </p:sp>
      <p:graphicFrame>
        <p:nvGraphicFramePr>
          <p:cNvPr id="423" name="Google Shape;423;p29"/>
          <p:cNvGraphicFramePr/>
          <p:nvPr>
            <p:extLst>
              <p:ext uri="{D42A27DB-BD31-4B8C-83A1-F6EECF244321}">
                <p14:modId xmlns:p14="http://schemas.microsoft.com/office/powerpoint/2010/main" val="1588713232"/>
              </p:ext>
            </p:extLst>
          </p:nvPr>
        </p:nvGraphicFramePr>
        <p:xfrm>
          <a:off x="817419" y="1433023"/>
          <a:ext cx="10266217" cy="5092470"/>
        </p:xfrm>
        <a:graphic>
          <a:graphicData uri="http://schemas.openxmlformats.org/drawingml/2006/table">
            <a:tbl>
              <a:tblPr>
                <a:noFill/>
                <a:tableStyleId>{B1D236E3-81D6-4973-BC72-9A28537CD7AF}</a:tableStyleId>
              </a:tblPr>
              <a:tblGrid>
                <a:gridCol w="1648690">
                  <a:extLst>
                    <a:ext uri="{9D8B030D-6E8A-4147-A177-3AD203B41FA5}">
                      <a16:colId xmlns:a16="http://schemas.microsoft.com/office/drawing/2014/main" val="20000"/>
                    </a:ext>
                  </a:extLst>
                </a:gridCol>
                <a:gridCol w="5393288">
                  <a:extLst>
                    <a:ext uri="{9D8B030D-6E8A-4147-A177-3AD203B41FA5}">
                      <a16:colId xmlns:a16="http://schemas.microsoft.com/office/drawing/2014/main" val="20001"/>
                    </a:ext>
                  </a:extLst>
                </a:gridCol>
                <a:gridCol w="3224239">
                  <a:extLst>
                    <a:ext uri="{9D8B030D-6E8A-4147-A177-3AD203B41FA5}">
                      <a16:colId xmlns:a16="http://schemas.microsoft.com/office/drawing/2014/main" val="20002"/>
                    </a:ext>
                  </a:extLst>
                </a:gridCol>
              </a:tblGrid>
              <a:tr h="487407">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dirty="0" err="1">
                          <a:solidFill>
                            <a:schemeClr val="tx1"/>
                          </a:solidFill>
                        </a:rPr>
                        <a:t>Testcase</a:t>
                      </a:r>
                      <a:endParaRPr sz="24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dirty="0">
                          <a:solidFill>
                            <a:schemeClr val="tx1"/>
                          </a:solidFill>
                        </a:rPr>
                        <a:t>Condition</a:t>
                      </a:r>
                      <a:endParaRPr sz="2400" b="1" i="0" u="none" strike="noStrike" cap="none" dirty="0">
                        <a:solidFill>
                          <a:schemeClr val="tx1"/>
                        </a:solidFill>
                        <a:latin typeface="Calibri"/>
                        <a:ea typeface="Calibri"/>
                        <a:cs typeface="Calibri"/>
                        <a:sym typeface="Calibri"/>
                      </a:endParaRPr>
                    </a:p>
                  </a:txBody>
                  <a:tcPr marL="9525" marR="9525" marT="9525" marB="0" anchor="b"/>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dirty="0">
                          <a:solidFill>
                            <a:schemeClr val="tx1"/>
                          </a:solidFill>
                        </a:rPr>
                        <a:t>Confirmation</a:t>
                      </a:r>
                      <a:endParaRPr sz="2400" b="1" i="0" u="none" strike="noStrike" cap="none" dirty="0">
                        <a:solidFill>
                          <a:schemeClr val="tx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1008666">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1</a:t>
                      </a:r>
                      <a:endParaRPr sz="2400" b="0" i="0" u="none" strike="noStrike" cap="none" dirty="0">
                        <a:solidFill>
                          <a:schemeClr val="tx1"/>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A </a:t>
                      </a:r>
                      <a:r>
                        <a:rPr lang="en-US" sz="2400" u="none" strike="noStrike" cap="none" dirty="0" err="1">
                          <a:solidFill>
                            <a:schemeClr val="tx1"/>
                          </a:solidFill>
                        </a:rPr>
                        <a:t>có</a:t>
                      </a:r>
                      <a:r>
                        <a:rPr lang="en-US" sz="2400" u="none" strike="noStrike" cap="none" dirty="0">
                          <a:solidFill>
                            <a:schemeClr val="tx1"/>
                          </a:solidFill>
                        </a:rPr>
                        <a:t> </a:t>
                      </a:r>
                      <a:r>
                        <a:rPr lang="en-US" sz="2400" u="none" strike="noStrike" cap="none" dirty="0" err="1">
                          <a:solidFill>
                            <a:schemeClr val="tx1"/>
                          </a:solidFill>
                        </a:rPr>
                        <a:t>thẻ</a:t>
                      </a:r>
                      <a:r>
                        <a:rPr lang="en-US" sz="2400" u="none" strike="noStrike" cap="none" dirty="0">
                          <a:solidFill>
                            <a:schemeClr val="tx1"/>
                          </a:solidFill>
                        </a:rPr>
                        <a:t> </a:t>
                      </a:r>
                      <a:r>
                        <a:rPr lang="en-US" sz="2400" u="none" strike="noStrike" cap="none" dirty="0" err="1">
                          <a:solidFill>
                            <a:schemeClr val="tx1"/>
                          </a:solidFill>
                        </a:rPr>
                        <a:t>Grabpay</a:t>
                      </a:r>
                      <a:r>
                        <a:rPr lang="en-US" sz="2400" u="none" strike="noStrike" cap="none" dirty="0">
                          <a:solidFill>
                            <a:schemeClr val="tx1"/>
                          </a:solidFill>
                        </a:rPr>
                        <a:t> </a:t>
                      </a:r>
                      <a:r>
                        <a:rPr lang="en-US" sz="2400" u="none" strike="noStrike" cap="none" dirty="0" err="1">
                          <a:solidFill>
                            <a:schemeClr val="tx1"/>
                          </a:solidFill>
                        </a:rPr>
                        <a:t>và</a:t>
                      </a:r>
                      <a:r>
                        <a:rPr lang="en-US" sz="2400" u="none" strike="noStrike" cap="none" dirty="0">
                          <a:solidFill>
                            <a:schemeClr val="tx1"/>
                          </a:solidFill>
                        </a:rPr>
                        <a:t> </a:t>
                      </a:r>
                      <a:r>
                        <a:rPr lang="en-US" sz="2400" u="none" strike="noStrike" cap="none" dirty="0" err="1">
                          <a:solidFill>
                            <a:schemeClr val="tx1"/>
                          </a:solidFill>
                        </a:rPr>
                        <a:t>thẻ</a:t>
                      </a:r>
                      <a:r>
                        <a:rPr lang="en-US" sz="2400" u="none" strike="noStrike" cap="none" dirty="0">
                          <a:solidFill>
                            <a:schemeClr val="tx1"/>
                          </a:solidFill>
                        </a:rPr>
                        <a:t> </a:t>
                      </a:r>
                      <a:r>
                        <a:rPr lang="en-US" sz="2400" u="none" strike="noStrike" cap="none" dirty="0" err="1">
                          <a:solidFill>
                            <a:schemeClr val="tx1"/>
                          </a:solidFill>
                        </a:rPr>
                        <a:t>Familycard</a:t>
                      </a:r>
                      <a:r>
                        <a:rPr lang="en-US" sz="2400" u="none" strike="noStrike" cap="none" dirty="0">
                          <a:solidFill>
                            <a:schemeClr val="tx1"/>
                          </a:solidFill>
                        </a:rPr>
                        <a:t>, </a:t>
                      </a:r>
                      <a:r>
                        <a:rPr lang="en-US" sz="2400" u="none" strike="noStrike" cap="none" dirty="0" err="1">
                          <a:solidFill>
                            <a:schemeClr val="tx1"/>
                          </a:solidFill>
                        </a:rPr>
                        <a:t>đi</a:t>
                      </a:r>
                      <a:r>
                        <a:rPr lang="en-US" sz="2400" u="none" strike="noStrike" cap="none" dirty="0">
                          <a:solidFill>
                            <a:schemeClr val="tx1"/>
                          </a:solidFill>
                        </a:rPr>
                        <a:t> </a:t>
                      </a:r>
                      <a:r>
                        <a:rPr lang="en-US" sz="2400" u="none" strike="noStrike" cap="none" dirty="0" err="1">
                          <a:solidFill>
                            <a:schemeClr val="tx1"/>
                          </a:solidFill>
                        </a:rPr>
                        <a:t>cùng</a:t>
                      </a:r>
                      <a:r>
                        <a:rPr lang="en-US" sz="2400" u="none" strike="noStrike" cap="none" dirty="0">
                          <a:solidFill>
                            <a:schemeClr val="tx1"/>
                          </a:solidFill>
                        </a:rPr>
                        <a:t> con </a:t>
                      </a:r>
                      <a:r>
                        <a:rPr lang="en-US" sz="2400" u="none" strike="noStrike" cap="none" dirty="0" err="1">
                          <a:solidFill>
                            <a:schemeClr val="tx1"/>
                          </a:solidFill>
                        </a:rPr>
                        <a:t>trai</a:t>
                      </a:r>
                      <a:r>
                        <a:rPr lang="en-US" sz="2400" u="none" strike="noStrike" cap="none" dirty="0">
                          <a:solidFill>
                            <a:schemeClr val="tx1"/>
                          </a:solidFill>
                        </a:rPr>
                        <a:t> 11 </a:t>
                      </a:r>
                      <a:r>
                        <a:rPr lang="en-US" sz="2400" u="none" strike="noStrike" cap="none" dirty="0" err="1">
                          <a:solidFill>
                            <a:schemeClr val="tx1"/>
                          </a:solidFill>
                        </a:rPr>
                        <a:t>tuổi</a:t>
                      </a:r>
                      <a:endParaRPr sz="24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tx1"/>
                          </a:solidFill>
                        </a:rPr>
                        <a:t>Giảm giá 50% cho cả A và con</a:t>
                      </a:r>
                      <a:endParaRPr sz="2400" b="0" i="0" u="none" strike="noStrike" cap="none">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1"/>
                  </a:ext>
                </a:extLst>
              </a:tr>
              <a:tr h="962456">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tx1"/>
                          </a:solidFill>
                        </a:rPr>
                        <a:t>2</a:t>
                      </a:r>
                      <a:endParaRPr sz="2400" b="0" i="0" u="none" strike="noStrike" cap="none">
                        <a:solidFill>
                          <a:schemeClr val="tx1"/>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A </a:t>
                      </a:r>
                      <a:r>
                        <a:rPr lang="en-US" sz="2400" u="none" strike="noStrike" cap="none" dirty="0" err="1">
                          <a:solidFill>
                            <a:schemeClr val="tx1"/>
                          </a:solidFill>
                        </a:rPr>
                        <a:t>có</a:t>
                      </a:r>
                      <a:r>
                        <a:rPr lang="en-US" sz="2400" u="none" strike="noStrike" cap="none" dirty="0">
                          <a:solidFill>
                            <a:schemeClr val="tx1"/>
                          </a:solidFill>
                        </a:rPr>
                        <a:t> </a:t>
                      </a:r>
                      <a:r>
                        <a:rPr lang="en-US" sz="2400" u="none" strike="noStrike" cap="none" dirty="0" err="1">
                          <a:solidFill>
                            <a:schemeClr val="tx1"/>
                          </a:solidFill>
                        </a:rPr>
                        <a:t>thẻ</a:t>
                      </a:r>
                      <a:r>
                        <a:rPr lang="en-US" sz="2400" u="none" strike="noStrike" cap="none" dirty="0">
                          <a:solidFill>
                            <a:schemeClr val="tx1"/>
                          </a:solidFill>
                        </a:rPr>
                        <a:t> </a:t>
                      </a:r>
                      <a:r>
                        <a:rPr lang="en-US" sz="2400" u="none" strike="noStrike" cap="none" dirty="0" err="1">
                          <a:solidFill>
                            <a:schemeClr val="tx1"/>
                          </a:solidFill>
                        </a:rPr>
                        <a:t>Grabpay</a:t>
                      </a:r>
                      <a:r>
                        <a:rPr lang="en-US" sz="2400" u="none" strike="noStrike" cap="none" dirty="0">
                          <a:solidFill>
                            <a:schemeClr val="tx1"/>
                          </a:solidFill>
                        </a:rPr>
                        <a:t> </a:t>
                      </a:r>
                      <a:r>
                        <a:rPr lang="en-US" sz="2400" u="none" strike="noStrike" cap="none" dirty="0" err="1">
                          <a:solidFill>
                            <a:schemeClr val="tx1"/>
                          </a:solidFill>
                        </a:rPr>
                        <a:t>và</a:t>
                      </a:r>
                      <a:r>
                        <a:rPr lang="en-US" sz="2400" u="none" strike="noStrike" cap="none" dirty="0">
                          <a:solidFill>
                            <a:schemeClr val="tx1"/>
                          </a:solidFill>
                        </a:rPr>
                        <a:t> </a:t>
                      </a:r>
                      <a:r>
                        <a:rPr lang="en-US" sz="2400" u="none" strike="noStrike" cap="none" dirty="0" err="1">
                          <a:solidFill>
                            <a:schemeClr val="tx1"/>
                          </a:solidFill>
                        </a:rPr>
                        <a:t>thẻ</a:t>
                      </a:r>
                      <a:r>
                        <a:rPr lang="en-US" sz="2400" u="none" strike="noStrike" cap="none" dirty="0">
                          <a:solidFill>
                            <a:schemeClr val="tx1"/>
                          </a:solidFill>
                        </a:rPr>
                        <a:t> </a:t>
                      </a:r>
                      <a:r>
                        <a:rPr lang="en-US" sz="2400" u="none" strike="noStrike" cap="none" dirty="0" err="1">
                          <a:solidFill>
                            <a:schemeClr val="tx1"/>
                          </a:solidFill>
                        </a:rPr>
                        <a:t>Familycard</a:t>
                      </a:r>
                      <a:r>
                        <a:rPr lang="en-US" sz="2400" u="none" strike="noStrike" cap="none" dirty="0">
                          <a:solidFill>
                            <a:schemeClr val="tx1"/>
                          </a:solidFill>
                        </a:rPr>
                        <a:t>, </a:t>
                      </a:r>
                      <a:r>
                        <a:rPr lang="en-US" sz="2400" u="none" strike="noStrike" cap="none" dirty="0" err="1">
                          <a:solidFill>
                            <a:schemeClr val="tx1"/>
                          </a:solidFill>
                        </a:rPr>
                        <a:t>nhưng</a:t>
                      </a:r>
                      <a:r>
                        <a:rPr lang="en-US" sz="2400" u="none" strike="noStrike" cap="none" dirty="0">
                          <a:solidFill>
                            <a:schemeClr val="tx1"/>
                          </a:solidFill>
                        </a:rPr>
                        <a:t> </a:t>
                      </a:r>
                      <a:r>
                        <a:rPr lang="en-US" sz="2400" u="none" strike="noStrike" cap="none" dirty="0" err="1">
                          <a:solidFill>
                            <a:schemeClr val="tx1"/>
                          </a:solidFill>
                        </a:rPr>
                        <a:t>đi</a:t>
                      </a:r>
                      <a:r>
                        <a:rPr lang="en-US" sz="2400" u="none" strike="noStrike" cap="none" dirty="0">
                          <a:solidFill>
                            <a:schemeClr val="tx1"/>
                          </a:solidFill>
                        </a:rPr>
                        <a:t> 1 </a:t>
                      </a:r>
                      <a:r>
                        <a:rPr lang="en-US" sz="2400" u="none" strike="noStrike" cap="none" dirty="0" err="1">
                          <a:solidFill>
                            <a:schemeClr val="tx1"/>
                          </a:solidFill>
                        </a:rPr>
                        <a:t>mình</a:t>
                      </a:r>
                      <a:endParaRPr sz="24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err="1">
                          <a:solidFill>
                            <a:schemeClr val="tx1"/>
                          </a:solidFill>
                        </a:rPr>
                        <a:t>Giảm</a:t>
                      </a:r>
                      <a:r>
                        <a:rPr lang="en-US" sz="2400" u="none" strike="noStrike" cap="none" dirty="0">
                          <a:solidFill>
                            <a:schemeClr val="tx1"/>
                          </a:solidFill>
                        </a:rPr>
                        <a:t> </a:t>
                      </a:r>
                      <a:r>
                        <a:rPr lang="en-US" sz="2400" u="none" strike="noStrike" cap="none" dirty="0" err="1">
                          <a:solidFill>
                            <a:schemeClr val="tx1"/>
                          </a:solidFill>
                        </a:rPr>
                        <a:t>giá</a:t>
                      </a:r>
                      <a:r>
                        <a:rPr lang="en-US" sz="2400" u="none" strike="noStrike" cap="none" dirty="0">
                          <a:solidFill>
                            <a:schemeClr val="tx1"/>
                          </a:solidFill>
                        </a:rPr>
                        <a:t> 40%</a:t>
                      </a:r>
                      <a:endParaRPr sz="2400" b="0" i="0" u="none" strike="noStrike" cap="none" dirty="0">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2"/>
                  </a:ext>
                </a:extLst>
              </a:tr>
              <a:tr h="696671">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3</a:t>
                      </a:r>
                      <a:endParaRPr sz="2400" b="0" i="0" u="none" strike="noStrike" cap="none" dirty="0">
                        <a:solidFill>
                          <a:schemeClr val="tx1"/>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A </a:t>
                      </a:r>
                      <a:r>
                        <a:rPr lang="en-US" sz="2400" u="none" strike="noStrike" cap="none" dirty="0" err="1">
                          <a:solidFill>
                            <a:schemeClr val="tx1"/>
                          </a:solidFill>
                        </a:rPr>
                        <a:t>có</a:t>
                      </a:r>
                      <a:r>
                        <a:rPr lang="en-US" sz="2400" u="none" strike="noStrike" cap="none" dirty="0">
                          <a:solidFill>
                            <a:schemeClr val="tx1"/>
                          </a:solidFill>
                        </a:rPr>
                        <a:t> </a:t>
                      </a:r>
                      <a:r>
                        <a:rPr lang="en-US" sz="2400" u="none" strike="noStrike" cap="none" dirty="0" err="1">
                          <a:solidFill>
                            <a:schemeClr val="tx1"/>
                          </a:solidFill>
                        </a:rPr>
                        <a:t>thẻ</a:t>
                      </a:r>
                      <a:r>
                        <a:rPr lang="en-US" sz="2400" u="none" strike="noStrike" cap="none" dirty="0">
                          <a:solidFill>
                            <a:schemeClr val="tx1"/>
                          </a:solidFill>
                        </a:rPr>
                        <a:t> </a:t>
                      </a:r>
                      <a:r>
                        <a:rPr lang="en-US" sz="2400" u="none" strike="noStrike" cap="none" dirty="0" err="1">
                          <a:solidFill>
                            <a:schemeClr val="tx1"/>
                          </a:solidFill>
                        </a:rPr>
                        <a:t>Grabpay</a:t>
                      </a:r>
                      <a:r>
                        <a:rPr lang="en-US" sz="2400" u="none" strike="noStrike" cap="none" dirty="0">
                          <a:solidFill>
                            <a:schemeClr val="tx1"/>
                          </a:solidFill>
                        </a:rPr>
                        <a:t> , A </a:t>
                      </a:r>
                      <a:r>
                        <a:rPr lang="en-US" sz="2400" u="none" strike="noStrike" cap="none" dirty="0" err="1">
                          <a:solidFill>
                            <a:schemeClr val="tx1"/>
                          </a:solidFill>
                        </a:rPr>
                        <a:t>đi</a:t>
                      </a:r>
                      <a:r>
                        <a:rPr lang="en-US" sz="2400" u="none" strike="noStrike" cap="none" dirty="0">
                          <a:solidFill>
                            <a:schemeClr val="tx1"/>
                          </a:solidFill>
                        </a:rPr>
                        <a:t> </a:t>
                      </a:r>
                      <a:r>
                        <a:rPr lang="en-US" sz="2400" u="none" strike="noStrike" cap="none" dirty="0" err="1">
                          <a:solidFill>
                            <a:schemeClr val="tx1"/>
                          </a:solidFill>
                        </a:rPr>
                        <a:t>cùng</a:t>
                      </a:r>
                      <a:r>
                        <a:rPr lang="en-US" sz="2400" u="none" strike="noStrike" cap="none" dirty="0">
                          <a:solidFill>
                            <a:schemeClr val="tx1"/>
                          </a:solidFill>
                        </a:rPr>
                        <a:t> </a:t>
                      </a:r>
                      <a:r>
                        <a:rPr lang="en-US" sz="2400" u="none" strike="noStrike" cap="none" dirty="0" err="1">
                          <a:solidFill>
                            <a:schemeClr val="tx1"/>
                          </a:solidFill>
                        </a:rPr>
                        <a:t>mẹ</a:t>
                      </a:r>
                      <a:endParaRPr sz="24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err="1">
                          <a:solidFill>
                            <a:schemeClr val="tx1"/>
                          </a:solidFill>
                        </a:rPr>
                        <a:t>Giảm</a:t>
                      </a:r>
                      <a:r>
                        <a:rPr lang="en-US" sz="2400" u="none" strike="noStrike" cap="none" dirty="0">
                          <a:solidFill>
                            <a:schemeClr val="tx1"/>
                          </a:solidFill>
                        </a:rPr>
                        <a:t> </a:t>
                      </a:r>
                      <a:r>
                        <a:rPr lang="en-US" sz="2400" u="none" strike="noStrike" cap="none" dirty="0" err="1">
                          <a:solidFill>
                            <a:schemeClr val="tx1"/>
                          </a:solidFill>
                        </a:rPr>
                        <a:t>giá</a:t>
                      </a:r>
                      <a:r>
                        <a:rPr lang="en-US" sz="2400" u="none" strike="noStrike" cap="none" dirty="0">
                          <a:solidFill>
                            <a:schemeClr val="tx1"/>
                          </a:solidFill>
                        </a:rPr>
                        <a:t> </a:t>
                      </a:r>
                      <a:r>
                        <a:rPr lang="en-US" sz="2400" u="none" strike="noStrike" cap="none" dirty="0" err="1">
                          <a:solidFill>
                            <a:schemeClr val="tx1"/>
                          </a:solidFill>
                        </a:rPr>
                        <a:t>cho</a:t>
                      </a:r>
                      <a:r>
                        <a:rPr lang="en-US" sz="2400" u="none" strike="noStrike" cap="none" dirty="0">
                          <a:solidFill>
                            <a:schemeClr val="tx1"/>
                          </a:solidFill>
                        </a:rPr>
                        <a:t> A 40%</a:t>
                      </a:r>
                      <a:endParaRPr sz="2400" b="0" i="0" u="none" strike="noStrike" cap="none" dirty="0">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962456">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tx1"/>
                          </a:solidFill>
                        </a:rPr>
                        <a:t>4</a:t>
                      </a:r>
                      <a:endParaRPr sz="2400" b="0" i="0" u="none" strike="noStrike" cap="none">
                        <a:solidFill>
                          <a:schemeClr val="tx1"/>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A </a:t>
                      </a:r>
                      <a:r>
                        <a:rPr lang="en-US" sz="2400" u="none" strike="noStrike" cap="none" dirty="0" err="1">
                          <a:solidFill>
                            <a:schemeClr val="tx1"/>
                          </a:solidFill>
                        </a:rPr>
                        <a:t>có</a:t>
                      </a:r>
                      <a:r>
                        <a:rPr lang="en-US" sz="2400" u="none" strike="noStrike" cap="none" dirty="0">
                          <a:solidFill>
                            <a:schemeClr val="tx1"/>
                          </a:solidFill>
                        </a:rPr>
                        <a:t> </a:t>
                      </a:r>
                      <a:r>
                        <a:rPr lang="en-US" sz="2400" u="none" strike="noStrike" cap="none" dirty="0" err="1">
                          <a:solidFill>
                            <a:schemeClr val="tx1"/>
                          </a:solidFill>
                        </a:rPr>
                        <a:t>thẻ</a:t>
                      </a:r>
                      <a:r>
                        <a:rPr lang="en-US" sz="2400" u="none" strike="noStrike" cap="none" dirty="0">
                          <a:solidFill>
                            <a:schemeClr val="tx1"/>
                          </a:solidFill>
                        </a:rPr>
                        <a:t> Family card </a:t>
                      </a:r>
                      <a:r>
                        <a:rPr lang="en-US" sz="2400" u="none" strike="noStrike" cap="none" dirty="0" err="1">
                          <a:solidFill>
                            <a:schemeClr val="tx1"/>
                          </a:solidFill>
                        </a:rPr>
                        <a:t>và</a:t>
                      </a:r>
                      <a:r>
                        <a:rPr lang="en-US" sz="2400" u="none" strike="noStrike" cap="none" dirty="0">
                          <a:solidFill>
                            <a:schemeClr val="tx1"/>
                          </a:solidFill>
                        </a:rPr>
                        <a:t> </a:t>
                      </a:r>
                      <a:r>
                        <a:rPr lang="en-US" sz="2400" u="none" strike="noStrike" cap="none" dirty="0" err="1">
                          <a:solidFill>
                            <a:schemeClr val="tx1"/>
                          </a:solidFill>
                        </a:rPr>
                        <a:t>đi</a:t>
                      </a:r>
                      <a:r>
                        <a:rPr lang="en-US" sz="2400" u="none" strike="noStrike" cap="none" dirty="0">
                          <a:solidFill>
                            <a:schemeClr val="tx1"/>
                          </a:solidFill>
                        </a:rPr>
                        <a:t> </a:t>
                      </a:r>
                      <a:r>
                        <a:rPr lang="en-US" sz="2400" u="none" strike="noStrike" cap="none" dirty="0" err="1">
                          <a:solidFill>
                            <a:schemeClr val="tx1"/>
                          </a:solidFill>
                        </a:rPr>
                        <a:t>cùng</a:t>
                      </a:r>
                      <a:r>
                        <a:rPr lang="en-US" sz="2400" u="none" strike="noStrike" cap="none" dirty="0">
                          <a:solidFill>
                            <a:schemeClr val="tx1"/>
                          </a:solidFill>
                        </a:rPr>
                        <a:t> con </a:t>
                      </a:r>
                      <a:r>
                        <a:rPr lang="en-US" sz="2400" u="none" strike="noStrike" cap="none" dirty="0" err="1">
                          <a:solidFill>
                            <a:schemeClr val="tx1"/>
                          </a:solidFill>
                        </a:rPr>
                        <a:t>trai</a:t>
                      </a:r>
                      <a:endParaRPr sz="24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err="1">
                          <a:solidFill>
                            <a:schemeClr val="tx1"/>
                          </a:solidFill>
                        </a:rPr>
                        <a:t>Giảm</a:t>
                      </a:r>
                      <a:r>
                        <a:rPr lang="en-US" sz="2400" u="none" strike="noStrike" cap="none" dirty="0">
                          <a:solidFill>
                            <a:schemeClr val="tx1"/>
                          </a:solidFill>
                        </a:rPr>
                        <a:t> </a:t>
                      </a:r>
                      <a:r>
                        <a:rPr lang="en-US" sz="2400" u="none" strike="noStrike" cap="none" dirty="0" err="1">
                          <a:solidFill>
                            <a:schemeClr val="tx1"/>
                          </a:solidFill>
                        </a:rPr>
                        <a:t>giá</a:t>
                      </a:r>
                      <a:r>
                        <a:rPr lang="en-US" sz="2400" u="none" strike="noStrike" cap="none" dirty="0">
                          <a:solidFill>
                            <a:schemeClr val="tx1"/>
                          </a:solidFill>
                        </a:rPr>
                        <a:t> 50%</a:t>
                      </a:r>
                      <a:endParaRPr sz="2400" b="0" i="0" u="none" strike="noStrike" cap="none" dirty="0">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487407">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5</a:t>
                      </a:r>
                      <a:endParaRPr sz="2400" b="0" i="0" u="none" strike="noStrike" cap="none" dirty="0">
                        <a:solidFill>
                          <a:schemeClr val="tx1"/>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A </a:t>
                      </a:r>
                      <a:r>
                        <a:rPr lang="en-US" sz="2400" u="none" strike="noStrike" cap="none" dirty="0" err="1">
                          <a:solidFill>
                            <a:schemeClr val="tx1"/>
                          </a:solidFill>
                        </a:rPr>
                        <a:t>không</a:t>
                      </a:r>
                      <a:r>
                        <a:rPr lang="en-US" sz="2400" u="none" strike="noStrike" cap="none" dirty="0">
                          <a:solidFill>
                            <a:schemeClr val="tx1"/>
                          </a:solidFill>
                        </a:rPr>
                        <a:t> </a:t>
                      </a:r>
                      <a:r>
                        <a:rPr lang="en-US" sz="2400" u="none" strike="noStrike" cap="none" dirty="0" err="1">
                          <a:solidFill>
                            <a:schemeClr val="tx1"/>
                          </a:solidFill>
                        </a:rPr>
                        <a:t>có</a:t>
                      </a:r>
                      <a:r>
                        <a:rPr lang="en-US" sz="2400" u="none" strike="noStrike" cap="none" dirty="0">
                          <a:solidFill>
                            <a:schemeClr val="tx1"/>
                          </a:solidFill>
                        </a:rPr>
                        <a:t> </a:t>
                      </a:r>
                      <a:r>
                        <a:rPr lang="en-US" sz="2400" u="none" strike="noStrike" cap="none" dirty="0" err="1">
                          <a:solidFill>
                            <a:schemeClr val="tx1"/>
                          </a:solidFill>
                        </a:rPr>
                        <a:t>thẻ</a:t>
                      </a:r>
                      <a:r>
                        <a:rPr lang="en-US" sz="2400" u="none" strike="noStrike" cap="none" dirty="0">
                          <a:solidFill>
                            <a:schemeClr val="tx1"/>
                          </a:solidFill>
                        </a:rPr>
                        <a:t> </a:t>
                      </a:r>
                      <a:r>
                        <a:rPr lang="en-US" sz="2400" u="none" strike="noStrike" cap="none" dirty="0" err="1">
                          <a:solidFill>
                            <a:schemeClr val="tx1"/>
                          </a:solidFill>
                        </a:rPr>
                        <a:t>nào</a:t>
                      </a:r>
                      <a:endParaRPr sz="24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err="1">
                          <a:solidFill>
                            <a:schemeClr val="tx1"/>
                          </a:solidFill>
                        </a:rPr>
                        <a:t>Giảm</a:t>
                      </a:r>
                      <a:r>
                        <a:rPr lang="en-US" sz="2400" u="none" strike="noStrike" cap="none" dirty="0">
                          <a:solidFill>
                            <a:schemeClr val="tx1"/>
                          </a:solidFill>
                        </a:rPr>
                        <a:t> </a:t>
                      </a:r>
                      <a:r>
                        <a:rPr lang="en-US" sz="2400" u="none" strike="noStrike" cap="none" dirty="0" err="1">
                          <a:solidFill>
                            <a:schemeClr val="tx1"/>
                          </a:solidFill>
                        </a:rPr>
                        <a:t>giá</a:t>
                      </a:r>
                      <a:r>
                        <a:rPr lang="en-US" sz="2400" u="none" strike="noStrike" cap="none" dirty="0">
                          <a:solidFill>
                            <a:schemeClr val="tx1"/>
                          </a:solidFill>
                        </a:rPr>
                        <a:t> 10%</a:t>
                      </a:r>
                      <a:endParaRPr sz="2400" b="0" i="0" u="none" strike="noStrike" cap="none" dirty="0">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487407">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6</a:t>
                      </a:r>
                      <a:endParaRPr sz="2400" b="0" i="0" u="none" strike="noStrike" cap="none" dirty="0">
                        <a:solidFill>
                          <a:schemeClr val="tx1"/>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A </a:t>
                      </a:r>
                      <a:r>
                        <a:rPr lang="en-US" sz="2400" u="none" strike="noStrike" cap="none" dirty="0" err="1">
                          <a:solidFill>
                            <a:schemeClr val="tx1"/>
                          </a:solidFill>
                        </a:rPr>
                        <a:t>đi</a:t>
                      </a:r>
                      <a:r>
                        <a:rPr lang="en-US" sz="2400" u="none" strike="noStrike" cap="none" dirty="0">
                          <a:solidFill>
                            <a:schemeClr val="tx1"/>
                          </a:solidFill>
                        </a:rPr>
                        <a:t> </a:t>
                      </a:r>
                      <a:r>
                        <a:rPr lang="en-US" sz="2400" u="none" strike="noStrike" cap="none" dirty="0" err="1">
                          <a:solidFill>
                            <a:schemeClr val="tx1"/>
                          </a:solidFill>
                        </a:rPr>
                        <a:t>cùng</a:t>
                      </a:r>
                      <a:r>
                        <a:rPr lang="en-US" sz="2400" u="none" strike="noStrike" cap="none" dirty="0">
                          <a:solidFill>
                            <a:schemeClr val="tx1"/>
                          </a:solidFill>
                        </a:rPr>
                        <a:t> con </a:t>
                      </a:r>
                      <a:r>
                        <a:rPr lang="en-US" sz="2400" u="none" strike="noStrike" cap="none" dirty="0" err="1">
                          <a:solidFill>
                            <a:schemeClr val="tx1"/>
                          </a:solidFill>
                        </a:rPr>
                        <a:t>trai</a:t>
                      </a:r>
                      <a:r>
                        <a:rPr lang="en-US" sz="2400" u="none" strike="noStrike" cap="none" dirty="0">
                          <a:solidFill>
                            <a:schemeClr val="tx1"/>
                          </a:solidFill>
                        </a:rPr>
                        <a:t> </a:t>
                      </a:r>
                      <a:r>
                        <a:rPr lang="en-US" sz="2400" u="none" strike="noStrike" cap="none" dirty="0" err="1">
                          <a:solidFill>
                            <a:schemeClr val="tx1"/>
                          </a:solidFill>
                        </a:rPr>
                        <a:t>và</a:t>
                      </a:r>
                      <a:r>
                        <a:rPr lang="en-US" sz="2400" u="none" strike="noStrike" cap="none" dirty="0">
                          <a:solidFill>
                            <a:schemeClr val="tx1"/>
                          </a:solidFill>
                        </a:rPr>
                        <a:t> </a:t>
                      </a:r>
                      <a:r>
                        <a:rPr lang="en-US" sz="2400" u="none" strike="noStrike" cap="none" dirty="0" err="1">
                          <a:solidFill>
                            <a:schemeClr val="tx1"/>
                          </a:solidFill>
                        </a:rPr>
                        <a:t>ko</a:t>
                      </a:r>
                      <a:r>
                        <a:rPr lang="en-US" sz="2400" u="none" strike="noStrike" cap="none" dirty="0">
                          <a:solidFill>
                            <a:schemeClr val="tx1"/>
                          </a:solidFill>
                        </a:rPr>
                        <a:t> </a:t>
                      </a:r>
                      <a:r>
                        <a:rPr lang="en-US" sz="2400" u="none" strike="noStrike" cap="none" dirty="0" err="1">
                          <a:solidFill>
                            <a:schemeClr val="tx1"/>
                          </a:solidFill>
                        </a:rPr>
                        <a:t>có</a:t>
                      </a:r>
                      <a:r>
                        <a:rPr lang="en-US" sz="2400" u="none" strike="noStrike" cap="none" dirty="0">
                          <a:solidFill>
                            <a:schemeClr val="tx1"/>
                          </a:solidFill>
                        </a:rPr>
                        <a:t> </a:t>
                      </a:r>
                      <a:r>
                        <a:rPr lang="en-US" sz="2400" u="none" strike="noStrike" cap="none" dirty="0" err="1">
                          <a:solidFill>
                            <a:schemeClr val="tx1"/>
                          </a:solidFill>
                        </a:rPr>
                        <a:t>thẻ</a:t>
                      </a:r>
                      <a:endParaRPr sz="2400" b="0" i="0" u="none" strike="noStrike" cap="none" dirty="0">
                        <a:solidFill>
                          <a:schemeClr val="tx1"/>
                        </a:solidFill>
                        <a:latin typeface="Calibri"/>
                        <a:ea typeface="Calibri"/>
                        <a:cs typeface="Calibri"/>
                        <a:sym typeface="Calibri"/>
                      </a:endParaRPr>
                    </a:p>
                  </a:txBody>
                  <a:tcPr marL="9525" marR="9525" marT="9525" marB="0"/>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err="1">
                          <a:solidFill>
                            <a:schemeClr val="tx1"/>
                          </a:solidFill>
                        </a:rPr>
                        <a:t>Giảm</a:t>
                      </a:r>
                      <a:r>
                        <a:rPr lang="en-US" sz="2400" u="none" strike="noStrike" cap="none" dirty="0">
                          <a:solidFill>
                            <a:schemeClr val="tx1"/>
                          </a:solidFill>
                        </a:rPr>
                        <a:t> </a:t>
                      </a:r>
                      <a:r>
                        <a:rPr lang="en-US" sz="2400" u="none" strike="noStrike" cap="none" dirty="0" err="1">
                          <a:solidFill>
                            <a:schemeClr val="tx1"/>
                          </a:solidFill>
                        </a:rPr>
                        <a:t>giá</a:t>
                      </a:r>
                      <a:r>
                        <a:rPr lang="en-US" sz="2400" u="none" strike="noStrike" cap="none" dirty="0">
                          <a:solidFill>
                            <a:schemeClr val="tx1"/>
                          </a:solidFill>
                        </a:rPr>
                        <a:t> 10%</a:t>
                      </a:r>
                      <a:endParaRPr sz="2400" b="0" i="0" u="none" strike="noStrike" cap="none" dirty="0">
                        <a:solidFill>
                          <a:schemeClr val="tx1"/>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
          <p:cNvSpPr txBox="1">
            <a:spLocks noGrp="1"/>
          </p:cNvSpPr>
          <p:nvPr>
            <p:ph type="title"/>
          </p:nvPr>
        </p:nvSpPr>
        <p:spPr>
          <a:xfrm>
            <a:off x="1610468" y="696286"/>
            <a:ext cx="8971200" cy="912789"/>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a:solidFill>
                  <a:schemeClr val="dk1"/>
                </a:solidFill>
                <a:latin typeface="Arial"/>
                <a:ea typeface="Arial"/>
                <a:cs typeface="Arial"/>
                <a:sym typeface="Arial"/>
              </a:rPr>
              <a:t>Phương Pháp Kiểm Thử (Testing Methods )</a:t>
            </a:r>
            <a:endParaRPr>
              <a:solidFill>
                <a:schemeClr val="dk1"/>
              </a:solidFill>
            </a:endParaRPr>
          </a:p>
        </p:txBody>
      </p:sp>
      <p:sp>
        <p:nvSpPr>
          <p:cNvPr id="232" name="Google Shape;232;p3"/>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457200" lvl="0" indent="-457200" algn="l" rtl="0">
              <a:lnSpc>
                <a:spcPct val="100000"/>
              </a:lnSpc>
              <a:spcBef>
                <a:spcPts val="0"/>
              </a:spcBef>
              <a:spcAft>
                <a:spcPts val="0"/>
              </a:spcAft>
              <a:buSzPts val="2560"/>
              <a:buFont typeface="Noto Sans Symbols"/>
              <a:buChar char="🞐"/>
            </a:pPr>
            <a:r>
              <a:rPr lang="en-US" sz="2800" b="1">
                <a:solidFill>
                  <a:schemeClr val="dk1"/>
                </a:solidFill>
                <a:latin typeface="Times New Roman"/>
                <a:ea typeface="Times New Roman"/>
                <a:cs typeface="Times New Roman"/>
                <a:sym typeface="Times New Roman"/>
              </a:rPr>
              <a:t>Kiểm thử hộp trắng (White Box Testing) </a:t>
            </a:r>
            <a:r>
              <a:rPr lang="en-US" sz="2800">
                <a:solidFill>
                  <a:schemeClr val="dk1"/>
                </a:solidFill>
                <a:latin typeface="Times New Roman"/>
                <a:ea typeface="Times New Roman"/>
                <a:cs typeface="Times New Roman"/>
                <a:sym typeface="Times New Roman"/>
              </a:rPr>
              <a:t>:  Kiểm tra thuật toán, cấu trúc code bên trong của chương trình với mục đích đảm bảo rằng tất cả các câu lệnh và điều kiện sẽ được thực hiện đúng. Vì vậy đòi hỏi tester phải an hiểu về lập trình.</a:t>
            </a:r>
            <a:endParaRPr sz="2800">
              <a:solidFill>
                <a:schemeClr val="dk1"/>
              </a:solidFill>
            </a:endParaRPr>
          </a:p>
          <a:p>
            <a:pPr marL="457200" lvl="0" indent="-457200" algn="l" rtl="0">
              <a:lnSpc>
                <a:spcPct val="100000"/>
              </a:lnSpc>
              <a:spcBef>
                <a:spcPts val="1000"/>
              </a:spcBef>
              <a:spcAft>
                <a:spcPts val="0"/>
              </a:spcAft>
              <a:buSzPts val="2560"/>
              <a:buFont typeface="Noto Sans Symbols"/>
              <a:buChar char="🞐"/>
            </a:pPr>
            <a:r>
              <a:rPr lang="en-US" sz="2800" b="1">
                <a:solidFill>
                  <a:schemeClr val="dk1"/>
                </a:solidFill>
                <a:latin typeface="Times New Roman"/>
                <a:ea typeface="Times New Roman"/>
                <a:cs typeface="Times New Roman"/>
                <a:sym typeface="Times New Roman"/>
              </a:rPr>
              <a:t>Kiểm thử hộp đen (Black-Box Testing) : </a:t>
            </a:r>
            <a:r>
              <a:rPr lang="en-US" sz="2800">
                <a:solidFill>
                  <a:schemeClr val="dk1"/>
                </a:solidFill>
                <a:latin typeface="Times New Roman"/>
                <a:ea typeface="Times New Roman"/>
                <a:cs typeface="Times New Roman"/>
                <a:sym typeface="Times New Roman"/>
              </a:rPr>
              <a:t>Là phương pháp test dựa trên đầu vào và đầu ra của chương trình để test mà không quan tâm tới code bên trong được viết ra sao. Tester xem phần mềm như là một hộp đen.</a:t>
            </a:r>
            <a:endParaRPr sz="2800">
              <a:solidFill>
                <a:schemeClr val="dk1"/>
              </a:solidFill>
            </a:endParaRPr>
          </a:p>
          <a:p>
            <a:pPr marL="609585" lvl="0" indent="-342888" algn="l" rtl="0">
              <a:lnSpc>
                <a:spcPct val="100000"/>
              </a:lnSpc>
              <a:spcBef>
                <a:spcPts val="0"/>
              </a:spcBef>
              <a:spcAft>
                <a:spcPts val="0"/>
              </a:spcAft>
              <a:buSzPts val="1800"/>
              <a:buNone/>
            </a:pPr>
            <a:endParaRPr>
              <a:solidFill>
                <a:schemeClr val="dk1"/>
              </a:solidFill>
            </a:endParaRPr>
          </a:p>
        </p:txBody>
      </p:sp>
      <p:sp>
        <p:nvSpPr>
          <p:cNvPr id="233" name="Google Shape;233;p3"/>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title"/>
          </p:nvPr>
        </p:nvSpPr>
        <p:spPr>
          <a:xfrm>
            <a:off x="1610468" y="377505"/>
            <a:ext cx="8971200" cy="872455"/>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sz="2800">
                <a:solidFill>
                  <a:schemeClr val="dk1"/>
                </a:solidFill>
              </a:rPr>
              <a:t>4</a:t>
            </a:r>
            <a:r>
              <a:rPr lang="en-US" sz="4000">
                <a:solidFill>
                  <a:schemeClr val="dk1"/>
                </a:solidFill>
              </a:rPr>
              <a:t>.</a:t>
            </a:r>
            <a:r>
              <a:rPr lang="en-US">
                <a:solidFill>
                  <a:schemeClr val="dk1"/>
                </a:solidFill>
              </a:rPr>
              <a:t> Đoán lỗi – Error Guessing</a:t>
            </a:r>
            <a:endParaRPr>
              <a:solidFill>
                <a:schemeClr val="dk1"/>
              </a:solidFill>
            </a:endParaRPr>
          </a:p>
        </p:txBody>
      </p:sp>
      <p:sp>
        <p:nvSpPr>
          <p:cNvPr id="429" name="Google Shape;429;p30"/>
          <p:cNvSpPr txBox="1">
            <a:spLocks noGrp="1"/>
          </p:cNvSpPr>
          <p:nvPr>
            <p:ph type="body" idx="1"/>
          </p:nvPr>
        </p:nvSpPr>
        <p:spPr>
          <a:xfrm>
            <a:off x="989901" y="1108364"/>
            <a:ext cx="10530332" cy="48437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560"/>
              <a:buChar char="►"/>
            </a:pPr>
            <a:r>
              <a:rPr lang="en-US" sz="3200" dirty="0" err="1">
                <a:solidFill>
                  <a:schemeClr val="dk1"/>
                </a:solidFill>
                <a:latin typeface="Times New Roman"/>
                <a:ea typeface="Times New Roman"/>
                <a:cs typeface="Times New Roman"/>
                <a:sym typeface="Times New Roman"/>
              </a:rPr>
              <a:t>Một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kỹ</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thuật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thiết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kế</a:t>
            </a:r>
            <a:r>
              <a:rPr lang="en-US" sz="3200" dirty="0">
                <a:solidFill>
                  <a:schemeClr val="dk1"/>
                </a:solidFill>
                <a:latin typeface="Times New Roman"/>
                <a:ea typeface="Times New Roman"/>
                <a:cs typeface="Times New Roman"/>
                <a:sym typeface="Times New Roman"/>
              </a:rPr>
              <a:t> test-case </a:t>
            </a:r>
            <a:r>
              <a:rPr lang="en-US" sz="3200" dirty="0" err="1">
                <a:solidFill>
                  <a:schemeClr val="dk1"/>
                </a:solidFill>
                <a:latin typeface="Times New Roman"/>
                <a:ea typeface="Times New Roman"/>
                <a:cs typeface="Times New Roman"/>
                <a:sym typeface="Times New Roman"/>
              </a:rPr>
              <a:t>khác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là</a:t>
            </a:r>
            <a:r>
              <a:rPr lang="en-US" sz="3200" dirty="0">
                <a:solidFill>
                  <a:schemeClr val="dk1"/>
                </a:solidFill>
                <a:latin typeface="Times New Roman"/>
                <a:ea typeface="Times New Roman"/>
                <a:cs typeface="Times New Roman"/>
                <a:sym typeface="Times New Roman"/>
              </a:rPr>
              <a:t> error guessing </a:t>
            </a:r>
            <a:r>
              <a:rPr lang="en-US" sz="3200" i="1" dirty="0">
                <a:solidFill>
                  <a:schemeClr val="dk1"/>
                </a:solidFill>
                <a:latin typeface="Times New Roman"/>
                <a:ea typeface="Times New Roman"/>
                <a:cs typeface="Times New Roman"/>
                <a:sym typeface="Times New Roman"/>
              </a:rPr>
              <a:t>– </a:t>
            </a:r>
            <a:r>
              <a:rPr lang="en-US" sz="3200" i="1" dirty="0" err="1">
                <a:solidFill>
                  <a:schemeClr val="dk1"/>
                </a:solidFill>
                <a:latin typeface="Times New Roman"/>
                <a:ea typeface="Times New Roman"/>
                <a:cs typeface="Times New Roman"/>
                <a:sym typeface="Times New Roman"/>
              </a:rPr>
              <a:t>đoán</a:t>
            </a:r>
            <a:r>
              <a:rPr lang="en-US" sz="3200" i="1" dirty="0">
                <a:solidFill>
                  <a:schemeClr val="dk1"/>
                </a:solidFill>
                <a:latin typeface="Times New Roman"/>
                <a:ea typeface="Times New Roman"/>
                <a:cs typeface="Times New Roman"/>
                <a:sym typeface="Times New Roman"/>
              </a:rPr>
              <a:t> </a:t>
            </a:r>
            <a:r>
              <a:rPr lang="en-US" sz="3200" i="1" dirty="0" err="1">
                <a:solidFill>
                  <a:schemeClr val="dk1"/>
                </a:solidFill>
                <a:latin typeface="Times New Roman"/>
                <a:ea typeface="Times New Roman"/>
                <a:cs typeface="Times New Roman"/>
                <a:sym typeface="Times New Roman"/>
              </a:rPr>
              <a:t>lỗi</a:t>
            </a:r>
            <a:r>
              <a:rPr lang="en-US" sz="3200" dirty="0">
                <a:solidFill>
                  <a:schemeClr val="dk1"/>
                </a:solidFill>
                <a:latin typeface="Times New Roman"/>
                <a:ea typeface="Times New Roman"/>
                <a:cs typeface="Times New Roman"/>
                <a:sym typeface="Times New Roman"/>
              </a:rPr>
              <a:t>. Tester </a:t>
            </a:r>
            <a:r>
              <a:rPr lang="en-US" sz="3200" dirty="0" err="1">
                <a:solidFill>
                  <a:schemeClr val="dk1"/>
                </a:solidFill>
                <a:latin typeface="Times New Roman"/>
                <a:ea typeface="Times New Roman"/>
                <a:cs typeface="Times New Roman"/>
                <a:sym typeface="Times New Roman"/>
              </a:rPr>
              <a:t>được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đưa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cho</a:t>
            </a:r>
            <a:r>
              <a:rPr lang="en-US" sz="3200" dirty="0">
                <a:solidFill>
                  <a:schemeClr val="dk1"/>
                </a:solidFill>
                <a:latin typeface="Times New Roman"/>
                <a:ea typeface="Times New Roman"/>
                <a:cs typeface="Times New Roman"/>
                <a:sym typeface="Times New Roman"/>
              </a:rPr>
              <a:t> 1 </a:t>
            </a:r>
            <a:r>
              <a:rPr lang="en-US" sz="3200" dirty="0" err="1">
                <a:solidFill>
                  <a:schemeClr val="dk1"/>
                </a:solidFill>
                <a:latin typeface="Times New Roman"/>
                <a:ea typeface="Times New Roman"/>
                <a:cs typeface="Times New Roman"/>
                <a:sym typeface="Times New Roman"/>
              </a:rPr>
              <a:t>chương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trình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đặc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biệt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họ</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phỏng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đoán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cả</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bằng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trực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giác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kinh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nghiệm</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các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loại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lỗi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có</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thể</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sau</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đó</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viết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các</a:t>
            </a:r>
            <a:r>
              <a:rPr lang="en-US" sz="3200" dirty="0">
                <a:solidFill>
                  <a:schemeClr val="dk1"/>
                </a:solidFill>
                <a:latin typeface="Times New Roman"/>
                <a:ea typeface="Times New Roman"/>
                <a:cs typeface="Times New Roman"/>
                <a:sym typeface="Times New Roman"/>
              </a:rPr>
              <a:t> ca </a:t>
            </a:r>
            <a:r>
              <a:rPr lang="en-US" sz="3200" dirty="0" err="1">
                <a:solidFill>
                  <a:schemeClr val="dk1"/>
                </a:solidFill>
                <a:latin typeface="Times New Roman"/>
                <a:ea typeface="Times New Roman"/>
                <a:cs typeface="Times New Roman"/>
                <a:sym typeface="Times New Roman"/>
              </a:rPr>
              <a:t>kiểm</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thử</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để</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đưa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ra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các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lỗi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đó</a:t>
            </a:r>
            <a:r>
              <a:rPr lang="en-US" sz="3200" dirty="0">
                <a:solidFill>
                  <a:schemeClr val="dk1"/>
                </a:solidFill>
                <a:latin typeface="Times New Roman"/>
                <a:ea typeface="Times New Roman"/>
                <a:cs typeface="Times New Roman"/>
                <a:sym typeface="Times New Roman"/>
              </a:rPr>
              <a:t>.</a:t>
            </a:r>
            <a:endParaRPr dirty="0">
              <a:solidFill>
                <a:schemeClr val="dk1"/>
              </a:solidFill>
            </a:endParaRPr>
          </a:p>
          <a:p>
            <a:pPr marL="742950" lvl="1" indent="-285750" algn="l" rtl="0">
              <a:lnSpc>
                <a:spcPct val="100000"/>
              </a:lnSpc>
              <a:spcBef>
                <a:spcPts val="1000"/>
              </a:spcBef>
              <a:spcAft>
                <a:spcPts val="0"/>
              </a:spcAft>
              <a:buSzPts val="2560"/>
              <a:buFont typeface="Noto Sans Symbols"/>
              <a:buChar char="❖"/>
            </a:pPr>
            <a:r>
              <a:rPr lang="en-US" sz="3200" dirty="0" err="1">
                <a:solidFill>
                  <a:schemeClr val="dk1"/>
                </a:solidFill>
                <a:latin typeface="Times New Roman"/>
                <a:ea typeface="Times New Roman"/>
                <a:cs typeface="Times New Roman"/>
                <a:sym typeface="Times New Roman"/>
              </a:rPr>
              <a:t>Phương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pháp</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này</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đặc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biệt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dựa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vào</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kinh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nghiệm</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kiến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thức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của</a:t>
            </a:r>
            <a:r>
              <a:rPr lang="en-US" sz="3200" dirty="0">
                <a:solidFill>
                  <a:schemeClr val="dk1"/>
                </a:solidFill>
                <a:latin typeface="Times New Roman"/>
                <a:ea typeface="Times New Roman"/>
                <a:cs typeface="Times New Roman"/>
                <a:sym typeface="Times New Roman"/>
              </a:rPr>
              <a:t> tester.</a:t>
            </a:r>
            <a:endParaRPr dirty="0">
              <a:solidFill>
                <a:schemeClr val="dk1"/>
              </a:solidFill>
            </a:endParaRPr>
          </a:p>
          <a:p>
            <a:pPr marL="742950" lvl="1" indent="-285750" algn="l" rtl="0">
              <a:lnSpc>
                <a:spcPct val="100000"/>
              </a:lnSpc>
              <a:spcBef>
                <a:spcPts val="1000"/>
              </a:spcBef>
              <a:spcAft>
                <a:spcPts val="0"/>
              </a:spcAft>
              <a:buSzPts val="2560"/>
              <a:buFont typeface="Noto Sans Symbols"/>
              <a:buChar char="❖"/>
            </a:pPr>
            <a:r>
              <a:rPr lang="en-US" sz="3200" dirty="0" err="1">
                <a:solidFill>
                  <a:schemeClr val="dk1"/>
                </a:solidFill>
                <a:latin typeface="Times New Roman"/>
                <a:ea typeface="Times New Roman"/>
                <a:cs typeface="Times New Roman"/>
                <a:sym typeface="Times New Roman"/>
              </a:rPr>
              <a:t>Thật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khó</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để</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đưa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ra</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một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quy</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trình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cho</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kỹ</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thuật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đoán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lỗi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vì</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nó</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là</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một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quy</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trình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có</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tính</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trực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giác</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cao</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không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thể</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dự</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đoán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trước</a:t>
            </a:r>
            <a:r>
              <a:rPr lang="en-US" sz="3200" dirty="0">
                <a:solidFill>
                  <a:schemeClr val="dk1"/>
                </a:solidFill>
                <a:latin typeface="Times New Roman"/>
                <a:ea typeface="Times New Roman"/>
                <a:cs typeface="Times New Roman"/>
                <a:sym typeface="Times New Roman"/>
              </a:rPr>
              <a:t>.</a:t>
            </a:r>
            <a:endParaRPr dirty="0">
              <a:solidFill>
                <a:schemeClr val="dk1"/>
              </a:solidFill>
            </a:endParaRPr>
          </a:p>
          <a:p>
            <a:pPr marL="609585" lvl="0" indent="-342888" algn="l" rtl="0">
              <a:lnSpc>
                <a:spcPct val="100000"/>
              </a:lnSpc>
              <a:spcBef>
                <a:spcPts val="0"/>
              </a:spcBef>
              <a:spcAft>
                <a:spcPts val="0"/>
              </a:spcAft>
              <a:buSzPts val="1800"/>
              <a:buNone/>
            </a:pPr>
            <a:endParaRPr dirty="0">
              <a:solidFill>
                <a:schemeClr val="dk1"/>
              </a:solidFill>
            </a:endParaRPr>
          </a:p>
        </p:txBody>
      </p:sp>
      <p:sp>
        <p:nvSpPr>
          <p:cNvPr id="430" name="Google Shape;430;p30"/>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title"/>
          </p:nvPr>
        </p:nvSpPr>
        <p:spPr>
          <a:xfrm>
            <a:off x="1610468" y="1"/>
            <a:ext cx="8971200" cy="914399"/>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sz="2800" dirty="0">
                <a:solidFill>
                  <a:schemeClr val="dk1"/>
                </a:solidFill>
              </a:rPr>
              <a:t>4</a:t>
            </a:r>
            <a:r>
              <a:rPr lang="en-US" sz="4000" dirty="0">
                <a:solidFill>
                  <a:schemeClr val="dk1"/>
                </a:solidFill>
              </a:rPr>
              <a:t>.</a:t>
            </a:r>
            <a:r>
              <a:rPr lang="en-US" dirty="0">
                <a:solidFill>
                  <a:schemeClr val="dk1"/>
                </a:solidFill>
              </a:rPr>
              <a:t> </a:t>
            </a:r>
            <a:r>
              <a:rPr lang="en-US" dirty="0" err="1">
                <a:solidFill>
                  <a:schemeClr val="dk1"/>
                </a:solidFill>
              </a:rPr>
              <a:t>Đoán</a:t>
            </a:r>
            <a:r>
              <a:rPr lang="en-US" dirty="0">
                <a:solidFill>
                  <a:schemeClr val="dk1"/>
                </a:solidFill>
              </a:rPr>
              <a:t> </a:t>
            </a:r>
            <a:r>
              <a:rPr lang="en-US" dirty="0" err="1">
                <a:solidFill>
                  <a:schemeClr val="dk1"/>
                </a:solidFill>
              </a:rPr>
              <a:t>lỗi</a:t>
            </a:r>
            <a:r>
              <a:rPr lang="en-US" dirty="0">
                <a:solidFill>
                  <a:schemeClr val="dk1"/>
                </a:solidFill>
              </a:rPr>
              <a:t> – Error Guessing</a:t>
            </a:r>
            <a:endParaRPr dirty="0">
              <a:solidFill>
                <a:schemeClr val="dk1"/>
              </a:solidFill>
            </a:endParaRPr>
          </a:p>
        </p:txBody>
      </p:sp>
      <p:sp>
        <p:nvSpPr>
          <p:cNvPr id="429" name="Google Shape;429;p30"/>
          <p:cNvSpPr txBox="1">
            <a:spLocks noGrp="1"/>
          </p:cNvSpPr>
          <p:nvPr>
            <p:ph type="body" idx="1"/>
          </p:nvPr>
        </p:nvSpPr>
        <p:spPr>
          <a:xfrm>
            <a:off x="989901" y="914401"/>
            <a:ext cx="10998732" cy="5037664"/>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r>
              <a:rPr lang="vi-VN" sz="2500" dirty="0"/>
              <a:t>Vì thế, kỹ thuật đoán lỗi không tuân theo bất kỳ quy tắc cụ thể nào, test case có thể được thiết kế tùy thuộc vào đặc trưng, luồng hoạt động của phần mềm theo các tài liệu mô tả chức năng hoặc khi một lỗi không mong muốn mà không được mô tả trong tài liệu được tìm thấy trước đó, hoặc làm việc với một dev đã để xảy ra lỗi nào đó nhiều </a:t>
            </a:r>
            <a:r>
              <a:rPr lang="vi-VN" sz="2500" dirty="0" smtClean="0"/>
              <a:t>lần...</a:t>
            </a:r>
            <a:endParaRPr lang="vi-VN" sz="2500" dirty="0"/>
          </a:p>
          <a:p>
            <a:r>
              <a:rPr lang="vi-VN" sz="2500" dirty="0"/>
              <a:t>Ví dụ:</a:t>
            </a:r>
          </a:p>
          <a:p>
            <a:r>
              <a:rPr lang="vi-VN" sz="2500" dirty="0" smtClean="0"/>
              <a:t>Trên </a:t>
            </a:r>
            <a:r>
              <a:rPr lang="vi-VN" sz="2500" dirty="0"/>
              <a:t>màn hình search thường xảy ra lỗi search cả những record đã bị xóa (delete_flg = 1) vì vậy nên thêm vào test case gán delete_flg = 1 cho một số record rồi thực hiện search, nếu những record này được hiển thị trên màn hình thì là lỗi.</a:t>
            </a:r>
          </a:p>
          <a:p>
            <a:r>
              <a:rPr lang="vi-VN" sz="2500" dirty="0"/>
              <a:t>Chia cho số 0.</a:t>
            </a:r>
          </a:p>
          <a:p>
            <a:r>
              <a:rPr lang="vi-VN" sz="2500" dirty="0"/>
              <a:t>Nhập khoảng trắng vào trường văn bản.</a:t>
            </a:r>
          </a:p>
          <a:p>
            <a:r>
              <a:rPr lang="vi-VN" sz="2500" dirty="0" smtClean="0"/>
              <a:t>Nhấn nút gửi mà không nhập giá trị.</a:t>
            </a:r>
            <a:endParaRPr lang="en-US" sz="2500" dirty="0" smtClean="0"/>
          </a:p>
          <a:p>
            <a:pPr marL="609585" lvl="0" indent="-342888" algn="l" rtl="0">
              <a:lnSpc>
                <a:spcPct val="100000"/>
              </a:lnSpc>
              <a:spcBef>
                <a:spcPts val="0"/>
              </a:spcBef>
              <a:spcAft>
                <a:spcPts val="0"/>
              </a:spcAft>
              <a:buSzPts val="1800"/>
              <a:buNone/>
            </a:pPr>
            <a:endParaRPr dirty="0">
              <a:solidFill>
                <a:schemeClr val="dk1"/>
              </a:solidFill>
            </a:endParaRPr>
          </a:p>
        </p:txBody>
      </p:sp>
      <p:sp>
        <p:nvSpPr>
          <p:cNvPr id="430" name="Google Shape;430;p30"/>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31</a:t>
            </a:fld>
            <a:endParaRPr/>
          </a:p>
        </p:txBody>
      </p:sp>
    </p:spTree>
    <p:extLst>
      <p:ext uri="{BB962C8B-B14F-4D97-AF65-F5344CB8AC3E}">
        <p14:creationId xmlns:p14="http://schemas.microsoft.com/office/powerpoint/2010/main" val="6121980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title"/>
          </p:nvPr>
        </p:nvSpPr>
        <p:spPr>
          <a:xfrm>
            <a:off x="1610468" y="1"/>
            <a:ext cx="8971200" cy="914399"/>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dirty="0">
                <a:solidFill>
                  <a:schemeClr val="dk1"/>
                </a:solidFill>
              </a:rPr>
              <a:t>4. </a:t>
            </a:r>
            <a:r>
              <a:rPr lang="en-US" dirty="0" err="1">
                <a:solidFill>
                  <a:schemeClr val="dk1"/>
                </a:solidFill>
              </a:rPr>
              <a:t>Đoán</a:t>
            </a:r>
            <a:r>
              <a:rPr lang="en-US" dirty="0">
                <a:solidFill>
                  <a:schemeClr val="dk1"/>
                </a:solidFill>
              </a:rPr>
              <a:t> </a:t>
            </a:r>
            <a:r>
              <a:rPr lang="en-US" dirty="0" err="1">
                <a:solidFill>
                  <a:schemeClr val="dk1"/>
                </a:solidFill>
              </a:rPr>
              <a:t>lỗi</a:t>
            </a:r>
            <a:r>
              <a:rPr lang="en-US" dirty="0">
                <a:solidFill>
                  <a:schemeClr val="dk1"/>
                </a:solidFill>
              </a:rPr>
              <a:t> – Error Guessing</a:t>
            </a:r>
            <a:endParaRPr dirty="0">
              <a:solidFill>
                <a:schemeClr val="dk1"/>
              </a:solidFill>
            </a:endParaRPr>
          </a:p>
        </p:txBody>
      </p:sp>
      <p:sp>
        <p:nvSpPr>
          <p:cNvPr id="429" name="Google Shape;429;p30"/>
          <p:cNvSpPr txBox="1">
            <a:spLocks noGrp="1"/>
          </p:cNvSpPr>
          <p:nvPr>
            <p:ph type="body" idx="1"/>
          </p:nvPr>
        </p:nvSpPr>
        <p:spPr>
          <a:xfrm>
            <a:off x="623455" y="1551709"/>
            <a:ext cx="11365178" cy="440035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r>
              <a:rPr lang="en-US" sz="2800" dirty="0" err="1"/>
              <a:t>Nhập</a:t>
            </a:r>
            <a:r>
              <a:rPr lang="en-US" sz="2800" dirty="0"/>
              <a:t> </a:t>
            </a:r>
            <a:r>
              <a:rPr lang="en-US" sz="2800" dirty="0" err="1"/>
              <a:t>các</a:t>
            </a:r>
            <a:r>
              <a:rPr lang="en-US" sz="2800" dirty="0"/>
              <a:t> data </a:t>
            </a:r>
            <a:r>
              <a:rPr lang="en-US" sz="2800" dirty="0" err="1"/>
              <a:t>đặc</a:t>
            </a:r>
            <a:r>
              <a:rPr lang="en-US" sz="2800" dirty="0"/>
              <a:t> </a:t>
            </a:r>
            <a:r>
              <a:rPr lang="en-US" sz="2800" dirty="0" err="1"/>
              <a:t>biệt</a:t>
            </a:r>
            <a:r>
              <a:rPr lang="en-US" sz="2800" dirty="0"/>
              <a:t> </a:t>
            </a:r>
            <a:r>
              <a:rPr lang="en-US" sz="2800" dirty="0" err="1"/>
              <a:t>vào</a:t>
            </a:r>
            <a:r>
              <a:rPr lang="en-US" sz="2800" dirty="0"/>
              <a:t> </a:t>
            </a:r>
            <a:r>
              <a:rPr lang="en-US" sz="2800" dirty="0" err="1"/>
              <a:t>các</a:t>
            </a:r>
            <a:r>
              <a:rPr lang="en-US" sz="2800" dirty="0"/>
              <a:t> textbox </a:t>
            </a:r>
            <a:r>
              <a:rPr lang="en-US" sz="2800" dirty="0" err="1"/>
              <a:t>như</a:t>
            </a:r>
            <a:r>
              <a:rPr lang="en-US" sz="2800" dirty="0"/>
              <a:t> : </a:t>
            </a:r>
            <a:r>
              <a:rPr lang="en-US" sz="2800" dirty="0" err="1"/>
              <a:t>html,java</a:t>
            </a:r>
            <a:r>
              <a:rPr lang="en-US" sz="2800" dirty="0"/>
              <a:t> script, </a:t>
            </a:r>
            <a:r>
              <a:rPr lang="en-US" sz="2800" dirty="0" err="1"/>
              <a:t>sql</a:t>
            </a:r>
            <a:r>
              <a:rPr lang="en-US" sz="2800" dirty="0"/>
              <a:t> injection … </a:t>
            </a:r>
            <a:r>
              <a:rPr lang="en-US" sz="2800" dirty="0" err="1"/>
              <a:t>rồi</a:t>
            </a:r>
            <a:r>
              <a:rPr lang="en-US" sz="2800" dirty="0"/>
              <a:t> </a:t>
            </a:r>
            <a:r>
              <a:rPr lang="en-US" sz="2800" dirty="0" err="1"/>
              <a:t>nhấn</a:t>
            </a:r>
            <a:r>
              <a:rPr lang="en-US" sz="2800" dirty="0"/>
              <a:t> button [</a:t>
            </a:r>
            <a:r>
              <a:rPr lang="en-US" sz="2800" dirty="0" smtClean="0"/>
              <a:t>Submit]. </a:t>
            </a:r>
            <a:r>
              <a:rPr lang="en-US" sz="2800" dirty="0" err="1" smtClean="0"/>
              <a:t>vidu</a:t>
            </a:r>
            <a:r>
              <a:rPr lang="en-US" sz="2800" dirty="0" smtClean="0"/>
              <a:t> </a:t>
            </a:r>
            <a:r>
              <a:rPr lang="en-US" sz="2800" dirty="0" err="1" smtClean="0"/>
              <a:t>về</a:t>
            </a:r>
            <a:r>
              <a:rPr lang="en-US" sz="2800" dirty="0" smtClean="0"/>
              <a:t> java script  :</a:t>
            </a:r>
          </a:p>
          <a:p>
            <a:pPr marL="114300" indent="0">
              <a:buNone/>
            </a:pPr>
            <a:r>
              <a:rPr lang="en-US" sz="2800" dirty="0" smtClean="0"/>
              <a:t>                   &lt;script&gt; alert (‘hello’) &lt;/script&gt;</a:t>
            </a:r>
          </a:p>
          <a:p>
            <a:pPr marL="114300" indent="0">
              <a:buNone/>
            </a:pPr>
            <a:r>
              <a:rPr lang="en-US" sz="2800" dirty="0"/>
              <a:t> </a:t>
            </a:r>
            <a:r>
              <a:rPr lang="en-US" sz="2800" dirty="0" smtClean="0"/>
              <a:t>   </a:t>
            </a:r>
          </a:p>
          <a:p>
            <a:pPr>
              <a:buFont typeface="Wingdings" panose="05000000000000000000" pitchFamily="2" charset="2"/>
              <a:buChar char="Ø"/>
            </a:pPr>
            <a:r>
              <a:rPr lang="vi-VN" sz="2800" b="1" dirty="0" smtClean="0"/>
              <a:t>Các </a:t>
            </a:r>
            <a:r>
              <a:rPr lang="vi-VN" sz="2800" b="1" dirty="0"/>
              <a:t>yếu tố sau có thể được sử dụng để đoán lỗi:</a:t>
            </a:r>
          </a:p>
          <a:p>
            <a:r>
              <a:rPr lang="vi-VN" sz="2800" dirty="0"/>
              <a:t>Bài học rút ra từ các lần kiểm thử phần mềm trước, các lỗi thường </a:t>
            </a:r>
            <a:r>
              <a:rPr lang="vi-VN" sz="2800" dirty="0" smtClean="0"/>
              <a:t>gặp...</a:t>
            </a:r>
            <a:endParaRPr lang="vi-VN" sz="2800" dirty="0"/>
          </a:p>
          <a:p>
            <a:r>
              <a:rPr lang="vi-VN" sz="2800" dirty="0"/>
              <a:t>Trực giác kiểm thử</a:t>
            </a:r>
          </a:p>
          <a:p>
            <a:r>
              <a:rPr lang="vi-VN" sz="2800" dirty="0"/>
              <a:t>Có kiến thức liên quan, hiểu rõ về hệ </a:t>
            </a:r>
            <a:r>
              <a:rPr lang="vi-VN" sz="2800" dirty="0" smtClean="0"/>
              <a:t>thống</a:t>
            </a:r>
            <a:r>
              <a:rPr lang="en-US" sz="2800" dirty="0" smtClean="0"/>
              <a:t> </a:t>
            </a:r>
          </a:p>
          <a:p>
            <a:r>
              <a:rPr lang="vi-VN" sz="2800" dirty="0" smtClean="0"/>
              <a:t>Tập </a:t>
            </a:r>
            <a:r>
              <a:rPr lang="vi-VN" sz="2800" dirty="0"/>
              <a:t>trung test theo từng phần, từng chức năng sẽ giúp tester chú trọng và lý giải những vấn đề xảy ra ở vùng nào</a:t>
            </a:r>
            <a:r>
              <a:rPr lang="vi-VN" sz="2800" dirty="0" smtClean="0"/>
              <a:t>.</a:t>
            </a:r>
            <a:endParaRPr lang="en-US" sz="2800" dirty="0" smtClean="0"/>
          </a:p>
          <a:p>
            <a:pPr marL="609585" lvl="0" indent="-342888" algn="l" rtl="0">
              <a:lnSpc>
                <a:spcPct val="100000"/>
              </a:lnSpc>
              <a:spcBef>
                <a:spcPts val="0"/>
              </a:spcBef>
              <a:spcAft>
                <a:spcPts val="0"/>
              </a:spcAft>
              <a:buSzPts val="1800"/>
              <a:buNone/>
            </a:pPr>
            <a:endParaRPr dirty="0">
              <a:solidFill>
                <a:schemeClr val="dk1"/>
              </a:solidFill>
            </a:endParaRPr>
          </a:p>
        </p:txBody>
      </p:sp>
      <p:sp>
        <p:nvSpPr>
          <p:cNvPr id="430" name="Google Shape;430;p30"/>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32</a:t>
            </a:fld>
            <a:endParaRPr/>
          </a:p>
        </p:txBody>
      </p:sp>
    </p:spTree>
    <p:extLst>
      <p:ext uri="{BB962C8B-B14F-4D97-AF65-F5344CB8AC3E}">
        <p14:creationId xmlns:p14="http://schemas.microsoft.com/office/powerpoint/2010/main" val="1072412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1"/>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33</a:t>
            </a:fld>
            <a:endParaRPr/>
          </a:p>
        </p:txBody>
      </p:sp>
      <p:pic>
        <p:nvPicPr>
          <p:cNvPr id="436" name="Google Shape;436;p31"/>
          <p:cNvPicPr preferRelativeResize="0">
            <a:picLocks noGrp="1"/>
          </p:cNvPicPr>
          <p:nvPr>
            <p:ph type="body" idx="1"/>
          </p:nvPr>
        </p:nvPicPr>
        <p:blipFill rotWithShape="1">
          <a:blip r:embed="rId3">
            <a:alphaModFix/>
          </a:blip>
          <a:srcRect/>
          <a:stretch/>
        </p:blipFill>
        <p:spPr>
          <a:xfrm>
            <a:off x="1785257" y="584691"/>
            <a:ext cx="8621486" cy="5799909"/>
          </a:xfrm>
          <a:prstGeom prst="rect">
            <a:avLst/>
          </a:prstGeom>
          <a:noFill/>
          <a:ln>
            <a:noFill/>
          </a:ln>
          <a:effectLst>
            <a:outerShdw blurRad="42863" dist="9525" dir="5400000" algn="bl" rotWithShape="0">
              <a:schemeClr val="lt1">
                <a:alpha val="24705"/>
              </a:scheme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
          <p:cNvSpPr txBox="1">
            <a:spLocks noGrp="1"/>
          </p:cNvSpPr>
          <p:nvPr>
            <p:ph type="title"/>
          </p:nvPr>
        </p:nvSpPr>
        <p:spPr>
          <a:xfrm>
            <a:off x="1610468" y="411061"/>
            <a:ext cx="8971200" cy="880844"/>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a:solidFill>
                  <a:schemeClr val="dk1"/>
                </a:solidFill>
              </a:rPr>
              <a:t>Kiểm Thử Hộp Đen (Black Box Testing)</a:t>
            </a:r>
            <a:endParaRPr>
              <a:solidFill>
                <a:schemeClr val="dk1"/>
              </a:solidFill>
            </a:endParaRPr>
          </a:p>
        </p:txBody>
      </p:sp>
      <p:sp>
        <p:nvSpPr>
          <p:cNvPr id="239" name="Google Shape;239;p4"/>
          <p:cNvSpPr txBox="1">
            <a:spLocks noGrp="1"/>
          </p:cNvSpPr>
          <p:nvPr>
            <p:ph type="body" idx="1"/>
          </p:nvPr>
        </p:nvSpPr>
        <p:spPr>
          <a:xfrm>
            <a:off x="1610468" y="1906864"/>
            <a:ext cx="89712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609585" lvl="0" indent="-342888" algn="l" rtl="0">
              <a:lnSpc>
                <a:spcPct val="100000"/>
              </a:lnSpc>
              <a:spcBef>
                <a:spcPts val="0"/>
              </a:spcBef>
              <a:spcAft>
                <a:spcPts val="0"/>
              </a:spcAft>
              <a:buSzPts val="1800"/>
              <a:buNone/>
            </a:pPr>
            <a:endParaRPr/>
          </a:p>
        </p:txBody>
      </p:sp>
      <p:sp>
        <p:nvSpPr>
          <p:cNvPr id="240" name="Google Shape;240;p4"/>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4</a:t>
            </a:fld>
            <a:endParaRPr/>
          </a:p>
        </p:txBody>
      </p:sp>
      <p:pic>
        <p:nvPicPr>
          <p:cNvPr id="241" name="Google Shape;241;p4"/>
          <p:cNvPicPr preferRelativeResize="0"/>
          <p:nvPr/>
        </p:nvPicPr>
        <p:blipFill rotWithShape="1">
          <a:blip r:embed="rId3">
            <a:alphaModFix/>
          </a:blip>
          <a:srcRect/>
          <a:stretch/>
        </p:blipFill>
        <p:spPr>
          <a:xfrm>
            <a:off x="1551929" y="1592876"/>
            <a:ext cx="8948057" cy="4455586"/>
          </a:xfrm>
          <a:prstGeom prst="rect">
            <a:avLst/>
          </a:prstGeom>
          <a:noFill/>
          <a:ln>
            <a:noFill/>
          </a:ln>
          <a:effectLst>
            <a:outerShdw blurRad="42863" dist="9525" dir="5400000" algn="bl" rotWithShape="0">
              <a:schemeClr val="lt1">
                <a:alpha val="24705"/>
              </a:scheme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a:spLocks noGrp="1"/>
          </p:cNvSpPr>
          <p:nvPr>
            <p:ph type="title"/>
          </p:nvPr>
        </p:nvSpPr>
        <p:spPr>
          <a:xfrm>
            <a:off x="1610468" y="276837"/>
            <a:ext cx="8971200" cy="94795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a:solidFill>
                  <a:schemeClr val="dk1"/>
                </a:solidFill>
              </a:rPr>
              <a:t>Phương Pháp Kiểm Thử (Testing Methods )</a:t>
            </a:r>
            <a:endParaRPr>
              <a:solidFill>
                <a:schemeClr val="dk1"/>
              </a:solidFill>
            </a:endParaRPr>
          </a:p>
        </p:txBody>
      </p:sp>
      <p:sp>
        <p:nvSpPr>
          <p:cNvPr id="247" name="Google Shape;247;p5"/>
          <p:cNvSpPr txBox="1">
            <a:spLocks noGrp="1"/>
          </p:cNvSpPr>
          <p:nvPr>
            <p:ph type="body" idx="1"/>
          </p:nvPr>
        </p:nvSpPr>
        <p:spPr>
          <a:xfrm>
            <a:off x="1610467" y="1409350"/>
            <a:ext cx="9823727" cy="4542714"/>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457200" lvl="0" indent="-457200" algn="l" rtl="0">
              <a:lnSpc>
                <a:spcPct val="100000"/>
              </a:lnSpc>
              <a:spcBef>
                <a:spcPts val="0"/>
              </a:spcBef>
              <a:spcAft>
                <a:spcPts val="0"/>
              </a:spcAft>
              <a:buSzPts val="2560"/>
              <a:buFont typeface="Noto Sans Symbols"/>
              <a:buChar char="🞐"/>
            </a:pPr>
            <a:r>
              <a:rPr lang="en-US" sz="2800" b="1">
                <a:solidFill>
                  <a:schemeClr val="dk1"/>
                </a:solidFill>
                <a:latin typeface="Times New Roman"/>
                <a:ea typeface="Times New Roman"/>
                <a:cs typeface="Times New Roman"/>
                <a:sym typeface="Times New Roman"/>
              </a:rPr>
              <a:t>Kiểm thử hộp xám (Gray-box Testing) </a:t>
            </a:r>
            <a:r>
              <a:rPr lang="en-US" sz="2800">
                <a:solidFill>
                  <a:schemeClr val="dk1"/>
                </a:solidFill>
                <a:latin typeface="Times New Roman"/>
                <a:ea typeface="Times New Roman"/>
                <a:cs typeface="Times New Roman"/>
                <a:sym typeface="Times New Roman"/>
              </a:rPr>
              <a:t>: là một phương pháp kiểm thử phần mềm được kết hợp giữa Phương pháp Kiểm thử Black Box (hộp đen) và White Box (hộp trắng).</a:t>
            </a:r>
            <a:endParaRPr sz="2800">
              <a:solidFill>
                <a:schemeClr val="dk1"/>
              </a:solidFill>
            </a:endParaRPr>
          </a:p>
          <a:p>
            <a:pPr marL="457200" lvl="0" indent="-457200" algn="l" rtl="0">
              <a:lnSpc>
                <a:spcPct val="100000"/>
              </a:lnSpc>
              <a:spcBef>
                <a:spcPts val="1000"/>
              </a:spcBef>
              <a:spcAft>
                <a:spcPts val="0"/>
              </a:spcAft>
              <a:buSzPts val="2560"/>
              <a:buFont typeface="Noto Sans Symbols"/>
              <a:buChar char="✔"/>
            </a:pPr>
            <a:r>
              <a:rPr lang="en-US" sz="2800">
                <a:solidFill>
                  <a:schemeClr val="dk1"/>
                </a:solidFill>
                <a:latin typeface="Times New Roman"/>
                <a:ea typeface="Times New Roman"/>
                <a:cs typeface="Times New Roman"/>
                <a:sym typeface="Times New Roman"/>
              </a:rPr>
              <a:t>Trong Kiểm thử Hộp xám, cấu trúc bên trong sản phẩm chỉ được biết một phần, Tester có thể truy cập vào cấu trúc dữ liệu bên trong và thuật toán của chương trình với mục đích là để thiết kế test case, nhưng khi test thì test như là người dùng cuối hoặc là ở mức hộp đen.</a:t>
            </a:r>
            <a:endParaRPr sz="2800">
              <a:solidFill>
                <a:schemeClr val="dk1"/>
              </a:solidFill>
            </a:endParaRPr>
          </a:p>
          <a:p>
            <a:pPr marL="457200" lvl="0" indent="-457200" algn="l" rtl="0">
              <a:lnSpc>
                <a:spcPct val="100000"/>
              </a:lnSpc>
              <a:spcBef>
                <a:spcPts val="1000"/>
              </a:spcBef>
              <a:spcAft>
                <a:spcPts val="0"/>
              </a:spcAft>
              <a:buSzPts val="2560"/>
              <a:buFont typeface="Noto Sans Symbols"/>
              <a:buChar char="✔"/>
            </a:pPr>
            <a:r>
              <a:rPr lang="en-US" sz="2800">
                <a:solidFill>
                  <a:schemeClr val="dk1"/>
                </a:solidFill>
                <a:latin typeface="Times New Roman"/>
                <a:ea typeface="Times New Roman"/>
                <a:cs typeface="Times New Roman"/>
                <a:sym typeface="Times New Roman"/>
              </a:rPr>
              <a:t>Được gọi là Gray Box Testing vì trong chương trình phần mềm, mắt của Tester giống như hộp xám/bán trong suốt - nhìn qua hộp này ta chỉ có thể thấy được một phần.</a:t>
            </a:r>
            <a:endParaRPr sz="2800">
              <a:solidFill>
                <a:schemeClr val="dk1"/>
              </a:solidFill>
            </a:endParaRPr>
          </a:p>
          <a:p>
            <a:pPr marL="609585" lvl="0" indent="-342888" algn="l" rtl="0">
              <a:lnSpc>
                <a:spcPct val="100000"/>
              </a:lnSpc>
              <a:spcBef>
                <a:spcPts val="0"/>
              </a:spcBef>
              <a:spcAft>
                <a:spcPts val="0"/>
              </a:spcAft>
              <a:buSzPts val="1800"/>
              <a:buNone/>
            </a:pPr>
            <a:endParaRPr/>
          </a:p>
        </p:txBody>
      </p:sp>
      <p:sp>
        <p:nvSpPr>
          <p:cNvPr id="248" name="Google Shape;248;p5"/>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6"/>
          <p:cNvPicPr preferRelativeResize="0"/>
          <p:nvPr/>
        </p:nvPicPr>
        <p:blipFill rotWithShape="1">
          <a:blip r:embed="rId3">
            <a:alphaModFix/>
          </a:blip>
          <a:srcRect/>
          <a:stretch/>
        </p:blipFill>
        <p:spPr>
          <a:xfrm>
            <a:off x="1702610" y="761996"/>
            <a:ext cx="9370857" cy="5352404"/>
          </a:xfrm>
          <a:prstGeom prst="rect">
            <a:avLst/>
          </a:prstGeom>
          <a:noFill/>
          <a:ln>
            <a:noFill/>
          </a:ln>
        </p:spPr>
      </p:pic>
      <p:sp>
        <p:nvSpPr>
          <p:cNvPr id="254" name="Google Shape;254;p6"/>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7"/>
          <p:cNvSpPr txBox="1">
            <a:spLocks noGrp="1"/>
          </p:cNvSpPr>
          <p:nvPr>
            <p:ph type="title"/>
          </p:nvPr>
        </p:nvSpPr>
        <p:spPr>
          <a:xfrm>
            <a:off x="1610468" y="134224"/>
            <a:ext cx="8971200" cy="110734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b="1">
                <a:solidFill>
                  <a:schemeClr val="dk1"/>
                </a:solidFill>
              </a:rPr>
              <a:t>Kiểm Thử Hộp Đen (Black Box Testing)</a:t>
            </a:r>
            <a:endParaRPr>
              <a:solidFill>
                <a:schemeClr val="dk1"/>
              </a:solidFill>
            </a:endParaRPr>
          </a:p>
        </p:txBody>
      </p:sp>
      <p:sp>
        <p:nvSpPr>
          <p:cNvPr id="260" name="Google Shape;260;p7"/>
          <p:cNvSpPr txBox="1">
            <a:spLocks noGrp="1"/>
          </p:cNvSpPr>
          <p:nvPr>
            <p:ph type="body" idx="1"/>
          </p:nvPr>
        </p:nvSpPr>
        <p:spPr>
          <a:xfrm>
            <a:off x="1367406" y="1493240"/>
            <a:ext cx="10704352" cy="4458824"/>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560"/>
              <a:buChar char="►"/>
            </a:pPr>
            <a:r>
              <a:rPr lang="en-US" sz="3200" b="1">
                <a:solidFill>
                  <a:schemeClr val="dk1"/>
                </a:solidFill>
                <a:latin typeface="Times New Roman"/>
                <a:ea typeface="Times New Roman"/>
                <a:cs typeface="Times New Roman"/>
                <a:sym typeface="Times New Roman"/>
              </a:rPr>
              <a:t>Các Phương pháp kiểm thử hộp đen ( Black Box Testing):</a:t>
            </a:r>
            <a:endParaRPr sz="3200">
              <a:solidFill>
                <a:schemeClr val="dk1"/>
              </a:solidFill>
              <a:latin typeface="Times New Roman"/>
              <a:ea typeface="Times New Roman"/>
              <a:cs typeface="Times New Roman"/>
              <a:sym typeface="Times New Roman"/>
            </a:endParaRPr>
          </a:p>
          <a:p>
            <a:pPr marL="742950" lvl="1" indent="-285750" algn="l" rtl="0">
              <a:lnSpc>
                <a:spcPct val="100000"/>
              </a:lnSpc>
              <a:spcBef>
                <a:spcPts val="1000"/>
              </a:spcBef>
              <a:spcAft>
                <a:spcPts val="0"/>
              </a:spcAft>
              <a:buSzPts val="2560"/>
              <a:buFont typeface="Noto Sans Symbols"/>
              <a:buChar char="❑"/>
            </a:pPr>
            <a:r>
              <a:rPr lang="en-US" sz="3200">
                <a:solidFill>
                  <a:schemeClr val="dk1"/>
                </a:solidFill>
                <a:latin typeface="Times New Roman"/>
                <a:ea typeface="Times New Roman"/>
                <a:cs typeface="Times New Roman"/>
                <a:sym typeface="Times New Roman"/>
              </a:rPr>
              <a:t> Phân vùng tương đương (Equivalence partitioning)</a:t>
            </a:r>
            <a:endParaRPr>
              <a:solidFill>
                <a:schemeClr val="dk1"/>
              </a:solidFill>
            </a:endParaRPr>
          </a:p>
          <a:p>
            <a:pPr marL="742950" lvl="1" indent="-285750" algn="l" rtl="0">
              <a:lnSpc>
                <a:spcPct val="100000"/>
              </a:lnSpc>
              <a:spcBef>
                <a:spcPts val="1000"/>
              </a:spcBef>
              <a:spcAft>
                <a:spcPts val="0"/>
              </a:spcAft>
              <a:buSzPts val="2560"/>
              <a:buFont typeface="Noto Sans Symbols"/>
              <a:buChar char="❑"/>
            </a:pPr>
            <a:r>
              <a:rPr lang="en-US" sz="3200">
                <a:solidFill>
                  <a:schemeClr val="dk1"/>
                </a:solidFill>
                <a:latin typeface="Times New Roman"/>
                <a:ea typeface="Times New Roman"/>
                <a:cs typeface="Times New Roman"/>
                <a:sym typeface="Times New Roman"/>
              </a:rPr>
              <a:t> Phân tích giá trị biên (Boundary value analysis)</a:t>
            </a:r>
            <a:endParaRPr>
              <a:solidFill>
                <a:schemeClr val="dk1"/>
              </a:solidFill>
            </a:endParaRPr>
          </a:p>
          <a:p>
            <a:pPr marL="742950" lvl="1" indent="-285750" algn="l" rtl="0">
              <a:lnSpc>
                <a:spcPct val="100000"/>
              </a:lnSpc>
              <a:spcBef>
                <a:spcPts val="1000"/>
              </a:spcBef>
              <a:spcAft>
                <a:spcPts val="0"/>
              </a:spcAft>
              <a:buSzPts val="2560"/>
              <a:buFont typeface="Noto Sans Symbols"/>
              <a:buChar char="❑"/>
            </a:pPr>
            <a:r>
              <a:rPr lang="en-US" sz="3200">
                <a:solidFill>
                  <a:schemeClr val="dk1"/>
                </a:solidFill>
                <a:latin typeface="Times New Roman"/>
                <a:ea typeface="Times New Roman"/>
                <a:cs typeface="Times New Roman"/>
                <a:sym typeface="Times New Roman"/>
              </a:rPr>
              <a:t> Bảng quyết định (Decision Tables)</a:t>
            </a:r>
            <a:endParaRPr>
              <a:solidFill>
                <a:schemeClr val="dk1"/>
              </a:solidFill>
            </a:endParaRPr>
          </a:p>
          <a:p>
            <a:pPr marL="742950" lvl="1" indent="-285750" algn="l" rtl="0">
              <a:lnSpc>
                <a:spcPct val="100000"/>
              </a:lnSpc>
              <a:spcBef>
                <a:spcPts val="1000"/>
              </a:spcBef>
              <a:spcAft>
                <a:spcPts val="0"/>
              </a:spcAft>
              <a:buSzPts val="2560"/>
              <a:buFont typeface="Noto Sans Symbols"/>
              <a:buChar char="❑"/>
            </a:pPr>
            <a:r>
              <a:rPr lang="en-US" sz="3200">
                <a:solidFill>
                  <a:schemeClr val="dk1"/>
                </a:solidFill>
                <a:latin typeface="Times New Roman"/>
                <a:ea typeface="Times New Roman"/>
                <a:cs typeface="Times New Roman"/>
                <a:sym typeface="Times New Roman"/>
              </a:rPr>
              <a:t> Đoán lỗi – Error Guessing</a:t>
            </a:r>
            <a:endParaRPr>
              <a:solidFill>
                <a:schemeClr val="dk1"/>
              </a:solidFill>
            </a:endParaRPr>
          </a:p>
          <a:p>
            <a:pPr marL="342900" lvl="0" indent="-342900" algn="l" rtl="0">
              <a:lnSpc>
                <a:spcPct val="100000"/>
              </a:lnSpc>
              <a:spcBef>
                <a:spcPts val="1000"/>
              </a:spcBef>
              <a:spcAft>
                <a:spcPts val="0"/>
              </a:spcAft>
              <a:buSzPts val="2560"/>
              <a:buChar char="►"/>
            </a:pPr>
            <a:r>
              <a:rPr lang="en-US" sz="3200">
                <a:solidFill>
                  <a:schemeClr val="dk1"/>
                </a:solidFill>
                <a:latin typeface="Times New Roman"/>
                <a:ea typeface="Times New Roman"/>
                <a:cs typeface="Times New Roman"/>
                <a:sym typeface="Times New Roman"/>
              </a:rPr>
              <a:t>	</a:t>
            </a:r>
            <a:r>
              <a:rPr lang="en-US" sz="3200" b="1">
                <a:solidFill>
                  <a:schemeClr val="dk1"/>
                </a:solidFill>
                <a:latin typeface="Times New Roman"/>
                <a:ea typeface="Times New Roman"/>
                <a:cs typeface="Times New Roman"/>
                <a:sym typeface="Times New Roman"/>
              </a:rPr>
              <a:t>Đây là 4 phương pháp phổ biến nhất trong Kỹ thuật kiểm thử hộp đen</a:t>
            </a:r>
            <a:endParaRPr sz="3200">
              <a:solidFill>
                <a:schemeClr val="dk1"/>
              </a:solidFill>
              <a:latin typeface="Times New Roman"/>
              <a:ea typeface="Times New Roman"/>
              <a:cs typeface="Times New Roman"/>
              <a:sym typeface="Times New Roman"/>
            </a:endParaRPr>
          </a:p>
          <a:p>
            <a:pPr marL="609585" lvl="0" indent="-342888" algn="l" rtl="0">
              <a:lnSpc>
                <a:spcPct val="100000"/>
              </a:lnSpc>
              <a:spcBef>
                <a:spcPts val="0"/>
              </a:spcBef>
              <a:spcAft>
                <a:spcPts val="0"/>
              </a:spcAft>
              <a:buSzPts val="1800"/>
              <a:buNone/>
            </a:pPr>
            <a:endParaRPr/>
          </a:p>
        </p:txBody>
      </p:sp>
      <p:sp>
        <p:nvSpPr>
          <p:cNvPr id="261" name="Google Shape;261;p7"/>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8"/>
          <p:cNvSpPr txBox="1">
            <a:spLocks noGrp="1"/>
          </p:cNvSpPr>
          <p:nvPr>
            <p:ph type="title"/>
          </p:nvPr>
        </p:nvSpPr>
        <p:spPr>
          <a:xfrm>
            <a:off x="1385455" y="100668"/>
            <a:ext cx="10603177" cy="805267"/>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US" dirty="0">
                <a:solidFill>
                  <a:schemeClr val="dk1"/>
                </a:solidFill>
              </a:rPr>
              <a:t>1</a:t>
            </a:r>
            <a:r>
              <a:rPr lang="en-US" b="1" dirty="0">
                <a:solidFill>
                  <a:schemeClr val="dk1"/>
                </a:solidFill>
              </a:rPr>
              <a:t>. </a:t>
            </a:r>
            <a:r>
              <a:rPr lang="en-US" b="1" dirty="0" err="1">
                <a:solidFill>
                  <a:schemeClr val="dk1"/>
                </a:solidFill>
              </a:rPr>
              <a:t>Phân</a:t>
            </a:r>
            <a:r>
              <a:rPr lang="en-US" b="1" dirty="0">
                <a:solidFill>
                  <a:schemeClr val="dk1"/>
                </a:solidFill>
              </a:rPr>
              <a:t> </a:t>
            </a:r>
            <a:r>
              <a:rPr lang="en-US" b="1" dirty="0" err="1">
                <a:solidFill>
                  <a:schemeClr val="dk1"/>
                </a:solidFill>
              </a:rPr>
              <a:t>vùng</a:t>
            </a:r>
            <a:r>
              <a:rPr lang="en-US" b="1" dirty="0">
                <a:solidFill>
                  <a:schemeClr val="dk1"/>
                </a:solidFill>
              </a:rPr>
              <a:t> </a:t>
            </a:r>
            <a:r>
              <a:rPr lang="en-US" b="1" dirty="0" err="1">
                <a:solidFill>
                  <a:schemeClr val="dk1"/>
                </a:solidFill>
              </a:rPr>
              <a:t>tương</a:t>
            </a:r>
            <a:r>
              <a:rPr lang="en-US" b="1" dirty="0">
                <a:solidFill>
                  <a:schemeClr val="dk1"/>
                </a:solidFill>
              </a:rPr>
              <a:t> </a:t>
            </a:r>
            <a:r>
              <a:rPr lang="en-US" b="1" dirty="0" err="1">
                <a:solidFill>
                  <a:schemeClr val="dk1"/>
                </a:solidFill>
              </a:rPr>
              <a:t>đương</a:t>
            </a:r>
            <a:r>
              <a:rPr lang="en-US" b="1" dirty="0">
                <a:solidFill>
                  <a:schemeClr val="dk1"/>
                </a:solidFill>
              </a:rPr>
              <a:t> (Equivalence partitioning)</a:t>
            </a:r>
            <a:endParaRPr b="1" dirty="0">
              <a:solidFill>
                <a:schemeClr val="dk1"/>
              </a:solidFill>
            </a:endParaRPr>
          </a:p>
        </p:txBody>
      </p:sp>
      <p:sp>
        <p:nvSpPr>
          <p:cNvPr id="267" name="Google Shape;267;p8"/>
          <p:cNvSpPr txBox="1">
            <a:spLocks noGrp="1"/>
          </p:cNvSpPr>
          <p:nvPr>
            <p:ph type="body" idx="1"/>
          </p:nvPr>
        </p:nvSpPr>
        <p:spPr>
          <a:xfrm>
            <a:off x="1484851" y="1098959"/>
            <a:ext cx="9848675" cy="4853106"/>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342900" lvl="0" indent="-342900" algn="l" rtl="0">
              <a:lnSpc>
                <a:spcPct val="100000"/>
              </a:lnSpc>
              <a:spcBef>
                <a:spcPts val="0"/>
              </a:spcBef>
              <a:spcAft>
                <a:spcPts val="0"/>
              </a:spcAft>
              <a:buSzPts val="2560"/>
              <a:buChar char="►"/>
            </a:pPr>
            <a:r>
              <a:rPr lang="en-US" sz="3200">
                <a:solidFill>
                  <a:schemeClr val="dk1"/>
                </a:solidFill>
                <a:latin typeface="Times New Roman"/>
                <a:ea typeface="Times New Roman"/>
                <a:cs typeface="Times New Roman"/>
                <a:sym typeface="Times New Roman"/>
              </a:rPr>
              <a:t>Chia (partition) đầu vào thành những nhóm tương đương nhau (equivalence). Nếu một giá trị trong nhóm hoạt động đúng thì tất cả các giá trị trong nhóm đó cũng hoạt động đúng và ngược lại</a:t>
            </a:r>
            <a:endParaRPr>
              <a:solidFill>
                <a:schemeClr val="dk1"/>
              </a:solidFill>
            </a:endParaRPr>
          </a:p>
          <a:p>
            <a:pPr marL="342900" lvl="0" indent="-342900" algn="l" rtl="0">
              <a:lnSpc>
                <a:spcPct val="100000"/>
              </a:lnSpc>
              <a:spcBef>
                <a:spcPts val="1000"/>
              </a:spcBef>
              <a:spcAft>
                <a:spcPts val="0"/>
              </a:spcAft>
              <a:buSzPts val="2560"/>
              <a:buChar char="►"/>
            </a:pPr>
            <a:r>
              <a:rPr lang="en-US" sz="3200">
                <a:solidFill>
                  <a:schemeClr val="dk1"/>
                </a:solidFill>
                <a:latin typeface="Times New Roman"/>
                <a:ea typeface="Times New Roman"/>
                <a:cs typeface="Times New Roman"/>
                <a:sym typeface="Times New Roman"/>
              </a:rPr>
              <a:t>    Mục đích : Giảm đáng kể số lượng test case cần phải thiết kế vì   với mỗi lớp tương đương ta chỉ cần test trên các phần tử đại diện.</a:t>
            </a:r>
            <a:endParaRPr>
              <a:solidFill>
                <a:schemeClr val="dk1"/>
              </a:solidFill>
            </a:endParaRPr>
          </a:p>
          <a:p>
            <a:pPr marL="342900" lvl="0" indent="-342900" algn="l" rtl="0">
              <a:lnSpc>
                <a:spcPct val="100000"/>
              </a:lnSpc>
              <a:spcBef>
                <a:spcPts val="1000"/>
              </a:spcBef>
              <a:spcAft>
                <a:spcPts val="0"/>
              </a:spcAft>
              <a:buSzPts val="2560"/>
              <a:buChar char="►"/>
            </a:pPr>
            <a:r>
              <a:rPr lang="en-US" sz="3200">
                <a:solidFill>
                  <a:schemeClr val="dk1"/>
                </a:solidFill>
                <a:latin typeface="Times New Roman"/>
                <a:ea typeface="Times New Roman"/>
                <a:cs typeface="Times New Roman"/>
                <a:sym typeface="Times New Roman"/>
              </a:rPr>
              <a:t>Thiết kế Test-case bằng phân lớp tương đương tiến hành theo 2 bước:</a:t>
            </a:r>
            <a:endParaRPr>
              <a:solidFill>
                <a:schemeClr val="dk1"/>
              </a:solidFill>
            </a:endParaRPr>
          </a:p>
          <a:p>
            <a:pPr marL="800100" lvl="2" indent="0" algn="l" rtl="0">
              <a:lnSpc>
                <a:spcPct val="100000"/>
              </a:lnSpc>
              <a:spcBef>
                <a:spcPts val="1000"/>
              </a:spcBef>
              <a:spcAft>
                <a:spcPts val="0"/>
              </a:spcAft>
              <a:buSzPts val="1920"/>
              <a:buNone/>
            </a:pPr>
            <a:r>
              <a:rPr lang="en-US" b="1">
                <a:solidFill>
                  <a:schemeClr val="dk1"/>
                </a:solidFill>
                <a:latin typeface="Times New Roman"/>
                <a:ea typeface="Times New Roman"/>
                <a:cs typeface="Times New Roman"/>
                <a:sym typeface="Times New Roman"/>
              </a:rPr>
              <a:t>(1). Xác định các lớp tương đương</a:t>
            </a:r>
            <a:endParaRPr>
              <a:solidFill>
                <a:schemeClr val="dk1"/>
              </a:solidFill>
            </a:endParaRPr>
          </a:p>
          <a:p>
            <a:pPr marL="800100" lvl="2" indent="0" algn="l" rtl="0">
              <a:lnSpc>
                <a:spcPct val="100000"/>
              </a:lnSpc>
              <a:spcBef>
                <a:spcPts val="1000"/>
              </a:spcBef>
              <a:spcAft>
                <a:spcPts val="0"/>
              </a:spcAft>
              <a:buSzPts val="1920"/>
              <a:buNone/>
            </a:pPr>
            <a:r>
              <a:rPr lang="en-US" b="1">
                <a:solidFill>
                  <a:schemeClr val="dk1"/>
                </a:solidFill>
                <a:latin typeface="Times New Roman"/>
                <a:ea typeface="Times New Roman"/>
                <a:cs typeface="Times New Roman"/>
                <a:sym typeface="Times New Roman"/>
              </a:rPr>
              <a:t>(2). Xác định các ca kiểm thử.</a:t>
            </a:r>
            <a:endParaRPr>
              <a:solidFill>
                <a:schemeClr val="dk1"/>
              </a:solidFill>
            </a:endParaRPr>
          </a:p>
          <a:p>
            <a:pPr marL="609585" lvl="0" indent="-342888" algn="l" rtl="0">
              <a:lnSpc>
                <a:spcPct val="100000"/>
              </a:lnSpc>
              <a:spcBef>
                <a:spcPts val="0"/>
              </a:spcBef>
              <a:spcAft>
                <a:spcPts val="0"/>
              </a:spcAft>
              <a:buSzPts val="1800"/>
              <a:buNone/>
            </a:pPr>
            <a:endParaRPr>
              <a:solidFill>
                <a:schemeClr val="dk1"/>
              </a:solidFill>
            </a:endParaRPr>
          </a:p>
        </p:txBody>
      </p:sp>
      <p:sp>
        <p:nvSpPr>
          <p:cNvPr id="268" name="Google Shape;268;p8"/>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9"/>
          <p:cNvSpPr txBox="1">
            <a:spLocks noGrp="1"/>
          </p:cNvSpPr>
          <p:nvPr>
            <p:ph type="title"/>
          </p:nvPr>
        </p:nvSpPr>
        <p:spPr>
          <a:xfrm>
            <a:off x="1610467" y="0"/>
            <a:ext cx="10190741" cy="838899"/>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ctr" rtl="0">
              <a:lnSpc>
                <a:spcPct val="90000"/>
              </a:lnSpc>
              <a:spcBef>
                <a:spcPts val="0"/>
              </a:spcBef>
              <a:spcAft>
                <a:spcPts val="0"/>
              </a:spcAft>
              <a:buSzPts val="3200"/>
              <a:buNone/>
            </a:pPr>
            <a:r>
              <a:rPr lang="en-US" dirty="0">
                <a:solidFill>
                  <a:schemeClr val="dk1"/>
                </a:solidFill>
              </a:rPr>
              <a:t>1. </a:t>
            </a:r>
            <a:r>
              <a:rPr lang="en-US" dirty="0" err="1">
                <a:solidFill>
                  <a:schemeClr val="dk1"/>
                </a:solidFill>
              </a:rPr>
              <a:t>Phân</a:t>
            </a:r>
            <a:r>
              <a:rPr lang="en-US" dirty="0">
                <a:solidFill>
                  <a:schemeClr val="dk1"/>
                </a:solidFill>
              </a:rPr>
              <a:t> </a:t>
            </a:r>
            <a:r>
              <a:rPr lang="en-US" dirty="0" err="1">
                <a:solidFill>
                  <a:schemeClr val="dk1"/>
                </a:solidFill>
              </a:rPr>
              <a:t>vùng</a:t>
            </a:r>
            <a:r>
              <a:rPr lang="en-US" dirty="0">
                <a:solidFill>
                  <a:schemeClr val="dk1"/>
                </a:solidFill>
              </a:rPr>
              <a:t> </a:t>
            </a:r>
            <a:r>
              <a:rPr lang="en-US" dirty="0" err="1">
                <a:solidFill>
                  <a:schemeClr val="dk1"/>
                </a:solidFill>
              </a:rPr>
              <a:t>tương</a:t>
            </a:r>
            <a:r>
              <a:rPr lang="en-US" dirty="0">
                <a:solidFill>
                  <a:schemeClr val="dk1"/>
                </a:solidFill>
              </a:rPr>
              <a:t> </a:t>
            </a:r>
            <a:r>
              <a:rPr lang="en-US" dirty="0" err="1">
                <a:solidFill>
                  <a:schemeClr val="dk1"/>
                </a:solidFill>
              </a:rPr>
              <a:t>đương</a:t>
            </a:r>
            <a:r>
              <a:rPr lang="en-US" dirty="0">
                <a:solidFill>
                  <a:schemeClr val="dk1"/>
                </a:solidFill>
              </a:rPr>
              <a:t> (Equivalence partitioning)</a:t>
            </a:r>
            <a:endParaRPr dirty="0">
              <a:solidFill>
                <a:schemeClr val="dk1"/>
              </a:solidFill>
            </a:endParaRPr>
          </a:p>
        </p:txBody>
      </p:sp>
      <p:sp>
        <p:nvSpPr>
          <p:cNvPr id="274" name="Google Shape;274;p9"/>
          <p:cNvSpPr txBox="1">
            <a:spLocks noGrp="1"/>
          </p:cNvSpPr>
          <p:nvPr>
            <p:ph type="body" idx="1"/>
          </p:nvPr>
        </p:nvSpPr>
        <p:spPr>
          <a:xfrm>
            <a:off x="1610468" y="838899"/>
            <a:ext cx="8971200" cy="5113165"/>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2072"/>
              <a:buNone/>
            </a:pPr>
            <a:r>
              <a:rPr lang="en-US" sz="2590" b="1">
                <a:solidFill>
                  <a:schemeClr val="dk1"/>
                </a:solidFill>
                <a:latin typeface="Times New Roman"/>
                <a:ea typeface="Times New Roman"/>
                <a:cs typeface="Times New Roman"/>
                <a:sym typeface="Times New Roman"/>
              </a:rPr>
              <a:t>Nguyên tắc:</a:t>
            </a:r>
            <a:endParaRPr>
              <a:solidFill>
                <a:schemeClr val="dk1"/>
              </a:solidFill>
            </a:endParaRPr>
          </a:p>
          <a:p>
            <a:pPr marL="742950" lvl="1" indent="-285750" algn="l" rtl="0">
              <a:lnSpc>
                <a:spcPct val="90000"/>
              </a:lnSpc>
              <a:spcBef>
                <a:spcPts val="1000"/>
              </a:spcBef>
              <a:spcAft>
                <a:spcPts val="0"/>
              </a:spcAft>
              <a:buSzPts val="2368"/>
              <a:buFont typeface="Noto Sans Symbols"/>
              <a:buChar char="❑"/>
            </a:pPr>
            <a:r>
              <a:rPr lang="en-US" sz="2960">
                <a:solidFill>
                  <a:schemeClr val="dk1"/>
                </a:solidFill>
                <a:latin typeface="Times New Roman"/>
                <a:ea typeface="Times New Roman"/>
                <a:cs typeface="Times New Roman"/>
                <a:sym typeface="Times New Roman"/>
              </a:rPr>
              <a:t>1 lớp các giá trị lớn hơn</a:t>
            </a:r>
            <a:endParaRPr/>
          </a:p>
          <a:p>
            <a:pPr marL="742950" lvl="1" indent="-285750" algn="l" rtl="0">
              <a:lnSpc>
                <a:spcPct val="90000"/>
              </a:lnSpc>
              <a:spcBef>
                <a:spcPts val="1000"/>
              </a:spcBef>
              <a:spcAft>
                <a:spcPts val="0"/>
              </a:spcAft>
              <a:buSzPts val="2368"/>
              <a:buFont typeface="Noto Sans Symbols"/>
              <a:buChar char="❑"/>
            </a:pPr>
            <a:r>
              <a:rPr lang="en-US" sz="2960">
                <a:solidFill>
                  <a:schemeClr val="dk1"/>
                </a:solidFill>
                <a:latin typeface="Times New Roman"/>
                <a:ea typeface="Times New Roman"/>
                <a:cs typeface="Times New Roman"/>
                <a:sym typeface="Times New Roman"/>
              </a:rPr>
              <a:t>1 lớp các giá trị nhỏ hơn</a:t>
            </a:r>
            <a:endParaRPr/>
          </a:p>
          <a:p>
            <a:pPr marL="742950" lvl="1" indent="-285750" algn="l" rtl="0">
              <a:lnSpc>
                <a:spcPct val="90000"/>
              </a:lnSpc>
              <a:spcBef>
                <a:spcPts val="1000"/>
              </a:spcBef>
              <a:spcAft>
                <a:spcPts val="0"/>
              </a:spcAft>
              <a:buSzPts val="2368"/>
              <a:buFont typeface="Noto Sans Symbols"/>
              <a:buChar char="❑"/>
            </a:pPr>
            <a:r>
              <a:rPr lang="en-US" sz="2960">
                <a:solidFill>
                  <a:schemeClr val="dk1"/>
                </a:solidFill>
                <a:latin typeface="Times New Roman"/>
                <a:ea typeface="Times New Roman"/>
                <a:cs typeface="Times New Roman"/>
                <a:sym typeface="Times New Roman"/>
              </a:rPr>
              <a:t>n lớp các giá trị hợp lệ</a:t>
            </a:r>
            <a:endParaRPr>
              <a:solidFill>
                <a:schemeClr val="dk1"/>
              </a:solidFill>
            </a:endParaRPr>
          </a:p>
          <a:p>
            <a:pPr marL="742950" lvl="1" indent="-135382" algn="l" rtl="0">
              <a:lnSpc>
                <a:spcPct val="90000"/>
              </a:lnSpc>
              <a:spcBef>
                <a:spcPts val="1000"/>
              </a:spcBef>
              <a:spcAft>
                <a:spcPts val="0"/>
              </a:spcAft>
              <a:buSzPts val="2368"/>
              <a:buNone/>
            </a:pPr>
            <a:endParaRPr sz="2960">
              <a:solidFill>
                <a:schemeClr val="dk1"/>
              </a:solidFill>
              <a:latin typeface="Times New Roman"/>
              <a:ea typeface="Times New Roman"/>
              <a:cs typeface="Times New Roman"/>
              <a:sym typeface="Times New Roman"/>
            </a:endParaRPr>
          </a:p>
          <a:p>
            <a:pPr marL="57150" lvl="0" indent="0" algn="l" rtl="0">
              <a:lnSpc>
                <a:spcPct val="90000"/>
              </a:lnSpc>
              <a:spcBef>
                <a:spcPts val="1000"/>
              </a:spcBef>
              <a:spcAft>
                <a:spcPts val="0"/>
              </a:spcAft>
              <a:buSzPts val="2368"/>
              <a:buNone/>
            </a:pPr>
            <a:r>
              <a:rPr lang="en-US" sz="2960" b="1">
                <a:solidFill>
                  <a:schemeClr val="dk1"/>
                </a:solidFill>
                <a:latin typeface="Times New Roman"/>
                <a:ea typeface="Times New Roman"/>
                <a:cs typeface="Times New Roman"/>
                <a:sym typeface="Times New Roman"/>
              </a:rPr>
              <a:t>Bảng liệt kê các lớp tương đương :</a:t>
            </a:r>
            <a:endParaRPr>
              <a:solidFill>
                <a:schemeClr val="dk1"/>
              </a:solidFill>
            </a:endParaRPr>
          </a:p>
          <a:p>
            <a:pPr marL="609585" lvl="0" indent="-342888" algn="l" rtl="0">
              <a:lnSpc>
                <a:spcPct val="100000"/>
              </a:lnSpc>
              <a:spcBef>
                <a:spcPts val="0"/>
              </a:spcBef>
              <a:spcAft>
                <a:spcPts val="0"/>
              </a:spcAft>
              <a:buSzPts val="1800"/>
              <a:buNone/>
            </a:pPr>
            <a:endParaRPr/>
          </a:p>
        </p:txBody>
      </p:sp>
      <p:sp>
        <p:nvSpPr>
          <p:cNvPr id="275" name="Google Shape;275;p9"/>
          <p:cNvSpPr txBox="1">
            <a:spLocks noGrp="1"/>
          </p:cNvSpPr>
          <p:nvPr>
            <p:ph type="sldNum" idx="12"/>
          </p:nvPr>
        </p:nvSpPr>
        <p:spPr>
          <a:xfrm>
            <a:off x="11520233" y="6114400"/>
            <a:ext cx="4684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600"/>
              <a:buNone/>
            </a:pPr>
            <a:fld id="{00000000-1234-1234-1234-123412341234}" type="slidenum">
              <a:rPr lang="en-US"/>
              <a:t>9</a:t>
            </a:fld>
            <a:endParaRPr/>
          </a:p>
        </p:txBody>
      </p:sp>
      <p:pic>
        <p:nvPicPr>
          <p:cNvPr id="276" name="Google Shape;276;p9"/>
          <p:cNvPicPr preferRelativeResize="0"/>
          <p:nvPr/>
        </p:nvPicPr>
        <p:blipFill rotWithShape="1">
          <a:blip r:embed="rId3">
            <a:alphaModFix/>
          </a:blip>
          <a:srcRect/>
          <a:stretch/>
        </p:blipFill>
        <p:spPr>
          <a:xfrm>
            <a:off x="390927" y="4257938"/>
            <a:ext cx="11273246" cy="176116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2335</Words>
  <Application>Microsoft Office PowerPoint</Application>
  <PresentationFormat>Widescreen</PresentationFormat>
  <Paragraphs>279</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Inria Sans</vt:lpstr>
      <vt:lpstr>Noto Sans Symbols</vt:lpstr>
      <vt:lpstr>Saira Semi Condensed</vt:lpstr>
      <vt:lpstr>Times New Roman</vt:lpstr>
      <vt:lpstr>Titillium Web</vt:lpstr>
      <vt:lpstr>Trebuchet MS</vt:lpstr>
      <vt:lpstr>Wingdings</vt:lpstr>
      <vt:lpstr>Theme2</vt:lpstr>
      <vt:lpstr>Bài 3 :Các Phương pháp Kiểm thử phần mềm</vt:lpstr>
      <vt:lpstr>Phương Pháp Kiểm Thử (Testing Methods )</vt:lpstr>
      <vt:lpstr>Phương Pháp Kiểm Thử (Testing Methods )</vt:lpstr>
      <vt:lpstr>Kiểm Thử Hộp Đen (Black Box Testing)</vt:lpstr>
      <vt:lpstr>Phương Pháp Kiểm Thử (Testing Methods )</vt:lpstr>
      <vt:lpstr>PowerPoint Presentation</vt:lpstr>
      <vt:lpstr>Kiểm Thử Hộp Đen (Black Box Testing)</vt:lpstr>
      <vt:lpstr>1. Phân vùng tương đương (Equivalence partitioning)</vt:lpstr>
      <vt:lpstr>1. Phân vùng tương đương (Equivalence partitioning)</vt:lpstr>
      <vt:lpstr>1. Phân vùng tương đương (Equivalence partitioning)</vt:lpstr>
      <vt:lpstr>1. Phân vùng tương đương (Equivalence partitioning)</vt:lpstr>
      <vt:lpstr>1. Phân vùng tương đương (Equivalence partitioning)</vt:lpstr>
      <vt:lpstr>1. Phân vùng tương đương (Equivalence partitioning)</vt:lpstr>
      <vt:lpstr>1. Phân vùng tương đương (Equivalence partitioning)</vt:lpstr>
      <vt:lpstr>Thực hành</vt:lpstr>
      <vt:lpstr>2.  Phân tích giá trị biên (Boundary value analysis) </vt:lpstr>
      <vt:lpstr>2.  Phân tích giá trị biên (Boundary value analysis) </vt:lpstr>
      <vt:lpstr>2.  Phân tích giá trị biên (Boundary value analysis) </vt:lpstr>
      <vt:lpstr>2.  Phân tích giá trị biên (Boundary value analysis)</vt:lpstr>
      <vt:lpstr>2.  Phân tích giá trị biên (Boundary value analysis)</vt:lpstr>
      <vt:lpstr>Thực hành</vt:lpstr>
      <vt:lpstr>3. Bảng quyết định - Decision table</vt:lpstr>
      <vt:lpstr>3. Bảng quyết định - Decision table</vt:lpstr>
      <vt:lpstr>3. Bảng quyết định - Decision table</vt:lpstr>
      <vt:lpstr>3. Bảng quyết định - Decision table</vt:lpstr>
      <vt:lpstr>Thực hành</vt:lpstr>
      <vt:lpstr>Đáp án</vt:lpstr>
      <vt:lpstr>Đáp án</vt:lpstr>
      <vt:lpstr>Đáp án</vt:lpstr>
      <vt:lpstr>4. Đoán lỗi – Error Guessing</vt:lpstr>
      <vt:lpstr>4. Đoán lỗi – Error Guessing</vt:lpstr>
      <vt:lpstr>4. Đoán lỗi – Error Guessing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:Các Phương pháp Kiểm thử phần mềm</dc:title>
  <dc:creator>Mrs Anh</dc:creator>
  <cp:lastModifiedBy>AnhDT</cp:lastModifiedBy>
  <cp:revision>26</cp:revision>
  <dcterms:created xsi:type="dcterms:W3CDTF">2020-06-24T08:13:50Z</dcterms:created>
  <dcterms:modified xsi:type="dcterms:W3CDTF">2022-05-28T03:28:53Z</dcterms:modified>
</cp:coreProperties>
</file>