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40260" autoAdjust="0"/>
  </p:normalViewPr>
  <p:slideViewPr>
    <p:cSldViewPr snapToGrid="0">
      <p:cViewPr varScale="1">
        <p:scale>
          <a:sx n="29" d="100"/>
          <a:sy n="29" d="100"/>
        </p:scale>
        <p:origin x="23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65E230-D649-40C6-A4F8-9BB3239331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FB631-149C-4469-A225-01C99A7B82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45A27-0071-42D0-AC9A-5D7A753D3A9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A2EBD-63D1-4CE4-A3DF-D22F53424C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730B9-C37A-474A-9809-ACB20C7596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85238-BBD7-4DC0-AC3A-CA0FA379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1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F53FA-1B5D-48AD-90E2-5A742C876AF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54D87-DB17-43F3-AC14-7330219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17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bài này mình </a:t>
            </a:r>
            <a:r>
              <a:rPr lang="en-US" dirty="0" err="1"/>
              <a:t>sẽ</a:t>
            </a:r>
            <a:r>
              <a:rPr lang="en-US" dirty="0"/>
              <a:t> nói về 1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của 1 vi </a:t>
            </a:r>
            <a:r>
              <a:rPr lang="en-US" dirty="0" err="1"/>
              <a:t>đk</a:t>
            </a:r>
            <a:r>
              <a:rPr lang="en-US" dirty="0"/>
              <a:t>,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là timer</a:t>
            </a:r>
          </a:p>
        </p:txBody>
      </p:sp>
    </p:spTree>
    <p:extLst>
      <p:ext uri="{BB962C8B-B14F-4D97-AF65-F5344CB8AC3E}">
        <p14:creationId xmlns:p14="http://schemas.microsoft.com/office/powerpoint/2010/main" val="405474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Timer là gì? </a:t>
            </a:r>
          </a:p>
          <a:p>
            <a:r>
              <a:rPr lang="en-US" dirty="0"/>
              <a:t>Các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của timer, </a:t>
            </a:r>
          </a:p>
        </p:txBody>
      </p:sp>
    </p:spTree>
    <p:extLst>
      <p:ext uri="{BB962C8B-B14F-4D97-AF65-F5344CB8AC3E}">
        <p14:creationId xmlns:p14="http://schemas.microsoft.com/office/powerpoint/2010/main" val="393696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0542-232B-40F0-97FF-4E2EC0800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7FD37-ABAC-43BE-8771-D5F51C78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2790-72B1-4724-A650-1CAD931A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7EEA-A2DF-40A9-B360-BBFA659D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DDFF8-E956-483F-AF80-D5111C71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9ABC-4EA7-4A2B-9298-53990B3E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59D9C-3F59-4023-B115-DFBB4A606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CF02-C297-417D-B57A-24AF65FC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8C0B-C16A-41F5-BCD5-EE289775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C193-1C85-4FC8-99F4-4D22542F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3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A2AB6-FD9D-43BD-B75B-312D4D6AB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ABB7-B3F0-463F-9FE6-F5E0E460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D078-6F9C-4461-A69D-57A4A549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1F36-D3C1-4CFC-AE41-5DFF3A99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1857-7B0D-44AE-81E4-E1480268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0B32-05D7-422A-8AD1-C72FB21D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29D8-889F-4383-9E2F-9DA83B22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EF7E5-BE3A-40FD-9F84-C0894569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8117-72D8-4D75-B8A5-CCE40FE9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C8EBC-FB57-4F52-9BD4-312EE003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1989-BC25-4031-9250-FA760A11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F6ECD-1B1F-475A-B9D7-DAC8E8C6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8A51-E534-48FE-B89C-B7B57633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E6BF-CB04-4A3C-8B4A-EF590095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73C2-5CBD-4446-A854-C4097F31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F1FE-2BF0-423C-8F43-6D54D41A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8615-4A02-4535-B50D-17D309960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384A1-02FA-4598-BC4A-299B3999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D86E2-A601-4B90-8DEF-9BA4CDE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E0C23-5126-4863-8515-7C81A7FE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2B86B-1BCD-4A70-B374-3999B20B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2524-31AC-47F2-8A07-B46DB1B1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AD9D3-F1A2-4FB5-A8F1-D8635D9B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06B1C-8D4F-4614-A44C-A7A533BA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7220B-9C02-4B91-B324-96663A158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26F10-40D2-4C19-A5CF-BCB1AC320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9E1D3-A1C7-483C-AEDB-68274DF4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CC37A-8DEE-464C-AC2F-0D00DAA2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57CE8-EF9C-441F-B30C-560229E7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BB28-CCBB-4832-BB42-B4500CFC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352FF-7C27-4B9B-A22E-67936968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63CCA-1092-46D1-B834-5E498B27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38C3D-71A0-401A-A330-57FC28CA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EAB0D-EEDB-4281-995B-0E23AA7A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91E34-B090-4161-B4AF-3249D49F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E0C6-A3FC-4773-9016-E3A4AB62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F35C-D738-4CE3-A77E-D7714EC9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7311-F960-412C-8074-F6693C98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A30F-9E96-4A20-80FC-E75B546B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FBD5-D280-477E-97C2-434A368A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6CAD5-2858-4865-ADF5-242DBED2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36AA0-59D8-4DA0-A046-76209FA9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A68E-D2EB-412A-A8C9-122B7354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B1867-1A35-4225-B368-7F6CF78D8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C8252-9482-4681-878E-1865387B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613EF-D4A8-486A-9914-F5C3DBB4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CD96B-1E37-4CBB-9F86-4622C021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F7602-F8F3-4C0A-8875-2C9F7940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8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DA62B-976D-4943-B21C-EC6B3363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B37CF-758D-4B07-A83B-191AA16B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FB6F-F7DE-4574-8E0D-52670612E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E1C0-A329-49D7-9A92-669929ED38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C94B-5075-4C45-B9FC-DAB5903E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04EF-919C-439E-9B7A-D14066087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CAB55-33A4-496A-B646-C4D574776F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6AABD3AF-A003-4535-927B-A1FC7EC6EA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06877" y="-216229"/>
            <a:ext cx="1785122" cy="17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8AD246-407D-43B8-83CA-C039EA5FF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7840707" cy="1243584"/>
          </a:xfrm>
        </p:spPr>
        <p:txBody>
          <a:bodyPr>
            <a:normAutofit/>
          </a:bodyPr>
          <a:lstStyle/>
          <a:p>
            <a:r>
              <a:rPr lang="en-US" b="1" dirty="0"/>
              <a:t>Bài 9: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lược</a:t>
            </a:r>
            <a:r>
              <a:rPr lang="en-US" b="1" dirty="0"/>
              <a:t> về timer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77CAEA-B903-41F1-B4F3-50B206C5C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766" y="3639312"/>
            <a:ext cx="7204148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Mentor: Trần Tuấn Anh</a:t>
            </a:r>
          </a:p>
        </p:txBody>
      </p:sp>
    </p:spTree>
    <p:extLst>
      <p:ext uri="{BB962C8B-B14F-4D97-AF65-F5344CB8AC3E}">
        <p14:creationId xmlns:p14="http://schemas.microsoft.com/office/powerpoint/2010/main" val="131783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FE2841-2ADB-4B34-ADEF-11FD1F77BC1E}"/>
              </a:ext>
            </a:extLst>
          </p:cNvPr>
          <p:cNvSpPr txBox="1">
            <a:spLocks/>
          </p:cNvSpPr>
          <p:nvPr/>
        </p:nvSpPr>
        <p:spPr>
          <a:xfrm>
            <a:off x="2654278" y="2999472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I.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về timer</a:t>
            </a:r>
          </a:p>
        </p:txBody>
      </p:sp>
    </p:spTree>
    <p:extLst>
      <p:ext uri="{BB962C8B-B14F-4D97-AF65-F5344CB8AC3E}">
        <p14:creationId xmlns:p14="http://schemas.microsoft.com/office/powerpoint/2010/main" val="38093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A0BC04CC-05A9-426B-BF79-D147DADEE85D}"/>
              </a:ext>
            </a:extLst>
          </p:cNvPr>
          <p:cNvSpPr txBox="1">
            <a:spLocks/>
          </p:cNvSpPr>
          <p:nvPr/>
        </p:nvSpPr>
        <p:spPr>
          <a:xfrm>
            <a:off x="977900" y="495679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về timer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3951DAF-0D9B-4ACE-A65C-790FAB69ED00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D388DE99-63FC-4D86-8F53-B7E78877C2AE}"/>
              </a:ext>
            </a:extLst>
          </p:cNvPr>
          <p:cNvSpPr txBox="1">
            <a:spLocks/>
          </p:cNvSpPr>
          <p:nvPr/>
        </p:nvSpPr>
        <p:spPr>
          <a:xfrm>
            <a:off x="1391306" y="1444649"/>
            <a:ext cx="3755955" cy="45790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Timer là </a:t>
            </a:r>
            <a:r>
              <a:rPr lang="en-US" sz="1800" dirty="0" err="1"/>
              <a:t>ngoại</a:t>
            </a:r>
            <a:r>
              <a:rPr lang="en-US" sz="1800" dirty="0"/>
              <a:t> vi dùng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đếm</a:t>
            </a:r>
            <a:r>
              <a:rPr lang="en-US" sz="1800" dirty="0"/>
              <a:t> </a:t>
            </a:r>
            <a:r>
              <a:rPr lang="en-US" sz="1800" dirty="0" err="1"/>
              <a:t>xung</a:t>
            </a:r>
            <a:r>
              <a:rPr lang="en-US" sz="1800" dirty="0"/>
              <a:t> </a:t>
            </a:r>
            <a:r>
              <a:rPr lang="en-US" sz="1800" dirty="0" err="1"/>
              <a:t>nhịp</a:t>
            </a:r>
            <a:r>
              <a:rPr lang="en-US" sz="1800" dirty="0"/>
              <a:t>, mỗi khi có 1 </a:t>
            </a:r>
            <a:r>
              <a:rPr lang="en-US" sz="1800" dirty="0" err="1"/>
              <a:t>xung</a:t>
            </a:r>
            <a:r>
              <a:rPr lang="en-US" sz="1800" dirty="0"/>
              <a:t> ở </a:t>
            </a:r>
            <a:r>
              <a:rPr lang="en-US" sz="1800" dirty="0" err="1"/>
              <a:t>đầu</a:t>
            </a:r>
            <a:r>
              <a:rPr lang="en-US" sz="1800" dirty="0"/>
              <a:t> vào thì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thêm 1.</a:t>
            </a:r>
          </a:p>
          <a:p>
            <a:pPr marL="285750" indent="-285750"/>
            <a:r>
              <a:rPr lang="en-US" sz="1800" dirty="0"/>
              <a:t>Timer có thể dùng làm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,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đếm</a:t>
            </a:r>
            <a:r>
              <a:rPr lang="en-US" sz="1800" dirty="0"/>
              <a:t>,…</a:t>
            </a:r>
          </a:p>
          <a:p>
            <a:pPr marL="285750" indent="-285750"/>
            <a:r>
              <a:rPr lang="en-US" sz="1800" dirty="0" err="1"/>
              <a:t>Xung</a:t>
            </a:r>
            <a:r>
              <a:rPr lang="en-US" sz="1800" dirty="0"/>
              <a:t> đưa vào timer có thể là</a:t>
            </a:r>
          </a:p>
          <a:p>
            <a:pPr marL="742950" lvl="1" indent="-285750"/>
            <a:r>
              <a:rPr lang="en-US" sz="1800" dirty="0" err="1"/>
              <a:t>Xung</a:t>
            </a:r>
            <a:r>
              <a:rPr lang="en-US" sz="1800" dirty="0"/>
              <a:t> </a:t>
            </a:r>
            <a:r>
              <a:rPr lang="en-US" sz="1800" dirty="0" err="1"/>
              <a:t>nhịp</a:t>
            </a:r>
            <a:r>
              <a:rPr lang="en-US" sz="1800" dirty="0"/>
              <a:t> </a:t>
            </a:r>
            <a:r>
              <a:rPr lang="en-US" sz="1800" dirty="0" err="1"/>
              <a:t>bên</a:t>
            </a:r>
            <a:r>
              <a:rPr lang="en-US" sz="1800" dirty="0"/>
              <a:t> trong chip (</a:t>
            </a:r>
            <a:r>
              <a:rPr lang="en-US" sz="1800" dirty="0" err="1"/>
              <a:t>thạch</a:t>
            </a:r>
            <a:r>
              <a:rPr lang="en-US" sz="1800" dirty="0"/>
              <a:t> </a:t>
            </a:r>
            <a:r>
              <a:rPr lang="en-US" sz="1800" dirty="0" err="1"/>
              <a:t>anh</a:t>
            </a:r>
            <a:r>
              <a:rPr lang="en-US" sz="1800" dirty="0"/>
              <a:t> nội)</a:t>
            </a:r>
          </a:p>
          <a:p>
            <a:pPr marL="742950" lvl="1" indent="-285750"/>
            <a:r>
              <a:rPr lang="en-US" sz="1800" dirty="0" err="1"/>
              <a:t>Xung</a:t>
            </a:r>
            <a:r>
              <a:rPr lang="en-US" sz="1800" dirty="0"/>
              <a:t> </a:t>
            </a:r>
            <a:r>
              <a:rPr lang="en-US" sz="1800" dirty="0" err="1"/>
              <a:t>nhịp</a:t>
            </a:r>
            <a:r>
              <a:rPr lang="en-US" sz="1800" dirty="0"/>
              <a:t> từ </a:t>
            </a:r>
            <a:r>
              <a:rPr lang="en-US" sz="1800" dirty="0" err="1"/>
              <a:t>bên</a:t>
            </a:r>
            <a:r>
              <a:rPr lang="en-US" sz="1800" dirty="0"/>
              <a:t> ngoài,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vào 2 chân OSC1 và OSC2 của chip</a:t>
            </a:r>
          </a:p>
          <a:p>
            <a:pPr marL="285750" indent="-285750"/>
            <a:r>
              <a:rPr lang="en-US" sz="1800" dirty="0"/>
              <a:t>Ta có thể chọn </a:t>
            </a:r>
            <a:r>
              <a:rPr lang="en-US" sz="1800" dirty="0" err="1"/>
              <a:t>cài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xung</a:t>
            </a:r>
            <a:r>
              <a:rPr lang="en-US" sz="1800" dirty="0"/>
              <a:t> bằng cách </a:t>
            </a:r>
            <a:r>
              <a:rPr lang="en-US" sz="1800" dirty="0" err="1"/>
              <a:t>cấu</a:t>
            </a:r>
            <a:r>
              <a:rPr lang="en-US" sz="1800" dirty="0"/>
              <a:t> hình trong </a:t>
            </a:r>
            <a:r>
              <a:rPr lang="en-US" sz="1800" dirty="0" err="1"/>
              <a:t>thanh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OSCCON. </a:t>
            </a:r>
            <a:r>
              <a:rPr lang="en-US" sz="1800" dirty="0" err="1"/>
              <a:t>Tuy</a:t>
            </a:r>
            <a:r>
              <a:rPr lang="en-US" sz="1800" dirty="0"/>
              <a:t> nhiên, trong </a:t>
            </a:r>
            <a:r>
              <a:rPr lang="en-US" sz="1800" dirty="0" err="1"/>
              <a:t>MPLABxIDE</a:t>
            </a:r>
            <a:r>
              <a:rPr lang="en-US" sz="1800" dirty="0"/>
              <a:t>, </a:t>
            </a:r>
            <a:r>
              <a:rPr lang="en-US" sz="1800" dirty="0" err="1"/>
              <a:t>chúng</a:t>
            </a:r>
            <a:r>
              <a:rPr lang="en-US" sz="1800" dirty="0"/>
              <a:t> ta có thể chọn thông qua phần </a:t>
            </a:r>
            <a:r>
              <a:rPr lang="en-US" sz="1800" b="1" dirty="0"/>
              <a:t>set </a:t>
            </a:r>
            <a:r>
              <a:rPr lang="en-US" sz="1800" b="1" dirty="0" err="1"/>
              <a:t>configuaration</a:t>
            </a:r>
            <a:r>
              <a:rPr lang="en-US" sz="1800" b="1" dirty="0"/>
              <a:t> bit.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E5BD9-96E3-42E1-8984-417FF648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366" y="1608313"/>
            <a:ext cx="6792945" cy="4415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764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>
            <a:extLst>
              <a:ext uri="{FF2B5EF4-FFF2-40B4-BE49-F238E27FC236}">
                <a16:creationId xmlns:a16="http://schemas.microsoft.com/office/drawing/2014/main" id="{0178F6D2-E98B-44CD-9A96-5E86467EDCE9}"/>
              </a:ext>
            </a:extLst>
          </p:cNvPr>
          <p:cNvSpPr txBox="1">
            <a:spLocks/>
          </p:cNvSpPr>
          <p:nvPr/>
        </p:nvSpPr>
        <p:spPr>
          <a:xfrm>
            <a:off x="2680783" y="2569945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II. Timer trong PIC16F887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1FBEB7D-11A1-499A-9AC8-B1BA9EB67C82}"/>
              </a:ext>
            </a:extLst>
          </p:cNvPr>
          <p:cNvSpPr txBox="1">
            <a:spLocks/>
          </p:cNvSpPr>
          <p:nvPr/>
        </p:nvSpPr>
        <p:spPr>
          <a:xfrm>
            <a:off x="11338339" y="6308449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158F1E-C8E1-4A34-9EDD-C001199FDECA}"/>
              </a:ext>
            </a:extLst>
          </p:cNvPr>
          <p:cNvSpPr txBox="1">
            <a:spLocks/>
          </p:cNvSpPr>
          <p:nvPr/>
        </p:nvSpPr>
        <p:spPr>
          <a:xfrm>
            <a:off x="1035050" y="354976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Timer trong PIC16F887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A8B3F75-9672-4D07-8B71-05A20DD6B867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Table 17">
            <a:extLst>
              <a:ext uri="{FF2B5EF4-FFF2-40B4-BE49-F238E27FC236}">
                <a16:creationId xmlns:a16="http://schemas.microsoft.com/office/drawing/2014/main" id="{92319D5F-470E-47DB-8176-748B7215B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83863"/>
              </p:ext>
            </p:extLst>
          </p:nvPr>
        </p:nvGraphicFramePr>
        <p:xfrm>
          <a:off x="1625600" y="1728271"/>
          <a:ext cx="10033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626">
                  <a:extLst>
                    <a:ext uri="{9D8B030D-6E8A-4147-A177-3AD203B41FA5}">
                      <a16:colId xmlns:a16="http://schemas.microsoft.com/office/drawing/2014/main" val="1118179840"/>
                    </a:ext>
                  </a:extLst>
                </a:gridCol>
                <a:gridCol w="2478157">
                  <a:extLst>
                    <a:ext uri="{9D8B030D-6E8A-4147-A177-3AD203B41FA5}">
                      <a16:colId xmlns:a16="http://schemas.microsoft.com/office/drawing/2014/main" val="3163351931"/>
                    </a:ext>
                  </a:extLst>
                </a:gridCol>
                <a:gridCol w="2412474">
                  <a:extLst>
                    <a:ext uri="{9D8B030D-6E8A-4147-A177-3AD203B41FA5}">
                      <a16:colId xmlns:a16="http://schemas.microsoft.com/office/drawing/2014/main" val="2259240890"/>
                    </a:ext>
                  </a:extLst>
                </a:gridCol>
                <a:gridCol w="2341743">
                  <a:extLst>
                    <a:ext uri="{9D8B030D-6E8A-4147-A177-3AD203B41FA5}">
                      <a16:colId xmlns:a16="http://schemas.microsoft.com/office/drawing/2014/main" val="1775913110"/>
                    </a:ext>
                  </a:extLst>
                </a:gridCol>
              </a:tblGrid>
              <a:tr h="3628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36278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thước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02624"/>
                  </a:ext>
                </a:extLst>
              </a:tr>
              <a:tr h="6262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xung</a:t>
                      </a:r>
                      <a:r>
                        <a:rPr lang="en-US" dirty="0"/>
                        <a:t> nội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osc</a:t>
                      </a:r>
                      <a:r>
                        <a:rPr lang="en-US" baseline="0" dirty="0"/>
                        <a:t>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osc</a:t>
                      </a:r>
                      <a:r>
                        <a:rPr lang="en-US" baseline="0" dirty="0"/>
                        <a:t>/4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osc</a:t>
                      </a:r>
                      <a:r>
                        <a:rPr lang="en-US" baseline="0" dirty="0"/>
                        <a:t>/4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95106"/>
                  </a:ext>
                </a:extLst>
              </a:tr>
              <a:tr h="6262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ngoại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T0CKI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T1CKI hoặc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dao</a:t>
                      </a:r>
                      <a:r>
                        <a:rPr lang="en-US" dirty="0"/>
                        <a:t> động nội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2484"/>
                  </a:ext>
                </a:extLst>
              </a:tr>
              <a:tr h="6262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Bộ</a:t>
                      </a:r>
                      <a:r>
                        <a:rPr lang="en-US" dirty="0"/>
                        <a:t> chia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Bộ</a:t>
                      </a:r>
                      <a:r>
                        <a:rPr lang="en-US" dirty="0"/>
                        <a:t> chia </a:t>
                      </a:r>
                      <a:r>
                        <a:rPr lang="en-US" dirty="0" err="1"/>
                        <a:t>trước</a:t>
                      </a:r>
                      <a:r>
                        <a:rPr lang="en-US" dirty="0"/>
                        <a:t> 8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Bộ</a:t>
                      </a:r>
                      <a:r>
                        <a:rPr lang="en-US" dirty="0"/>
                        <a:t> chia </a:t>
                      </a:r>
                      <a:r>
                        <a:rPr lang="en-US" dirty="0" err="1"/>
                        <a:t>trước</a:t>
                      </a:r>
                      <a:r>
                        <a:rPr lang="en-US" dirty="0"/>
                        <a:t> 3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Bộ</a:t>
                      </a:r>
                      <a:r>
                        <a:rPr lang="en-US" dirty="0"/>
                        <a:t> chia </a:t>
                      </a:r>
                      <a:r>
                        <a:rPr lang="en-US" dirty="0" err="1"/>
                        <a:t>trước</a:t>
                      </a:r>
                      <a:r>
                        <a:rPr lang="en-US" dirty="0"/>
                        <a:t> 1,4,8</a:t>
                      </a:r>
                    </a:p>
                    <a:p>
                      <a:pPr algn="ctr"/>
                      <a:r>
                        <a:rPr lang="en-US" dirty="0" err="1"/>
                        <a:t>Bộ</a:t>
                      </a:r>
                      <a:r>
                        <a:rPr lang="en-US" dirty="0"/>
                        <a:t> chia </a:t>
                      </a:r>
                      <a:r>
                        <a:rPr lang="en-US" dirty="0" err="1"/>
                        <a:t>sau</a:t>
                      </a:r>
                      <a:r>
                        <a:rPr lang="en-US" dirty="0"/>
                        <a:t> 4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74537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Ngắt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TMR0 </a:t>
                      </a:r>
                      <a:r>
                        <a:rPr lang="en-US" dirty="0" err="1"/>
                        <a:t>tràn</a:t>
                      </a:r>
                      <a:r>
                        <a:rPr lang="en-US" dirty="0"/>
                        <a:t> từ 0xFF về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TMR1 </a:t>
                      </a:r>
                      <a:r>
                        <a:rPr lang="en-US" dirty="0" err="1"/>
                        <a:t>tràn</a:t>
                      </a:r>
                      <a:r>
                        <a:rPr lang="en-US" dirty="0"/>
                        <a:t> từ 0xFF về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TMR2 = 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40818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Cờ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ngắt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T0IF trong INTCON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TMR1IF trong PIR1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TMR2IF trong PIR2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35856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Thoát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khỏi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Không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Không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0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4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861BE1-B644-44DC-9906-AD3866B24035}"/>
              </a:ext>
            </a:extLst>
          </p:cNvPr>
          <p:cNvSpPr txBox="1">
            <a:spLocks/>
          </p:cNvSpPr>
          <p:nvPr/>
        </p:nvSpPr>
        <p:spPr>
          <a:xfrm>
            <a:off x="838606" y="52496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/>
              <a:t>Bộ</a:t>
            </a:r>
            <a:r>
              <a:rPr lang="en-US" b="1" spc="-70" dirty="0"/>
              <a:t> chia </a:t>
            </a:r>
            <a:r>
              <a:rPr lang="en-US" b="1" spc="-70" dirty="0" err="1"/>
              <a:t>trước</a:t>
            </a:r>
            <a:r>
              <a:rPr lang="en-US" b="1" spc="-70" dirty="0"/>
              <a:t> và </a:t>
            </a:r>
            <a:r>
              <a:rPr lang="en-US" b="1" spc="-70" dirty="0" err="1"/>
              <a:t>bộ</a:t>
            </a:r>
            <a:r>
              <a:rPr lang="en-US" b="1" spc="-70" dirty="0"/>
              <a:t> chia </a:t>
            </a:r>
            <a:r>
              <a:rPr lang="en-US" b="1" spc="-70" dirty="0" err="1"/>
              <a:t>sau</a:t>
            </a:r>
            <a:endParaRPr lang="en-US" b="1" spc="-7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4D2A4DE-5F0C-4244-B4B8-5F9EA91B1929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460183B-ECE6-4E63-879E-F73EDF38D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561" y="1731157"/>
            <a:ext cx="6711145" cy="418775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39E729-5812-44F0-BD96-2BD1F108A599}"/>
              </a:ext>
            </a:extLst>
          </p:cNvPr>
          <p:cNvSpPr txBox="1"/>
          <p:nvPr/>
        </p:nvSpPr>
        <p:spPr>
          <a:xfrm>
            <a:off x="1219200" y="1731157"/>
            <a:ext cx="4040927" cy="457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kern="1200" dirty="0" err="1">
                <a:latin typeface="+mn-lt"/>
                <a:ea typeface="+mn-ea"/>
                <a:cs typeface="+mn-cs"/>
              </a:rPr>
              <a:t>Bộ</a:t>
            </a:r>
            <a:r>
              <a:rPr lang="en-US" kern="1200" dirty="0">
                <a:latin typeface="+mn-lt"/>
                <a:ea typeface="+mn-ea"/>
                <a:cs typeface="+mn-cs"/>
              </a:rPr>
              <a:t> chia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trước</a:t>
            </a:r>
            <a:r>
              <a:rPr lang="en-US" kern="1200" dirty="0">
                <a:latin typeface="+mn-lt"/>
                <a:ea typeface="+mn-ea"/>
                <a:cs typeface="+mn-cs"/>
              </a:rPr>
              <a:t> n: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xung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đầu</a:t>
            </a:r>
            <a:r>
              <a:rPr lang="en-US" kern="1200" dirty="0">
                <a:latin typeface="+mn-lt"/>
                <a:ea typeface="+mn-ea"/>
                <a:cs typeface="+mn-cs"/>
              </a:rPr>
              <a:t> vào qua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bộ</a:t>
            </a:r>
            <a:r>
              <a:rPr lang="en-US" kern="1200" dirty="0">
                <a:latin typeface="+mn-lt"/>
                <a:ea typeface="+mn-ea"/>
                <a:cs typeface="+mn-cs"/>
              </a:rPr>
              <a:t> chia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trước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sẽ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giảm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tần</a:t>
            </a:r>
            <a:r>
              <a:rPr lang="en-US" kern="1200" dirty="0">
                <a:latin typeface="+mn-lt"/>
                <a:ea typeface="+mn-ea"/>
                <a:cs typeface="+mn-cs"/>
              </a:rPr>
              <a:t> số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xuống</a:t>
            </a:r>
            <a:r>
              <a:rPr lang="en-US" kern="1200" dirty="0">
                <a:latin typeface="+mn-lt"/>
                <a:ea typeface="+mn-ea"/>
                <a:cs typeface="+mn-cs"/>
              </a:rPr>
              <a:t> n lần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Tác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dụng</a:t>
            </a:r>
            <a:r>
              <a:rPr lang="en-US" kern="1200" dirty="0">
                <a:latin typeface="+mn-lt"/>
                <a:ea typeface="+mn-ea"/>
                <a:cs typeface="+mn-cs"/>
              </a:rPr>
              <a:t>: Làm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tăng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khả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năng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đếm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xung</a:t>
            </a:r>
            <a:r>
              <a:rPr lang="en-US" kern="1200" dirty="0">
                <a:latin typeface="+mn-lt"/>
                <a:ea typeface="+mn-ea"/>
                <a:cs typeface="+mn-cs"/>
              </a:rPr>
              <a:t> của timer,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đo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được</a:t>
            </a:r>
            <a:r>
              <a:rPr lang="en-US" kern="1200" dirty="0">
                <a:latin typeface="+mn-lt"/>
                <a:ea typeface="+mn-ea"/>
                <a:cs typeface="+mn-cs"/>
              </a:rPr>
              <a:t> các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xung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dài</a:t>
            </a:r>
            <a:r>
              <a:rPr lang="en-US" kern="1200" dirty="0">
                <a:latin typeface="+mn-lt"/>
                <a:ea typeface="+mn-ea"/>
                <a:cs typeface="+mn-cs"/>
              </a:rPr>
              <a:t> hơn,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đếm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được</a:t>
            </a:r>
            <a:r>
              <a:rPr lang="en-US" kern="1200" dirty="0">
                <a:latin typeface="+mn-lt"/>
                <a:ea typeface="+mn-ea"/>
                <a:cs typeface="+mn-cs"/>
              </a:rPr>
              <a:t> nhiều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sự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kiện</a:t>
            </a:r>
            <a:r>
              <a:rPr lang="en-US" kern="1200" dirty="0">
                <a:latin typeface="+mn-lt"/>
                <a:ea typeface="+mn-ea"/>
                <a:cs typeface="+mn-cs"/>
              </a:rPr>
              <a:t> hơn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kern="1200" dirty="0" err="1">
                <a:latin typeface="+mn-lt"/>
                <a:ea typeface="+mn-ea"/>
                <a:cs typeface="+mn-cs"/>
              </a:rPr>
              <a:t>Bộ</a:t>
            </a:r>
            <a:r>
              <a:rPr lang="en-US" kern="1200" dirty="0">
                <a:latin typeface="+mn-lt"/>
                <a:ea typeface="+mn-ea"/>
                <a:cs typeface="+mn-cs"/>
              </a:rPr>
              <a:t> chia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sau</a:t>
            </a:r>
            <a:r>
              <a:rPr lang="en-US" kern="1200" dirty="0">
                <a:latin typeface="+mn-lt"/>
                <a:ea typeface="+mn-ea"/>
                <a:cs typeface="+mn-cs"/>
              </a:rPr>
              <a:t> n: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xung</a:t>
            </a:r>
            <a:r>
              <a:rPr lang="en-US" kern="1200" dirty="0">
                <a:latin typeface="+mn-lt"/>
                <a:ea typeface="+mn-ea"/>
                <a:cs typeface="+mn-cs"/>
              </a:rPr>
              <a:t> từ chân vi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điều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khiển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xuất</a:t>
            </a:r>
            <a:r>
              <a:rPr lang="en-US" kern="1200" dirty="0">
                <a:latin typeface="+mn-lt"/>
                <a:ea typeface="+mn-ea"/>
                <a:cs typeface="+mn-cs"/>
              </a:rPr>
              <a:t> ra ngoài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sẽ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giảm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xuống</a:t>
            </a:r>
            <a:r>
              <a:rPr lang="en-US" kern="1200" dirty="0">
                <a:latin typeface="+mn-lt"/>
                <a:ea typeface="+mn-ea"/>
                <a:cs typeface="+mn-cs"/>
              </a:rPr>
              <a:t> n lần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Tác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dụng</a:t>
            </a:r>
            <a:r>
              <a:rPr lang="en-US" kern="1200" dirty="0">
                <a:latin typeface="+mn-lt"/>
                <a:ea typeface="+mn-ea"/>
                <a:cs typeface="+mn-cs"/>
              </a:rPr>
              <a:t>: Làm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cho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xung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đầu</a:t>
            </a:r>
            <a:r>
              <a:rPr lang="en-US" kern="1200" dirty="0">
                <a:latin typeface="+mn-lt"/>
                <a:ea typeface="+mn-ea"/>
                <a:cs typeface="+mn-cs"/>
              </a:rPr>
              <a:t> ra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linh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hoạt</a:t>
            </a:r>
            <a:r>
              <a:rPr lang="en-US" kern="1200" dirty="0">
                <a:latin typeface="+mn-lt"/>
                <a:ea typeface="+mn-ea"/>
                <a:cs typeface="+mn-cs"/>
              </a:rPr>
              <a:t> về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tần</a:t>
            </a:r>
            <a:r>
              <a:rPr lang="en-US" kern="1200" dirty="0">
                <a:latin typeface="+mn-lt"/>
                <a:ea typeface="+mn-ea"/>
                <a:cs typeface="+mn-cs"/>
              </a:rPr>
              <a:t> số</a:t>
            </a:r>
          </a:p>
        </p:txBody>
      </p:sp>
    </p:spTree>
    <p:extLst>
      <p:ext uri="{BB962C8B-B14F-4D97-AF65-F5344CB8AC3E}">
        <p14:creationId xmlns:p14="http://schemas.microsoft.com/office/powerpoint/2010/main" val="298122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88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352</Words>
  <Application>Microsoft Office PowerPoint</Application>
  <PresentationFormat>Widescreen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Bài 9: Sơ lược về timer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10: Sơ lược về timer</dc:title>
  <dc:creator>Tran Tuan Anh 20172949</dc:creator>
  <cp:lastModifiedBy>Tran Tuan Anh 20172949</cp:lastModifiedBy>
  <cp:revision>6</cp:revision>
  <dcterms:created xsi:type="dcterms:W3CDTF">2021-03-20T07:53:45Z</dcterms:created>
  <dcterms:modified xsi:type="dcterms:W3CDTF">2021-04-19T09:15:00Z</dcterms:modified>
</cp:coreProperties>
</file>