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199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44E71-9D61-4710-BE9E-6BAD55C7EA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9DD69CE-9B2B-4B28-94C7-9283963FF2CD}">
      <dgm:prSet phldrT="[Text]" custT="1"/>
      <dgm:spPr/>
      <dgm:t>
        <a:bodyPr/>
        <a:lstStyle/>
        <a:p>
          <a:r>
            <a:rPr lang="en-US" sz="2400" dirty="0" err="1"/>
            <a:t>Cấu</a:t>
          </a:r>
          <a:r>
            <a:rPr lang="en-US" sz="2400" dirty="0"/>
            <a:t> hình timer 0: chọn </a:t>
          </a:r>
          <a:r>
            <a:rPr lang="en-US" sz="2400" dirty="0" err="1"/>
            <a:t>nguồn</a:t>
          </a:r>
          <a:r>
            <a:rPr lang="en-US" sz="2400" dirty="0"/>
            <a:t> </a:t>
          </a:r>
          <a:r>
            <a:rPr lang="en-US" sz="2400" dirty="0" err="1"/>
            <a:t>xung</a:t>
          </a:r>
          <a:r>
            <a:rPr lang="en-US" sz="2400" dirty="0"/>
            <a:t>, </a:t>
          </a:r>
          <a:r>
            <a:rPr lang="en-US" sz="2400" dirty="0" err="1"/>
            <a:t>bộ</a:t>
          </a:r>
          <a:r>
            <a:rPr lang="en-US" sz="2400" dirty="0"/>
            <a:t> chia </a:t>
          </a:r>
        </a:p>
      </dgm:t>
    </dgm:pt>
    <dgm:pt modelId="{BE7726DC-3B7E-4964-B575-554DC7FE1AA2}" type="parTrans" cxnId="{7C9B6131-F892-47E7-A5D7-2167AA781CF5}">
      <dgm:prSet/>
      <dgm:spPr/>
      <dgm:t>
        <a:bodyPr/>
        <a:lstStyle/>
        <a:p>
          <a:endParaRPr lang="en-US" sz="2400"/>
        </a:p>
      </dgm:t>
    </dgm:pt>
    <dgm:pt modelId="{1867B729-2187-4E2F-9CBD-FD96351F15C2}" type="sibTrans" cxnId="{7C9B6131-F892-47E7-A5D7-2167AA781CF5}">
      <dgm:prSet custT="1"/>
      <dgm:spPr/>
      <dgm:t>
        <a:bodyPr/>
        <a:lstStyle/>
        <a:p>
          <a:endParaRPr lang="en-US" sz="1800"/>
        </a:p>
      </dgm:t>
    </dgm:pt>
    <dgm:pt modelId="{F0999885-51F4-42BE-8F2E-1F3EF20A5D90}">
      <dgm:prSet phldrT="[Text]" custT="1"/>
      <dgm:spPr/>
      <dgm:t>
        <a:bodyPr/>
        <a:lstStyle/>
        <a:p>
          <a:r>
            <a:rPr lang="en-US" sz="2400" dirty="0" err="1"/>
            <a:t>Đặt</a:t>
          </a:r>
          <a:r>
            <a:rPr lang="en-US" sz="2400" dirty="0"/>
            <a:t> </a:t>
          </a:r>
          <a:r>
            <a:rPr lang="en-US" sz="2400" dirty="0" err="1"/>
            <a:t>giá</a:t>
          </a:r>
          <a:r>
            <a:rPr lang="en-US" sz="2400" dirty="0"/>
            <a:t> </a:t>
          </a:r>
          <a:r>
            <a:rPr lang="en-US" sz="2400" dirty="0" err="1"/>
            <a:t>trị</a:t>
          </a:r>
          <a:r>
            <a:rPr lang="en-US" sz="2400" dirty="0"/>
            <a:t> cờ </a:t>
          </a:r>
          <a:r>
            <a:rPr lang="en-US" sz="2400" dirty="0" err="1"/>
            <a:t>ngắt</a:t>
          </a:r>
          <a:r>
            <a:rPr lang="en-US" sz="2400" dirty="0"/>
            <a:t> T0IF = 0	</a:t>
          </a:r>
        </a:p>
      </dgm:t>
    </dgm:pt>
    <dgm:pt modelId="{2F036903-B6EF-4EBB-9E9D-F89FBB101794}" type="parTrans" cxnId="{DBDBB7C3-80D9-40DF-9620-D16D2EB3B945}">
      <dgm:prSet/>
      <dgm:spPr/>
      <dgm:t>
        <a:bodyPr/>
        <a:lstStyle/>
        <a:p>
          <a:endParaRPr lang="en-US" sz="2400"/>
        </a:p>
      </dgm:t>
    </dgm:pt>
    <dgm:pt modelId="{A2D4C589-3365-45EC-9A56-BE1DC0458303}" type="sibTrans" cxnId="{DBDBB7C3-80D9-40DF-9620-D16D2EB3B945}">
      <dgm:prSet custT="1"/>
      <dgm:spPr/>
      <dgm:t>
        <a:bodyPr/>
        <a:lstStyle/>
        <a:p>
          <a:endParaRPr lang="en-US" sz="1800"/>
        </a:p>
      </dgm:t>
    </dgm:pt>
    <dgm:pt modelId="{5523EE1B-4392-432C-8504-51E3DB31D966}">
      <dgm:prSet phldrT="[Text]" custT="1"/>
      <dgm:spPr/>
      <dgm:t>
        <a:bodyPr/>
        <a:lstStyle/>
        <a:p>
          <a:r>
            <a:rPr lang="en-US" sz="2400" dirty="0" err="1"/>
            <a:t>Tạo</a:t>
          </a:r>
          <a:r>
            <a:rPr lang="en-US" sz="2400" dirty="0"/>
            <a:t> </a:t>
          </a:r>
          <a:r>
            <a:rPr lang="en-US" sz="2400" dirty="0" err="1"/>
            <a:t>giá</a:t>
          </a:r>
          <a:r>
            <a:rPr lang="en-US" sz="2400" dirty="0"/>
            <a:t> </a:t>
          </a:r>
          <a:r>
            <a:rPr lang="en-US" sz="2400" dirty="0" err="1"/>
            <a:t>trị</a:t>
          </a:r>
          <a:r>
            <a:rPr lang="en-US" sz="2400" dirty="0"/>
            <a:t> </a:t>
          </a:r>
          <a:r>
            <a:rPr lang="en-US" sz="2400" dirty="0" err="1"/>
            <a:t>khởi</a:t>
          </a:r>
          <a:r>
            <a:rPr lang="en-US" sz="2400" dirty="0"/>
            <a:t> </a:t>
          </a:r>
          <a:r>
            <a:rPr lang="en-US" sz="2400" dirty="0" err="1"/>
            <a:t>đầu</a:t>
          </a:r>
          <a:r>
            <a:rPr lang="en-US" sz="2400" dirty="0"/>
            <a:t> TMR0</a:t>
          </a:r>
        </a:p>
      </dgm:t>
    </dgm:pt>
    <dgm:pt modelId="{D9FCB2CE-F812-475E-872A-7A48F5BF58B0}" type="parTrans" cxnId="{2B6AD615-78D7-4A62-859A-1EC534F94656}">
      <dgm:prSet/>
      <dgm:spPr/>
      <dgm:t>
        <a:bodyPr/>
        <a:lstStyle/>
        <a:p>
          <a:endParaRPr lang="en-US" sz="2400"/>
        </a:p>
      </dgm:t>
    </dgm:pt>
    <dgm:pt modelId="{6C1F2E3A-141A-42D3-8E76-6A6B331C38A4}" type="sibTrans" cxnId="{2B6AD615-78D7-4A62-859A-1EC534F94656}">
      <dgm:prSet custT="1"/>
      <dgm:spPr/>
      <dgm:t>
        <a:bodyPr/>
        <a:lstStyle/>
        <a:p>
          <a:endParaRPr lang="en-US" sz="1800"/>
        </a:p>
      </dgm:t>
    </dgm:pt>
    <dgm:pt modelId="{E48B1BAA-65AA-4EBA-985C-F73602C4ED43}">
      <dgm:prSet phldrT="[Text]" custT="1"/>
      <dgm:spPr/>
      <dgm:t>
        <a:bodyPr/>
        <a:lstStyle/>
        <a:p>
          <a:r>
            <a:rPr lang="en-US" sz="2400" dirty="0"/>
            <a:t>Khi </a:t>
          </a:r>
          <a:r>
            <a:rPr lang="en-US" sz="2400" dirty="0" err="1"/>
            <a:t>phát</a:t>
          </a:r>
          <a:r>
            <a:rPr lang="en-US" sz="2400" dirty="0"/>
            <a:t> hiện </a:t>
          </a:r>
          <a:r>
            <a:rPr lang="en-US" sz="2400" dirty="0" err="1"/>
            <a:t>ngắt</a:t>
          </a:r>
          <a:r>
            <a:rPr lang="en-US" sz="2400" dirty="0"/>
            <a:t>, thực hiện yêu </a:t>
          </a:r>
          <a:r>
            <a:rPr lang="en-US" sz="2400" dirty="0" err="1"/>
            <a:t>cầu</a:t>
          </a:r>
          <a:r>
            <a:rPr lang="en-US" sz="2400" dirty="0"/>
            <a:t>, </a:t>
          </a:r>
          <a:r>
            <a:rPr lang="en-US" sz="2400" dirty="0" err="1"/>
            <a:t>xóa</a:t>
          </a:r>
          <a:r>
            <a:rPr lang="en-US" sz="2400" dirty="0"/>
            <a:t> cờ </a:t>
          </a:r>
          <a:r>
            <a:rPr lang="en-US" sz="2400" dirty="0" err="1"/>
            <a:t>ngắt</a:t>
          </a:r>
          <a:endParaRPr lang="en-US" sz="2400" dirty="0"/>
        </a:p>
      </dgm:t>
    </dgm:pt>
    <dgm:pt modelId="{7B625E0A-7F0D-46C4-8805-85659069AA6C}" type="parTrans" cxnId="{C1072390-9004-48AE-A1A3-86CAE211AA7F}">
      <dgm:prSet/>
      <dgm:spPr/>
      <dgm:t>
        <a:bodyPr/>
        <a:lstStyle/>
        <a:p>
          <a:endParaRPr lang="en-US" sz="2400"/>
        </a:p>
      </dgm:t>
    </dgm:pt>
    <dgm:pt modelId="{A53357EC-FC7E-4009-9CA7-FE8F101C7E7A}" type="sibTrans" cxnId="{C1072390-9004-48AE-A1A3-86CAE211AA7F}">
      <dgm:prSet custT="1"/>
      <dgm:spPr/>
      <dgm:t>
        <a:bodyPr/>
        <a:lstStyle/>
        <a:p>
          <a:endParaRPr lang="en-US" sz="1800"/>
        </a:p>
      </dgm:t>
    </dgm:pt>
    <dgm:pt modelId="{9B903A80-C489-40BD-A2AA-AFE21394AC36}">
      <dgm:prSet phldrT="[Text]" custT="1"/>
      <dgm:spPr/>
      <dgm:t>
        <a:bodyPr/>
        <a:lstStyle/>
        <a:p>
          <a:r>
            <a:rPr lang="en-US" sz="2400" dirty="0"/>
            <a:t>Quay lại chương </a:t>
          </a:r>
          <a:r>
            <a:rPr lang="en-US" sz="2400" dirty="0" err="1"/>
            <a:t>trình</a:t>
          </a:r>
          <a:r>
            <a:rPr lang="en-US" sz="2400" dirty="0"/>
            <a:t> </a:t>
          </a:r>
          <a:r>
            <a:rPr lang="en-US" sz="2400" dirty="0" err="1"/>
            <a:t>chính</a:t>
          </a:r>
          <a:endParaRPr lang="en-US" sz="2400" dirty="0"/>
        </a:p>
      </dgm:t>
    </dgm:pt>
    <dgm:pt modelId="{CEAD573D-307F-4674-85A7-D08C3B1146C6}" type="parTrans" cxnId="{F3826436-81F1-4200-8952-FB20BB12C147}">
      <dgm:prSet/>
      <dgm:spPr/>
      <dgm:t>
        <a:bodyPr/>
        <a:lstStyle/>
        <a:p>
          <a:endParaRPr lang="en-US" sz="2400"/>
        </a:p>
      </dgm:t>
    </dgm:pt>
    <dgm:pt modelId="{50616FC7-A691-4A78-8043-CBB39A815CB2}" type="sibTrans" cxnId="{F3826436-81F1-4200-8952-FB20BB12C147}">
      <dgm:prSet/>
      <dgm:spPr/>
      <dgm:t>
        <a:bodyPr/>
        <a:lstStyle/>
        <a:p>
          <a:endParaRPr lang="en-US" sz="2400"/>
        </a:p>
      </dgm:t>
    </dgm:pt>
    <dgm:pt modelId="{40549F3D-2BC9-4152-B5B4-222C4CD375D5}" type="pres">
      <dgm:prSet presAssocID="{E2444E71-9D61-4710-BE9E-6BAD55C7EA6E}" presName="Name0" presStyleCnt="0">
        <dgm:presLayoutVars>
          <dgm:dir/>
          <dgm:resizeHandles val="exact"/>
        </dgm:presLayoutVars>
      </dgm:prSet>
      <dgm:spPr/>
    </dgm:pt>
    <dgm:pt modelId="{988B745F-8553-448E-8D84-2AD2E78D6811}" type="pres">
      <dgm:prSet presAssocID="{39DD69CE-9B2B-4B28-94C7-9283963FF2CD}" presName="node" presStyleLbl="node1" presStyleIdx="0" presStyleCnt="5">
        <dgm:presLayoutVars>
          <dgm:bulletEnabled val="1"/>
        </dgm:presLayoutVars>
      </dgm:prSet>
      <dgm:spPr/>
    </dgm:pt>
    <dgm:pt modelId="{AD649140-67FF-4EFA-939E-793ABCC9C794}" type="pres">
      <dgm:prSet presAssocID="{1867B729-2187-4E2F-9CBD-FD96351F15C2}" presName="sibTrans" presStyleLbl="sibTrans2D1" presStyleIdx="0" presStyleCnt="4"/>
      <dgm:spPr/>
    </dgm:pt>
    <dgm:pt modelId="{16814201-5D57-433D-A075-02305A74F2FE}" type="pres">
      <dgm:prSet presAssocID="{1867B729-2187-4E2F-9CBD-FD96351F15C2}" presName="connectorText" presStyleLbl="sibTrans2D1" presStyleIdx="0" presStyleCnt="4"/>
      <dgm:spPr/>
    </dgm:pt>
    <dgm:pt modelId="{75A98778-077A-4110-AFAB-E1A3AE9F3A7E}" type="pres">
      <dgm:prSet presAssocID="{F0999885-51F4-42BE-8F2E-1F3EF20A5D90}" presName="node" presStyleLbl="node1" presStyleIdx="1" presStyleCnt="5">
        <dgm:presLayoutVars>
          <dgm:bulletEnabled val="1"/>
        </dgm:presLayoutVars>
      </dgm:prSet>
      <dgm:spPr/>
    </dgm:pt>
    <dgm:pt modelId="{FDF6C25C-C8B5-4D77-A607-7B09C1BFF780}" type="pres">
      <dgm:prSet presAssocID="{A2D4C589-3365-45EC-9A56-BE1DC0458303}" presName="sibTrans" presStyleLbl="sibTrans2D1" presStyleIdx="1" presStyleCnt="4"/>
      <dgm:spPr/>
    </dgm:pt>
    <dgm:pt modelId="{AE67B19B-C2B5-4BFC-B80B-0F6DCF32008B}" type="pres">
      <dgm:prSet presAssocID="{A2D4C589-3365-45EC-9A56-BE1DC0458303}" presName="connectorText" presStyleLbl="sibTrans2D1" presStyleIdx="1" presStyleCnt="4"/>
      <dgm:spPr/>
    </dgm:pt>
    <dgm:pt modelId="{87E7BF2F-D4F6-49A5-8E20-6BAD08882A46}" type="pres">
      <dgm:prSet presAssocID="{5523EE1B-4392-432C-8504-51E3DB31D966}" presName="node" presStyleLbl="node1" presStyleIdx="2" presStyleCnt="5">
        <dgm:presLayoutVars>
          <dgm:bulletEnabled val="1"/>
        </dgm:presLayoutVars>
      </dgm:prSet>
      <dgm:spPr/>
    </dgm:pt>
    <dgm:pt modelId="{6E3BFCD7-EFB5-428C-B87E-1B76C11AD48E}" type="pres">
      <dgm:prSet presAssocID="{6C1F2E3A-141A-42D3-8E76-6A6B331C38A4}" presName="sibTrans" presStyleLbl="sibTrans2D1" presStyleIdx="2" presStyleCnt="4"/>
      <dgm:spPr/>
    </dgm:pt>
    <dgm:pt modelId="{B60E512B-ACBD-4B9B-A581-48B06069F8F3}" type="pres">
      <dgm:prSet presAssocID="{6C1F2E3A-141A-42D3-8E76-6A6B331C38A4}" presName="connectorText" presStyleLbl="sibTrans2D1" presStyleIdx="2" presStyleCnt="4"/>
      <dgm:spPr/>
    </dgm:pt>
    <dgm:pt modelId="{09E49FE3-E996-4E31-B8D7-CC41116F1D5C}" type="pres">
      <dgm:prSet presAssocID="{E48B1BAA-65AA-4EBA-985C-F73602C4ED43}" presName="node" presStyleLbl="node1" presStyleIdx="3" presStyleCnt="5">
        <dgm:presLayoutVars>
          <dgm:bulletEnabled val="1"/>
        </dgm:presLayoutVars>
      </dgm:prSet>
      <dgm:spPr/>
    </dgm:pt>
    <dgm:pt modelId="{B4C028E6-ACE2-499F-9F1E-B435A0C64DAF}" type="pres">
      <dgm:prSet presAssocID="{A53357EC-FC7E-4009-9CA7-FE8F101C7E7A}" presName="sibTrans" presStyleLbl="sibTrans2D1" presStyleIdx="3" presStyleCnt="4"/>
      <dgm:spPr/>
    </dgm:pt>
    <dgm:pt modelId="{78DE50C1-9057-46B8-9453-3C78923B86D3}" type="pres">
      <dgm:prSet presAssocID="{A53357EC-FC7E-4009-9CA7-FE8F101C7E7A}" presName="connectorText" presStyleLbl="sibTrans2D1" presStyleIdx="3" presStyleCnt="4"/>
      <dgm:spPr/>
    </dgm:pt>
    <dgm:pt modelId="{3ED8319E-6337-45DD-8328-9ADB12C20B96}" type="pres">
      <dgm:prSet presAssocID="{9B903A80-C489-40BD-A2AA-AFE21394AC36}" presName="node" presStyleLbl="node1" presStyleIdx="4" presStyleCnt="5">
        <dgm:presLayoutVars>
          <dgm:bulletEnabled val="1"/>
        </dgm:presLayoutVars>
      </dgm:prSet>
      <dgm:spPr/>
    </dgm:pt>
  </dgm:ptLst>
  <dgm:cxnLst>
    <dgm:cxn modelId="{1B29A010-E7BB-489F-B5E1-0BB5A10291DD}" type="presOf" srcId="{6C1F2E3A-141A-42D3-8E76-6A6B331C38A4}" destId="{6E3BFCD7-EFB5-428C-B87E-1B76C11AD48E}" srcOrd="0" destOrd="0" presId="urn:microsoft.com/office/officeart/2005/8/layout/process1"/>
    <dgm:cxn modelId="{2B6AD615-78D7-4A62-859A-1EC534F94656}" srcId="{E2444E71-9D61-4710-BE9E-6BAD55C7EA6E}" destId="{5523EE1B-4392-432C-8504-51E3DB31D966}" srcOrd="2" destOrd="0" parTransId="{D9FCB2CE-F812-475E-872A-7A48F5BF58B0}" sibTransId="{6C1F2E3A-141A-42D3-8E76-6A6B331C38A4}"/>
    <dgm:cxn modelId="{953CE916-11E4-46E5-97E7-39287D94B481}" type="presOf" srcId="{E2444E71-9D61-4710-BE9E-6BAD55C7EA6E}" destId="{40549F3D-2BC9-4152-B5B4-222C4CD375D5}" srcOrd="0" destOrd="0" presId="urn:microsoft.com/office/officeart/2005/8/layout/process1"/>
    <dgm:cxn modelId="{7C9B6131-F892-47E7-A5D7-2167AA781CF5}" srcId="{E2444E71-9D61-4710-BE9E-6BAD55C7EA6E}" destId="{39DD69CE-9B2B-4B28-94C7-9283963FF2CD}" srcOrd="0" destOrd="0" parTransId="{BE7726DC-3B7E-4964-B575-554DC7FE1AA2}" sibTransId="{1867B729-2187-4E2F-9CBD-FD96351F15C2}"/>
    <dgm:cxn modelId="{F3826436-81F1-4200-8952-FB20BB12C147}" srcId="{E2444E71-9D61-4710-BE9E-6BAD55C7EA6E}" destId="{9B903A80-C489-40BD-A2AA-AFE21394AC36}" srcOrd="4" destOrd="0" parTransId="{CEAD573D-307F-4674-85A7-D08C3B1146C6}" sibTransId="{50616FC7-A691-4A78-8043-CBB39A815CB2}"/>
    <dgm:cxn modelId="{A700F143-65B7-4319-B056-490E2202AA95}" type="presOf" srcId="{A2D4C589-3365-45EC-9A56-BE1DC0458303}" destId="{FDF6C25C-C8B5-4D77-A607-7B09C1BFF780}" srcOrd="0" destOrd="0" presId="urn:microsoft.com/office/officeart/2005/8/layout/process1"/>
    <dgm:cxn modelId="{34B82F47-2447-482D-8783-13AC0ADFBBF5}" type="presOf" srcId="{6C1F2E3A-141A-42D3-8E76-6A6B331C38A4}" destId="{B60E512B-ACBD-4B9B-A581-48B06069F8F3}" srcOrd="1" destOrd="0" presId="urn:microsoft.com/office/officeart/2005/8/layout/process1"/>
    <dgm:cxn modelId="{3C451255-D3B9-48AE-B932-DC714C9FA273}" type="presOf" srcId="{A2D4C589-3365-45EC-9A56-BE1DC0458303}" destId="{AE67B19B-C2B5-4BFC-B80B-0F6DCF32008B}" srcOrd="1" destOrd="0" presId="urn:microsoft.com/office/officeart/2005/8/layout/process1"/>
    <dgm:cxn modelId="{39C46C77-7C0B-4BE1-BCB5-A7B9FFBE195A}" type="presOf" srcId="{E48B1BAA-65AA-4EBA-985C-F73602C4ED43}" destId="{09E49FE3-E996-4E31-B8D7-CC41116F1D5C}" srcOrd="0" destOrd="0" presId="urn:microsoft.com/office/officeart/2005/8/layout/process1"/>
    <dgm:cxn modelId="{25A4AC8E-98B1-4754-BD1E-3215FAAE361B}" type="presOf" srcId="{A53357EC-FC7E-4009-9CA7-FE8F101C7E7A}" destId="{B4C028E6-ACE2-499F-9F1E-B435A0C64DAF}" srcOrd="0" destOrd="0" presId="urn:microsoft.com/office/officeart/2005/8/layout/process1"/>
    <dgm:cxn modelId="{C1072390-9004-48AE-A1A3-86CAE211AA7F}" srcId="{E2444E71-9D61-4710-BE9E-6BAD55C7EA6E}" destId="{E48B1BAA-65AA-4EBA-985C-F73602C4ED43}" srcOrd="3" destOrd="0" parTransId="{7B625E0A-7F0D-46C4-8805-85659069AA6C}" sibTransId="{A53357EC-FC7E-4009-9CA7-FE8F101C7E7A}"/>
    <dgm:cxn modelId="{0B024199-500B-4EC2-9C08-E0F173E4DFDB}" type="presOf" srcId="{9B903A80-C489-40BD-A2AA-AFE21394AC36}" destId="{3ED8319E-6337-45DD-8328-9ADB12C20B96}" srcOrd="0" destOrd="0" presId="urn:microsoft.com/office/officeart/2005/8/layout/process1"/>
    <dgm:cxn modelId="{5E817D9C-570F-4FC5-9A7F-F3894F153846}" type="presOf" srcId="{39DD69CE-9B2B-4B28-94C7-9283963FF2CD}" destId="{988B745F-8553-448E-8D84-2AD2E78D6811}" srcOrd="0" destOrd="0" presId="urn:microsoft.com/office/officeart/2005/8/layout/process1"/>
    <dgm:cxn modelId="{7A2D20A0-03FD-400E-A518-BBA6A50DE71F}" type="presOf" srcId="{A53357EC-FC7E-4009-9CA7-FE8F101C7E7A}" destId="{78DE50C1-9057-46B8-9453-3C78923B86D3}" srcOrd="1" destOrd="0" presId="urn:microsoft.com/office/officeart/2005/8/layout/process1"/>
    <dgm:cxn modelId="{AFE236BD-AD7E-4C9B-8A53-7A3D43FD0471}" type="presOf" srcId="{5523EE1B-4392-432C-8504-51E3DB31D966}" destId="{87E7BF2F-D4F6-49A5-8E20-6BAD08882A46}" srcOrd="0" destOrd="0" presId="urn:microsoft.com/office/officeart/2005/8/layout/process1"/>
    <dgm:cxn modelId="{DBDBB7C3-80D9-40DF-9620-D16D2EB3B945}" srcId="{E2444E71-9D61-4710-BE9E-6BAD55C7EA6E}" destId="{F0999885-51F4-42BE-8F2E-1F3EF20A5D90}" srcOrd="1" destOrd="0" parTransId="{2F036903-B6EF-4EBB-9E9D-F89FBB101794}" sibTransId="{A2D4C589-3365-45EC-9A56-BE1DC0458303}"/>
    <dgm:cxn modelId="{15DA63C7-8042-4CFD-A05F-8B5EC5C90D44}" type="presOf" srcId="{1867B729-2187-4E2F-9CBD-FD96351F15C2}" destId="{16814201-5D57-433D-A075-02305A74F2FE}" srcOrd="1" destOrd="0" presId="urn:microsoft.com/office/officeart/2005/8/layout/process1"/>
    <dgm:cxn modelId="{D055EDDC-3508-40A4-86E0-6ABD58D45978}" type="presOf" srcId="{F0999885-51F4-42BE-8F2E-1F3EF20A5D90}" destId="{75A98778-077A-4110-AFAB-E1A3AE9F3A7E}" srcOrd="0" destOrd="0" presId="urn:microsoft.com/office/officeart/2005/8/layout/process1"/>
    <dgm:cxn modelId="{1BCF6AEC-DC41-46DF-A726-929122F8350A}" type="presOf" srcId="{1867B729-2187-4E2F-9CBD-FD96351F15C2}" destId="{AD649140-67FF-4EFA-939E-793ABCC9C794}" srcOrd="0" destOrd="0" presId="urn:microsoft.com/office/officeart/2005/8/layout/process1"/>
    <dgm:cxn modelId="{E9CED6C2-273D-46EC-9397-BD2F39275F51}" type="presParOf" srcId="{40549F3D-2BC9-4152-B5B4-222C4CD375D5}" destId="{988B745F-8553-448E-8D84-2AD2E78D6811}" srcOrd="0" destOrd="0" presId="urn:microsoft.com/office/officeart/2005/8/layout/process1"/>
    <dgm:cxn modelId="{645CC7A5-A0B7-4CCA-926B-FF9841DEB96D}" type="presParOf" srcId="{40549F3D-2BC9-4152-B5B4-222C4CD375D5}" destId="{AD649140-67FF-4EFA-939E-793ABCC9C794}" srcOrd="1" destOrd="0" presId="urn:microsoft.com/office/officeart/2005/8/layout/process1"/>
    <dgm:cxn modelId="{3EE4591B-1808-45FE-882C-730D29C8597C}" type="presParOf" srcId="{AD649140-67FF-4EFA-939E-793ABCC9C794}" destId="{16814201-5D57-433D-A075-02305A74F2FE}" srcOrd="0" destOrd="0" presId="urn:microsoft.com/office/officeart/2005/8/layout/process1"/>
    <dgm:cxn modelId="{624463AB-C8A6-46A8-993F-E6BD7B65FF1D}" type="presParOf" srcId="{40549F3D-2BC9-4152-B5B4-222C4CD375D5}" destId="{75A98778-077A-4110-AFAB-E1A3AE9F3A7E}" srcOrd="2" destOrd="0" presId="urn:microsoft.com/office/officeart/2005/8/layout/process1"/>
    <dgm:cxn modelId="{F0D1A73E-B4F2-496A-997C-C3A33C6CAEF6}" type="presParOf" srcId="{40549F3D-2BC9-4152-B5B4-222C4CD375D5}" destId="{FDF6C25C-C8B5-4D77-A607-7B09C1BFF780}" srcOrd="3" destOrd="0" presId="urn:microsoft.com/office/officeart/2005/8/layout/process1"/>
    <dgm:cxn modelId="{4B4B1186-03F2-4479-B75D-DE557B5BA1E1}" type="presParOf" srcId="{FDF6C25C-C8B5-4D77-A607-7B09C1BFF780}" destId="{AE67B19B-C2B5-4BFC-B80B-0F6DCF32008B}" srcOrd="0" destOrd="0" presId="urn:microsoft.com/office/officeart/2005/8/layout/process1"/>
    <dgm:cxn modelId="{FEA72EBF-66D3-4E7C-97BA-888E4588151E}" type="presParOf" srcId="{40549F3D-2BC9-4152-B5B4-222C4CD375D5}" destId="{87E7BF2F-D4F6-49A5-8E20-6BAD08882A46}" srcOrd="4" destOrd="0" presId="urn:microsoft.com/office/officeart/2005/8/layout/process1"/>
    <dgm:cxn modelId="{6002DB89-38E8-4396-B078-534B69EE696F}" type="presParOf" srcId="{40549F3D-2BC9-4152-B5B4-222C4CD375D5}" destId="{6E3BFCD7-EFB5-428C-B87E-1B76C11AD48E}" srcOrd="5" destOrd="0" presId="urn:microsoft.com/office/officeart/2005/8/layout/process1"/>
    <dgm:cxn modelId="{1E07CD8A-C5E1-4A43-98AD-C0F9138CD71C}" type="presParOf" srcId="{6E3BFCD7-EFB5-428C-B87E-1B76C11AD48E}" destId="{B60E512B-ACBD-4B9B-A581-48B06069F8F3}" srcOrd="0" destOrd="0" presId="urn:microsoft.com/office/officeart/2005/8/layout/process1"/>
    <dgm:cxn modelId="{8DE3F1B4-429C-4D95-8E1B-F8481A84ADCD}" type="presParOf" srcId="{40549F3D-2BC9-4152-B5B4-222C4CD375D5}" destId="{09E49FE3-E996-4E31-B8D7-CC41116F1D5C}" srcOrd="6" destOrd="0" presId="urn:microsoft.com/office/officeart/2005/8/layout/process1"/>
    <dgm:cxn modelId="{826768E4-1894-4D80-BA69-0AF57838C360}" type="presParOf" srcId="{40549F3D-2BC9-4152-B5B4-222C4CD375D5}" destId="{B4C028E6-ACE2-499F-9F1E-B435A0C64DAF}" srcOrd="7" destOrd="0" presId="urn:microsoft.com/office/officeart/2005/8/layout/process1"/>
    <dgm:cxn modelId="{6DBDEE6A-A240-4D98-8A81-B4C6A1489759}" type="presParOf" srcId="{B4C028E6-ACE2-499F-9F1E-B435A0C64DAF}" destId="{78DE50C1-9057-46B8-9453-3C78923B86D3}" srcOrd="0" destOrd="0" presId="urn:microsoft.com/office/officeart/2005/8/layout/process1"/>
    <dgm:cxn modelId="{224B1E0A-128E-4B38-9D61-BB0237702E76}" type="presParOf" srcId="{40549F3D-2BC9-4152-B5B4-222C4CD375D5}" destId="{3ED8319E-6337-45DD-8328-9ADB12C20B9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B745F-8553-448E-8D84-2AD2E78D6811}">
      <dsp:nvSpPr>
        <dsp:cNvPr id="0" name=""/>
        <dsp:cNvSpPr/>
      </dsp:nvSpPr>
      <dsp:spPr>
        <a:xfrm>
          <a:off x="5144" y="547901"/>
          <a:ext cx="1594724" cy="230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Cấu</a:t>
          </a:r>
          <a:r>
            <a:rPr lang="en-US" sz="2400" kern="1200" dirty="0"/>
            <a:t> hình timer 0: chọn </a:t>
          </a:r>
          <a:r>
            <a:rPr lang="en-US" sz="2400" kern="1200" dirty="0" err="1"/>
            <a:t>nguồn</a:t>
          </a:r>
          <a:r>
            <a:rPr lang="en-US" sz="2400" kern="1200" dirty="0"/>
            <a:t> </a:t>
          </a:r>
          <a:r>
            <a:rPr lang="en-US" sz="2400" kern="1200" dirty="0" err="1"/>
            <a:t>xung</a:t>
          </a:r>
          <a:r>
            <a:rPr lang="en-US" sz="2400" kern="1200" dirty="0"/>
            <a:t>, </a:t>
          </a:r>
          <a:r>
            <a:rPr lang="en-US" sz="2400" kern="1200" dirty="0" err="1"/>
            <a:t>bộ</a:t>
          </a:r>
          <a:r>
            <a:rPr lang="en-US" sz="2400" kern="1200" dirty="0"/>
            <a:t> chia </a:t>
          </a:r>
        </a:p>
      </dsp:txBody>
      <dsp:txXfrm>
        <a:off x="51852" y="594609"/>
        <a:ext cx="1501308" cy="2208967"/>
      </dsp:txXfrm>
    </dsp:sp>
    <dsp:sp modelId="{AD649140-67FF-4EFA-939E-793ABCC9C794}">
      <dsp:nvSpPr>
        <dsp:cNvPr id="0" name=""/>
        <dsp:cNvSpPr/>
      </dsp:nvSpPr>
      <dsp:spPr>
        <a:xfrm>
          <a:off x="1759341" y="1501347"/>
          <a:ext cx="338081" cy="39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59341" y="1580445"/>
        <a:ext cx="236657" cy="237295"/>
      </dsp:txXfrm>
    </dsp:sp>
    <dsp:sp modelId="{75A98778-077A-4110-AFAB-E1A3AE9F3A7E}">
      <dsp:nvSpPr>
        <dsp:cNvPr id="0" name=""/>
        <dsp:cNvSpPr/>
      </dsp:nvSpPr>
      <dsp:spPr>
        <a:xfrm>
          <a:off x="2237758" y="547901"/>
          <a:ext cx="1594724" cy="230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Đặt</a:t>
          </a:r>
          <a:r>
            <a:rPr lang="en-US" sz="2400" kern="1200" dirty="0"/>
            <a:t> </a:t>
          </a:r>
          <a:r>
            <a:rPr lang="en-US" sz="2400" kern="1200" dirty="0" err="1"/>
            <a:t>giá</a:t>
          </a:r>
          <a:r>
            <a:rPr lang="en-US" sz="2400" kern="1200" dirty="0"/>
            <a:t> </a:t>
          </a:r>
          <a:r>
            <a:rPr lang="en-US" sz="2400" kern="1200" dirty="0" err="1"/>
            <a:t>trị</a:t>
          </a:r>
          <a:r>
            <a:rPr lang="en-US" sz="2400" kern="1200" dirty="0"/>
            <a:t> cờ </a:t>
          </a:r>
          <a:r>
            <a:rPr lang="en-US" sz="2400" kern="1200" dirty="0" err="1"/>
            <a:t>ngắt</a:t>
          </a:r>
          <a:r>
            <a:rPr lang="en-US" sz="2400" kern="1200" dirty="0"/>
            <a:t> T0IF = 0	</a:t>
          </a:r>
        </a:p>
      </dsp:txBody>
      <dsp:txXfrm>
        <a:off x="2284466" y="594609"/>
        <a:ext cx="1501308" cy="2208967"/>
      </dsp:txXfrm>
    </dsp:sp>
    <dsp:sp modelId="{FDF6C25C-C8B5-4D77-A607-7B09C1BFF780}">
      <dsp:nvSpPr>
        <dsp:cNvPr id="0" name=""/>
        <dsp:cNvSpPr/>
      </dsp:nvSpPr>
      <dsp:spPr>
        <a:xfrm>
          <a:off x="3991955" y="1501347"/>
          <a:ext cx="338081" cy="39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91955" y="1580445"/>
        <a:ext cx="236657" cy="237295"/>
      </dsp:txXfrm>
    </dsp:sp>
    <dsp:sp modelId="{87E7BF2F-D4F6-49A5-8E20-6BAD08882A46}">
      <dsp:nvSpPr>
        <dsp:cNvPr id="0" name=""/>
        <dsp:cNvSpPr/>
      </dsp:nvSpPr>
      <dsp:spPr>
        <a:xfrm>
          <a:off x="4470372" y="547901"/>
          <a:ext cx="1594724" cy="230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Tạo</a:t>
          </a:r>
          <a:r>
            <a:rPr lang="en-US" sz="2400" kern="1200" dirty="0"/>
            <a:t> </a:t>
          </a:r>
          <a:r>
            <a:rPr lang="en-US" sz="2400" kern="1200" dirty="0" err="1"/>
            <a:t>giá</a:t>
          </a:r>
          <a:r>
            <a:rPr lang="en-US" sz="2400" kern="1200" dirty="0"/>
            <a:t> </a:t>
          </a:r>
          <a:r>
            <a:rPr lang="en-US" sz="2400" kern="1200" dirty="0" err="1"/>
            <a:t>trị</a:t>
          </a:r>
          <a:r>
            <a:rPr lang="en-US" sz="2400" kern="1200" dirty="0"/>
            <a:t> </a:t>
          </a:r>
          <a:r>
            <a:rPr lang="en-US" sz="2400" kern="1200" dirty="0" err="1"/>
            <a:t>khởi</a:t>
          </a:r>
          <a:r>
            <a:rPr lang="en-US" sz="2400" kern="1200" dirty="0"/>
            <a:t> </a:t>
          </a:r>
          <a:r>
            <a:rPr lang="en-US" sz="2400" kern="1200" dirty="0" err="1"/>
            <a:t>đầu</a:t>
          </a:r>
          <a:r>
            <a:rPr lang="en-US" sz="2400" kern="1200" dirty="0"/>
            <a:t> TMR0</a:t>
          </a:r>
        </a:p>
      </dsp:txBody>
      <dsp:txXfrm>
        <a:off x="4517080" y="594609"/>
        <a:ext cx="1501308" cy="2208967"/>
      </dsp:txXfrm>
    </dsp:sp>
    <dsp:sp modelId="{6E3BFCD7-EFB5-428C-B87E-1B76C11AD48E}">
      <dsp:nvSpPr>
        <dsp:cNvPr id="0" name=""/>
        <dsp:cNvSpPr/>
      </dsp:nvSpPr>
      <dsp:spPr>
        <a:xfrm>
          <a:off x="6224569" y="1501347"/>
          <a:ext cx="338081" cy="39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24569" y="1580445"/>
        <a:ext cx="236657" cy="237295"/>
      </dsp:txXfrm>
    </dsp:sp>
    <dsp:sp modelId="{09E49FE3-E996-4E31-B8D7-CC41116F1D5C}">
      <dsp:nvSpPr>
        <dsp:cNvPr id="0" name=""/>
        <dsp:cNvSpPr/>
      </dsp:nvSpPr>
      <dsp:spPr>
        <a:xfrm>
          <a:off x="6702986" y="547901"/>
          <a:ext cx="1594724" cy="230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Khi </a:t>
          </a:r>
          <a:r>
            <a:rPr lang="en-US" sz="2400" kern="1200" dirty="0" err="1"/>
            <a:t>phát</a:t>
          </a:r>
          <a:r>
            <a:rPr lang="en-US" sz="2400" kern="1200" dirty="0"/>
            <a:t> hiện </a:t>
          </a:r>
          <a:r>
            <a:rPr lang="en-US" sz="2400" kern="1200" dirty="0" err="1"/>
            <a:t>ngắt</a:t>
          </a:r>
          <a:r>
            <a:rPr lang="en-US" sz="2400" kern="1200" dirty="0"/>
            <a:t>, thực hiện yêu </a:t>
          </a:r>
          <a:r>
            <a:rPr lang="en-US" sz="2400" kern="1200" dirty="0" err="1"/>
            <a:t>cầu</a:t>
          </a:r>
          <a:r>
            <a:rPr lang="en-US" sz="2400" kern="1200" dirty="0"/>
            <a:t>, </a:t>
          </a:r>
          <a:r>
            <a:rPr lang="en-US" sz="2400" kern="1200" dirty="0" err="1"/>
            <a:t>xóa</a:t>
          </a:r>
          <a:r>
            <a:rPr lang="en-US" sz="2400" kern="1200" dirty="0"/>
            <a:t> cờ </a:t>
          </a:r>
          <a:r>
            <a:rPr lang="en-US" sz="2400" kern="1200" dirty="0" err="1"/>
            <a:t>ngắt</a:t>
          </a:r>
          <a:endParaRPr lang="en-US" sz="2400" kern="1200" dirty="0"/>
        </a:p>
      </dsp:txBody>
      <dsp:txXfrm>
        <a:off x="6749694" y="594609"/>
        <a:ext cx="1501308" cy="2208967"/>
      </dsp:txXfrm>
    </dsp:sp>
    <dsp:sp modelId="{B4C028E6-ACE2-499F-9F1E-B435A0C64DAF}">
      <dsp:nvSpPr>
        <dsp:cNvPr id="0" name=""/>
        <dsp:cNvSpPr/>
      </dsp:nvSpPr>
      <dsp:spPr>
        <a:xfrm>
          <a:off x="8457183" y="1501347"/>
          <a:ext cx="338081" cy="39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57183" y="1580445"/>
        <a:ext cx="236657" cy="237295"/>
      </dsp:txXfrm>
    </dsp:sp>
    <dsp:sp modelId="{3ED8319E-6337-45DD-8328-9ADB12C20B96}">
      <dsp:nvSpPr>
        <dsp:cNvPr id="0" name=""/>
        <dsp:cNvSpPr/>
      </dsp:nvSpPr>
      <dsp:spPr>
        <a:xfrm>
          <a:off x="8935600" y="547901"/>
          <a:ext cx="1594724" cy="230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Quay lại chương </a:t>
          </a:r>
          <a:r>
            <a:rPr lang="en-US" sz="2400" kern="1200" dirty="0" err="1"/>
            <a:t>trình</a:t>
          </a:r>
          <a:r>
            <a:rPr lang="en-US" sz="2400" kern="1200" dirty="0"/>
            <a:t> </a:t>
          </a:r>
          <a:r>
            <a:rPr lang="en-US" sz="2400" kern="1200" dirty="0" err="1"/>
            <a:t>chính</a:t>
          </a:r>
          <a:endParaRPr lang="en-US" sz="2400" kern="1200" dirty="0"/>
        </a:p>
      </dsp:txBody>
      <dsp:txXfrm>
        <a:off x="8982308" y="594609"/>
        <a:ext cx="1501308" cy="2208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23DD5-356F-46D8-8D58-ADBC1857151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407F-43BE-4D18-B562-A78C1215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Bài </a:t>
            </a:r>
            <a:r>
              <a:rPr lang="en-US" dirty="0" err="1"/>
              <a:t>trước</a:t>
            </a:r>
            <a:r>
              <a:rPr lang="en-US" dirty="0"/>
              <a:t> mình đã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về các </a:t>
            </a:r>
            <a:r>
              <a:rPr lang="en-US" dirty="0" err="1"/>
              <a:t>bộ</a:t>
            </a:r>
            <a:r>
              <a:rPr lang="en-US" dirty="0"/>
              <a:t> timer của </a:t>
            </a:r>
            <a:r>
              <a:rPr lang="en-US" dirty="0" err="1"/>
              <a:t>vđk</a:t>
            </a:r>
            <a:r>
              <a:rPr lang="en-US" dirty="0"/>
              <a:t>, trong video này thì chứng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về timer </a:t>
            </a:r>
            <a:r>
              <a:rPr lang="en-US" dirty="0" err="1"/>
              <a:t>đầu</a:t>
            </a:r>
            <a:r>
              <a:rPr lang="en-US" dirty="0"/>
              <a:t> tiên của </a:t>
            </a:r>
            <a:r>
              <a:rPr lang="en-US" dirty="0" err="1"/>
              <a:t>vđk</a:t>
            </a:r>
            <a:r>
              <a:rPr lang="en-US" dirty="0"/>
              <a:t> là timer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0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lý </a:t>
            </a:r>
            <a:r>
              <a:rPr lang="en-US" dirty="0" err="1"/>
              <a:t>ngắt</a:t>
            </a:r>
            <a:r>
              <a:rPr lang="en-US" dirty="0"/>
              <a:t> timer 0 như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mà mình đang </a:t>
            </a:r>
            <a:r>
              <a:rPr lang="en-US" dirty="0" err="1"/>
              <a:t>để</a:t>
            </a:r>
            <a:r>
              <a:rPr lang="en-US" dirty="0"/>
              <a:t> ở bản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Đây là 1 số </a:t>
            </a:r>
            <a:r>
              <a:rPr lang="en-US" dirty="0" err="1"/>
              <a:t>đặc</a:t>
            </a:r>
            <a:r>
              <a:rPr lang="en-US" dirty="0"/>
              <a:t> điểm </a:t>
            </a:r>
            <a:r>
              <a:rPr lang="en-US" dirty="0" err="1"/>
              <a:t>cơ</a:t>
            </a:r>
            <a:r>
              <a:rPr lang="en-US" dirty="0"/>
              <a:t> bản:</a:t>
            </a:r>
          </a:p>
          <a:p>
            <a:pPr marL="171450" indent="-171450">
              <a:buFontTx/>
              <a:buChar char="-"/>
            </a:pPr>
            <a:r>
              <a:rPr lang="en-US" dirty="0"/>
              <a:t>Nó là 1 timer 8 bit, </a:t>
            </a:r>
            <a:r>
              <a:rPr lang="en-US" dirty="0" err="1"/>
              <a:t>tức</a:t>
            </a:r>
            <a:r>
              <a:rPr lang="en-US" dirty="0"/>
              <a:t> là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max là 255, và nó chỉ có thể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như là </a:t>
            </a:r>
            <a:r>
              <a:rPr lang="en-US" dirty="0" err="1"/>
              <a:t>đếm</a:t>
            </a:r>
            <a:r>
              <a:rPr lang="en-US" dirty="0"/>
              <a:t> 0 đến 255 chứ ko thể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ngc</a:t>
            </a:r>
            <a:r>
              <a:rPr lang="en-US" dirty="0"/>
              <a:t> từ 255 đến 0 đc</a:t>
            </a:r>
          </a:p>
          <a:p>
            <a:pPr marL="171450" indent="-171450">
              <a:buFontTx/>
              <a:buChar char="-"/>
            </a:pPr>
            <a:r>
              <a:rPr lang="en-US" dirty="0"/>
              <a:t>Nó có </a:t>
            </a:r>
            <a:r>
              <a:rPr lang="en-US" dirty="0" err="1"/>
              <a:t>bộ</a:t>
            </a:r>
            <a:r>
              <a:rPr lang="en-US" dirty="0"/>
              <a:t> chia </a:t>
            </a:r>
            <a:r>
              <a:rPr lang="en-US" dirty="0" err="1"/>
              <a:t>trước</a:t>
            </a:r>
            <a:r>
              <a:rPr lang="en-US" dirty="0"/>
              <a:t> dùng </a:t>
            </a:r>
            <a:r>
              <a:rPr lang="en-US" dirty="0" err="1"/>
              <a:t>chung</a:t>
            </a:r>
            <a:r>
              <a:rPr lang="en-US" dirty="0"/>
              <a:t> với WDT, về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chia trc thì mình có nói ở video trc</a:t>
            </a:r>
          </a:p>
          <a:p>
            <a:pPr marL="171450" indent="-171450">
              <a:buFontTx/>
              <a:buChar char="-"/>
            </a:pPr>
            <a:r>
              <a:rPr lang="en-US" dirty="0"/>
              <a:t>Có thể chọn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clock là OSC nội hoặc từ </a:t>
            </a:r>
            <a:r>
              <a:rPr lang="en-US" dirty="0" err="1"/>
              <a:t>bên</a:t>
            </a:r>
            <a:r>
              <a:rPr lang="en-US" dirty="0"/>
              <a:t> ngoài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vào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nawg</a:t>
            </a:r>
            <a:r>
              <a:rPr lang="en-US" dirty="0"/>
              <a:t> muốn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là timer hay counter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Như mình đã nói trc </a:t>
            </a:r>
            <a:r>
              <a:rPr lang="en-US" dirty="0" err="1"/>
              <a:t>đó</a:t>
            </a:r>
            <a:r>
              <a:rPr lang="en-US" dirty="0"/>
              <a:t> thì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max của T0 là 255, khi </a:t>
            </a:r>
            <a:r>
              <a:rPr lang="en-US" dirty="0" err="1"/>
              <a:t>đếm</a:t>
            </a:r>
            <a:r>
              <a:rPr lang="en-US" dirty="0"/>
              <a:t> đến 255 thì nó </a:t>
            </a:r>
            <a:r>
              <a:rPr lang="en-US" dirty="0" err="1"/>
              <a:t>sẽ</a:t>
            </a:r>
            <a:r>
              <a:rPr lang="en-US" dirty="0"/>
              <a:t> ko </a:t>
            </a:r>
            <a:r>
              <a:rPr lang="en-US" dirty="0" err="1"/>
              <a:t>đếm</a:t>
            </a:r>
            <a:r>
              <a:rPr lang="en-US" dirty="0"/>
              <a:t> đến 256 đc mà </a:t>
            </a:r>
            <a:r>
              <a:rPr lang="en-US" dirty="0" err="1"/>
              <a:t>sẽ</a:t>
            </a:r>
            <a:r>
              <a:rPr lang="en-US" dirty="0"/>
              <a:t> tự động reset về 0, khi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có thể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thông qua cờ </a:t>
            </a:r>
            <a:r>
              <a:rPr lang="en-US" dirty="0" err="1"/>
              <a:t>ngắt</a:t>
            </a:r>
            <a:r>
              <a:rPr lang="en-US" dirty="0"/>
              <a:t> T0IF 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Timer 0 là 1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tự do, </a:t>
            </a:r>
            <a:r>
              <a:rPr lang="en-US" dirty="0" err="1"/>
              <a:t>tức</a:t>
            </a:r>
            <a:r>
              <a:rPr lang="en-US" dirty="0"/>
              <a:t> là ta ko cần tác động vào bit nào </a:t>
            </a:r>
            <a:r>
              <a:rPr lang="en-US" dirty="0" err="1"/>
              <a:t>để</a:t>
            </a:r>
            <a:r>
              <a:rPr lang="en-US" dirty="0"/>
              <a:t> bật/ </a:t>
            </a:r>
            <a:r>
              <a:rPr lang="en-US" dirty="0" err="1"/>
              <a:t>tắt</a:t>
            </a:r>
            <a:r>
              <a:rPr lang="en-US" dirty="0"/>
              <a:t> timer 0 như các timer khác. Nó cứ tự động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mà ko cần tác động gì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Mình có ở đây là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của timer 0, mình có ở đây các chân chọn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cho</a:t>
            </a:r>
            <a:r>
              <a:rPr lang="en-US" dirty="0"/>
              <a:t> timer 0. Như các bạn có thể thấy ở đây việc </a:t>
            </a:r>
            <a:r>
              <a:rPr lang="en-US" dirty="0" err="1"/>
              <a:t>lực</a:t>
            </a:r>
            <a:r>
              <a:rPr lang="en-US" dirty="0"/>
              <a:t> chọn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vào </a:t>
            </a:r>
            <a:r>
              <a:rPr lang="en-US" dirty="0" err="1"/>
              <a:t>cặp</a:t>
            </a:r>
            <a:r>
              <a:rPr lang="en-US" dirty="0"/>
              <a:t> bit T0CS, </a:t>
            </a:r>
            <a:r>
              <a:rPr lang="en-US" dirty="0" err="1"/>
              <a:t>sau</a:t>
            </a:r>
            <a:r>
              <a:rPr lang="en-US" dirty="0"/>
              <a:t> khi qua </a:t>
            </a:r>
            <a:r>
              <a:rPr lang="en-US" dirty="0" err="1"/>
              <a:t>bước</a:t>
            </a:r>
            <a:r>
              <a:rPr lang="en-US" dirty="0"/>
              <a:t> chọn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thì </a:t>
            </a:r>
            <a:r>
              <a:rPr lang="en-US" dirty="0" err="1"/>
              <a:t>sẽ</a:t>
            </a:r>
            <a:r>
              <a:rPr lang="en-US" dirty="0"/>
              <a:t> có </a:t>
            </a:r>
            <a:r>
              <a:rPr lang="en-US" dirty="0" err="1"/>
              <a:t>bộ</a:t>
            </a:r>
            <a:r>
              <a:rPr lang="en-US" dirty="0"/>
              <a:t> chia </a:t>
            </a:r>
            <a:r>
              <a:rPr lang="en-US" dirty="0" err="1"/>
              <a:t>trước</a:t>
            </a:r>
            <a:r>
              <a:rPr lang="en-US" dirty="0"/>
              <a:t> 8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số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muốn. Ở đây chọn </a:t>
            </a:r>
            <a:r>
              <a:rPr lang="en-US" dirty="0" err="1"/>
              <a:t>bộ</a:t>
            </a:r>
            <a:r>
              <a:rPr lang="en-US" dirty="0"/>
              <a:t> chia </a:t>
            </a:r>
            <a:r>
              <a:rPr lang="en-US" dirty="0" err="1"/>
              <a:t>cho</a:t>
            </a:r>
            <a:r>
              <a:rPr lang="en-US" dirty="0"/>
              <a:t> T0 hoặc WDT nhưng mình </a:t>
            </a:r>
            <a:r>
              <a:rPr lang="en-US" dirty="0" err="1"/>
              <a:t>sẽ</a:t>
            </a:r>
            <a:r>
              <a:rPr lang="en-US" dirty="0"/>
              <a:t> chỉ nói về timer 0 ở video này nhé, Sau khi có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thì cứ mỗi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Timer 0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khi </a:t>
            </a:r>
            <a:r>
              <a:rPr lang="en-US" dirty="0" err="1"/>
              <a:t>đếm</a:t>
            </a:r>
            <a:r>
              <a:rPr lang="en-US" dirty="0"/>
              <a:t> trận thì bit T0IF </a:t>
            </a:r>
            <a:r>
              <a:rPr lang="en-US" dirty="0" err="1"/>
              <a:t>được</a:t>
            </a:r>
            <a:r>
              <a:rPr lang="en-US" dirty="0"/>
              <a:t> set. Okay và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hơn về </a:t>
            </a:r>
            <a:r>
              <a:rPr lang="en-US" dirty="0" err="1"/>
              <a:t>hoạt</a:t>
            </a:r>
            <a:r>
              <a:rPr lang="en-US" dirty="0"/>
              <a:t> động của TMR0 thì chứng ta </a:t>
            </a:r>
            <a:r>
              <a:rPr lang="en-US" dirty="0" err="1"/>
              <a:t>sẽ</a:t>
            </a:r>
            <a:r>
              <a:rPr lang="en-US" dirty="0"/>
              <a:t>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về các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tiên </a:t>
            </a:r>
            <a:r>
              <a:rPr lang="en-US" dirty="0" err="1"/>
              <a:t>sẽ</a:t>
            </a:r>
            <a:r>
              <a:rPr lang="en-US" dirty="0"/>
              <a:t> là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OPTION_REG: đúng như ý </a:t>
            </a:r>
            <a:r>
              <a:rPr lang="en-US" dirty="0" err="1"/>
              <a:t>nghĩa</a:t>
            </a:r>
            <a:r>
              <a:rPr lang="en-US" dirty="0"/>
              <a:t> cái </a:t>
            </a:r>
            <a:r>
              <a:rPr lang="en-US" dirty="0" err="1"/>
              <a:t>tên</a:t>
            </a:r>
            <a:r>
              <a:rPr lang="en-US" dirty="0"/>
              <a:t> của nó, nó </a:t>
            </a:r>
            <a:r>
              <a:rPr lang="en-US" dirty="0" err="1"/>
              <a:t>chứa</a:t>
            </a:r>
            <a:r>
              <a:rPr lang="en-US" dirty="0"/>
              <a:t> các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các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Điện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làm port B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kiểu pull up</a:t>
            </a:r>
          </a:p>
          <a:p>
            <a:pPr marL="171450" indent="-171450">
              <a:buFontTx/>
              <a:buChar char="-"/>
            </a:pPr>
            <a:r>
              <a:rPr lang="en-US" dirty="0"/>
              <a:t>Chọn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thì mình đã nói ở bài </a:t>
            </a:r>
            <a:r>
              <a:rPr lang="en-US" dirty="0" err="1"/>
              <a:t>ngắt</a:t>
            </a:r>
            <a:r>
              <a:rPr lang="en-US" dirty="0"/>
              <a:t> ngoài</a:t>
            </a:r>
          </a:p>
          <a:p>
            <a:pPr marL="171450" indent="-171450">
              <a:buFontTx/>
              <a:buChar char="-"/>
            </a:pPr>
            <a:r>
              <a:rPr lang="en-US" dirty="0"/>
              <a:t>Bit T0CS là </a:t>
            </a:r>
            <a:r>
              <a:rPr lang="en-US" dirty="0" err="1"/>
              <a:t>để</a:t>
            </a:r>
            <a:r>
              <a:rPr lang="en-US" dirty="0"/>
              <a:t> chọn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xung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Chọn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là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mỗi khi có </a:t>
            </a:r>
            <a:r>
              <a:rPr lang="en-US" dirty="0" err="1"/>
              <a:t>cạnh</a:t>
            </a:r>
            <a:r>
              <a:rPr lang="en-US" dirty="0"/>
              <a:t> lên hoặc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ở chân T0CKI</a:t>
            </a:r>
          </a:p>
          <a:p>
            <a:pPr marL="171450" indent="-171450">
              <a:buFontTx/>
              <a:buChar char="-"/>
            </a:pPr>
            <a:r>
              <a:rPr lang="en-US" dirty="0"/>
              <a:t>Bit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chia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WDT hoặc timer 0 </a:t>
            </a:r>
          </a:p>
          <a:p>
            <a:pPr marL="171450" indent="-171450">
              <a:buFontTx/>
              <a:buChar char="-"/>
            </a:pPr>
            <a:r>
              <a:rPr lang="en-US" dirty="0"/>
              <a:t>Còn các bit PS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của </a:t>
            </a:r>
            <a:r>
              <a:rPr lang="en-US" dirty="0" err="1"/>
              <a:t>bộ</a:t>
            </a:r>
            <a:r>
              <a:rPr lang="en-US" dirty="0"/>
              <a:t> chia </a:t>
            </a:r>
            <a:r>
              <a:rPr lang="en-US" dirty="0" err="1"/>
              <a:t>trước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3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 thứ tự PS2-PS0 ta có 8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tương </a:t>
            </a:r>
            <a:r>
              <a:rPr lang="en-US" dirty="0" err="1"/>
              <a:t>đương</a:t>
            </a:r>
            <a:r>
              <a:rPr lang="en-US" dirty="0"/>
              <a:t> 8 </a:t>
            </a:r>
            <a:r>
              <a:rPr lang="en-US" dirty="0" err="1"/>
              <a:t>bộ</a:t>
            </a:r>
            <a:r>
              <a:rPr lang="en-US" dirty="0"/>
              <a:t> chia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timer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các video trc, mình đã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delay </a:t>
            </a:r>
            <a:r>
              <a:rPr lang="en-US" dirty="0" err="1"/>
              <a:t>rất</a:t>
            </a:r>
            <a:r>
              <a:rPr lang="en-US" dirty="0"/>
              <a:t> nhiều lần. Giờ ta </a:t>
            </a:r>
            <a:r>
              <a:rPr lang="en-US" dirty="0" err="1"/>
              <a:t>sẽ</a:t>
            </a:r>
            <a:r>
              <a:rPr lang="en-US" dirty="0"/>
              <a:t> đi vào tự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của timer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0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Mình đã nói </a:t>
            </a:r>
            <a:r>
              <a:rPr lang="en-US" dirty="0" err="1"/>
              <a:t>rất</a:t>
            </a:r>
            <a:r>
              <a:rPr lang="en-US" dirty="0"/>
              <a:t> nhiều về việc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ở </a:t>
            </a:r>
            <a:r>
              <a:rPr lang="en-US" dirty="0" err="1"/>
              <a:t>đầu</a:t>
            </a:r>
            <a:r>
              <a:rPr lang="en-US" dirty="0"/>
              <a:t> video này, giờ thì mình </a:t>
            </a:r>
            <a:r>
              <a:rPr lang="en-US" dirty="0" err="1"/>
              <a:t>sẽ</a:t>
            </a:r>
            <a:r>
              <a:rPr lang="en-US" dirty="0"/>
              <a:t> đi </a:t>
            </a:r>
            <a:r>
              <a:rPr lang="en-US" dirty="0" err="1"/>
              <a:t>xử</a:t>
            </a:r>
            <a:r>
              <a:rPr lang="en-US" dirty="0"/>
              <a:t> lý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tràn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lý </a:t>
            </a:r>
            <a:r>
              <a:rPr lang="en-US" dirty="0" err="1"/>
              <a:t>ngắt</a:t>
            </a:r>
            <a:r>
              <a:rPr lang="en-US" dirty="0"/>
              <a:t> ở timer 0 thì việc </a:t>
            </a:r>
            <a:r>
              <a:rPr lang="en-US" dirty="0" err="1"/>
              <a:t>đầu</a:t>
            </a:r>
            <a:r>
              <a:rPr lang="en-US" dirty="0"/>
              <a:t> tiên là phải </a:t>
            </a:r>
            <a:r>
              <a:rPr lang="en-US" dirty="0" err="1"/>
              <a:t>xử</a:t>
            </a:r>
            <a:r>
              <a:rPr lang="en-US" dirty="0"/>
              <a:t> lý các bit cần </a:t>
            </a:r>
            <a:r>
              <a:rPr lang="en-US" dirty="0" err="1"/>
              <a:t>thiết</a:t>
            </a:r>
            <a:r>
              <a:rPr lang="en-US" dirty="0"/>
              <a:t> : GIE, T0IE và T0IF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C407F-43BE-4D18-B562-A78C121559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90FE-11B0-4F0E-976C-6EA45BDE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445E3-95DE-4D49-B227-81802206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C21F-A31E-4D92-8424-BC6E57F0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D9E4-E570-4F5A-8F42-36121F7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1A960-874B-430F-A514-7726F836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DC1A-7583-4EB4-BF06-EF27C8B8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0FE5-FE84-4675-B21F-FDF2A5B15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8F9F-4495-4DEE-B345-1596945D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FA4F-9227-475A-BA52-C58E04FD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A743-4ED4-4D27-8E05-D7966851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549DE-D13E-4C1C-8B4A-8F06E22A5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37FC5-B4F7-4735-B4CC-DC3C38D6F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8E3AD-CBE7-44A2-B008-EC1B3BAA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21F5-CDEA-4C95-9FE8-2A9FC522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1D90-48B8-420C-AF6E-59BB85B0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17DE-6A1E-4135-8739-1D42A870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EFE3-C448-41CD-A026-040E7615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35EEE-B1FF-4EC4-9682-EF831F13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80A0-1BD5-42EB-8B03-274A0334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EA59-3229-4F7A-9824-6C8CF68C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66A0-3F29-4B95-9F07-6F0DC1D5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0BD2-7FDA-4637-94C3-BAD3B80E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B2B3-EC63-4987-839C-EB5E0882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3E40-559B-4829-92AD-363BA1E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764A-D9BC-4AFD-82B2-882117A8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7C32-F9E5-4F60-BCBD-462DEDD2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1154-E2CF-4780-B2CD-550BB5462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E448B-3AE1-46AB-9E10-9B11B4E4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9BC8B-10B0-46E2-B82B-9BA35E9E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EE94E-B03B-4188-8840-B8ACB4D0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6D429-59BC-4D60-8B23-8BAE2E6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8336-C1AF-4D9F-A39D-E2E6A945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C29A6-EA37-4FD9-9DA1-842BA34B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BDB6B-09E2-4954-B859-C752EBA4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68578-7A75-42C6-9625-C02390F6F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1A5B-239B-4768-82BE-308E0D42D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29B8B-3C56-45DA-AA59-7DD2FE7C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63BF3-3DE1-4382-9633-C2514F3F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6E2E6-3B4F-4D29-A038-8AAD47DC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1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FE37-05BE-428E-9F0D-9FEEF475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7507C-8FF4-42DD-82FB-D202714C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5A4CE-28E8-425B-800C-9E91CCFA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BE207-DFFB-4759-A2BB-7164D015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BC8D0-262E-498C-9D6A-F316ABA7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7134E-2275-4FA9-B955-2166085E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76D7D-BA65-467A-B9A8-07FC48B4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4034-7C7C-45BB-867D-8B7F9463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10C5-B962-4029-8872-76D582B2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07475-973B-4375-8742-CF6E036C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85A0F-3385-4386-ACF6-CB7C390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CE59-E0DE-41D7-B983-7A6264A7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A173F-0B91-4E58-B9A8-BB98BB27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9089-B76C-442A-86D1-49EC68CE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0639D-FB56-40DD-81C3-1A28687F3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0DC2A-5089-4D8F-93FD-9787753A9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B8EF-E9CE-49A3-B3AA-88BA130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B6E66-E5C7-4AC1-9435-7B670A6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07954-B45F-4E4E-859B-BCF3163B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8D7F8-A401-48A2-ADAF-9705D5B1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58738-A1E1-4F44-A923-5E47B4592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B3A7-A924-4C8F-BCF1-1B7A39696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8AEA-05C3-451E-A57A-E2A0376B3CC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F72E-195A-452F-9B2C-0179CCE42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752E-F505-42C3-BBA7-F5C4DF43F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EDE2-3CDA-4EA6-8E13-AA1D59D6BC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A7FBCD64-6C7E-47CC-A8B1-D17800251E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8ABEAA-F04F-40B7-871B-78D9E78F5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Bài 10: Timer 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2DC2712-3804-45B2-89CD-7C4ED88C7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41198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CB2B6F-F63B-4B13-A54B-8F6C101B6FD3}"/>
              </a:ext>
            </a:extLst>
          </p:cNvPr>
          <p:cNvSpPr txBox="1">
            <a:spLocks/>
          </p:cNvSpPr>
          <p:nvPr/>
        </p:nvSpPr>
        <p:spPr>
          <a:xfrm>
            <a:off x="727486" y="451678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5"/>
                </a:solidFill>
              </a:rPr>
              <a:t>Ngắt</a:t>
            </a:r>
            <a:r>
              <a:rPr lang="en-US" b="1" dirty="0">
                <a:solidFill>
                  <a:schemeClr val="accent5"/>
                </a:solidFill>
              </a:rPr>
              <a:t> timer 0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DF6664B-BB48-47D5-918A-1768DFC14B75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B54F92B-60BF-4F27-BA79-638FF23848BF}"/>
              </a:ext>
            </a:extLst>
          </p:cNvPr>
          <p:cNvSpPr txBox="1">
            <a:spLocks/>
          </p:cNvSpPr>
          <p:nvPr/>
        </p:nvSpPr>
        <p:spPr>
          <a:xfrm>
            <a:off x="1219200" y="1292429"/>
            <a:ext cx="10230672" cy="114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>
                <a:latin typeface="Arial (Body)"/>
              </a:rPr>
              <a:t>Timer 0 có thể phát hiện ngắt khi giá trị trong thanh ghi TMR0 tràn từ 0xFF về 0x00, đưa cờ báo ngắt T0IF lên mức logic 1.</a:t>
            </a:r>
            <a:endParaRPr lang="en-US" sz="2000" dirty="0">
              <a:latin typeface="Arial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/>
              </a:rPr>
              <a:t>Khi </a:t>
            </a:r>
            <a:r>
              <a:rPr lang="en-US" sz="2000" dirty="0" err="1">
                <a:latin typeface="Arial (Body)"/>
              </a:rPr>
              <a:t>xử</a:t>
            </a:r>
            <a:r>
              <a:rPr lang="en-US" sz="2000" dirty="0">
                <a:latin typeface="Arial (Body)"/>
              </a:rPr>
              <a:t> lý </a:t>
            </a:r>
            <a:r>
              <a:rPr lang="en-US" sz="2000" dirty="0" err="1">
                <a:latin typeface="Arial (Body)"/>
              </a:rPr>
              <a:t>ngắt</a:t>
            </a:r>
            <a:r>
              <a:rPr lang="en-US" sz="2000" dirty="0">
                <a:latin typeface="Arial (Body)"/>
              </a:rPr>
              <a:t>, ta </a:t>
            </a:r>
            <a:r>
              <a:rPr lang="en-US" sz="2000" dirty="0" err="1">
                <a:latin typeface="Arial (Body)"/>
              </a:rPr>
              <a:t>sẽ</a:t>
            </a:r>
            <a:r>
              <a:rPr lang="en-US" sz="2000" dirty="0">
                <a:latin typeface="Arial (Body)"/>
              </a:rPr>
              <a:t> phải </a:t>
            </a:r>
            <a:r>
              <a:rPr lang="en-US" sz="2000" dirty="0" err="1">
                <a:latin typeface="Arial (Body)"/>
              </a:rPr>
              <a:t>xử</a:t>
            </a:r>
            <a:r>
              <a:rPr lang="en-US" sz="2000" dirty="0">
                <a:latin typeface="Arial (Body)"/>
              </a:rPr>
              <a:t> lý đến các bit GIE, T0IE và T0IF của </a:t>
            </a:r>
            <a:r>
              <a:rPr lang="en-US" sz="2000" dirty="0" err="1">
                <a:latin typeface="Arial (Body)"/>
              </a:rPr>
              <a:t>thanh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ghi</a:t>
            </a:r>
            <a:r>
              <a:rPr lang="en-US" sz="2000" dirty="0">
                <a:latin typeface="Arial (Body)"/>
              </a:rPr>
              <a:t> INTCON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04767D8-6938-4DEF-A6D1-9BDFBA692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71" y="2438400"/>
            <a:ext cx="6533731" cy="39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8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992560-6AB1-4691-B7A1-F215CEEEC961}"/>
              </a:ext>
            </a:extLst>
          </p:cNvPr>
          <p:cNvSpPr txBox="1">
            <a:spLocks/>
          </p:cNvSpPr>
          <p:nvPr/>
        </p:nvSpPr>
        <p:spPr>
          <a:xfrm>
            <a:off x="488950" y="424922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5"/>
                </a:solidFill>
              </a:rPr>
              <a:t>Quy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trình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xử</a:t>
            </a:r>
            <a:r>
              <a:rPr lang="en-US" b="1" dirty="0">
                <a:solidFill>
                  <a:schemeClr val="accent5"/>
                </a:solidFill>
              </a:rPr>
              <a:t> lý </a:t>
            </a:r>
            <a:r>
              <a:rPr lang="en-US" b="1" dirty="0" err="1">
                <a:solidFill>
                  <a:schemeClr val="accent5"/>
                </a:solidFill>
              </a:rPr>
              <a:t>ngắt</a:t>
            </a:r>
            <a:r>
              <a:rPr lang="en-US" b="1" dirty="0">
                <a:solidFill>
                  <a:schemeClr val="accent5"/>
                </a:solidFill>
              </a:rPr>
              <a:t> timer 0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E7D57FE-06A2-4E4D-90AB-8B42C2AB27A9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CD3F946-E9DD-40C6-8441-E8350D7514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442591"/>
              </p:ext>
            </p:extLst>
          </p:nvPr>
        </p:nvGraphicFramePr>
        <p:xfrm>
          <a:off x="1404733" y="1938670"/>
          <a:ext cx="10535469" cy="339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9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8B745F-8553-448E-8D84-2AD2E78D6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988B745F-8553-448E-8D84-2AD2E78D68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D649140-67FF-4EFA-939E-793ABCC9C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AD649140-67FF-4EFA-939E-793ABCC9C7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5A98778-077A-4110-AFAB-E1A3AE9F3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75A98778-077A-4110-AFAB-E1A3AE9F3A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DF6C25C-C8B5-4D77-A607-7B09C1BFF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FDF6C25C-C8B5-4D77-A607-7B09C1BFF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E7BF2F-D4F6-49A5-8E20-6BAD08882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87E7BF2F-D4F6-49A5-8E20-6BAD08882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E3BFCD7-EFB5-428C-B87E-1B76C11AD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6E3BFCD7-EFB5-428C-B87E-1B76C11AD4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9E49FE3-E996-4E31-B8D7-CC41116F1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09E49FE3-E996-4E31-B8D7-CC41116F1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4C028E6-ACE2-499F-9F1E-B435A0C64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B4C028E6-ACE2-499F-9F1E-B435A0C64D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D8319E-6337-45DD-8328-9ADB12C20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3ED8319E-6337-45DD-8328-9ADB12C20B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A66623-1E70-417E-99D4-8D943C3BD738}"/>
              </a:ext>
            </a:extLst>
          </p:cNvPr>
          <p:cNvSpPr txBox="1">
            <a:spLocks/>
          </p:cNvSpPr>
          <p:nvPr/>
        </p:nvSpPr>
        <p:spPr>
          <a:xfrm>
            <a:off x="2309720" y="2569945"/>
            <a:ext cx="8510679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rebuchet MS" panose="020B0603020202020204" pitchFamily="34" charset="0"/>
              </a:rPr>
              <a:t>I. Timer 0 trong PIC16F887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5E93B9A-E149-4810-AE2B-7F4A44101521}"/>
              </a:ext>
            </a:extLst>
          </p:cNvPr>
          <p:cNvSpPr txBox="1">
            <a:spLocks/>
          </p:cNvSpPr>
          <p:nvPr/>
        </p:nvSpPr>
        <p:spPr>
          <a:xfrm>
            <a:off x="11404600" y="64674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3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947DE23-2208-4672-9B01-B5798A5816D3}"/>
              </a:ext>
            </a:extLst>
          </p:cNvPr>
          <p:cNvSpPr txBox="1">
            <a:spLocks/>
          </p:cNvSpPr>
          <p:nvPr/>
        </p:nvSpPr>
        <p:spPr>
          <a:xfrm>
            <a:off x="488950" y="502882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</a:rPr>
              <a:t>Timer 0 trong PIC16F887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653B9F4-1EF6-4BB9-BB6B-FA3F32E22B98}"/>
              </a:ext>
            </a:extLst>
          </p:cNvPr>
          <p:cNvSpPr txBox="1">
            <a:spLocks/>
          </p:cNvSpPr>
          <p:nvPr/>
        </p:nvSpPr>
        <p:spPr>
          <a:xfrm>
            <a:off x="1617594" y="1541295"/>
            <a:ext cx="10269604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Timer 0 là 1 bộ timer/ counter 8 bit</a:t>
            </a:r>
          </a:p>
          <a:p>
            <a:r>
              <a:rPr lang="vi-VN" dirty="0"/>
              <a:t>Có bộ chia trước, dùng chung với watchdog timer</a:t>
            </a:r>
          </a:p>
          <a:p>
            <a:r>
              <a:rPr lang="vi-VN" dirty="0"/>
              <a:t>Có thể lựa chọn nguồn xung clock nội hay ngoại (nối với chân T0CKI) tùy theo cách cấu hình</a:t>
            </a:r>
          </a:p>
          <a:p>
            <a:r>
              <a:rPr lang="vi-VN" dirty="0"/>
              <a:t>Có phát hiện ngắt khi tràn bộ đếm từ 0xFF về 0x00</a:t>
            </a:r>
          </a:p>
          <a:p>
            <a:r>
              <a:rPr lang="vi-VN" dirty="0"/>
              <a:t>Cho phép chọn cạnh của xung đếm</a:t>
            </a:r>
          </a:p>
          <a:p>
            <a:r>
              <a:rPr lang="vi-VN" dirty="0"/>
              <a:t>Không có bit cho phép chạy hay ngừng ( free run timer)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1245AD-2EBD-449A-AF82-CE8BB65A46E7}"/>
              </a:ext>
            </a:extLst>
          </p:cNvPr>
          <p:cNvSpPr txBox="1">
            <a:spLocks/>
          </p:cNvSpPr>
          <p:nvPr/>
        </p:nvSpPr>
        <p:spPr>
          <a:xfrm>
            <a:off x="1038462" y="434973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5"/>
                </a:solidFill>
              </a:rPr>
              <a:t>Sơ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đồ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khối</a:t>
            </a:r>
            <a:r>
              <a:rPr lang="en-US" b="1" dirty="0">
                <a:solidFill>
                  <a:schemeClr val="accent5"/>
                </a:solidFill>
              </a:rPr>
              <a:t> timer 0 trong PIC16F887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10BE87B-CBD2-4F08-8C77-82DA7D568F93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FB1E2C0-A18D-47D3-96E4-AE1CBFD2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5" y="1405477"/>
            <a:ext cx="7290033" cy="4738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13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60D747-A08A-429B-A818-DEDF926B0ED5}"/>
              </a:ext>
            </a:extLst>
          </p:cNvPr>
          <p:cNvSpPr txBox="1">
            <a:spLocks/>
          </p:cNvSpPr>
          <p:nvPr/>
        </p:nvSpPr>
        <p:spPr>
          <a:xfrm>
            <a:off x="1048466" y="315083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/>
                </a:solidFill>
              </a:rPr>
              <a:t>Thanh </a:t>
            </a:r>
            <a:r>
              <a:rPr lang="en-US" b="1" dirty="0" err="1">
                <a:solidFill>
                  <a:schemeClr val="accent5"/>
                </a:solidFill>
              </a:rPr>
              <a:t>ghi</a:t>
            </a:r>
            <a:r>
              <a:rPr lang="en-US" b="1" dirty="0">
                <a:solidFill>
                  <a:schemeClr val="accent5"/>
                </a:solidFill>
              </a:rPr>
              <a:t> OPTION_REG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913EE48-33BA-4084-8B24-87D3FF46ACCC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A25005-AF5C-4642-AD98-A9FFF15C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71" y="1413893"/>
            <a:ext cx="9079729" cy="1274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94ABC4-756C-4BF7-A4D7-15EA8A4DF961}"/>
              </a:ext>
            </a:extLst>
          </p:cNvPr>
          <p:cNvSpPr txBox="1"/>
          <p:nvPr/>
        </p:nvSpPr>
        <p:spPr>
          <a:xfrm>
            <a:off x="2172471" y="2931897"/>
            <a:ext cx="8966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Bit 7: bit điều khiển điện trở treo port B (RBPU) </a:t>
            </a:r>
          </a:p>
          <a:p>
            <a:r>
              <a:rPr lang="vi-VN" dirty="0"/>
              <a:t>Bit 6: bit chọn cạnh ngắt (INTEDG)</a:t>
            </a:r>
          </a:p>
          <a:p>
            <a:r>
              <a:rPr lang="vi-VN" dirty="0"/>
              <a:t>Bit 5: bit chọn nguồn xung cho timer 0 ( T0CS)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T0CS = 1: nguồn xung ngoại lấy từ chân T0CKI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T0CS = 0: nguồn xung clock nội (Fosc/4)</a:t>
            </a:r>
          </a:p>
          <a:p>
            <a:r>
              <a:rPr lang="vi-VN" dirty="0"/>
              <a:t>Bit 4: Bit chọn cạnh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(T0SE)</a:t>
            </a:r>
          </a:p>
          <a:p>
            <a:r>
              <a:rPr lang="vi-VN" dirty="0"/>
              <a:t>Bit 3: bit gán bộ chia trước (PSA)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PSA = 1: gán cho watchdog timer (WDT)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PSA = 0: gán cho timer 0</a:t>
            </a:r>
          </a:p>
          <a:p>
            <a:r>
              <a:rPr lang="vi-VN" dirty="0"/>
              <a:t>Bit 2-0 : các bit chọn tỷ lệ bộ chia trước PS&lt;2:0&gt;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80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30839B-61A1-4382-ACB1-EFF9C9F12D5A}"/>
              </a:ext>
            </a:extLst>
          </p:cNvPr>
          <p:cNvSpPr txBox="1">
            <a:spLocks/>
          </p:cNvSpPr>
          <p:nvPr/>
        </p:nvSpPr>
        <p:spPr>
          <a:xfrm>
            <a:off x="488950" y="514348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5"/>
                </a:solidFill>
              </a:rPr>
              <a:t>Tỷ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lệ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bộ</a:t>
            </a:r>
            <a:r>
              <a:rPr lang="en-US" b="1" dirty="0">
                <a:solidFill>
                  <a:schemeClr val="accent5"/>
                </a:solidFill>
              </a:rPr>
              <a:t> chia </a:t>
            </a:r>
            <a:r>
              <a:rPr lang="en-US" b="1" dirty="0" err="1">
                <a:solidFill>
                  <a:schemeClr val="accent5"/>
                </a:solidFill>
              </a:rPr>
              <a:t>trước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cho</a:t>
            </a:r>
            <a:r>
              <a:rPr lang="en-US" b="1" dirty="0">
                <a:solidFill>
                  <a:schemeClr val="accent5"/>
                </a:solidFill>
              </a:rPr>
              <a:t> timer 0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77CAECC-F786-4976-AD00-A3CF3B111BE3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6D36EEE-6DDD-48B9-B3A4-9BB9380F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60" y="2148052"/>
            <a:ext cx="10081990" cy="30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A71D377-7A67-4426-B105-5D39C2F580C0}"/>
              </a:ext>
            </a:extLst>
          </p:cNvPr>
          <p:cNvSpPr txBox="1">
            <a:spLocks/>
          </p:cNvSpPr>
          <p:nvPr/>
        </p:nvSpPr>
        <p:spPr>
          <a:xfrm>
            <a:off x="1609567" y="2999472"/>
            <a:ext cx="9781781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Trebuchet MS" panose="020B0603020202020204" pitchFamily="34" charset="0"/>
              </a:rPr>
              <a:t>II. </a:t>
            </a:r>
            <a:r>
              <a:rPr lang="en-US" sz="5400" b="1" dirty="0" err="1">
                <a:latin typeface="Trebuchet MS" panose="020B0603020202020204" pitchFamily="34" charset="0"/>
              </a:rPr>
              <a:t>Tạo</a:t>
            </a:r>
            <a:r>
              <a:rPr lang="en-US" sz="5400" b="1" dirty="0">
                <a:latin typeface="Trebuchet MS" panose="020B0603020202020204" pitchFamily="34" charset="0"/>
              </a:rPr>
              <a:t> </a:t>
            </a:r>
            <a:r>
              <a:rPr lang="en-US" sz="5400" b="1" dirty="0" err="1">
                <a:latin typeface="Trebuchet MS" panose="020B0603020202020204" pitchFamily="34" charset="0"/>
              </a:rPr>
              <a:t>hàm</a:t>
            </a:r>
            <a:r>
              <a:rPr lang="en-US" sz="5400" b="1" dirty="0">
                <a:latin typeface="Trebuchet MS" panose="020B0603020202020204" pitchFamily="34" charset="0"/>
              </a:rPr>
              <a:t> delay với timer 0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DB0F3FF-62CB-43C4-91CD-C4843881EC8A}"/>
              </a:ext>
            </a:extLst>
          </p:cNvPr>
          <p:cNvSpPr txBox="1">
            <a:spLocks/>
          </p:cNvSpPr>
          <p:nvPr/>
        </p:nvSpPr>
        <p:spPr>
          <a:xfrm>
            <a:off x="11391348" y="6294783"/>
            <a:ext cx="323574" cy="365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3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3EFB4-AD56-4930-838C-F627EEEB7458}"/>
              </a:ext>
            </a:extLst>
          </p:cNvPr>
          <p:cNvSpPr txBox="1">
            <a:spLocks/>
          </p:cNvSpPr>
          <p:nvPr/>
        </p:nvSpPr>
        <p:spPr>
          <a:xfrm>
            <a:off x="1045539" y="594896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5"/>
                </a:solidFill>
              </a:rPr>
              <a:t>Tạo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hàm</a:t>
            </a:r>
            <a:r>
              <a:rPr lang="en-US" b="1" dirty="0">
                <a:solidFill>
                  <a:schemeClr val="accent5"/>
                </a:solidFill>
              </a:rPr>
              <a:t> delay với timer 0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4537965-6ED2-46C3-A37A-2B780A445719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E679E-4474-4F65-8E9C-78EFF9B119FF}"/>
              </a:ext>
            </a:extLst>
          </p:cNvPr>
          <p:cNvSpPr txBox="1"/>
          <p:nvPr/>
        </p:nvSpPr>
        <p:spPr>
          <a:xfrm>
            <a:off x="1351721" y="1621381"/>
            <a:ext cx="106017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delay_ms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tác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làm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chương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trong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thể, giờ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delay bằng cách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timer 0. </a:t>
            </a:r>
          </a:p>
          <a:p>
            <a:r>
              <a:rPr lang="vi-VN" dirty="0"/>
              <a:t>Giả sử chọn nguồn xung clock nội của PIC là 8MHz </a:t>
            </a:r>
            <a:endParaRPr lang="en-US" dirty="0"/>
          </a:p>
          <a:p>
            <a:r>
              <a:rPr lang="vi-VN" dirty="0"/>
              <a:t>→ tần số lệnh sẽ là 8/4 = 2M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Hz</a:t>
            </a:r>
            <a:r>
              <a:rPr lang="en-US" dirty="0"/>
              <a:t> </a:t>
            </a:r>
            <a:r>
              <a:rPr lang="vi-VN" dirty="0"/>
              <a:t>→ trong 1 ms, PIC thực hiện 2000 lệnh. </a:t>
            </a:r>
            <a:endParaRPr lang="en-US" dirty="0"/>
          </a:p>
          <a:p>
            <a:endParaRPr lang="vi-VN" dirty="0"/>
          </a:p>
          <a:p>
            <a:r>
              <a:rPr lang="vi-VN" dirty="0"/>
              <a:t>Nếu muốn timer 0 đếm 1ms thì phải đếm 2000 lệnh, mà mỗi lệnh tương đương với giá trị trong thanh ghi TMR0 tăng lên 1. Thanh ghi TMR0 của timer 0 có 8 bit, tức giá trị lớn nhất chỉ là 255. Vì vậy, ta cần dùng bộ chia trước để có thể đếm đủ 1ms. </a:t>
            </a:r>
          </a:p>
          <a:p>
            <a:br>
              <a:rPr lang="vi-VN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lang="vi-VN" dirty="0"/>
              <a:t>bộ chia 8 vì 2000/8 = 250 &lt; 255.</a:t>
            </a:r>
            <a:endParaRPr lang="en-US" dirty="0"/>
          </a:p>
          <a:p>
            <a:r>
              <a:rPr lang="vi-VN" dirty="0"/>
              <a:t> </a:t>
            </a:r>
            <a:endParaRPr lang="en-US" dirty="0"/>
          </a:p>
          <a:p>
            <a:r>
              <a:rPr lang="vi-VN" dirty="0"/>
              <a:t>Tức là khi ấy, timer 0 sẽ đếm 250 lệnh trong 1ms. </a:t>
            </a:r>
            <a:endParaRPr lang="en-US" dirty="0"/>
          </a:p>
          <a:p>
            <a:r>
              <a:rPr lang="vi-VN" dirty="0"/>
              <a:t>timer 0 chỉ báo ngắt khi tràn giá trị từ 0xFF về 0x00. </a:t>
            </a:r>
            <a:endParaRPr lang="en-US" dirty="0"/>
          </a:p>
          <a:p>
            <a:r>
              <a:rPr lang="vi-VN" dirty="0"/>
              <a:t>→</a:t>
            </a:r>
            <a:r>
              <a:rPr lang="en-US" dirty="0"/>
              <a:t> </a:t>
            </a:r>
            <a:r>
              <a:rPr lang="vi-VN" dirty="0"/>
              <a:t>thực hiện đếm từ 5 đến 255, phát hiện cờ ngắt tràn và để treo quá trình trên t lần là có thể tạo được 1 hàm tạo trễ t ms</a:t>
            </a:r>
          </a:p>
          <a:p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4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4C254-6C23-432E-81A2-078E28022181}"/>
              </a:ext>
            </a:extLst>
          </p:cNvPr>
          <p:cNvSpPr txBox="1">
            <a:spLocks/>
          </p:cNvSpPr>
          <p:nvPr/>
        </p:nvSpPr>
        <p:spPr>
          <a:xfrm>
            <a:off x="2205228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rebuchet MS" panose="020B0603020202020204" pitchFamily="34" charset="0"/>
              </a:rPr>
              <a:t>III. </a:t>
            </a:r>
            <a:r>
              <a:rPr lang="en-US" b="1" dirty="0" err="1">
                <a:latin typeface="Trebuchet MS" panose="020B0603020202020204" pitchFamily="34" charset="0"/>
              </a:rPr>
              <a:t>Ngắt</a:t>
            </a:r>
            <a:r>
              <a:rPr lang="en-US" b="1" dirty="0">
                <a:latin typeface="Trebuchet MS" panose="020B0603020202020204" pitchFamily="34" charset="0"/>
              </a:rPr>
              <a:t> timer 0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D7DA253-4538-4BBF-ABD9-93533D9EFD81}"/>
              </a:ext>
            </a:extLst>
          </p:cNvPr>
          <p:cNvSpPr txBox="1">
            <a:spLocks/>
          </p:cNvSpPr>
          <p:nvPr/>
        </p:nvSpPr>
        <p:spPr>
          <a:xfrm>
            <a:off x="11455400" y="5049493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1170</Words>
  <Application>Microsoft Office PowerPoint</Application>
  <PresentationFormat>Widescreen</PresentationFormat>
  <Paragraphs>93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(Body)</vt:lpstr>
      <vt:lpstr>Calibri</vt:lpstr>
      <vt:lpstr>Calibri Light</vt:lpstr>
      <vt:lpstr>Trebuchet MS</vt:lpstr>
      <vt:lpstr>Office Theme</vt:lpstr>
      <vt:lpstr>Bài 10: Timer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11: Timer 0</dc:title>
  <dc:creator>Tran Tuan Anh 20172949</dc:creator>
  <cp:lastModifiedBy>Tran Tuan Anh 20172949</cp:lastModifiedBy>
  <cp:revision>16</cp:revision>
  <dcterms:created xsi:type="dcterms:W3CDTF">2021-03-20T08:03:36Z</dcterms:created>
  <dcterms:modified xsi:type="dcterms:W3CDTF">2021-04-19T16:44:19Z</dcterms:modified>
</cp:coreProperties>
</file>