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840" autoAdjust="0"/>
  </p:normalViewPr>
  <p:slideViewPr>
    <p:cSldViewPr snapToGrid="0">
      <p:cViewPr>
        <p:scale>
          <a:sx n="75" d="100"/>
          <a:sy n="75" d="100"/>
        </p:scale>
        <p:origin x="54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8A6D1-12E9-4DDE-9B3F-87B24D1F5B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A56A2D5-7AD7-4427-B150-17DE57C6DCDA}">
      <dgm:prSet phldrT="[Text]"/>
      <dgm:spPr/>
      <dgm:t>
        <a:bodyPr/>
        <a:lstStyle/>
        <a:p>
          <a:r>
            <a:rPr lang="en-US" dirty="0" err="1"/>
            <a:t>Khởi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nguồn</a:t>
          </a:r>
          <a:r>
            <a:rPr lang="en-US" dirty="0"/>
            <a:t> </a:t>
          </a:r>
          <a:r>
            <a:rPr lang="en-US" dirty="0" err="1"/>
            <a:t>xung</a:t>
          </a:r>
          <a:r>
            <a:rPr lang="en-US" dirty="0"/>
            <a:t> timer 1 lấy từ chân T1CKI, </a:t>
          </a:r>
          <a:r>
            <a:rPr lang="en-US" dirty="0" err="1"/>
            <a:t>bộ</a:t>
          </a:r>
          <a:r>
            <a:rPr lang="en-US" dirty="0"/>
            <a:t> chia </a:t>
          </a:r>
          <a:r>
            <a:rPr lang="en-US" dirty="0" err="1"/>
            <a:t>trước</a:t>
          </a:r>
          <a:r>
            <a:rPr lang="en-US" dirty="0"/>
            <a:t> 1</a:t>
          </a:r>
        </a:p>
      </dgm:t>
    </dgm:pt>
    <dgm:pt modelId="{5188D622-411A-4386-B112-1B00DA975969}" type="parTrans" cxnId="{B8735EE5-4693-4389-A6CC-5BDDEE9C29EC}">
      <dgm:prSet/>
      <dgm:spPr/>
      <dgm:t>
        <a:bodyPr/>
        <a:lstStyle/>
        <a:p>
          <a:endParaRPr lang="en-US"/>
        </a:p>
      </dgm:t>
    </dgm:pt>
    <dgm:pt modelId="{831D0382-AB9E-4BEA-A9A2-FE823EF1A81B}" type="sibTrans" cxnId="{B8735EE5-4693-4389-A6CC-5BDDEE9C29EC}">
      <dgm:prSet/>
      <dgm:spPr/>
      <dgm:t>
        <a:bodyPr/>
        <a:lstStyle/>
        <a:p>
          <a:endParaRPr lang="en-US"/>
        </a:p>
      </dgm:t>
    </dgm:pt>
    <dgm:pt modelId="{ABCB7743-DA1B-4E1B-8B8E-6F44C5052722}">
      <dgm:prSet phldrT="[Text]"/>
      <dgm:spPr/>
      <dgm:t>
        <a:bodyPr/>
        <a:lstStyle/>
        <a:p>
          <a:r>
            <a:rPr lang="en-US" dirty="0"/>
            <a:t>Bắt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timer 1 </a:t>
          </a:r>
          <a:r>
            <a:rPr lang="en-US" dirty="0" err="1"/>
            <a:t>đếm</a:t>
          </a:r>
          <a:r>
            <a:rPr lang="en-US" dirty="0"/>
            <a:t> từ 0 (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TMR1 = 0)</a:t>
          </a:r>
        </a:p>
      </dgm:t>
    </dgm:pt>
    <dgm:pt modelId="{51279F38-88F0-4BCB-BF26-F48939708F9E}" type="parTrans" cxnId="{6EDA3C56-1E59-4C75-B461-6FBA066D4360}">
      <dgm:prSet/>
      <dgm:spPr/>
      <dgm:t>
        <a:bodyPr/>
        <a:lstStyle/>
        <a:p>
          <a:endParaRPr lang="en-US"/>
        </a:p>
      </dgm:t>
    </dgm:pt>
    <dgm:pt modelId="{65D8E8EE-7FF3-4B4B-91F4-DE0664089072}" type="sibTrans" cxnId="{6EDA3C56-1E59-4C75-B461-6FBA066D4360}">
      <dgm:prSet/>
      <dgm:spPr/>
      <dgm:t>
        <a:bodyPr/>
        <a:lstStyle/>
        <a:p>
          <a:endParaRPr lang="en-US"/>
        </a:p>
      </dgm:t>
    </dgm:pt>
    <dgm:pt modelId="{DFB546E6-1874-4B0A-B137-E1D301B5F358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1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trong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TMR1H:TMR1L</a:t>
          </a:r>
        </a:p>
      </dgm:t>
    </dgm:pt>
    <dgm:pt modelId="{F56A3C1E-7525-4C7E-9639-B12FAE93509E}" type="parTrans" cxnId="{C048EAC1-4AEC-42CA-AD2F-6E2E527624D4}">
      <dgm:prSet/>
      <dgm:spPr/>
      <dgm:t>
        <a:bodyPr/>
        <a:lstStyle/>
        <a:p>
          <a:endParaRPr lang="en-US"/>
        </a:p>
      </dgm:t>
    </dgm:pt>
    <dgm:pt modelId="{72B138BF-FA58-4F0C-9028-04FF7B22FA74}" type="sibTrans" cxnId="{C048EAC1-4AEC-42CA-AD2F-6E2E527624D4}">
      <dgm:prSet/>
      <dgm:spPr/>
      <dgm:t>
        <a:bodyPr/>
        <a:lstStyle/>
        <a:p>
          <a:endParaRPr lang="en-US"/>
        </a:p>
      </dgm:t>
    </dgm:pt>
    <dgm:pt modelId="{092B894C-634C-4306-B455-C8FD4903475E}">
      <dgm:prSet phldrT="[Text]"/>
      <dgm:spPr/>
      <dgm:t>
        <a:bodyPr/>
        <a:lstStyle/>
        <a:p>
          <a:r>
            <a:rPr lang="en-US" dirty="0" err="1"/>
            <a:t>Hiển</a:t>
          </a:r>
          <a:r>
            <a:rPr lang="en-US" dirty="0"/>
            <a:t> </a:t>
          </a:r>
          <a:r>
            <a:rPr lang="en-US" dirty="0" err="1"/>
            <a:t>thị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đếm</a:t>
          </a:r>
          <a:r>
            <a:rPr lang="en-US" dirty="0"/>
            <a:t> </a:t>
          </a:r>
        </a:p>
      </dgm:t>
    </dgm:pt>
    <dgm:pt modelId="{ABB14C57-0916-4191-8600-A80B978358C7}" type="parTrans" cxnId="{20A27DC1-B55B-4A67-949A-A58A9AF64382}">
      <dgm:prSet/>
      <dgm:spPr/>
      <dgm:t>
        <a:bodyPr/>
        <a:lstStyle/>
        <a:p>
          <a:endParaRPr lang="en-US"/>
        </a:p>
      </dgm:t>
    </dgm:pt>
    <dgm:pt modelId="{F63524BE-2015-490E-B07F-0FEC0C700F68}" type="sibTrans" cxnId="{20A27DC1-B55B-4A67-949A-A58A9AF64382}">
      <dgm:prSet/>
      <dgm:spPr/>
      <dgm:t>
        <a:bodyPr/>
        <a:lstStyle/>
        <a:p>
          <a:endParaRPr lang="en-US"/>
        </a:p>
      </dgm:t>
    </dgm:pt>
    <dgm:pt modelId="{59F1448D-E812-42F5-B62F-2EA60D3B2075}" type="pres">
      <dgm:prSet presAssocID="{A128A6D1-12E9-4DDE-9B3F-87B24D1F5BE6}" presName="Name0" presStyleCnt="0">
        <dgm:presLayoutVars>
          <dgm:dir/>
          <dgm:resizeHandles val="exact"/>
        </dgm:presLayoutVars>
      </dgm:prSet>
      <dgm:spPr/>
    </dgm:pt>
    <dgm:pt modelId="{97F81EA6-E78A-4DFF-B9E8-0A208985981A}" type="pres">
      <dgm:prSet presAssocID="{6A56A2D5-7AD7-4427-B150-17DE57C6DCDA}" presName="node" presStyleLbl="node1" presStyleIdx="0" presStyleCnt="4">
        <dgm:presLayoutVars>
          <dgm:bulletEnabled val="1"/>
        </dgm:presLayoutVars>
      </dgm:prSet>
      <dgm:spPr/>
    </dgm:pt>
    <dgm:pt modelId="{3548A701-C84A-494F-8D3D-503AE1939A32}" type="pres">
      <dgm:prSet presAssocID="{831D0382-AB9E-4BEA-A9A2-FE823EF1A81B}" presName="sibTrans" presStyleLbl="sibTrans2D1" presStyleIdx="0" presStyleCnt="3"/>
      <dgm:spPr/>
    </dgm:pt>
    <dgm:pt modelId="{DF66A024-DD9D-4B6A-A9E1-EE010D0760D9}" type="pres">
      <dgm:prSet presAssocID="{831D0382-AB9E-4BEA-A9A2-FE823EF1A81B}" presName="connectorText" presStyleLbl="sibTrans2D1" presStyleIdx="0" presStyleCnt="3"/>
      <dgm:spPr/>
    </dgm:pt>
    <dgm:pt modelId="{0783819E-FBBD-415A-BF37-095C0BB37AEE}" type="pres">
      <dgm:prSet presAssocID="{ABCB7743-DA1B-4E1B-8B8E-6F44C5052722}" presName="node" presStyleLbl="node1" presStyleIdx="1" presStyleCnt="4" custScaleX="110596">
        <dgm:presLayoutVars>
          <dgm:bulletEnabled val="1"/>
        </dgm:presLayoutVars>
      </dgm:prSet>
      <dgm:spPr/>
    </dgm:pt>
    <dgm:pt modelId="{3CDB40B5-9503-49E3-9CD8-7C2B93E54F96}" type="pres">
      <dgm:prSet presAssocID="{65D8E8EE-7FF3-4B4B-91F4-DE0664089072}" presName="sibTrans" presStyleLbl="sibTrans2D1" presStyleIdx="1" presStyleCnt="3"/>
      <dgm:spPr/>
    </dgm:pt>
    <dgm:pt modelId="{61F3F239-6670-4322-970C-D99214A80AD2}" type="pres">
      <dgm:prSet presAssocID="{65D8E8EE-7FF3-4B4B-91F4-DE0664089072}" presName="connectorText" presStyleLbl="sibTrans2D1" presStyleIdx="1" presStyleCnt="3"/>
      <dgm:spPr/>
    </dgm:pt>
    <dgm:pt modelId="{D11B13EB-43E8-4C51-80B7-2E9F85635CF8}" type="pres">
      <dgm:prSet presAssocID="{DFB546E6-1874-4B0A-B137-E1D301B5F358}" presName="node" presStyleLbl="node1" presStyleIdx="2" presStyleCnt="4">
        <dgm:presLayoutVars>
          <dgm:bulletEnabled val="1"/>
        </dgm:presLayoutVars>
      </dgm:prSet>
      <dgm:spPr/>
    </dgm:pt>
    <dgm:pt modelId="{A93503F2-E6D0-463D-8EDF-8D2AB5ECCF2F}" type="pres">
      <dgm:prSet presAssocID="{72B138BF-FA58-4F0C-9028-04FF7B22FA74}" presName="sibTrans" presStyleLbl="sibTrans2D1" presStyleIdx="2" presStyleCnt="3"/>
      <dgm:spPr/>
    </dgm:pt>
    <dgm:pt modelId="{48CFE3FE-2695-41C3-8100-1B296DD6DA0B}" type="pres">
      <dgm:prSet presAssocID="{72B138BF-FA58-4F0C-9028-04FF7B22FA74}" presName="connectorText" presStyleLbl="sibTrans2D1" presStyleIdx="2" presStyleCnt="3"/>
      <dgm:spPr/>
    </dgm:pt>
    <dgm:pt modelId="{767BDAED-AFFF-447D-AC8A-F35120A36F4D}" type="pres">
      <dgm:prSet presAssocID="{092B894C-634C-4306-B455-C8FD4903475E}" presName="node" presStyleLbl="node1" presStyleIdx="3" presStyleCnt="4">
        <dgm:presLayoutVars>
          <dgm:bulletEnabled val="1"/>
        </dgm:presLayoutVars>
      </dgm:prSet>
      <dgm:spPr/>
    </dgm:pt>
  </dgm:ptLst>
  <dgm:cxnLst>
    <dgm:cxn modelId="{2F302B3E-98C2-4A8E-89EB-72C52314D93A}" type="presOf" srcId="{6A56A2D5-7AD7-4427-B150-17DE57C6DCDA}" destId="{97F81EA6-E78A-4DFF-B9E8-0A208985981A}" srcOrd="0" destOrd="0" presId="urn:microsoft.com/office/officeart/2005/8/layout/process1"/>
    <dgm:cxn modelId="{6C0E044D-215D-4EE1-AEFF-A16C79B8CA6A}" type="presOf" srcId="{DFB546E6-1874-4B0A-B137-E1D301B5F358}" destId="{D11B13EB-43E8-4C51-80B7-2E9F85635CF8}" srcOrd="0" destOrd="0" presId="urn:microsoft.com/office/officeart/2005/8/layout/process1"/>
    <dgm:cxn modelId="{57A1D56E-19A8-4C28-8F91-09A3880BD8E1}" type="presOf" srcId="{831D0382-AB9E-4BEA-A9A2-FE823EF1A81B}" destId="{3548A701-C84A-494F-8D3D-503AE1939A32}" srcOrd="0" destOrd="0" presId="urn:microsoft.com/office/officeart/2005/8/layout/process1"/>
    <dgm:cxn modelId="{55131576-8F8B-4D73-AE26-A790E7A54FE5}" type="presOf" srcId="{65D8E8EE-7FF3-4B4B-91F4-DE0664089072}" destId="{3CDB40B5-9503-49E3-9CD8-7C2B93E54F96}" srcOrd="0" destOrd="0" presId="urn:microsoft.com/office/officeart/2005/8/layout/process1"/>
    <dgm:cxn modelId="{6EDA3C56-1E59-4C75-B461-6FBA066D4360}" srcId="{A128A6D1-12E9-4DDE-9B3F-87B24D1F5BE6}" destId="{ABCB7743-DA1B-4E1B-8B8E-6F44C5052722}" srcOrd="1" destOrd="0" parTransId="{51279F38-88F0-4BCB-BF26-F48939708F9E}" sibTransId="{65D8E8EE-7FF3-4B4B-91F4-DE0664089072}"/>
    <dgm:cxn modelId="{37C5C158-5883-4C45-8275-4AC151D06168}" type="presOf" srcId="{092B894C-634C-4306-B455-C8FD4903475E}" destId="{767BDAED-AFFF-447D-AC8A-F35120A36F4D}" srcOrd="0" destOrd="0" presId="urn:microsoft.com/office/officeart/2005/8/layout/process1"/>
    <dgm:cxn modelId="{F64CED84-FE71-4DEC-912D-6F3202C9E6E1}" type="presOf" srcId="{72B138BF-FA58-4F0C-9028-04FF7B22FA74}" destId="{A93503F2-E6D0-463D-8EDF-8D2AB5ECCF2F}" srcOrd="0" destOrd="0" presId="urn:microsoft.com/office/officeart/2005/8/layout/process1"/>
    <dgm:cxn modelId="{5929D091-A1B3-4F40-B2C9-6286DBA825FD}" type="presOf" srcId="{65D8E8EE-7FF3-4B4B-91F4-DE0664089072}" destId="{61F3F239-6670-4322-970C-D99214A80AD2}" srcOrd="1" destOrd="0" presId="urn:microsoft.com/office/officeart/2005/8/layout/process1"/>
    <dgm:cxn modelId="{A6E50E9F-E24B-44FE-AFCD-3BEA4FA12797}" type="presOf" srcId="{A128A6D1-12E9-4DDE-9B3F-87B24D1F5BE6}" destId="{59F1448D-E812-42F5-B62F-2EA60D3B2075}" srcOrd="0" destOrd="0" presId="urn:microsoft.com/office/officeart/2005/8/layout/process1"/>
    <dgm:cxn modelId="{6EA410B5-4032-4A5F-8E10-C115BA763B81}" type="presOf" srcId="{72B138BF-FA58-4F0C-9028-04FF7B22FA74}" destId="{48CFE3FE-2695-41C3-8100-1B296DD6DA0B}" srcOrd="1" destOrd="0" presId="urn:microsoft.com/office/officeart/2005/8/layout/process1"/>
    <dgm:cxn modelId="{20A27DC1-B55B-4A67-949A-A58A9AF64382}" srcId="{A128A6D1-12E9-4DDE-9B3F-87B24D1F5BE6}" destId="{092B894C-634C-4306-B455-C8FD4903475E}" srcOrd="3" destOrd="0" parTransId="{ABB14C57-0916-4191-8600-A80B978358C7}" sibTransId="{F63524BE-2015-490E-B07F-0FEC0C700F68}"/>
    <dgm:cxn modelId="{C048EAC1-4AEC-42CA-AD2F-6E2E527624D4}" srcId="{A128A6D1-12E9-4DDE-9B3F-87B24D1F5BE6}" destId="{DFB546E6-1874-4B0A-B137-E1D301B5F358}" srcOrd="2" destOrd="0" parTransId="{F56A3C1E-7525-4C7E-9639-B12FAE93509E}" sibTransId="{72B138BF-FA58-4F0C-9028-04FF7B22FA74}"/>
    <dgm:cxn modelId="{C74DBCDB-A7F7-4653-838B-192D250236C9}" type="presOf" srcId="{831D0382-AB9E-4BEA-A9A2-FE823EF1A81B}" destId="{DF66A024-DD9D-4B6A-A9E1-EE010D0760D9}" srcOrd="1" destOrd="0" presId="urn:microsoft.com/office/officeart/2005/8/layout/process1"/>
    <dgm:cxn modelId="{7F00F4DE-BAD5-42B6-BDB2-F66D8895AEBB}" type="presOf" srcId="{ABCB7743-DA1B-4E1B-8B8E-6F44C5052722}" destId="{0783819E-FBBD-415A-BF37-095C0BB37AEE}" srcOrd="0" destOrd="0" presId="urn:microsoft.com/office/officeart/2005/8/layout/process1"/>
    <dgm:cxn modelId="{B8735EE5-4693-4389-A6CC-5BDDEE9C29EC}" srcId="{A128A6D1-12E9-4DDE-9B3F-87B24D1F5BE6}" destId="{6A56A2D5-7AD7-4427-B150-17DE57C6DCDA}" srcOrd="0" destOrd="0" parTransId="{5188D622-411A-4386-B112-1B00DA975969}" sibTransId="{831D0382-AB9E-4BEA-A9A2-FE823EF1A81B}"/>
    <dgm:cxn modelId="{9AB6C954-A06C-4F09-A283-C48C7F6D95B6}" type="presParOf" srcId="{59F1448D-E812-42F5-B62F-2EA60D3B2075}" destId="{97F81EA6-E78A-4DFF-B9E8-0A208985981A}" srcOrd="0" destOrd="0" presId="urn:microsoft.com/office/officeart/2005/8/layout/process1"/>
    <dgm:cxn modelId="{83F67E44-0C01-45FB-8A29-92F5179C6E15}" type="presParOf" srcId="{59F1448D-E812-42F5-B62F-2EA60D3B2075}" destId="{3548A701-C84A-494F-8D3D-503AE1939A32}" srcOrd="1" destOrd="0" presId="urn:microsoft.com/office/officeart/2005/8/layout/process1"/>
    <dgm:cxn modelId="{A61DF1E4-567C-44CF-8B56-7AA579F5DCCE}" type="presParOf" srcId="{3548A701-C84A-494F-8D3D-503AE1939A32}" destId="{DF66A024-DD9D-4B6A-A9E1-EE010D0760D9}" srcOrd="0" destOrd="0" presId="urn:microsoft.com/office/officeart/2005/8/layout/process1"/>
    <dgm:cxn modelId="{379C9475-C5C1-45E9-9259-E47320FAC17F}" type="presParOf" srcId="{59F1448D-E812-42F5-B62F-2EA60D3B2075}" destId="{0783819E-FBBD-415A-BF37-095C0BB37AEE}" srcOrd="2" destOrd="0" presId="urn:microsoft.com/office/officeart/2005/8/layout/process1"/>
    <dgm:cxn modelId="{5DF4EFE1-373E-4F6A-9425-DBA97C2CD657}" type="presParOf" srcId="{59F1448D-E812-42F5-B62F-2EA60D3B2075}" destId="{3CDB40B5-9503-49E3-9CD8-7C2B93E54F96}" srcOrd="3" destOrd="0" presId="urn:microsoft.com/office/officeart/2005/8/layout/process1"/>
    <dgm:cxn modelId="{581A75FA-E910-4474-AB68-25D6CCC47953}" type="presParOf" srcId="{3CDB40B5-9503-49E3-9CD8-7C2B93E54F96}" destId="{61F3F239-6670-4322-970C-D99214A80AD2}" srcOrd="0" destOrd="0" presId="urn:microsoft.com/office/officeart/2005/8/layout/process1"/>
    <dgm:cxn modelId="{27D56AF5-FFB1-47C1-8EB8-D1412984DAD6}" type="presParOf" srcId="{59F1448D-E812-42F5-B62F-2EA60D3B2075}" destId="{D11B13EB-43E8-4C51-80B7-2E9F85635CF8}" srcOrd="4" destOrd="0" presId="urn:microsoft.com/office/officeart/2005/8/layout/process1"/>
    <dgm:cxn modelId="{0191DC99-05B6-4859-9F95-DF053A46D1B9}" type="presParOf" srcId="{59F1448D-E812-42F5-B62F-2EA60D3B2075}" destId="{A93503F2-E6D0-463D-8EDF-8D2AB5ECCF2F}" srcOrd="5" destOrd="0" presId="urn:microsoft.com/office/officeart/2005/8/layout/process1"/>
    <dgm:cxn modelId="{25BE78AD-00C5-4665-B866-B3CCB76D22D4}" type="presParOf" srcId="{A93503F2-E6D0-463D-8EDF-8D2AB5ECCF2F}" destId="{48CFE3FE-2695-41C3-8100-1B296DD6DA0B}" srcOrd="0" destOrd="0" presId="urn:microsoft.com/office/officeart/2005/8/layout/process1"/>
    <dgm:cxn modelId="{ABC28DA2-8638-4735-A705-61476E501B31}" type="presParOf" srcId="{59F1448D-E812-42F5-B62F-2EA60D3B2075}" destId="{767BDAED-AFFF-447D-AC8A-F35120A36F4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1EA6-E78A-4DFF-B9E8-0A208985981A}">
      <dsp:nvSpPr>
        <dsp:cNvPr id="0" name=""/>
        <dsp:cNvSpPr/>
      </dsp:nvSpPr>
      <dsp:spPr>
        <a:xfrm>
          <a:off x="6523" y="1562102"/>
          <a:ext cx="1970645" cy="123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Khởi</a:t>
          </a:r>
          <a:r>
            <a:rPr lang="en-US" sz="1800" kern="1200" dirty="0"/>
            <a:t> </a:t>
          </a:r>
          <a:r>
            <a:rPr lang="en-US" sz="1800" kern="1200" dirty="0" err="1"/>
            <a:t>tạo</a:t>
          </a:r>
          <a:r>
            <a:rPr lang="en-US" sz="1800" kern="1200" dirty="0"/>
            <a:t> </a:t>
          </a:r>
          <a:r>
            <a:rPr lang="en-US" sz="1800" kern="1200" dirty="0" err="1"/>
            <a:t>nguồn</a:t>
          </a:r>
          <a:r>
            <a:rPr lang="en-US" sz="1800" kern="1200" dirty="0"/>
            <a:t> </a:t>
          </a:r>
          <a:r>
            <a:rPr lang="en-US" sz="1800" kern="1200" dirty="0" err="1"/>
            <a:t>xung</a:t>
          </a:r>
          <a:r>
            <a:rPr lang="en-US" sz="1800" kern="1200" dirty="0"/>
            <a:t> timer 1 lấy từ chân T1CKI, </a:t>
          </a:r>
          <a:r>
            <a:rPr lang="en-US" sz="1800" kern="1200" dirty="0" err="1"/>
            <a:t>bộ</a:t>
          </a:r>
          <a:r>
            <a:rPr lang="en-US" sz="1800" kern="1200" dirty="0"/>
            <a:t> chia </a:t>
          </a:r>
          <a:r>
            <a:rPr lang="en-US" sz="1800" kern="1200" dirty="0" err="1"/>
            <a:t>trước</a:t>
          </a:r>
          <a:r>
            <a:rPr lang="en-US" sz="1800" kern="1200" dirty="0"/>
            <a:t> 1</a:t>
          </a:r>
        </a:p>
      </dsp:txBody>
      <dsp:txXfrm>
        <a:off x="42777" y="1598356"/>
        <a:ext cx="1898137" cy="1165303"/>
      </dsp:txXfrm>
    </dsp:sp>
    <dsp:sp modelId="{3548A701-C84A-494F-8D3D-503AE1939A32}">
      <dsp:nvSpPr>
        <dsp:cNvPr id="0" name=""/>
        <dsp:cNvSpPr/>
      </dsp:nvSpPr>
      <dsp:spPr>
        <a:xfrm>
          <a:off x="2174233" y="1936647"/>
          <a:ext cx="417776" cy="488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74233" y="2034391"/>
        <a:ext cx="292443" cy="293232"/>
      </dsp:txXfrm>
    </dsp:sp>
    <dsp:sp modelId="{0783819E-FBBD-415A-BF37-095C0BB37AEE}">
      <dsp:nvSpPr>
        <dsp:cNvPr id="0" name=""/>
        <dsp:cNvSpPr/>
      </dsp:nvSpPr>
      <dsp:spPr>
        <a:xfrm>
          <a:off x="2765427" y="1562102"/>
          <a:ext cx="2179454" cy="123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Bắt </a:t>
          </a:r>
          <a:r>
            <a:rPr lang="en-US" sz="1800" kern="1200" dirty="0" err="1"/>
            <a:t>đầu</a:t>
          </a:r>
          <a:r>
            <a:rPr lang="en-US" sz="1800" kern="1200" dirty="0"/>
            <a:t> </a:t>
          </a:r>
          <a:r>
            <a:rPr lang="en-US" sz="1800" kern="1200" dirty="0" err="1"/>
            <a:t>cho</a:t>
          </a:r>
          <a:r>
            <a:rPr lang="en-US" sz="1800" kern="1200" dirty="0"/>
            <a:t> timer 1 </a:t>
          </a:r>
          <a:r>
            <a:rPr lang="en-US" sz="1800" kern="1200" dirty="0" err="1"/>
            <a:t>đếm</a:t>
          </a:r>
          <a:r>
            <a:rPr lang="en-US" sz="1800" kern="1200" dirty="0"/>
            <a:t> từ 0 (</a:t>
          </a:r>
          <a:r>
            <a:rPr lang="en-US" sz="1800" kern="1200" dirty="0" err="1"/>
            <a:t>đặt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</a:t>
          </a:r>
          <a:r>
            <a:rPr lang="en-US" sz="1800" kern="1200" dirty="0" err="1"/>
            <a:t>trị</a:t>
          </a:r>
          <a:r>
            <a:rPr lang="en-US" sz="1800" kern="1200" dirty="0"/>
            <a:t> TMR1 = 0)</a:t>
          </a:r>
        </a:p>
      </dsp:txBody>
      <dsp:txXfrm>
        <a:off x="2801681" y="1598356"/>
        <a:ext cx="2106946" cy="1165303"/>
      </dsp:txXfrm>
    </dsp:sp>
    <dsp:sp modelId="{3CDB40B5-9503-49E3-9CD8-7C2B93E54F96}">
      <dsp:nvSpPr>
        <dsp:cNvPr id="0" name=""/>
        <dsp:cNvSpPr/>
      </dsp:nvSpPr>
      <dsp:spPr>
        <a:xfrm>
          <a:off x="5141946" y="1936647"/>
          <a:ext cx="417776" cy="488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141946" y="2034391"/>
        <a:ext cx="292443" cy="293232"/>
      </dsp:txXfrm>
    </dsp:sp>
    <dsp:sp modelId="{D11B13EB-43E8-4C51-80B7-2E9F85635CF8}">
      <dsp:nvSpPr>
        <dsp:cNvPr id="0" name=""/>
        <dsp:cNvSpPr/>
      </dsp:nvSpPr>
      <dsp:spPr>
        <a:xfrm>
          <a:off x="5733140" y="1562102"/>
          <a:ext cx="1970645" cy="123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Tạo</a:t>
          </a:r>
          <a:r>
            <a:rPr lang="en-US" sz="1800" kern="1200" dirty="0"/>
            <a:t> 1 </a:t>
          </a:r>
          <a:r>
            <a:rPr lang="en-US" sz="1800" kern="1200" dirty="0" err="1"/>
            <a:t>biến</a:t>
          </a:r>
          <a:r>
            <a:rPr lang="en-US" sz="1800" kern="1200" dirty="0"/>
            <a:t> </a:t>
          </a:r>
          <a:r>
            <a:rPr lang="en-US" sz="1800" kern="1200" dirty="0" err="1"/>
            <a:t>lưu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</a:t>
          </a:r>
          <a:r>
            <a:rPr lang="en-US" sz="1800" kern="1200" dirty="0" err="1"/>
            <a:t>trị</a:t>
          </a:r>
          <a:r>
            <a:rPr lang="en-US" sz="1800" kern="1200" dirty="0"/>
            <a:t> trong </a:t>
          </a:r>
          <a:r>
            <a:rPr lang="en-US" sz="1800" kern="1200" dirty="0" err="1"/>
            <a:t>thanh</a:t>
          </a:r>
          <a:r>
            <a:rPr lang="en-US" sz="1800" kern="1200" dirty="0"/>
            <a:t> </a:t>
          </a:r>
          <a:r>
            <a:rPr lang="en-US" sz="1800" kern="1200" dirty="0" err="1"/>
            <a:t>ghi</a:t>
          </a:r>
          <a:r>
            <a:rPr lang="en-US" sz="1800" kern="1200" dirty="0"/>
            <a:t> TMR1H:TMR1L</a:t>
          </a:r>
        </a:p>
      </dsp:txBody>
      <dsp:txXfrm>
        <a:off x="5769394" y="1598356"/>
        <a:ext cx="1898137" cy="1165303"/>
      </dsp:txXfrm>
    </dsp:sp>
    <dsp:sp modelId="{A93503F2-E6D0-463D-8EDF-8D2AB5ECCF2F}">
      <dsp:nvSpPr>
        <dsp:cNvPr id="0" name=""/>
        <dsp:cNvSpPr/>
      </dsp:nvSpPr>
      <dsp:spPr>
        <a:xfrm>
          <a:off x="7900850" y="1936647"/>
          <a:ext cx="417776" cy="488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00850" y="2034391"/>
        <a:ext cx="292443" cy="293232"/>
      </dsp:txXfrm>
    </dsp:sp>
    <dsp:sp modelId="{767BDAED-AFFF-447D-AC8A-F35120A36F4D}">
      <dsp:nvSpPr>
        <dsp:cNvPr id="0" name=""/>
        <dsp:cNvSpPr/>
      </dsp:nvSpPr>
      <dsp:spPr>
        <a:xfrm>
          <a:off x="8492043" y="1562102"/>
          <a:ext cx="1970645" cy="123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Hiển</a:t>
          </a:r>
          <a:r>
            <a:rPr lang="en-US" sz="1800" kern="1200" dirty="0"/>
            <a:t> </a:t>
          </a:r>
          <a:r>
            <a:rPr lang="en-US" sz="1800" kern="1200" dirty="0" err="1"/>
            <a:t>thị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 </a:t>
          </a:r>
          <a:r>
            <a:rPr lang="en-US" sz="1800" kern="1200" dirty="0" err="1"/>
            <a:t>đếm</a:t>
          </a:r>
          <a:r>
            <a:rPr lang="en-US" sz="1800" kern="1200" dirty="0"/>
            <a:t> </a:t>
          </a:r>
        </a:p>
      </dsp:txBody>
      <dsp:txXfrm>
        <a:off x="8528297" y="1598356"/>
        <a:ext cx="1898137" cy="1165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32D01-32A1-4FC5-BFD7-4F2D08BB00B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388BA-7DC9-4D24-8F20-AE010DF3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Xin chào, video này mình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timer 1, 1 timer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biệt của </a:t>
            </a:r>
            <a:r>
              <a:rPr lang="en-US" dirty="0" err="1"/>
              <a:t>vđk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BA-7DC9-4D24-8F20-AE010DF32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Timer 1 là 1 </a:t>
            </a:r>
            <a:r>
              <a:rPr lang="en-US" dirty="0" err="1"/>
              <a:t>bộ</a:t>
            </a:r>
            <a:r>
              <a:rPr lang="en-US" dirty="0"/>
              <a:t> timer 16bit, cũng giống như TMR0 thì tmr1 có thể chọn đc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thông qua chân T1CKI</a:t>
            </a:r>
          </a:p>
          <a:p>
            <a:r>
              <a:rPr lang="en-US" dirty="0"/>
              <a:t>TMR1 có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trước</a:t>
            </a:r>
            <a:r>
              <a:rPr lang="en-US" dirty="0"/>
              <a:t>, </a:t>
            </a:r>
          </a:p>
          <a:p>
            <a:r>
              <a:rPr lang="en-US" dirty="0"/>
              <a:t>Tương tự như tmr0 thì tmr1 có thể phạt hiện </a:t>
            </a:r>
            <a:r>
              <a:rPr lang="en-US" dirty="0" err="1"/>
              <a:t>ngắt</a:t>
            </a:r>
            <a:r>
              <a:rPr lang="en-US" dirty="0"/>
              <a:t> khi có trận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từ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BA-7DC9-4D24-8F20-AE010DF32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là </a:t>
            </a:r>
            <a:r>
              <a:rPr lang="en-US" dirty="0" err="1"/>
              <a:t>hoạt</a:t>
            </a:r>
            <a:r>
              <a:rPr lang="en-US" dirty="0"/>
              <a:t> động tích </a:t>
            </a:r>
            <a:r>
              <a:rPr lang="en-US" dirty="0" err="1"/>
              <a:t>cực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hay </a:t>
            </a:r>
            <a:r>
              <a:rPr lang="en-US" dirty="0" err="1"/>
              <a:t>thấp</a:t>
            </a:r>
            <a:endParaRPr lang="en-US" dirty="0"/>
          </a:p>
          <a:p>
            <a:r>
              <a:rPr lang="en-US" dirty="0"/>
              <a:t>TMR1GE: = 1 thì T1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gate, còn ko thì nó </a:t>
            </a:r>
            <a:r>
              <a:rPr lang="en-US" dirty="0" err="1"/>
              <a:t>sẽ</a:t>
            </a:r>
            <a:r>
              <a:rPr lang="en-US" dirty="0"/>
              <a:t> luôn </a:t>
            </a:r>
            <a:r>
              <a:rPr lang="en-US" dirty="0" err="1"/>
              <a:t>đếm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BA-7DC9-4D24-8F20-AE010DF32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Bộ</a:t>
            </a:r>
            <a:r>
              <a:rPr lang="en-US" dirty="0"/>
              <a:t> chia trc 1,2,3,8 tương </a:t>
            </a:r>
            <a:r>
              <a:rPr lang="en-US" dirty="0" err="1"/>
              <a:t>ứng</a:t>
            </a:r>
            <a:r>
              <a:rPr lang="en-US" dirty="0"/>
              <a:t> 0,1,2,3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BA-7DC9-4D24-8F20-AE010DF32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3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BA-7DC9-4D24-8F20-AE010DF32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0E36-E2F4-4693-B590-33BE3D23E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90538-0740-4E54-9B32-13B67B700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CA8D-2DD2-4A84-AEAA-376B39C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AB51-5EC7-44F5-AB0B-1D91DFEB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2CEB-9664-4BB9-95C7-9DB49B9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03EE-E534-4AD3-851E-0A149A46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7D9C9-0711-42DC-82F1-F9D71B49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8D95A-7CBD-4C02-9EF6-880A18C7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6359-070B-4111-AA8C-AC0B7EC9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A1E7-C3AB-431F-9AA2-8698E5B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5FAC1-0D1A-4D65-9A35-70B745728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FE987-3748-4790-BD72-607C2FBB1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7C40-5CB7-4786-B582-D2981465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2476-C5E8-433B-BF63-57E65C9A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020-F8B3-4C5F-9BCD-73CBB1EC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27B0-894A-41C1-AA32-F4E722DC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6AC2-7FB2-40F1-AF50-E0850334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0EF1-CAF1-4644-968E-4776719E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08CB-EADA-4A50-AC2F-8F059667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B478-2F01-41AC-97C2-9677DB72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E1AB-7C13-4E3C-9658-4FE47D6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3892-277D-41CB-84C2-8D1742B2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9FBF-BA56-470C-BA6D-828F0C45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579A-084B-45DD-AA82-3A7CF4D0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E2AA-2901-4491-B42E-ACD3F1D9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2D42-7299-4348-8686-A8B6D44B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EB30-5433-4286-9148-40537A391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52AA4-DAB7-438A-8E67-66C8EF40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93F4-F8B3-4DDA-AD30-B6161254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F842-DACD-4FF0-A82E-204E4FA2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52FB-B5EE-485A-AE4A-9FEEC05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1911-8A7D-4707-A3A5-BD2534DF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A00E-29D5-4011-BD03-813503BB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12615-9A16-4356-897A-CF1572F7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87701-C722-487E-AC57-0F3473326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4A4D9-EA81-42FD-A53D-E6D40672B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B7AE-5ADB-4365-B403-272DEC56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9AD96-6ED7-4C2B-9A01-182ADB6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94222-FEAB-4A47-9BC3-EAC22188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3FD-5BD7-48C1-B515-2266B77C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0A0E3-61DC-4511-92BC-16654687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31EEC-37A9-4F75-BD47-544276A2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03717-891E-4005-9995-A1FE20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0858E-B9DF-418E-A28E-C55E4A78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D7317-BC4C-4C86-A80A-04F03ECC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74078-8CEA-4A2F-9069-5426E4F8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A63F-B005-4792-8A6F-EF254CAF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CE5E-D976-47D8-AE0F-87C58D90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4FDA4-939F-4BD2-94DF-61CFCF83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5E723-8F3D-4BBE-917B-7D022F4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7D68-8077-4B69-9083-E6446545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D7D1-F322-46FD-8A5C-56A643F9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E802-F76B-4D4D-ABD0-68825B9A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0B6F-B83C-4682-8717-B0FD345F0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AE0C-F5BF-466C-80EE-A663FF51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AC4D8-1576-4DEA-B095-340674A9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FBD02-5C17-41DD-81CE-28B72C9D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5962-EE61-4C6F-AFA3-730CCF37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8EC11-F0F7-43AE-9470-6A16DCB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3D0F-8FCE-4FA4-A669-C2E4A5E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DCEC-2117-4CB2-9ABD-843C9CF4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7F98-FA8F-467D-8C1B-7BBF29CFC07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5048D-49A6-4005-9C2F-FB80F0553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6566-F455-42A6-9977-9C0F6FD3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20D9-6E37-4E19-BD56-88C5CB6A23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1A36BA78-065E-430C-98E8-63AEBE377F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7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5D26C8-C2A4-4227-AD2A-7CDF470EB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Bài 11: Timer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65EAE3-A1A4-45D1-A18B-4FAF6C597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22301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740FC7-9288-47C4-A29C-A5D3146F63C3}"/>
              </a:ext>
            </a:extLst>
          </p:cNvPr>
          <p:cNvSpPr txBox="1">
            <a:spLocks/>
          </p:cNvSpPr>
          <p:nvPr/>
        </p:nvSpPr>
        <p:spPr>
          <a:xfrm>
            <a:off x="2747043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Timer 1 trong PIC16F887</a:t>
            </a:r>
          </a:p>
        </p:txBody>
      </p:sp>
    </p:spTree>
    <p:extLst>
      <p:ext uri="{BB962C8B-B14F-4D97-AF65-F5344CB8AC3E}">
        <p14:creationId xmlns:p14="http://schemas.microsoft.com/office/powerpoint/2010/main" val="21095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FDDE8D44-DF5C-4A93-ABED-4CB2F2E005BF}"/>
              </a:ext>
            </a:extLst>
          </p:cNvPr>
          <p:cNvSpPr txBox="1">
            <a:spLocks/>
          </p:cNvSpPr>
          <p:nvPr/>
        </p:nvSpPr>
        <p:spPr>
          <a:xfrm>
            <a:off x="488950" y="570810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Timer 1 trong PIC16F887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18BF984-6CB3-4758-B029-C2D0F5132D6E}"/>
              </a:ext>
            </a:extLst>
          </p:cNvPr>
          <p:cNvSpPr txBox="1">
            <a:spLocks/>
          </p:cNvSpPr>
          <p:nvPr/>
        </p:nvSpPr>
        <p:spPr>
          <a:xfrm>
            <a:off x="1564316" y="1470991"/>
            <a:ext cx="10094284" cy="4548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Arial (Body)"/>
              </a:rPr>
              <a:t>Timer 1 là 1 bộ timer 16 bit</a:t>
            </a:r>
            <a:endParaRPr lang="en-US" sz="2400" dirty="0">
              <a:latin typeface="Arial (Body)"/>
            </a:endParaRPr>
          </a:p>
          <a:p>
            <a:r>
              <a:rPr lang="en-US" sz="2400" dirty="0">
                <a:latin typeface="Arial (Body)"/>
              </a:rPr>
              <a:t>C</a:t>
            </a:r>
            <a:r>
              <a:rPr lang="vi-VN" sz="2400" dirty="0">
                <a:latin typeface="Arial (Body)"/>
              </a:rPr>
              <a:t>ó thể chọn được nguồn xung là nội hay ngoại (thông qua chân T1CKI)</a:t>
            </a:r>
          </a:p>
          <a:p>
            <a:r>
              <a:rPr lang="vi-VN" sz="2400" dirty="0">
                <a:latin typeface="Arial (Body)"/>
              </a:rPr>
              <a:t>Có bộ chia trước </a:t>
            </a:r>
            <a:r>
              <a:rPr lang="en-US" sz="2400" dirty="0">
                <a:latin typeface="Arial (Body)"/>
              </a:rPr>
              <a:t>1,2,4,8</a:t>
            </a:r>
            <a:endParaRPr lang="vi-VN" sz="2400" dirty="0">
              <a:latin typeface="Arial (Body)"/>
            </a:endParaRPr>
          </a:p>
          <a:p>
            <a:r>
              <a:rPr lang="vi-VN" sz="2400" dirty="0">
                <a:latin typeface="Arial (Body)"/>
              </a:rPr>
              <a:t>Có phát hiện ngắt khi tràn bộ đếm từ 0xFFFF về 0x0000</a:t>
            </a:r>
          </a:p>
          <a:p>
            <a:r>
              <a:rPr lang="vi-VN" sz="2400" dirty="0">
                <a:latin typeface="Arial (Body)"/>
              </a:rPr>
              <a:t>Hoạt động ở cả 2 chế độ đồng bộ và không đồng bộ</a:t>
            </a:r>
          </a:p>
          <a:p>
            <a:r>
              <a:rPr lang="vi-VN" sz="2400" dirty="0">
                <a:latin typeface="Arial (Body)"/>
              </a:rPr>
              <a:t>Chế độ</a:t>
            </a:r>
            <a:r>
              <a:rPr lang="en-US" sz="2400" dirty="0">
                <a:latin typeface="Arial (Body)"/>
              </a:rPr>
              <a:t>:</a:t>
            </a:r>
            <a:r>
              <a:rPr lang="vi-VN" sz="2400" dirty="0">
                <a:latin typeface="Arial (Body)"/>
              </a:rPr>
              <a:t> định thời,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đếm</a:t>
            </a:r>
            <a:r>
              <a:rPr lang="en-US" sz="2400" dirty="0">
                <a:latin typeface="Arial (Body)"/>
              </a:rPr>
              <a:t>,</a:t>
            </a:r>
            <a:r>
              <a:rPr lang="vi-VN" sz="2400" dirty="0">
                <a:latin typeface="Arial (Body)"/>
              </a:rPr>
              <a:t> </a:t>
            </a:r>
            <a:r>
              <a:rPr lang="en-US" sz="2400" dirty="0">
                <a:latin typeface="Arial (Body)"/>
              </a:rPr>
              <a:t>bắt </a:t>
            </a:r>
            <a:r>
              <a:rPr lang="en-US" sz="2400" dirty="0" err="1">
                <a:latin typeface="Arial (Body)"/>
              </a:rPr>
              <a:t>xung</a:t>
            </a:r>
            <a:r>
              <a:rPr lang="vi-VN" sz="2400" dirty="0">
                <a:latin typeface="Arial (Body)"/>
              </a:rPr>
              <a:t>/ </a:t>
            </a:r>
            <a:r>
              <a:rPr lang="en-US" sz="2400" dirty="0">
                <a:latin typeface="Arial (Body)"/>
              </a:rPr>
              <a:t>so </a:t>
            </a:r>
            <a:r>
              <a:rPr lang="en-US" sz="2400" dirty="0" err="1">
                <a:latin typeface="Arial (Body)"/>
              </a:rPr>
              <a:t>sánh</a:t>
            </a:r>
            <a:endParaRPr lang="en-US" sz="2400" dirty="0">
              <a:latin typeface="Arial (Body)"/>
            </a:endParaRPr>
          </a:p>
          <a:p>
            <a:r>
              <a:rPr lang="en-US" sz="2400" dirty="0">
                <a:latin typeface="Arial (Body)"/>
              </a:rPr>
              <a:t>Có bit </a:t>
            </a:r>
            <a:r>
              <a:rPr lang="en-US" sz="2400" dirty="0" err="1">
                <a:latin typeface="Arial (Body)"/>
              </a:rPr>
              <a:t>cho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phép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đếm</a:t>
            </a:r>
            <a:r>
              <a:rPr lang="en-US" sz="2400" dirty="0">
                <a:latin typeface="Arial (Body)"/>
              </a:rPr>
              <a:t>/ </a:t>
            </a:r>
            <a:r>
              <a:rPr lang="en-US" sz="2400" dirty="0" err="1">
                <a:latin typeface="Arial (Body)"/>
              </a:rPr>
              <a:t>ngừng</a:t>
            </a:r>
            <a:endParaRPr lang="vi-VN" sz="2400" dirty="0">
              <a:latin typeface="Arial (Body)"/>
            </a:endParaRPr>
          </a:p>
          <a:p>
            <a:endParaRPr lang="en-US" sz="2400" dirty="0">
              <a:latin typeface="Arial (Body)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7072AB-B946-45FC-BBEF-D00AD719703B}"/>
              </a:ext>
            </a:extLst>
          </p:cNvPr>
          <p:cNvSpPr txBox="1">
            <a:spLocks/>
          </p:cNvSpPr>
          <p:nvPr/>
        </p:nvSpPr>
        <p:spPr>
          <a:xfrm>
            <a:off x="11404600" y="64674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F5FF48-15B3-4826-B8C1-0303ACB4680B}"/>
              </a:ext>
            </a:extLst>
          </p:cNvPr>
          <p:cNvSpPr txBox="1">
            <a:spLocks/>
          </p:cNvSpPr>
          <p:nvPr/>
        </p:nvSpPr>
        <p:spPr>
          <a:xfrm>
            <a:off x="9779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Sơ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đồ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khối</a:t>
            </a:r>
            <a:r>
              <a:rPr lang="en-US" b="1" dirty="0">
                <a:solidFill>
                  <a:schemeClr val="accent5"/>
                </a:solidFill>
              </a:rPr>
              <a:t> timer 1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032D019-75CE-491D-B595-59F6991ED654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9BFF77F-1959-4B29-8497-AE8A1841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3" y="1261018"/>
            <a:ext cx="6982159" cy="5236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6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F779D-AFCF-40A5-9B6F-B20BECD99050}"/>
              </a:ext>
            </a:extLst>
          </p:cNvPr>
          <p:cNvSpPr txBox="1">
            <a:spLocks/>
          </p:cNvSpPr>
          <p:nvPr/>
        </p:nvSpPr>
        <p:spPr>
          <a:xfrm>
            <a:off x="977900" y="394593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Thanh </a:t>
            </a:r>
            <a:r>
              <a:rPr lang="en-US" b="1" dirty="0" err="1">
                <a:solidFill>
                  <a:schemeClr val="accent5"/>
                </a:solidFill>
              </a:rPr>
              <a:t>ghi</a:t>
            </a:r>
            <a:r>
              <a:rPr lang="en-US" b="1" dirty="0">
                <a:solidFill>
                  <a:schemeClr val="accent5"/>
                </a:solidFill>
              </a:rPr>
              <a:t> T1CON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BC413F9-6384-4815-84B8-A2D5F4CB63EE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61133-6C8F-43B0-A515-0CB1D3FB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1" y="1621381"/>
            <a:ext cx="10012135" cy="1397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503A7-DE33-4FB9-955C-4FC5C90E85C9}"/>
              </a:ext>
            </a:extLst>
          </p:cNvPr>
          <p:cNvSpPr txBox="1"/>
          <p:nvPr/>
        </p:nvSpPr>
        <p:spPr>
          <a:xfrm>
            <a:off x="1993901" y="3325335"/>
            <a:ext cx="915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7: Bit đảo cổng của timer 1 (T1GINV)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6: Bit cho phép cổng của timer 1 (TMR1GE)</a:t>
            </a:r>
            <a:r>
              <a:rPr lang="en-US" dirty="0"/>
              <a:t>,</a:t>
            </a:r>
            <a:r>
              <a:rPr lang="vi-VN" dirty="0"/>
              <a:t> bit này chỉ có tác dụng khi </a:t>
            </a:r>
            <a:r>
              <a:rPr lang="en-US" dirty="0"/>
              <a:t>mà bit </a:t>
            </a:r>
            <a:r>
              <a:rPr lang="vi-VN" dirty="0"/>
              <a:t>TMR1ON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5-4: Các bit chọn bộ chia trước timer 1 (T1CKPS1, T1CKPS0)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3: bit cho phép bộ dao động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low-power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timer 1 (T1OSCEN)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2: Bit đồng bộ ngõ vào xung clock ngoại timer 1 (T1SYNC), bit này chỉ có tác dụng khi TMR1CS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1: Bit chọn nguồn xung timer 1 (TMR1CS)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Bit 0: Bit điều khiển timer 1 (TMR1ON)</a:t>
            </a:r>
          </a:p>
          <a:p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921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9E06A8F-4E8F-4771-946C-FA02914D75E4}"/>
              </a:ext>
            </a:extLst>
          </p:cNvPr>
          <p:cNvSpPr txBox="1">
            <a:spLocks/>
          </p:cNvSpPr>
          <p:nvPr/>
        </p:nvSpPr>
        <p:spPr>
          <a:xfrm>
            <a:off x="2733791" y="2999472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II.Ứng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timer 1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2F68E92-5D6C-40B1-A4C7-8BB241869446}"/>
              </a:ext>
            </a:extLst>
          </p:cNvPr>
          <p:cNvSpPr txBox="1">
            <a:spLocks/>
          </p:cNvSpPr>
          <p:nvPr/>
        </p:nvSpPr>
        <p:spPr>
          <a:xfrm>
            <a:off x="11391348" y="6228936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5EFC41-F270-4C91-A182-E5DEB2703F1F}"/>
              </a:ext>
            </a:extLst>
          </p:cNvPr>
          <p:cNvSpPr txBox="1">
            <a:spLocks/>
          </p:cNvSpPr>
          <p:nvPr/>
        </p:nvSpPr>
        <p:spPr>
          <a:xfrm>
            <a:off x="955813" y="5429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Ứng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dụng</a:t>
            </a:r>
            <a:r>
              <a:rPr lang="en-US" b="1" dirty="0">
                <a:solidFill>
                  <a:schemeClr val="accent5"/>
                </a:solidFill>
              </a:rPr>
              <a:t> timer 1 </a:t>
            </a:r>
            <a:r>
              <a:rPr lang="en-US" b="1" dirty="0" err="1">
                <a:solidFill>
                  <a:schemeClr val="accent5"/>
                </a:solidFill>
              </a:rPr>
              <a:t>đếm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xung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ngoại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E57F2C6-54CB-4E0D-9DA3-951EFE2B8265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CD3ACC8-4331-4D20-87DE-2F139E787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197912"/>
              </p:ext>
            </p:extLst>
          </p:nvPr>
        </p:nvGraphicFramePr>
        <p:xfrm>
          <a:off x="1459950" y="1515757"/>
          <a:ext cx="10469213" cy="436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81EA6-E78A-4DFF-B9E8-0A2089859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97F81EA6-E78A-4DFF-B9E8-0A20898598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48A701-C84A-494F-8D3D-503AE1939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548A701-C84A-494F-8D3D-503AE1939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83819E-FBBD-415A-BF37-095C0BB37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783819E-FBBD-415A-BF37-095C0BB37A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DB40B5-9503-49E3-9CD8-7C2B93E54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3CDB40B5-9503-49E3-9CD8-7C2B93E54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1B13EB-43E8-4C51-80B7-2E9F85635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D11B13EB-43E8-4C51-80B7-2E9F85635C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3503F2-E6D0-463D-8EDF-8D2AB5ECC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A93503F2-E6D0-463D-8EDF-8D2AB5ECC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7BDAED-AFFF-447D-AC8A-F35120A36F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767BDAED-AFFF-447D-AC8A-F35120A36F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22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411</Words>
  <Application>Microsoft Office PowerPoint</Application>
  <PresentationFormat>Widescreen</PresentationFormat>
  <Paragraphs>50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(Body)</vt:lpstr>
      <vt:lpstr>Calibri</vt:lpstr>
      <vt:lpstr>Calibri Light</vt:lpstr>
      <vt:lpstr>Trebuchet MS</vt:lpstr>
      <vt:lpstr>Office Theme</vt:lpstr>
      <vt:lpstr>Bài 11: Timer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12: Timer 1</dc:title>
  <dc:creator>Tran Tuan Anh 20172949</dc:creator>
  <cp:lastModifiedBy>Tran Tuan Anh 20172949</cp:lastModifiedBy>
  <cp:revision>13</cp:revision>
  <dcterms:created xsi:type="dcterms:W3CDTF">2021-03-20T08:18:55Z</dcterms:created>
  <dcterms:modified xsi:type="dcterms:W3CDTF">2021-04-20T08:58:15Z</dcterms:modified>
</cp:coreProperties>
</file>