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2" r:id="rId2"/>
    <p:sldId id="353" r:id="rId3"/>
    <p:sldId id="354" r:id="rId4"/>
    <p:sldId id="355" r:id="rId5"/>
    <p:sldId id="356" r:id="rId6"/>
    <p:sldId id="357" r:id="rId7"/>
    <p:sldId id="359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6B2B4-EDCA-46BF-A0BE-6A375CD542ED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A88E7-8883-481F-926E-089466408D95}">
      <dgm:prSet phldrT="[Text]"/>
      <dgm:spPr/>
      <dgm:t>
        <a:bodyPr/>
        <a:lstStyle/>
        <a:p>
          <a:r>
            <a:rPr lang="en-US" dirty="0" err="1"/>
            <a:t>Nối</a:t>
          </a:r>
          <a:r>
            <a:rPr lang="en-US" dirty="0"/>
            <a:t> mạch như </a:t>
          </a:r>
          <a:r>
            <a:rPr lang="en-US" dirty="0" err="1"/>
            <a:t>sơ</a:t>
          </a:r>
          <a:r>
            <a:rPr lang="en-US" dirty="0"/>
            <a:t> </a:t>
          </a:r>
          <a:r>
            <a:rPr lang="en-US" dirty="0" err="1"/>
            <a:t>đồ</a:t>
          </a:r>
          <a:r>
            <a:rPr lang="en-US" dirty="0"/>
            <a:t> trên</a:t>
          </a:r>
        </a:p>
      </dgm:t>
    </dgm:pt>
    <dgm:pt modelId="{D63FE142-9842-4989-982F-A5C33D9EE2D4}" type="parTrans" cxnId="{FF9EF4C6-EB8F-40A4-A053-1270F2FAF2FA}">
      <dgm:prSet/>
      <dgm:spPr/>
      <dgm:t>
        <a:bodyPr/>
        <a:lstStyle/>
        <a:p>
          <a:endParaRPr lang="en-US"/>
        </a:p>
      </dgm:t>
    </dgm:pt>
    <dgm:pt modelId="{974538AB-6B84-46FB-819A-075B4C29B4CA}" type="sibTrans" cxnId="{FF9EF4C6-EB8F-40A4-A053-1270F2FAF2FA}">
      <dgm:prSet/>
      <dgm:spPr/>
      <dgm:t>
        <a:bodyPr/>
        <a:lstStyle/>
        <a:p>
          <a:endParaRPr lang="en-US"/>
        </a:p>
      </dgm:t>
    </dgm:pt>
    <dgm:pt modelId="{6F988822-A225-4B56-B0B8-7A2DF084C162}">
      <dgm:prSet phldrT="[Text]"/>
      <dgm:spPr/>
      <dgm:t>
        <a:bodyPr/>
        <a:lstStyle/>
        <a:p>
          <a:r>
            <a:rPr lang="en-US" dirty="0" err="1"/>
            <a:t>Cấu</a:t>
          </a:r>
          <a:r>
            <a:rPr lang="en-US" dirty="0"/>
            <a:t> hình input </a:t>
          </a:r>
          <a:r>
            <a:rPr lang="en-US" dirty="0" err="1"/>
            <a:t>cho</a:t>
          </a:r>
          <a:r>
            <a:rPr lang="en-US" dirty="0"/>
            <a:t> chân Echo, output </a:t>
          </a:r>
          <a:r>
            <a:rPr lang="en-US" dirty="0" err="1"/>
            <a:t>cho</a:t>
          </a:r>
          <a:r>
            <a:rPr lang="en-US" dirty="0"/>
            <a:t> chân Trigger</a:t>
          </a:r>
        </a:p>
      </dgm:t>
    </dgm:pt>
    <dgm:pt modelId="{603FA838-A422-40B1-B9BC-8BB80F23521B}" type="parTrans" cxnId="{00CCA275-A626-447E-AE04-FF377331C225}">
      <dgm:prSet/>
      <dgm:spPr/>
      <dgm:t>
        <a:bodyPr/>
        <a:lstStyle/>
        <a:p>
          <a:endParaRPr lang="en-US"/>
        </a:p>
      </dgm:t>
    </dgm:pt>
    <dgm:pt modelId="{76F3997E-F9BA-4F19-9C48-A3E9A451B8E9}" type="sibTrans" cxnId="{00CCA275-A626-447E-AE04-FF377331C225}">
      <dgm:prSet/>
      <dgm:spPr/>
      <dgm:t>
        <a:bodyPr/>
        <a:lstStyle/>
        <a:p>
          <a:endParaRPr lang="en-US"/>
        </a:p>
      </dgm:t>
    </dgm:pt>
    <dgm:pt modelId="{2DC8AB09-812C-4500-BC3D-C0C9FDC01A5C}">
      <dgm:prSet phldrT="[Text]"/>
      <dgm:spPr/>
      <dgm:t>
        <a:bodyPr/>
        <a:lstStyle/>
        <a:p>
          <a:r>
            <a:rPr lang="en-US" dirty="0" err="1"/>
            <a:t>Cấu</a:t>
          </a:r>
          <a:r>
            <a:rPr lang="en-US" dirty="0"/>
            <a:t> hình timer 1 ở </a:t>
          </a:r>
          <a:r>
            <a:rPr lang="en-US" dirty="0" err="1"/>
            <a:t>chế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đếm</a:t>
          </a:r>
          <a:r>
            <a:rPr lang="en-US" dirty="0"/>
            <a:t> </a:t>
          </a:r>
          <a:r>
            <a:rPr lang="en-US" dirty="0" err="1"/>
            <a:t>xung</a:t>
          </a:r>
          <a:r>
            <a:rPr lang="en-US" dirty="0"/>
            <a:t> </a:t>
          </a:r>
          <a:r>
            <a:rPr lang="en-US" dirty="0" err="1"/>
            <a:t>ngoại</a:t>
          </a:r>
          <a:endParaRPr lang="en-US" dirty="0"/>
        </a:p>
      </dgm:t>
    </dgm:pt>
    <dgm:pt modelId="{A62478F2-412F-4FE1-982A-2773158AD590}" type="parTrans" cxnId="{32324CC1-8E5D-4FF6-92D2-55661AAAB9D6}">
      <dgm:prSet/>
      <dgm:spPr/>
      <dgm:t>
        <a:bodyPr/>
        <a:lstStyle/>
        <a:p>
          <a:endParaRPr lang="en-US"/>
        </a:p>
      </dgm:t>
    </dgm:pt>
    <dgm:pt modelId="{DCFDCF0D-BF23-4E8D-8CC8-1AE9434B948A}" type="sibTrans" cxnId="{32324CC1-8E5D-4FF6-92D2-55661AAAB9D6}">
      <dgm:prSet/>
      <dgm:spPr/>
      <dgm:t>
        <a:bodyPr/>
        <a:lstStyle/>
        <a:p>
          <a:endParaRPr lang="en-US"/>
        </a:p>
      </dgm:t>
    </dgm:pt>
    <dgm:pt modelId="{B78ED3F7-6668-457A-92D9-9BCB8C23F56F}">
      <dgm:prSet phldrT="[Text]"/>
      <dgm:spPr/>
      <dgm:t>
        <a:bodyPr/>
        <a:lstStyle/>
        <a:p>
          <a:r>
            <a:rPr lang="en-US" dirty="0" err="1"/>
            <a:t>Kích</a:t>
          </a:r>
          <a:r>
            <a:rPr lang="en-US" dirty="0"/>
            <a:t> 1 </a:t>
          </a:r>
          <a:r>
            <a:rPr lang="en-US" dirty="0" err="1"/>
            <a:t>xung</a:t>
          </a:r>
          <a:r>
            <a:rPr lang="en-US" dirty="0"/>
            <a:t> ở chân trigger</a:t>
          </a:r>
        </a:p>
      </dgm:t>
    </dgm:pt>
    <dgm:pt modelId="{DC60726F-9257-45B1-B5F0-09D0A27DA53A}" type="parTrans" cxnId="{7320B1EF-E940-41E2-92E9-6DA3664B0A39}">
      <dgm:prSet/>
      <dgm:spPr/>
      <dgm:t>
        <a:bodyPr/>
        <a:lstStyle/>
        <a:p>
          <a:endParaRPr lang="en-US"/>
        </a:p>
      </dgm:t>
    </dgm:pt>
    <dgm:pt modelId="{5BF6B183-A0BB-4DED-810B-E7329855CCF6}" type="sibTrans" cxnId="{7320B1EF-E940-41E2-92E9-6DA3664B0A39}">
      <dgm:prSet/>
      <dgm:spPr/>
      <dgm:t>
        <a:bodyPr/>
        <a:lstStyle/>
        <a:p>
          <a:endParaRPr lang="en-US"/>
        </a:p>
      </dgm:t>
    </dgm:pt>
    <dgm:pt modelId="{F8F16E76-2EF1-4887-BC4E-F919063E8BDB}">
      <dgm:prSet phldrT="[Text]"/>
      <dgm:spPr/>
      <dgm:t>
        <a:bodyPr/>
        <a:lstStyle/>
        <a:p>
          <a:r>
            <a:rPr lang="en-US" dirty="0" err="1"/>
            <a:t>Kiểm</a:t>
          </a:r>
          <a:r>
            <a:rPr lang="en-US" dirty="0"/>
            <a:t> tra tín hiệu vào chân Echo, </a:t>
          </a:r>
          <a:r>
            <a:rPr lang="en-US" dirty="0" err="1"/>
            <a:t>nếu</a:t>
          </a:r>
          <a:r>
            <a:rPr lang="en-US" dirty="0"/>
            <a:t> ở </a:t>
          </a:r>
          <a:r>
            <a:rPr lang="en-US" dirty="0" err="1"/>
            <a:t>mức</a:t>
          </a:r>
          <a:r>
            <a:rPr lang="en-US" dirty="0"/>
            <a:t> </a:t>
          </a:r>
          <a:r>
            <a:rPr lang="en-US" dirty="0" err="1"/>
            <a:t>cao</a:t>
          </a:r>
          <a:r>
            <a:rPr lang="en-US" dirty="0"/>
            <a:t> thì bắt </a:t>
          </a:r>
          <a:r>
            <a:rPr lang="en-US" dirty="0" err="1"/>
            <a:t>đầu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timer 1 </a:t>
          </a:r>
          <a:r>
            <a:rPr lang="en-US" dirty="0" err="1"/>
            <a:t>đếm</a:t>
          </a:r>
          <a:endParaRPr lang="en-US" dirty="0"/>
        </a:p>
      </dgm:t>
    </dgm:pt>
    <dgm:pt modelId="{CB4CE0E4-58FA-4EBD-AD03-CDCA87BC22F5}" type="parTrans" cxnId="{DB362998-AB5D-40EF-9260-1F7588831975}">
      <dgm:prSet/>
      <dgm:spPr/>
      <dgm:t>
        <a:bodyPr/>
        <a:lstStyle/>
        <a:p>
          <a:endParaRPr lang="en-US"/>
        </a:p>
      </dgm:t>
    </dgm:pt>
    <dgm:pt modelId="{2B7057C5-77C8-4E1D-B468-A9B8A0AA3E08}" type="sibTrans" cxnId="{DB362998-AB5D-40EF-9260-1F7588831975}">
      <dgm:prSet/>
      <dgm:spPr/>
      <dgm:t>
        <a:bodyPr/>
        <a:lstStyle/>
        <a:p>
          <a:endParaRPr lang="en-US"/>
        </a:p>
      </dgm:t>
    </dgm:pt>
    <dgm:pt modelId="{E13CC43A-2ECD-4CFF-9126-2D79E7309BEF}">
      <dgm:prSet phldrT="[Text]"/>
      <dgm:spPr/>
      <dgm:t>
        <a:bodyPr/>
        <a:lstStyle/>
        <a:p>
          <a:r>
            <a:rPr lang="en-US" dirty="0" err="1"/>
            <a:t>Nếu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quá </a:t>
          </a:r>
          <a:r>
            <a:rPr lang="en-US" dirty="0" err="1"/>
            <a:t>mức</a:t>
          </a:r>
          <a:r>
            <a:rPr lang="en-US" dirty="0"/>
            <a:t> hoặc chân Echo không </a:t>
          </a:r>
          <a:r>
            <a:rPr lang="en-US" dirty="0" err="1"/>
            <a:t>trả</a:t>
          </a:r>
          <a:r>
            <a:rPr lang="en-US" dirty="0"/>
            <a:t> về </a:t>
          </a:r>
          <a:r>
            <a:rPr lang="en-US" dirty="0" err="1"/>
            <a:t>mức</a:t>
          </a:r>
          <a:r>
            <a:rPr lang="en-US" dirty="0"/>
            <a:t> </a:t>
          </a:r>
          <a:r>
            <a:rPr lang="en-US" dirty="0" err="1"/>
            <a:t>cao</a:t>
          </a:r>
          <a:r>
            <a:rPr lang="en-US" dirty="0"/>
            <a:t> thì </a:t>
          </a:r>
          <a:r>
            <a:rPr lang="en-US" dirty="0" err="1"/>
            <a:t>trả</a:t>
          </a:r>
          <a:r>
            <a:rPr lang="en-US" dirty="0"/>
            <a:t> về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trị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null</a:t>
          </a:r>
        </a:p>
      </dgm:t>
    </dgm:pt>
    <dgm:pt modelId="{416B60B3-67CD-42B8-8062-307492523DDB}" type="parTrans" cxnId="{87972BA6-C677-47DF-B326-38A40B39DDAB}">
      <dgm:prSet/>
      <dgm:spPr/>
      <dgm:t>
        <a:bodyPr/>
        <a:lstStyle/>
        <a:p>
          <a:endParaRPr lang="en-US"/>
        </a:p>
      </dgm:t>
    </dgm:pt>
    <dgm:pt modelId="{15C74A4F-6BAD-42DA-B1F0-B2865539BF6F}" type="sibTrans" cxnId="{87972BA6-C677-47DF-B326-38A40B39DDAB}">
      <dgm:prSet/>
      <dgm:spPr/>
      <dgm:t>
        <a:bodyPr/>
        <a:lstStyle/>
        <a:p>
          <a:endParaRPr lang="en-US"/>
        </a:p>
      </dgm:t>
    </dgm:pt>
    <dgm:pt modelId="{4A7F1829-386B-4BBA-BE6E-78FBD20511E0}">
      <dgm:prSet phldrT="[Text]"/>
      <dgm:spPr/>
      <dgm:t>
        <a:bodyPr/>
        <a:lstStyle/>
        <a:p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trị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vào 1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đếm</a:t>
          </a:r>
          <a:endParaRPr lang="en-US" dirty="0"/>
        </a:p>
      </dgm:t>
    </dgm:pt>
    <dgm:pt modelId="{3D0FF7D0-12CA-4D81-9610-E9AC0A1329FD}" type="parTrans" cxnId="{574FD7DC-48CB-4577-BE35-4F833694BB10}">
      <dgm:prSet/>
      <dgm:spPr/>
      <dgm:t>
        <a:bodyPr/>
        <a:lstStyle/>
        <a:p>
          <a:endParaRPr lang="en-US"/>
        </a:p>
      </dgm:t>
    </dgm:pt>
    <dgm:pt modelId="{FEFDFDF4-670F-47E4-8499-8A01D1493E78}" type="sibTrans" cxnId="{574FD7DC-48CB-4577-BE35-4F833694BB10}">
      <dgm:prSet/>
      <dgm:spPr/>
      <dgm:t>
        <a:bodyPr/>
        <a:lstStyle/>
        <a:p>
          <a:endParaRPr lang="en-US"/>
        </a:p>
      </dgm:t>
    </dgm:pt>
    <dgm:pt modelId="{0D83C6B9-D862-4FF1-8A42-CCCCD826EAFC}">
      <dgm:prSet phldrT="[Text]"/>
      <dgm:spPr/>
      <dgm:t>
        <a:bodyPr/>
        <a:lstStyle/>
        <a:p>
          <a:r>
            <a:rPr lang="en-US" dirty="0"/>
            <a:t>Tính toán &amp; </a:t>
          </a:r>
          <a:r>
            <a:rPr lang="en-US" dirty="0" err="1"/>
            <a:t>hiển</a:t>
          </a:r>
          <a:r>
            <a:rPr lang="en-US" dirty="0"/>
            <a:t> </a:t>
          </a:r>
          <a:r>
            <a:rPr lang="en-US" dirty="0" err="1"/>
            <a:t>thị</a:t>
          </a:r>
          <a:r>
            <a:rPr lang="en-US" dirty="0"/>
            <a:t> </a:t>
          </a:r>
          <a:r>
            <a:rPr lang="en-US" dirty="0" err="1"/>
            <a:t>khoảng</a:t>
          </a:r>
          <a:r>
            <a:rPr lang="en-US" dirty="0"/>
            <a:t> cách</a:t>
          </a:r>
        </a:p>
      </dgm:t>
    </dgm:pt>
    <dgm:pt modelId="{24D522A1-288D-4175-9E70-E8C3805D08E4}" type="parTrans" cxnId="{1A1AD294-C3B4-48E2-82A6-C61AE43B93CE}">
      <dgm:prSet/>
      <dgm:spPr/>
      <dgm:t>
        <a:bodyPr/>
        <a:lstStyle/>
        <a:p>
          <a:endParaRPr lang="en-US"/>
        </a:p>
      </dgm:t>
    </dgm:pt>
    <dgm:pt modelId="{FBF45D60-0CCF-4C39-81CE-0C1EDA39B1AA}" type="sibTrans" cxnId="{1A1AD294-C3B4-48E2-82A6-C61AE43B93CE}">
      <dgm:prSet/>
      <dgm:spPr/>
      <dgm:t>
        <a:bodyPr/>
        <a:lstStyle/>
        <a:p>
          <a:endParaRPr lang="en-US"/>
        </a:p>
      </dgm:t>
    </dgm:pt>
    <dgm:pt modelId="{84C8B608-3E21-4BB1-B2BC-4C2239B14A32}" type="pres">
      <dgm:prSet presAssocID="{3946B2B4-EDCA-46BF-A0BE-6A375CD542ED}" presName="Name0" presStyleCnt="0">
        <dgm:presLayoutVars>
          <dgm:dir/>
          <dgm:resizeHandles/>
        </dgm:presLayoutVars>
      </dgm:prSet>
      <dgm:spPr/>
    </dgm:pt>
    <dgm:pt modelId="{870572A3-AE44-46C5-8F03-9078E89693BD}" type="pres">
      <dgm:prSet presAssocID="{9C9A88E7-8883-481F-926E-089466408D95}" presName="compNode" presStyleCnt="0"/>
      <dgm:spPr/>
    </dgm:pt>
    <dgm:pt modelId="{3883E824-D919-482C-8724-7B54A4A2DA6F}" type="pres">
      <dgm:prSet presAssocID="{9C9A88E7-8883-481F-926E-089466408D95}" presName="dummyConnPt" presStyleCnt="0"/>
      <dgm:spPr/>
    </dgm:pt>
    <dgm:pt modelId="{252CB493-9BD7-4F44-884B-4BB72D91D071}" type="pres">
      <dgm:prSet presAssocID="{9C9A88E7-8883-481F-926E-089466408D95}" presName="node" presStyleLbl="node1" presStyleIdx="0" presStyleCnt="8">
        <dgm:presLayoutVars>
          <dgm:bulletEnabled val="1"/>
        </dgm:presLayoutVars>
      </dgm:prSet>
      <dgm:spPr/>
    </dgm:pt>
    <dgm:pt modelId="{0BE371F6-C786-4C86-BB11-3CE48914DF70}" type="pres">
      <dgm:prSet presAssocID="{974538AB-6B84-46FB-819A-075B4C29B4CA}" presName="sibTrans" presStyleLbl="bgSibTrans2D1" presStyleIdx="0" presStyleCnt="7"/>
      <dgm:spPr/>
    </dgm:pt>
    <dgm:pt modelId="{BF05FCA1-4870-4F87-95BD-B949C7A0F5BF}" type="pres">
      <dgm:prSet presAssocID="{6F988822-A225-4B56-B0B8-7A2DF084C162}" presName="compNode" presStyleCnt="0"/>
      <dgm:spPr/>
    </dgm:pt>
    <dgm:pt modelId="{746DE6AB-9A5B-439F-9477-BB9CD1ADD918}" type="pres">
      <dgm:prSet presAssocID="{6F988822-A225-4B56-B0B8-7A2DF084C162}" presName="dummyConnPt" presStyleCnt="0"/>
      <dgm:spPr/>
    </dgm:pt>
    <dgm:pt modelId="{59C65451-4E66-4343-9614-44A28440E18D}" type="pres">
      <dgm:prSet presAssocID="{6F988822-A225-4B56-B0B8-7A2DF084C162}" presName="node" presStyleLbl="node1" presStyleIdx="1" presStyleCnt="8">
        <dgm:presLayoutVars>
          <dgm:bulletEnabled val="1"/>
        </dgm:presLayoutVars>
      </dgm:prSet>
      <dgm:spPr/>
    </dgm:pt>
    <dgm:pt modelId="{D692E3EB-AE3E-471D-85C3-92CD75AC58B5}" type="pres">
      <dgm:prSet presAssocID="{76F3997E-F9BA-4F19-9C48-A3E9A451B8E9}" presName="sibTrans" presStyleLbl="bgSibTrans2D1" presStyleIdx="1" presStyleCnt="7"/>
      <dgm:spPr/>
    </dgm:pt>
    <dgm:pt modelId="{03117818-BB98-4F13-86C4-B4A171B75556}" type="pres">
      <dgm:prSet presAssocID="{2DC8AB09-812C-4500-BC3D-C0C9FDC01A5C}" presName="compNode" presStyleCnt="0"/>
      <dgm:spPr/>
    </dgm:pt>
    <dgm:pt modelId="{844903E5-0042-4202-A57E-F8396D76C22F}" type="pres">
      <dgm:prSet presAssocID="{2DC8AB09-812C-4500-BC3D-C0C9FDC01A5C}" presName="dummyConnPt" presStyleCnt="0"/>
      <dgm:spPr/>
    </dgm:pt>
    <dgm:pt modelId="{09038F6A-DA34-4D1C-A1F1-4F869BF9F387}" type="pres">
      <dgm:prSet presAssocID="{2DC8AB09-812C-4500-BC3D-C0C9FDC01A5C}" presName="node" presStyleLbl="node1" presStyleIdx="2" presStyleCnt="8">
        <dgm:presLayoutVars>
          <dgm:bulletEnabled val="1"/>
        </dgm:presLayoutVars>
      </dgm:prSet>
      <dgm:spPr/>
    </dgm:pt>
    <dgm:pt modelId="{453F5E4F-A44C-410F-A85C-34C159C73DA8}" type="pres">
      <dgm:prSet presAssocID="{DCFDCF0D-BF23-4E8D-8CC8-1AE9434B948A}" presName="sibTrans" presStyleLbl="bgSibTrans2D1" presStyleIdx="2" presStyleCnt="7"/>
      <dgm:spPr/>
    </dgm:pt>
    <dgm:pt modelId="{29423E36-E610-4A21-A80E-B5EFE28D2F14}" type="pres">
      <dgm:prSet presAssocID="{B78ED3F7-6668-457A-92D9-9BCB8C23F56F}" presName="compNode" presStyleCnt="0"/>
      <dgm:spPr/>
    </dgm:pt>
    <dgm:pt modelId="{321B28F2-56A1-4F4B-95CA-104808A5E93A}" type="pres">
      <dgm:prSet presAssocID="{B78ED3F7-6668-457A-92D9-9BCB8C23F56F}" presName="dummyConnPt" presStyleCnt="0"/>
      <dgm:spPr/>
    </dgm:pt>
    <dgm:pt modelId="{7FB2F45D-AAC7-4A78-97D3-E9A3F51FEFCD}" type="pres">
      <dgm:prSet presAssocID="{B78ED3F7-6668-457A-92D9-9BCB8C23F56F}" presName="node" presStyleLbl="node1" presStyleIdx="3" presStyleCnt="8">
        <dgm:presLayoutVars>
          <dgm:bulletEnabled val="1"/>
        </dgm:presLayoutVars>
      </dgm:prSet>
      <dgm:spPr/>
    </dgm:pt>
    <dgm:pt modelId="{F82F7E19-5BB5-4B52-B152-E6A5FD41936F}" type="pres">
      <dgm:prSet presAssocID="{5BF6B183-A0BB-4DED-810B-E7329855CCF6}" presName="sibTrans" presStyleLbl="bgSibTrans2D1" presStyleIdx="3" presStyleCnt="7"/>
      <dgm:spPr/>
    </dgm:pt>
    <dgm:pt modelId="{5517A081-83D8-43CF-9AB9-0824E03F26AB}" type="pres">
      <dgm:prSet presAssocID="{F8F16E76-2EF1-4887-BC4E-F919063E8BDB}" presName="compNode" presStyleCnt="0"/>
      <dgm:spPr/>
    </dgm:pt>
    <dgm:pt modelId="{6814FE7C-B378-4305-9F6B-4BC06617E61D}" type="pres">
      <dgm:prSet presAssocID="{F8F16E76-2EF1-4887-BC4E-F919063E8BDB}" presName="dummyConnPt" presStyleCnt="0"/>
      <dgm:spPr/>
    </dgm:pt>
    <dgm:pt modelId="{27C2E93C-1C4E-4085-B815-E5146A063835}" type="pres">
      <dgm:prSet presAssocID="{F8F16E76-2EF1-4887-BC4E-F919063E8BDB}" presName="node" presStyleLbl="node1" presStyleIdx="4" presStyleCnt="8">
        <dgm:presLayoutVars>
          <dgm:bulletEnabled val="1"/>
        </dgm:presLayoutVars>
      </dgm:prSet>
      <dgm:spPr/>
    </dgm:pt>
    <dgm:pt modelId="{5E638F0F-86DC-448F-8908-3B9551AC4295}" type="pres">
      <dgm:prSet presAssocID="{2B7057C5-77C8-4E1D-B468-A9B8A0AA3E08}" presName="sibTrans" presStyleLbl="bgSibTrans2D1" presStyleIdx="4" presStyleCnt="7"/>
      <dgm:spPr/>
    </dgm:pt>
    <dgm:pt modelId="{0F2F8FD5-8F11-4A06-98E2-D146CB3EF142}" type="pres">
      <dgm:prSet presAssocID="{E13CC43A-2ECD-4CFF-9126-2D79E7309BEF}" presName="compNode" presStyleCnt="0"/>
      <dgm:spPr/>
    </dgm:pt>
    <dgm:pt modelId="{3ACBD3B9-8229-42B9-95DE-42820F5B9D5D}" type="pres">
      <dgm:prSet presAssocID="{E13CC43A-2ECD-4CFF-9126-2D79E7309BEF}" presName="dummyConnPt" presStyleCnt="0"/>
      <dgm:spPr/>
    </dgm:pt>
    <dgm:pt modelId="{53AA09D4-83D7-448A-AE8F-DD33D29FBD4E}" type="pres">
      <dgm:prSet presAssocID="{E13CC43A-2ECD-4CFF-9126-2D79E7309BEF}" presName="node" presStyleLbl="node1" presStyleIdx="5" presStyleCnt="8">
        <dgm:presLayoutVars>
          <dgm:bulletEnabled val="1"/>
        </dgm:presLayoutVars>
      </dgm:prSet>
      <dgm:spPr/>
    </dgm:pt>
    <dgm:pt modelId="{5AF26835-9559-4697-A253-A8A28725AD51}" type="pres">
      <dgm:prSet presAssocID="{15C74A4F-6BAD-42DA-B1F0-B2865539BF6F}" presName="sibTrans" presStyleLbl="bgSibTrans2D1" presStyleIdx="5" presStyleCnt="7"/>
      <dgm:spPr/>
    </dgm:pt>
    <dgm:pt modelId="{CBFE539F-28FE-4747-B997-CF1018FD41A9}" type="pres">
      <dgm:prSet presAssocID="{4A7F1829-386B-4BBA-BE6E-78FBD20511E0}" presName="compNode" presStyleCnt="0"/>
      <dgm:spPr/>
    </dgm:pt>
    <dgm:pt modelId="{DE76729A-9EBB-4DD0-A5FB-3BE4CC155CFE}" type="pres">
      <dgm:prSet presAssocID="{4A7F1829-386B-4BBA-BE6E-78FBD20511E0}" presName="dummyConnPt" presStyleCnt="0"/>
      <dgm:spPr/>
    </dgm:pt>
    <dgm:pt modelId="{00C3C768-B0E9-48FE-8D4B-4093F0C23F86}" type="pres">
      <dgm:prSet presAssocID="{4A7F1829-386B-4BBA-BE6E-78FBD20511E0}" presName="node" presStyleLbl="node1" presStyleIdx="6" presStyleCnt="8">
        <dgm:presLayoutVars>
          <dgm:bulletEnabled val="1"/>
        </dgm:presLayoutVars>
      </dgm:prSet>
      <dgm:spPr/>
    </dgm:pt>
    <dgm:pt modelId="{E25CD157-6132-4F31-8B60-03E217428468}" type="pres">
      <dgm:prSet presAssocID="{FEFDFDF4-670F-47E4-8499-8A01D1493E78}" presName="sibTrans" presStyleLbl="bgSibTrans2D1" presStyleIdx="6" presStyleCnt="7"/>
      <dgm:spPr/>
    </dgm:pt>
    <dgm:pt modelId="{1BFC0981-B245-42FE-9822-FF2348C7C287}" type="pres">
      <dgm:prSet presAssocID="{0D83C6B9-D862-4FF1-8A42-CCCCD826EAFC}" presName="compNode" presStyleCnt="0"/>
      <dgm:spPr/>
    </dgm:pt>
    <dgm:pt modelId="{B2368D07-DAE3-4C34-BFAE-30CED25C9791}" type="pres">
      <dgm:prSet presAssocID="{0D83C6B9-D862-4FF1-8A42-CCCCD826EAFC}" presName="dummyConnPt" presStyleCnt="0"/>
      <dgm:spPr/>
    </dgm:pt>
    <dgm:pt modelId="{403A0E86-2F41-42C4-9E81-0800A6C86524}" type="pres">
      <dgm:prSet presAssocID="{0D83C6B9-D862-4FF1-8A42-CCCCD826EAFC}" presName="node" presStyleLbl="node1" presStyleIdx="7" presStyleCnt="8">
        <dgm:presLayoutVars>
          <dgm:bulletEnabled val="1"/>
        </dgm:presLayoutVars>
      </dgm:prSet>
      <dgm:spPr/>
    </dgm:pt>
  </dgm:ptLst>
  <dgm:cxnLst>
    <dgm:cxn modelId="{3435F21E-CFED-479D-AA31-3E7B065204C4}" type="presOf" srcId="{3946B2B4-EDCA-46BF-A0BE-6A375CD542ED}" destId="{84C8B608-3E21-4BB1-B2BC-4C2239B14A32}" srcOrd="0" destOrd="0" presId="urn:microsoft.com/office/officeart/2005/8/layout/bProcess4"/>
    <dgm:cxn modelId="{FEC6AE28-5E90-40AC-844F-92044F2593DC}" type="presOf" srcId="{FEFDFDF4-670F-47E4-8499-8A01D1493E78}" destId="{E25CD157-6132-4F31-8B60-03E217428468}" srcOrd="0" destOrd="0" presId="urn:microsoft.com/office/officeart/2005/8/layout/bProcess4"/>
    <dgm:cxn modelId="{9355A031-A533-430F-8E92-39E094B1D5F2}" type="presOf" srcId="{974538AB-6B84-46FB-819A-075B4C29B4CA}" destId="{0BE371F6-C786-4C86-BB11-3CE48914DF70}" srcOrd="0" destOrd="0" presId="urn:microsoft.com/office/officeart/2005/8/layout/bProcess4"/>
    <dgm:cxn modelId="{FC89CE5F-1A22-4A4D-8D7E-CC3D5CEF72A7}" type="presOf" srcId="{5BF6B183-A0BB-4DED-810B-E7329855CCF6}" destId="{F82F7E19-5BB5-4B52-B152-E6A5FD41936F}" srcOrd="0" destOrd="0" presId="urn:microsoft.com/office/officeart/2005/8/layout/bProcess4"/>
    <dgm:cxn modelId="{FFAA5362-1386-4902-9FE1-4D151C572FC6}" type="presOf" srcId="{DCFDCF0D-BF23-4E8D-8CC8-1AE9434B948A}" destId="{453F5E4F-A44C-410F-A85C-34C159C73DA8}" srcOrd="0" destOrd="0" presId="urn:microsoft.com/office/officeart/2005/8/layout/bProcess4"/>
    <dgm:cxn modelId="{E93EBF45-11F7-4964-A9D5-7D035A4310B5}" type="presOf" srcId="{B78ED3F7-6668-457A-92D9-9BCB8C23F56F}" destId="{7FB2F45D-AAC7-4A78-97D3-E9A3F51FEFCD}" srcOrd="0" destOrd="0" presId="urn:microsoft.com/office/officeart/2005/8/layout/bProcess4"/>
    <dgm:cxn modelId="{C6EED44A-D115-4E12-AB86-45ECD01A28D4}" type="presOf" srcId="{E13CC43A-2ECD-4CFF-9126-2D79E7309BEF}" destId="{53AA09D4-83D7-448A-AE8F-DD33D29FBD4E}" srcOrd="0" destOrd="0" presId="urn:microsoft.com/office/officeart/2005/8/layout/bProcess4"/>
    <dgm:cxn modelId="{8F4AE84F-292A-431C-BD4F-A28FCAEE33D2}" type="presOf" srcId="{6F988822-A225-4B56-B0B8-7A2DF084C162}" destId="{59C65451-4E66-4343-9614-44A28440E18D}" srcOrd="0" destOrd="0" presId="urn:microsoft.com/office/officeart/2005/8/layout/bProcess4"/>
    <dgm:cxn modelId="{00CCA275-A626-447E-AE04-FF377331C225}" srcId="{3946B2B4-EDCA-46BF-A0BE-6A375CD542ED}" destId="{6F988822-A225-4B56-B0B8-7A2DF084C162}" srcOrd="1" destOrd="0" parTransId="{603FA838-A422-40B1-B9BC-8BB80F23521B}" sibTransId="{76F3997E-F9BA-4F19-9C48-A3E9A451B8E9}"/>
    <dgm:cxn modelId="{AACFEB76-AE3C-45DB-A208-1323D796F2C6}" type="presOf" srcId="{4A7F1829-386B-4BBA-BE6E-78FBD20511E0}" destId="{00C3C768-B0E9-48FE-8D4B-4093F0C23F86}" srcOrd="0" destOrd="0" presId="urn:microsoft.com/office/officeart/2005/8/layout/bProcess4"/>
    <dgm:cxn modelId="{1A1AD294-C3B4-48E2-82A6-C61AE43B93CE}" srcId="{3946B2B4-EDCA-46BF-A0BE-6A375CD542ED}" destId="{0D83C6B9-D862-4FF1-8A42-CCCCD826EAFC}" srcOrd="7" destOrd="0" parTransId="{24D522A1-288D-4175-9E70-E8C3805D08E4}" sibTransId="{FBF45D60-0CCF-4C39-81CE-0C1EDA39B1AA}"/>
    <dgm:cxn modelId="{DB362998-AB5D-40EF-9260-1F7588831975}" srcId="{3946B2B4-EDCA-46BF-A0BE-6A375CD542ED}" destId="{F8F16E76-2EF1-4887-BC4E-F919063E8BDB}" srcOrd="4" destOrd="0" parTransId="{CB4CE0E4-58FA-4EBD-AD03-CDCA87BC22F5}" sibTransId="{2B7057C5-77C8-4E1D-B468-A9B8A0AA3E08}"/>
    <dgm:cxn modelId="{9ACB6A9E-48AD-453A-BDF9-620DC9B8D3ED}" type="presOf" srcId="{9C9A88E7-8883-481F-926E-089466408D95}" destId="{252CB493-9BD7-4F44-884B-4BB72D91D071}" srcOrd="0" destOrd="0" presId="urn:microsoft.com/office/officeart/2005/8/layout/bProcess4"/>
    <dgm:cxn modelId="{74022BA1-94CA-4731-BE2F-72F608E5381C}" type="presOf" srcId="{76F3997E-F9BA-4F19-9C48-A3E9A451B8E9}" destId="{D692E3EB-AE3E-471D-85C3-92CD75AC58B5}" srcOrd="0" destOrd="0" presId="urn:microsoft.com/office/officeart/2005/8/layout/bProcess4"/>
    <dgm:cxn modelId="{ED9462A5-481C-43F7-B798-5FCAA06D577A}" type="presOf" srcId="{2B7057C5-77C8-4E1D-B468-A9B8A0AA3E08}" destId="{5E638F0F-86DC-448F-8908-3B9551AC4295}" srcOrd="0" destOrd="0" presId="urn:microsoft.com/office/officeart/2005/8/layout/bProcess4"/>
    <dgm:cxn modelId="{7CEACAA5-4FEA-4663-B199-3A49EE2826B6}" type="presOf" srcId="{2DC8AB09-812C-4500-BC3D-C0C9FDC01A5C}" destId="{09038F6A-DA34-4D1C-A1F1-4F869BF9F387}" srcOrd="0" destOrd="0" presId="urn:microsoft.com/office/officeart/2005/8/layout/bProcess4"/>
    <dgm:cxn modelId="{87972BA6-C677-47DF-B326-38A40B39DDAB}" srcId="{3946B2B4-EDCA-46BF-A0BE-6A375CD542ED}" destId="{E13CC43A-2ECD-4CFF-9126-2D79E7309BEF}" srcOrd="5" destOrd="0" parTransId="{416B60B3-67CD-42B8-8062-307492523DDB}" sibTransId="{15C74A4F-6BAD-42DA-B1F0-B2865539BF6F}"/>
    <dgm:cxn modelId="{F8D8ADAF-8355-4A81-A16A-0B5DCD26B7C5}" type="presOf" srcId="{F8F16E76-2EF1-4887-BC4E-F919063E8BDB}" destId="{27C2E93C-1C4E-4085-B815-E5146A063835}" srcOrd="0" destOrd="0" presId="urn:microsoft.com/office/officeart/2005/8/layout/bProcess4"/>
    <dgm:cxn modelId="{32324CC1-8E5D-4FF6-92D2-55661AAAB9D6}" srcId="{3946B2B4-EDCA-46BF-A0BE-6A375CD542ED}" destId="{2DC8AB09-812C-4500-BC3D-C0C9FDC01A5C}" srcOrd="2" destOrd="0" parTransId="{A62478F2-412F-4FE1-982A-2773158AD590}" sibTransId="{DCFDCF0D-BF23-4E8D-8CC8-1AE9434B948A}"/>
    <dgm:cxn modelId="{FF9EF4C6-EB8F-40A4-A053-1270F2FAF2FA}" srcId="{3946B2B4-EDCA-46BF-A0BE-6A375CD542ED}" destId="{9C9A88E7-8883-481F-926E-089466408D95}" srcOrd="0" destOrd="0" parTransId="{D63FE142-9842-4989-982F-A5C33D9EE2D4}" sibTransId="{974538AB-6B84-46FB-819A-075B4C29B4CA}"/>
    <dgm:cxn modelId="{574FD7DC-48CB-4577-BE35-4F833694BB10}" srcId="{3946B2B4-EDCA-46BF-A0BE-6A375CD542ED}" destId="{4A7F1829-386B-4BBA-BE6E-78FBD20511E0}" srcOrd="6" destOrd="0" parTransId="{3D0FF7D0-12CA-4D81-9610-E9AC0A1329FD}" sibTransId="{FEFDFDF4-670F-47E4-8499-8A01D1493E78}"/>
    <dgm:cxn modelId="{883D95E5-8EBE-4233-96DA-26C8B5208F69}" type="presOf" srcId="{0D83C6B9-D862-4FF1-8A42-CCCCD826EAFC}" destId="{403A0E86-2F41-42C4-9E81-0800A6C86524}" srcOrd="0" destOrd="0" presId="urn:microsoft.com/office/officeart/2005/8/layout/bProcess4"/>
    <dgm:cxn modelId="{AFE2E3E8-8945-447B-A554-E0E3E209EFF6}" type="presOf" srcId="{15C74A4F-6BAD-42DA-B1F0-B2865539BF6F}" destId="{5AF26835-9559-4697-A253-A8A28725AD51}" srcOrd="0" destOrd="0" presId="urn:microsoft.com/office/officeart/2005/8/layout/bProcess4"/>
    <dgm:cxn modelId="{7320B1EF-E940-41E2-92E9-6DA3664B0A39}" srcId="{3946B2B4-EDCA-46BF-A0BE-6A375CD542ED}" destId="{B78ED3F7-6668-457A-92D9-9BCB8C23F56F}" srcOrd="3" destOrd="0" parTransId="{DC60726F-9257-45B1-B5F0-09D0A27DA53A}" sibTransId="{5BF6B183-A0BB-4DED-810B-E7329855CCF6}"/>
    <dgm:cxn modelId="{1B19429F-A3B4-460B-ADE9-4FFD2BEDD765}" type="presParOf" srcId="{84C8B608-3E21-4BB1-B2BC-4C2239B14A32}" destId="{870572A3-AE44-46C5-8F03-9078E89693BD}" srcOrd="0" destOrd="0" presId="urn:microsoft.com/office/officeart/2005/8/layout/bProcess4"/>
    <dgm:cxn modelId="{BD72B0E4-0B3B-4EBE-B5AE-F7596E1CF79F}" type="presParOf" srcId="{870572A3-AE44-46C5-8F03-9078E89693BD}" destId="{3883E824-D919-482C-8724-7B54A4A2DA6F}" srcOrd="0" destOrd="0" presId="urn:microsoft.com/office/officeart/2005/8/layout/bProcess4"/>
    <dgm:cxn modelId="{704DC955-EA10-494A-AC56-A0AE68249568}" type="presParOf" srcId="{870572A3-AE44-46C5-8F03-9078E89693BD}" destId="{252CB493-9BD7-4F44-884B-4BB72D91D071}" srcOrd="1" destOrd="0" presId="urn:microsoft.com/office/officeart/2005/8/layout/bProcess4"/>
    <dgm:cxn modelId="{C0B410B9-4825-42C4-B4D1-17FE9749108D}" type="presParOf" srcId="{84C8B608-3E21-4BB1-B2BC-4C2239B14A32}" destId="{0BE371F6-C786-4C86-BB11-3CE48914DF70}" srcOrd="1" destOrd="0" presId="urn:microsoft.com/office/officeart/2005/8/layout/bProcess4"/>
    <dgm:cxn modelId="{192642A9-E122-48A6-A40C-FABFB8D1A002}" type="presParOf" srcId="{84C8B608-3E21-4BB1-B2BC-4C2239B14A32}" destId="{BF05FCA1-4870-4F87-95BD-B949C7A0F5BF}" srcOrd="2" destOrd="0" presId="urn:microsoft.com/office/officeart/2005/8/layout/bProcess4"/>
    <dgm:cxn modelId="{6AAC49B4-08E6-4221-8BF3-110A6A02BEE1}" type="presParOf" srcId="{BF05FCA1-4870-4F87-95BD-B949C7A0F5BF}" destId="{746DE6AB-9A5B-439F-9477-BB9CD1ADD918}" srcOrd="0" destOrd="0" presId="urn:microsoft.com/office/officeart/2005/8/layout/bProcess4"/>
    <dgm:cxn modelId="{A7A9A403-59B6-4193-BB1F-4499853C9491}" type="presParOf" srcId="{BF05FCA1-4870-4F87-95BD-B949C7A0F5BF}" destId="{59C65451-4E66-4343-9614-44A28440E18D}" srcOrd="1" destOrd="0" presId="urn:microsoft.com/office/officeart/2005/8/layout/bProcess4"/>
    <dgm:cxn modelId="{6E7AD276-E0FE-46F6-8DA8-2D551E7F974A}" type="presParOf" srcId="{84C8B608-3E21-4BB1-B2BC-4C2239B14A32}" destId="{D692E3EB-AE3E-471D-85C3-92CD75AC58B5}" srcOrd="3" destOrd="0" presId="urn:microsoft.com/office/officeart/2005/8/layout/bProcess4"/>
    <dgm:cxn modelId="{44090707-A1F1-44E1-8BF1-5D664253A539}" type="presParOf" srcId="{84C8B608-3E21-4BB1-B2BC-4C2239B14A32}" destId="{03117818-BB98-4F13-86C4-B4A171B75556}" srcOrd="4" destOrd="0" presId="urn:microsoft.com/office/officeart/2005/8/layout/bProcess4"/>
    <dgm:cxn modelId="{2A78A7FF-A6DF-4C5F-B3AF-F9F20D13A86E}" type="presParOf" srcId="{03117818-BB98-4F13-86C4-B4A171B75556}" destId="{844903E5-0042-4202-A57E-F8396D76C22F}" srcOrd="0" destOrd="0" presId="urn:microsoft.com/office/officeart/2005/8/layout/bProcess4"/>
    <dgm:cxn modelId="{D82B1CEB-FFCD-49DA-9EB0-5F9CAB3F1F51}" type="presParOf" srcId="{03117818-BB98-4F13-86C4-B4A171B75556}" destId="{09038F6A-DA34-4D1C-A1F1-4F869BF9F387}" srcOrd="1" destOrd="0" presId="urn:microsoft.com/office/officeart/2005/8/layout/bProcess4"/>
    <dgm:cxn modelId="{C7420742-8407-4030-BBE0-E5992A9C9872}" type="presParOf" srcId="{84C8B608-3E21-4BB1-B2BC-4C2239B14A32}" destId="{453F5E4F-A44C-410F-A85C-34C159C73DA8}" srcOrd="5" destOrd="0" presId="urn:microsoft.com/office/officeart/2005/8/layout/bProcess4"/>
    <dgm:cxn modelId="{EC7E5F2D-336C-407A-8705-66379E77C062}" type="presParOf" srcId="{84C8B608-3E21-4BB1-B2BC-4C2239B14A32}" destId="{29423E36-E610-4A21-A80E-B5EFE28D2F14}" srcOrd="6" destOrd="0" presId="urn:microsoft.com/office/officeart/2005/8/layout/bProcess4"/>
    <dgm:cxn modelId="{8C60ED96-8601-4BD3-B4EB-BC9881F1CE54}" type="presParOf" srcId="{29423E36-E610-4A21-A80E-B5EFE28D2F14}" destId="{321B28F2-56A1-4F4B-95CA-104808A5E93A}" srcOrd="0" destOrd="0" presId="urn:microsoft.com/office/officeart/2005/8/layout/bProcess4"/>
    <dgm:cxn modelId="{D347C4B5-0279-4A64-9662-50A8B096FEE4}" type="presParOf" srcId="{29423E36-E610-4A21-A80E-B5EFE28D2F14}" destId="{7FB2F45D-AAC7-4A78-97D3-E9A3F51FEFCD}" srcOrd="1" destOrd="0" presId="urn:microsoft.com/office/officeart/2005/8/layout/bProcess4"/>
    <dgm:cxn modelId="{250BF662-AA5B-403B-9A93-AC73D0801420}" type="presParOf" srcId="{84C8B608-3E21-4BB1-B2BC-4C2239B14A32}" destId="{F82F7E19-5BB5-4B52-B152-E6A5FD41936F}" srcOrd="7" destOrd="0" presId="urn:microsoft.com/office/officeart/2005/8/layout/bProcess4"/>
    <dgm:cxn modelId="{D4292F3F-BDCA-406C-A41D-4202FDA0C976}" type="presParOf" srcId="{84C8B608-3E21-4BB1-B2BC-4C2239B14A32}" destId="{5517A081-83D8-43CF-9AB9-0824E03F26AB}" srcOrd="8" destOrd="0" presId="urn:microsoft.com/office/officeart/2005/8/layout/bProcess4"/>
    <dgm:cxn modelId="{269C97DC-9519-4DB3-86C6-7F8645500641}" type="presParOf" srcId="{5517A081-83D8-43CF-9AB9-0824E03F26AB}" destId="{6814FE7C-B378-4305-9F6B-4BC06617E61D}" srcOrd="0" destOrd="0" presId="urn:microsoft.com/office/officeart/2005/8/layout/bProcess4"/>
    <dgm:cxn modelId="{3D572B53-4FBC-486E-8945-9E870B1D0A46}" type="presParOf" srcId="{5517A081-83D8-43CF-9AB9-0824E03F26AB}" destId="{27C2E93C-1C4E-4085-B815-E5146A063835}" srcOrd="1" destOrd="0" presId="urn:microsoft.com/office/officeart/2005/8/layout/bProcess4"/>
    <dgm:cxn modelId="{717527F3-6CF4-45CC-BEA1-99AB3594ADFA}" type="presParOf" srcId="{84C8B608-3E21-4BB1-B2BC-4C2239B14A32}" destId="{5E638F0F-86DC-448F-8908-3B9551AC4295}" srcOrd="9" destOrd="0" presId="urn:microsoft.com/office/officeart/2005/8/layout/bProcess4"/>
    <dgm:cxn modelId="{9396BF9F-CD20-471E-87A8-12D47DD75D89}" type="presParOf" srcId="{84C8B608-3E21-4BB1-B2BC-4C2239B14A32}" destId="{0F2F8FD5-8F11-4A06-98E2-D146CB3EF142}" srcOrd="10" destOrd="0" presId="urn:microsoft.com/office/officeart/2005/8/layout/bProcess4"/>
    <dgm:cxn modelId="{A43B9A59-5A78-4297-9F23-05AA6ECE0036}" type="presParOf" srcId="{0F2F8FD5-8F11-4A06-98E2-D146CB3EF142}" destId="{3ACBD3B9-8229-42B9-95DE-42820F5B9D5D}" srcOrd="0" destOrd="0" presId="urn:microsoft.com/office/officeart/2005/8/layout/bProcess4"/>
    <dgm:cxn modelId="{5A4966AE-FA2E-4F88-9381-7419FCA26AD0}" type="presParOf" srcId="{0F2F8FD5-8F11-4A06-98E2-D146CB3EF142}" destId="{53AA09D4-83D7-448A-AE8F-DD33D29FBD4E}" srcOrd="1" destOrd="0" presId="urn:microsoft.com/office/officeart/2005/8/layout/bProcess4"/>
    <dgm:cxn modelId="{436DD51A-6297-40B5-B102-05F2C052C5AE}" type="presParOf" srcId="{84C8B608-3E21-4BB1-B2BC-4C2239B14A32}" destId="{5AF26835-9559-4697-A253-A8A28725AD51}" srcOrd="11" destOrd="0" presId="urn:microsoft.com/office/officeart/2005/8/layout/bProcess4"/>
    <dgm:cxn modelId="{B8E180F5-3302-41DE-BA07-5B61CA67C581}" type="presParOf" srcId="{84C8B608-3E21-4BB1-B2BC-4C2239B14A32}" destId="{CBFE539F-28FE-4747-B997-CF1018FD41A9}" srcOrd="12" destOrd="0" presId="urn:microsoft.com/office/officeart/2005/8/layout/bProcess4"/>
    <dgm:cxn modelId="{8AA1E4E6-0682-410A-822D-F7817D311754}" type="presParOf" srcId="{CBFE539F-28FE-4747-B997-CF1018FD41A9}" destId="{DE76729A-9EBB-4DD0-A5FB-3BE4CC155CFE}" srcOrd="0" destOrd="0" presId="urn:microsoft.com/office/officeart/2005/8/layout/bProcess4"/>
    <dgm:cxn modelId="{C6AD0945-0765-462D-AD3B-74DE13DBDABA}" type="presParOf" srcId="{CBFE539F-28FE-4747-B997-CF1018FD41A9}" destId="{00C3C768-B0E9-48FE-8D4B-4093F0C23F86}" srcOrd="1" destOrd="0" presId="urn:microsoft.com/office/officeart/2005/8/layout/bProcess4"/>
    <dgm:cxn modelId="{8A8CF876-46C9-4557-B9C9-1C3B2AB33D5B}" type="presParOf" srcId="{84C8B608-3E21-4BB1-B2BC-4C2239B14A32}" destId="{E25CD157-6132-4F31-8B60-03E217428468}" srcOrd="13" destOrd="0" presId="urn:microsoft.com/office/officeart/2005/8/layout/bProcess4"/>
    <dgm:cxn modelId="{4C3C7E4E-758C-46B2-AC10-9F48B57B44FB}" type="presParOf" srcId="{84C8B608-3E21-4BB1-B2BC-4C2239B14A32}" destId="{1BFC0981-B245-42FE-9822-FF2348C7C287}" srcOrd="14" destOrd="0" presId="urn:microsoft.com/office/officeart/2005/8/layout/bProcess4"/>
    <dgm:cxn modelId="{E9083D4A-0C88-433C-A11D-6E247A28D3B7}" type="presParOf" srcId="{1BFC0981-B245-42FE-9822-FF2348C7C287}" destId="{B2368D07-DAE3-4C34-BFAE-30CED25C9791}" srcOrd="0" destOrd="0" presId="urn:microsoft.com/office/officeart/2005/8/layout/bProcess4"/>
    <dgm:cxn modelId="{ECC57650-6566-4C0E-94D6-4BBA9E22686E}" type="presParOf" srcId="{1BFC0981-B245-42FE-9822-FF2348C7C287}" destId="{403A0E86-2F41-42C4-9E81-0800A6C8652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371F6-C786-4C86-BB11-3CE48914DF70}">
      <dsp:nvSpPr>
        <dsp:cNvPr id="0" name=""/>
        <dsp:cNvSpPr/>
      </dsp:nvSpPr>
      <dsp:spPr>
        <a:xfrm rot="5400000">
          <a:off x="524175" y="1077956"/>
          <a:ext cx="1686940" cy="2034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CB493-9BD7-4F44-884B-4BB72D91D071}">
      <dsp:nvSpPr>
        <dsp:cNvPr id="0" name=""/>
        <dsp:cNvSpPr/>
      </dsp:nvSpPr>
      <dsp:spPr>
        <a:xfrm>
          <a:off x="911615" y="426"/>
          <a:ext cx="2260000" cy="135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Nối</a:t>
          </a:r>
          <a:r>
            <a:rPr lang="en-US" sz="1700" kern="1200" dirty="0"/>
            <a:t> mạch như </a:t>
          </a:r>
          <a:r>
            <a:rPr lang="en-US" sz="1700" kern="1200" dirty="0" err="1"/>
            <a:t>sơ</a:t>
          </a:r>
          <a:r>
            <a:rPr lang="en-US" sz="1700" kern="1200" dirty="0"/>
            <a:t> </a:t>
          </a:r>
          <a:r>
            <a:rPr lang="en-US" sz="1700" kern="1200" dirty="0" err="1"/>
            <a:t>đồ</a:t>
          </a:r>
          <a:r>
            <a:rPr lang="en-US" sz="1700" kern="1200" dirty="0"/>
            <a:t> trên</a:t>
          </a:r>
        </a:p>
      </dsp:txBody>
      <dsp:txXfrm>
        <a:off x="951331" y="40142"/>
        <a:ext cx="2180568" cy="1276568"/>
      </dsp:txXfrm>
    </dsp:sp>
    <dsp:sp modelId="{D692E3EB-AE3E-471D-85C3-92CD75AC58B5}">
      <dsp:nvSpPr>
        <dsp:cNvPr id="0" name=""/>
        <dsp:cNvSpPr/>
      </dsp:nvSpPr>
      <dsp:spPr>
        <a:xfrm rot="5400000">
          <a:off x="524175" y="2772957"/>
          <a:ext cx="1686940" cy="2034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65451-4E66-4343-9614-44A28440E18D}">
      <dsp:nvSpPr>
        <dsp:cNvPr id="0" name=""/>
        <dsp:cNvSpPr/>
      </dsp:nvSpPr>
      <dsp:spPr>
        <a:xfrm>
          <a:off x="911615" y="1695427"/>
          <a:ext cx="2260000" cy="135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Cấu</a:t>
          </a:r>
          <a:r>
            <a:rPr lang="en-US" sz="1700" kern="1200" dirty="0"/>
            <a:t> hình input </a:t>
          </a:r>
          <a:r>
            <a:rPr lang="en-US" sz="1700" kern="1200" dirty="0" err="1"/>
            <a:t>cho</a:t>
          </a:r>
          <a:r>
            <a:rPr lang="en-US" sz="1700" kern="1200" dirty="0"/>
            <a:t> chân Echo, output </a:t>
          </a:r>
          <a:r>
            <a:rPr lang="en-US" sz="1700" kern="1200" dirty="0" err="1"/>
            <a:t>cho</a:t>
          </a:r>
          <a:r>
            <a:rPr lang="en-US" sz="1700" kern="1200" dirty="0"/>
            <a:t> chân Trigger</a:t>
          </a:r>
        </a:p>
      </dsp:txBody>
      <dsp:txXfrm>
        <a:off x="951331" y="1735143"/>
        <a:ext cx="2180568" cy="1276568"/>
      </dsp:txXfrm>
    </dsp:sp>
    <dsp:sp modelId="{453F5E4F-A44C-410F-A85C-34C159C73DA8}">
      <dsp:nvSpPr>
        <dsp:cNvPr id="0" name=""/>
        <dsp:cNvSpPr/>
      </dsp:nvSpPr>
      <dsp:spPr>
        <a:xfrm>
          <a:off x="1371675" y="3620457"/>
          <a:ext cx="2997741" cy="2034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38F6A-DA34-4D1C-A1F1-4F869BF9F387}">
      <dsp:nvSpPr>
        <dsp:cNvPr id="0" name=""/>
        <dsp:cNvSpPr/>
      </dsp:nvSpPr>
      <dsp:spPr>
        <a:xfrm>
          <a:off x="911615" y="3390427"/>
          <a:ext cx="2260000" cy="135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Cấu</a:t>
          </a:r>
          <a:r>
            <a:rPr lang="en-US" sz="1700" kern="1200" dirty="0"/>
            <a:t> hình timer 1 ở </a:t>
          </a:r>
          <a:r>
            <a:rPr lang="en-US" sz="1700" kern="1200" dirty="0" err="1"/>
            <a:t>chế</a:t>
          </a:r>
          <a:r>
            <a:rPr lang="en-US" sz="1700" kern="1200" dirty="0"/>
            <a:t> </a:t>
          </a:r>
          <a:r>
            <a:rPr lang="en-US" sz="1700" kern="1200" dirty="0" err="1"/>
            <a:t>độ</a:t>
          </a:r>
          <a:r>
            <a:rPr lang="en-US" sz="1700" kern="1200" dirty="0"/>
            <a:t> </a:t>
          </a:r>
          <a:r>
            <a:rPr lang="en-US" sz="1700" kern="1200" dirty="0" err="1"/>
            <a:t>đếm</a:t>
          </a:r>
          <a:r>
            <a:rPr lang="en-US" sz="1700" kern="1200" dirty="0"/>
            <a:t> </a:t>
          </a:r>
          <a:r>
            <a:rPr lang="en-US" sz="1700" kern="1200" dirty="0" err="1"/>
            <a:t>xung</a:t>
          </a:r>
          <a:r>
            <a:rPr lang="en-US" sz="1700" kern="1200" dirty="0"/>
            <a:t> </a:t>
          </a:r>
          <a:r>
            <a:rPr lang="en-US" sz="1700" kern="1200" dirty="0" err="1"/>
            <a:t>ngoại</a:t>
          </a:r>
          <a:endParaRPr lang="en-US" sz="1700" kern="1200" dirty="0"/>
        </a:p>
      </dsp:txBody>
      <dsp:txXfrm>
        <a:off x="951331" y="3430143"/>
        <a:ext cx="2180568" cy="1276568"/>
      </dsp:txXfrm>
    </dsp:sp>
    <dsp:sp modelId="{F82F7E19-5BB5-4B52-B152-E6A5FD41936F}">
      <dsp:nvSpPr>
        <dsp:cNvPr id="0" name=""/>
        <dsp:cNvSpPr/>
      </dsp:nvSpPr>
      <dsp:spPr>
        <a:xfrm rot="16200000">
          <a:off x="3529976" y="2772957"/>
          <a:ext cx="1686940" cy="2034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2F45D-AAC7-4A78-97D3-E9A3F51FEFCD}">
      <dsp:nvSpPr>
        <dsp:cNvPr id="0" name=""/>
        <dsp:cNvSpPr/>
      </dsp:nvSpPr>
      <dsp:spPr>
        <a:xfrm>
          <a:off x="3917416" y="3390427"/>
          <a:ext cx="2260000" cy="135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Kích</a:t>
          </a:r>
          <a:r>
            <a:rPr lang="en-US" sz="1700" kern="1200" dirty="0"/>
            <a:t> 1 </a:t>
          </a:r>
          <a:r>
            <a:rPr lang="en-US" sz="1700" kern="1200" dirty="0" err="1"/>
            <a:t>xung</a:t>
          </a:r>
          <a:r>
            <a:rPr lang="en-US" sz="1700" kern="1200" dirty="0"/>
            <a:t> ở chân trigger</a:t>
          </a:r>
        </a:p>
      </dsp:txBody>
      <dsp:txXfrm>
        <a:off x="3957132" y="3430143"/>
        <a:ext cx="2180568" cy="1276568"/>
      </dsp:txXfrm>
    </dsp:sp>
    <dsp:sp modelId="{5E638F0F-86DC-448F-8908-3B9551AC4295}">
      <dsp:nvSpPr>
        <dsp:cNvPr id="0" name=""/>
        <dsp:cNvSpPr/>
      </dsp:nvSpPr>
      <dsp:spPr>
        <a:xfrm rot="16200000">
          <a:off x="3529976" y="1077956"/>
          <a:ext cx="1686940" cy="2034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2E93C-1C4E-4085-B815-E5146A063835}">
      <dsp:nvSpPr>
        <dsp:cNvPr id="0" name=""/>
        <dsp:cNvSpPr/>
      </dsp:nvSpPr>
      <dsp:spPr>
        <a:xfrm>
          <a:off x="3917416" y="1695427"/>
          <a:ext cx="2260000" cy="135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Kiểm</a:t>
          </a:r>
          <a:r>
            <a:rPr lang="en-US" sz="1700" kern="1200" dirty="0"/>
            <a:t> tra tín hiệu vào chân Echo, </a:t>
          </a:r>
          <a:r>
            <a:rPr lang="en-US" sz="1700" kern="1200" dirty="0" err="1"/>
            <a:t>nếu</a:t>
          </a:r>
          <a:r>
            <a:rPr lang="en-US" sz="1700" kern="1200" dirty="0"/>
            <a:t> ở </a:t>
          </a:r>
          <a:r>
            <a:rPr lang="en-US" sz="1700" kern="1200" dirty="0" err="1"/>
            <a:t>mức</a:t>
          </a:r>
          <a:r>
            <a:rPr lang="en-US" sz="1700" kern="1200" dirty="0"/>
            <a:t> </a:t>
          </a:r>
          <a:r>
            <a:rPr lang="en-US" sz="1700" kern="1200" dirty="0" err="1"/>
            <a:t>cao</a:t>
          </a:r>
          <a:r>
            <a:rPr lang="en-US" sz="1700" kern="1200" dirty="0"/>
            <a:t> thì bắt </a:t>
          </a:r>
          <a:r>
            <a:rPr lang="en-US" sz="1700" kern="1200" dirty="0" err="1"/>
            <a:t>đầu</a:t>
          </a:r>
          <a:r>
            <a:rPr lang="en-US" sz="1700" kern="1200" dirty="0"/>
            <a:t> </a:t>
          </a:r>
          <a:r>
            <a:rPr lang="en-US" sz="1700" kern="1200" dirty="0" err="1"/>
            <a:t>cho</a:t>
          </a:r>
          <a:r>
            <a:rPr lang="en-US" sz="1700" kern="1200" dirty="0"/>
            <a:t> timer 1 </a:t>
          </a:r>
          <a:r>
            <a:rPr lang="en-US" sz="1700" kern="1200" dirty="0" err="1"/>
            <a:t>đếm</a:t>
          </a:r>
          <a:endParaRPr lang="en-US" sz="1700" kern="1200" dirty="0"/>
        </a:p>
      </dsp:txBody>
      <dsp:txXfrm>
        <a:off x="3957132" y="1735143"/>
        <a:ext cx="2180568" cy="1276568"/>
      </dsp:txXfrm>
    </dsp:sp>
    <dsp:sp modelId="{5AF26835-9559-4697-A253-A8A28725AD51}">
      <dsp:nvSpPr>
        <dsp:cNvPr id="0" name=""/>
        <dsp:cNvSpPr/>
      </dsp:nvSpPr>
      <dsp:spPr>
        <a:xfrm>
          <a:off x="4377476" y="230456"/>
          <a:ext cx="2997741" cy="2034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A09D4-83D7-448A-AE8F-DD33D29FBD4E}">
      <dsp:nvSpPr>
        <dsp:cNvPr id="0" name=""/>
        <dsp:cNvSpPr/>
      </dsp:nvSpPr>
      <dsp:spPr>
        <a:xfrm>
          <a:off x="3917416" y="426"/>
          <a:ext cx="2260000" cy="135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Nếu</a:t>
          </a:r>
          <a:r>
            <a:rPr lang="en-US" sz="1700" kern="1200" dirty="0"/>
            <a:t> </a:t>
          </a:r>
          <a:r>
            <a:rPr lang="en-US" sz="1700" kern="1200" dirty="0" err="1"/>
            <a:t>thời</a:t>
          </a:r>
          <a:r>
            <a:rPr lang="en-US" sz="1700" kern="1200" dirty="0"/>
            <a:t> </a:t>
          </a:r>
          <a:r>
            <a:rPr lang="en-US" sz="1700" kern="1200" dirty="0" err="1"/>
            <a:t>gian</a:t>
          </a:r>
          <a:r>
            <a:rPr lang="en-US" sz="1700" kern="1200" dirty="0"/>
            <a:t> quá </a:t>
          </a:r>
          <a:r>
            <a:rPr lang="en-US" sz="1700" kern="1200" dirty="0" err="1"/>
            <a:t>mức</a:t>
          </a:r>
          <a:r>
            <a:rPr lang="en-US" sz="1700" kern="1200" dirty="0"/>
            <a:t> hoặc chân Echo không </a:t>
          </a:r>
          <a:r>
            <a:rPr lang="en-US" sz="1700" kern="1200" dirty="0" err="1"/>
            <a:t>trả</a:t>
          </a:r>
          <a:r>
            <a:rPr lang="en-US" sz="1700" kern="1200" dirty="0"/>
            <a:t> về </a:t>
          </a:r>
          <a:r>
            <a:rPr lang="en-US" sz="1700" kern="1200" dirty="0" err="1"/>
            <a:t>mức</a:t>
          </a:r>
          <a:r>
            <a:rPr lang="en-US" sz="1700" kern="1200" dirty="0"/>
            <a:t> </a:t>
          </a:r>
          <a:r>
            <a:rPr lang="en-US" sz="1700" kern="1200" dirty="0" err="1"/>
            <a:t>cao</a:t>
          </a:r>
          <a:r>
            <a:rPr lang="en-US" sz="1700" kern="1200" dirty="0"/>
            <a:t> thì </a:t>
          </a:r>
          <a:r>
            <a:rPr lang="en-US" sz="1700" kern="1200" dirty="0" err="1"/>
            <a:t>trả</a:t>
          </a:r>
          <a:r>
            <a:rPr lang="en-US" sz="1700" kern="1200" dirty="0"/>
            <a:t> về </a:t>
          </a:r>
          <a:r>
            <a:rPr lang="en-US" sz="1700" kern="1200" dirty="0" err="1"/>
            <a:t>giá</a:t>
          </a:r>
          <a:r>
            <a:rPr lang="en-US" sz="1700" kern="1200" dirty="0"/>
            <a:t> </a:t>
          </a:r>
          <a:r>
            <a:rPr lang="en-US" sz="1700" kern="1200" dirty="0" err="1"/>
            <a:t>trị</a:t>
          </a:r>
          <a:r>
            <a:rPr lang="en-US" sz="1700" kern="1200" dirty="0"/>
            <a:t> </a:t>
          </a:r>
          <a:r>
            <a:rPr lang="en-US" sz="1700" kern="1200" dirty="0" err="1"/>
            <a:t>thời</a:t>
          </a:r>
          <a:r>
            <a:rPr lang="en-US" sz="1700" kern="1200" dirty="0"/>
            <a:t> </a:t>
          </a:r>
          <a:r>
            <a:rPr lang="en-US" sz="1700" kern="1200" dirty="0" err="1"/>
            <a:t>gian</a:t>
          </a:r>
          <a:r>
            <a:rPr lang="en-US" sz="1700" kern="1200" dirty="0"/>
            <a:t> null</a:t>
          </a:r>
        </a:p>
      </dsp:txBody>
      <dsp:txXfrm>
        <a:off x="3957132" y="40142"/>
        <a:ext cx="2180568" cy="1276568"/>
      </dsp:txXfrm>
    </dsp:sp>
    <dsp:sp modelId="{E25CD157-6132-4F31-8B60-03E217428468}">
      <dsp:nvSpPr>
        <dsp:cNvPr id="0" name=""/>
        <dsp:cNvSpPr/>
      </dsp:nvSpPr>
      <dsp:spPr>
        <a:xfrm rot="5400000">
          <a:off x="6535777" y="1077956"/>
          <a:ext cx="1686940" cy="2034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3C768-B0E9-48FE-8D4B-4093F0C23F86}">
      <dsp:nvSpPr>
        <dsp:cNvPr id="0" name=""/>
        <dsp:cNvSpPr/>
      </dsp:nvSpPr>
      <dsp:spPr>
        <a:xfrm>
          <a:off x="6923217" y="426"/>
          <a:ext cx="2260000" cy="135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Lưu</a:t>
          </a:r>
          <a:r>
            <a:rPr lang="en-US" sz="1700" kern="1200" dirty="0"/>
            <a:t> </a:t>
          </a:r>
          <a:r>
            <a:rPr lang="en-US" sz="1700" kern="1200" dirty="0" err="1"/>
            <a:t>giá</a:t>
          </a:r>
          <a:r>
            <a:rPr lang="en-US" sz="1700" kern="1200" dirty="0"/>
            <a:t> </a:t>
          </a:r>
          <a:r>
            <a:rPr lang="en-US" sz="1700" kern="1200" dirty="0" err="1"/>
            <a:t>trị</a:t>
          </a:r>
          <a:r>
            <a:rPr lang="en-US" sz="1700" kern="1200" dirty="0"/>
            <a:t> </a:t>
          </a:r>
          <a:r>
            <a:rPr lang="en-US" sz="1700" kern="1200" dirty="0" err="1"/>
            <a:t>thời</a:t>
          </a:r>
          <a:r>
            <a:rPr lang="en-US" sz="1700" kern="1200" dirty="0"/>
            <a:t> </a:t>
          </a:r>
          <a:r>
            <a:rPr lang="en-US" sz="1700" kern="1200" dirty="0" err="1"/>
            <a:t>gian</a:t>
          </a:r>
          <a:r>
            <a:rPr lang="en-US" sz="1700" kern="1200" dirty="0"/>
            <a:t> vào 1 </a:t>
          </a:r>
          <a:r>
            <a:rPr lang="en-US" sz="1700" kern="1200" dirty="0" err="1"/>
            <a:t>biến</a:t>
          </a:r>
          <a:r>
            <a:rPr lang="en-US" sz="1700" kern="1200" dirty="0"/>
            <a:t> </a:t>
          </a:r>
          <a:r>
            <a:rPr lang="en-US" sz="1700" kern="1200" dirty="0" err="1"/>
            <a:t>đếm</a:t>
          </a:r>
          <a:endParaRPr lang="en-US" sz="1700" kern="1200" dirty="0"/>
        </a:p>
      </dsp:txBody>
      <dsp:txXfrm>
        <a:off x="6962933" y="40142"/>
        <a:ext cx="2180568" cy="1276568"/>
      </dsp:txXfrm>
    </dsp:sp>
    <dsp:sp modelId="{403A0E86-2F41-42C4-9E81-0800A6C86524}">
      <dsp:nvSpPr>
        <dsp:cNvPr id="0" name=""/>
        <dsp:cNvSpPr/>
      </dsp:nvSpPr>
      <dsp:spPr>
        <a:xfrm>
          <a:off x="6923217" y="1695427"/>
          <a:ext cx="2260000" cy="135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Tính toán &amp; </a:t>
          </a:r>
          <a:r>
            <a:rPr lang="en-US" sz="1700" kern="1200" dirty="0" err="1"/>
            <a:t>hiển</a:t>
          </a:r>
          <a:r>
            <a:rPr lang="en-US" sz="1700" kern="1200" dirty="0"/>
            <a:t> </a:t>
          </a:r>
          <a:r>
            <a:rPr lang="en-US" sz="1700" kern="1200" dirty="0" err="1"/>
            <a:t>thị</a:t>
          </a:r>
          <a:r>
            <a:rPr lang="en-US" sz="1700" kern="1200" dirty="0"/>
            <a:t> </a:t>
          </a:r>
          <a:r>
            <a:rPr lang="en-US" sz="1700" kern="1200" dirty="0" err="1"/>
            <a:t>khoảng</a:t>
          </a:r>
          <a:r>
            <a:rPr lang="en-US" sz="1700" kern="1200" dirty="0"/>
            <a:t> cách</a:t>
          </a:r>
        </a:p>
      </dsp:txBody>
      <dsp:txXfrm>
        <a:off x="6962933" y="1735143"/>
        <a:ext cx="2180568" cy="1276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7CEB-DDE9-478E-979C-F5B56D8F0F1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5793-925D-4E4A-8D1F-256215F3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3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Ở video trc, mình đã </a:t>
            </a:r>
            <a:r>
              <a:rPr lang="en-US" dirty="0" err="1"/>
              <a:t>giới</a:t>
            </a:r>
            <a:r>
              <a:rPr lang="en-US" dirty="0"/>
              <a:t> này mình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1 cảm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cách mà các bạn SV hay dùng trong các project </a:t>
            </a:r>
            <a:r>
              <a:rPr lang="en-US" dirty="0" err="1"/>
              <a:t>nhỏ</a:t>
            </a:r>
            <a:r>
              <a:rPr lang="en-US" dirty="0"/>
              <a:t> của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375793-925D-4E4A-8D1F-256215F35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D733-CEE4-4122-AD10-110C41E96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9985E-78B6-431F-B97A-91288C8FC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278BC-07F4-4278-B4F4-235791F8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EB44-7352-4110-9F90-54D7645F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853C-BFD0-440B-A942-7FFDDCBA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E022-5593-4FCC-9B6E-DAB13BC2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B965E-B8DA-4A13-9426-66D297B94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8410-99F1-4FA5-A147-B9DF5112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CF82-AE8D-41C5-9096-63E7A755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6600-8DAA-47C9-A060-A211D707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E2671-9D25-42E8-8A44-AB5348A5B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8365-BA50-44AA-845A-5449F68C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065E-79D8-4DC9-892B-399FCD2C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F6C1-3163-41DA-9B2C-E362FF42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840F-7D4D-4012-9E2E-17C17F8A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EA1D-808B-4EF2-B6BF-64AE39F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8E86-92EB-41FD-B62A-B32A51DC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6EA2-1041-4170-A6BF-F42F565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991B-4679-491C-B460-8F866EDD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E9BB-6BED-4F9D-B8CF-C6F480FE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CB78-83B4-496F-994C-8EFFB7DD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DF61-DDF2-4915-9B4D-D64B5C02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0B31-23B2-49EC-B8FF-F15062DD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4392-2CC8-4098-ABA0-B28E5B86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DBD5-9CE9-4D52-AD63-D2A57AE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0488-3C48-4448-B22F-B75D50D5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D0F-7FB4-4721-9E0A-284EAD33F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183F9-639A-4909-9D9F-9A113334A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B604D-9662-42AB-8580-12531F15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9A7DA-D02E-47A8-BA41-1B4DE6F3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82BE-CAAB-4E0D-8E6A-18013179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7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B6DF-F3EC-48EC-B125-3347615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B095F-C698-4978-A433-FE1DC6D8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3239-EBAA-4CA6-B7DD-13F736E84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D9860-B06F-440D-929C-2E511FBF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26131-46B6-4C07-ACCD-4AC212BF1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0546E-07C7-4DBF-9BDB-ED4CD4D7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77374-7584-4D4A-BF7C-175D0394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7D187-A123-4E6F-B746-18546D1A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CBB4-2048-4813-8B02-41924C02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A6BA6-E920-48C2-A6CA-811ED1BC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72CA8-7E33-4A54-8A41-C012C1CE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99FED-64E7-4A82-889C-B4385090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283B9-4BD0-4D70-BA94-7B99F484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A3EE-EC3A-41FD-A3C9-CF35DB3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F3DB-46B9-44D1-A376-280ACBD5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A1B6-D2C7-43E3-BDA2-548FF435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CD99-9939-4818-9CD3-5C593B1F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61FC-4170-49AE-ADD9-AD93338D1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77F1F-DBD2-4479-BC66-BB817223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EE510-DD9F-41BA-9B48-39C3DDC5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056E-0142-4332-B5DB-41995B3F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1412-61D2-4AF5-8393-9BFD3A88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F82AA-F3E7-4940-A61C-459AFB2A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752F1-56AD-4BCC-B728-13E35E76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E8157-ED3B-433D-B836-A64CF1FD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33952-424D-43BF-B2C4-9C9EF614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0AE47-8108-422E-B0F6-BE6ED25E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A9DC5-CC65-45E8-A380-3F253B88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CD4F7-0AE3-4808-9D02-01EF04BB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E35C-15DA-476A-A53A-D85708239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1B1F-5503-441D-ACCE-447DF1527979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8981-0D91-4C98-AB53-5052BB476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9292-297E-4473-A1C4-17C061796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E70F-6FBE-43C2-99C7-1CB36EAA21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14EAD9F-BEB2-4596-AF4E-FF17DDC398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406877" y="-216229"/>
            <a:ext cx="1785122" cy="178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46572-C83E-43B7-8969-86DFF1C44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540" y="2478024"/>
            <a:ext cx="6899338" cy="1243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Bài 12: Giao tiếp với cảm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khoảng</a:t>
            </a:r>
            <a:r>
              <a:rPr lang="en-US" b="1" dirty="0"/>
              <a:t> cách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63EEF3F-1110-415A-8E39-368A5DCBC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0481" y="3721608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Mentor: Trần Tuấn Anh</a:t>
            </a:r>
          </a:p>
        </p:txBody>
      </p:sp>
    </p:spTree>
    <p:extLst>
      <p:ext uri="{BB962C8B-B14F-4D97-AF65-F5344CB8AC3E}">
        <p14:creationId xmlns:p14="http://schemas.microsoft.com/office/powerpoint/2010/main" val="10222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DA4F35DF-59F9-4667-A23B-4F918C33D259}"/>
              </a:ext>
            </a:extLst>
          </p:cNvPr>
          <p:cNvSpPr txBox="1">
            <a:spLocks/>
          </p:cNvSpPr>
          <p:nvPr/>
        </p:nvSpPr>
        <p:spPr>
          <a:xfrm>
            <a:off x="2427754" y="2569945"/>
            <a:ext cx="7781544" cy="85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I. Cảm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khoảng</a:t>
            </a:r>
            <a:r>
              <a:rPr lang="en-US" b="1" dirty="0"/>
              <a:t> cách SRF04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36844C8-F129-450C-9F4C-59B866E87A0A}"/>
              </a:ext>
            </a:extLst>
          </p:cNvPr>
          <p:cNvSpPr txBox="1">
            <a:spLocks/>
          </p:cNvSpPr>
          <p:nvPr/>
        </p:nvSpPr>
        <p:spPr>
          <a:xfrm>
            <a:off x="11417852" y="618918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2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8B0806-9528-4AD8-BCD0-867068FAD91F}"/>
              </a:ext>
            </a:extLst>
          </p:cNvPr>
          <p:cNvSpPr/>
          <p:nvPr/>
        </p:nvSpPr>
        <p:spPr>
          <a:xfrm>
            <a:off x="1431235" y="12882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Thông số </a:t>
            </a:r>
            <a:r>
              <a:rPr lang="en-US" b="1" dirty="0" err="1"/>
              <a:t>cơ</a:t>
            </a:r>
            <a:r>
              <a:rPr lang="en-US" b="1" dirty="0"/>
              <a:t> bản: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Điện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động DC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Dòng </a:t>
            </a:r>
            <a:r>
              <a:rPr lang="en-US" dirty="0" err="1"/>
              <a:t>hoạt</a:t>
            </a:r>
            <a:r>
              <a:rPr lang="en-US" dirty="0"/>
              <a:t> động 15mA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Tần</a:t>
            </a:r>
            <a:r>
              <a:rPr lang="en-US" dirty="0"/>
              <a:t> số </a:t>
            </a:r>
            <a:r>
              <a:rPr lang="en-US" dirty="0" err="1"/>
              <a:t>hoạt</a:t>
            </a:r>
            <a:r>
              <a:rPr lang="en-US" dirty="0"/>
              <a:t> động 40KHz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Phạm</a:t>
            </a:r>
            <a:r>
              <a:rPr lang="en-US" dirty="0"/>
              <a:t> vi tối </a:t>
            </a:r>
            <a:r>
              <a:rPr lang="en-US" dirty="0" err="1"/>
              <a:t>đa</a:t>
            </a:r>
            <a:r>
              <a:rPr lang="en-US" dirty="0"/>
              <a:t> 4m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Phạm</a:t>
            </a:r>
            <a:r>
              <a:rPr lang="en-US" dirty="0"/>
              <a:t> vi tối </a:t>
            </a:r>
            <a:r>
              <a:rPr lang="en-US" dirty="0" err="1"/>
              <a:t>thiểu</a:t>
            </a:r>
            <a:r>
              <a:rPr lang="en-US" dirty="0"/>
              <a:t> 2cm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chính</a:t>
            </a:r>
            <a:r>
              <a:rPr lang="en-US" dirty="0"/>
              <a:t> xác 3mm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Tín hiệu </a:t>
            </a:r>
            <a:r>
              <a:rPr lang="en-US" dirty="0" err="1"/>
              <a:t>đầu</a:t>
            </a:r>
            <a:r>
              <a:rPr lang="en-US" dirty="0"/>
              <a:t> vào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TTL 10µS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45 x 20 x 15mm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3506-2490-455C-B43F-97C50CCA80D9}"/>
              </a:ext>
            </a:extLst>
          </p:cNvPr>
          <p:cNvSpPr txBox="1"/>
          <p:nvPr/>
        </p:nvSpPr>
        <p:spPr>
          <a:xfrm>
            <a:off x="3214205" y="282150"/>
            <a:ext cx="695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Cảm </a:t>
            </a:r>
            <a:r>
              <a:rPr lang="en-US" sz="3600" b="1" dirty="0" err="1">
                <a:solidFill>
                  <a:schemeClr val="accent5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biến</a:t>
            </a:r>
            <a:r>
              <a:rPr lang="en-US" sz="3600" b="1" dirty="0">
                <a:solidFill>
                  <a:schemeClr val="accent5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khoảng</a:t>
            </a:r>
            <a:r>
              <a:rPr lang="en-US" sz="3600" b="1" dirty="0">
                <a:solidFill>
                  <a:schemeClr val="accent5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cách SRF04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257B569-1D1D-472E-AD4F-658AC157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1167019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41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EB54D-2AC6-4026-AA5E-80C79BA8B33E}"/>
              </a:ext>
            </a:extLst>
          </p:cNvPr>
          <p:cNvSpPr txBox="1"/>
          <p:nvPr/>
        </p:nvSpPr>
        <p:spPr>
          <a:xfrm>
            <a:off x="3034748" y="330589"/>
            <a:ext cx="695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Sơ</a:t>
            </a:r>
            <a:r>
              <a:rPr lang="en-US" sz="36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r>
              <a:rPr lang="en-US" sz="3600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đồ</a:t>
            </a:r>
            <a:r>
              <a:rPr lang="en-US" sz="36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chân SRF04</a:t>
            </a:r>
          </a:p>
        </p:txBody>
      </p:sp>
      <p:pic>
        <p:nvPicPr>
          <p:cNvPr id="2050" name="Picture 2" descr="HC-SR04 Ultrasonic Distance Sensor Pinout">
            <a:extLst>
              <a:ext uri="{FF2B5EF4-FFF2-40B4-BE49-F238E27FC236}">
                <a16:creationId xmlns:a16="http://schemas.microsoft.com/office/drawing/2014/main" id="{068795AE-16B6-4D1B-B22F-EC4FF95B2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428" b="13699"/>
          <a:stretch/>
        </p:blipFill>
        <p:spPr bwMode="auto">
          <a:xfrm>
            <a:off x="7156744" y="1726096"/>
            <a:ext cx="4501856" cy="340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15026A-C90D-4559-9480-5860D1B8D433}"/>
              </a:ext>
            </a:extLst>
          </p:cNvPr>
          <p:cNvSpPr/>
          <p:nvPr/>
        </p:nvSpPr>
        <p:spPr>
          <a:xfrm>
            <a:off x="1219200" y="158032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VCC là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5V </a:t>
            </a:r>
            <a:r>
              <a:rPr lang="en-US" sz="2400" dirty="0" err="1"/>
              <a:t>cho</a:t>
            </a:r>
            <a:r>
              <a:rPr lang="en-US" sz="2400" dirty="0"/>
              <a:t> cảm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cách </a:t>
            </a:r>
            <a:r>
              <a:rPr lang="en-US" sz="2400" dirty="0" err="1"/>
              <a:t>siêu</a:t>
            </a:r>
            <a:r>
              <a:rPr lang="en-US" sz="2400" dirty="0"/>
              <a:t> âm HC-SR04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Chân Trig (Trigger)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các </a:t>
            </a:r>
            <a:r>
              <a:rPr lang="en-US" sz="2400" dirty="0" err="1"/>
              <a:t>xung</a:t>
            </a:r>
            <a:r>
              <a:rPr lang="en-US" sz="2400" dirty="0"/>
              <a:t> </a:t>
            </a:r>
            <a:r>
              <a:rPr lang="en-US" sz="2400" dirty="0" err="1"/>
              <a:t>siêu</a:t>
            </a:r>
            <a:r>
              <a:rPr lang="en-US" sz="2400" dirty="0"/>
              <a:t> âm.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Chân Echo </a:t>
            </a:r>
            <a:r>
              <a:rPr lang="en-US" sz="2400" dirty="0" err="1"/>
              <a:t>tạo</a:t>
            </a:r>
            <a:r>
              <a:rPr lang="en-US" sz="2400" dirty="0"/>
              <a:t> ra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xung</a:t>
            </a:r>
            <a:r>
              <a:rPr lang="en-US" sz="2400" dirty="0"/>
              <a:t> khi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tín hiệu </a:t>
            </a:r>
            <a:r>
              <a:rPr lang="en-US" sz="2400" dirty="0" err="1"/>
              <a:t>phản</a:t>
            </a:r>
            <a:r>
              <a:rPr lang="en-US" sz="2400" dirty="0"/>
              <a:t> xạ.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của </a:t>
            </a:r>
            <a:r>
              <a:rPr lang="en-US" sz="2400" dirty="0" err="1"/>
              <a:t>xung</a:t>
            </a:r>
            <a:r>
              <a:rPr lang="en-US" sz="2400" dirty="0"/>
              <a:t> </a:t>
            </a:r>
            <a:r>
              <a:rPr lang="en-US" sz="2400" dirty="0" err="1"/>
              <a:t>tỷ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r>
              <a:rPr lang="en-US" sz="2400" dirty="0"/>
              <a:t> với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tín hiệu đã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hiện.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GND phải </a:t>
            </a:r>
            <a:r>
              <a:rPr lang="en-US" sz="2400" dirty="0" err="1"/>
              <a:t>được</a:t>
            </a:r>
            <a:r>
              <a:rPr lang="en-US" sz="2400" dirty="0"/>
              <a:t> kết </a:t>
            </a:r>
            <a:r>
              <a:rPr lang="en-US" sz="2400" dirty="0" err="1"/>
              <a:t>nối</a:t>
            </a:r>
            <a:r>
              <a:rPr lang="en-US" sz="2400" dirty="0"/>
              <a:t> với mass (</a:t>
            </a:r>
            <a:r>
              <a:rPr lang="en-US" sz="2400" dirty="0" err="1"/>
              <a:t>nguồn</a:t>
            </a:r>
            <a:r>
              <a:rPr lang="en-US" sz="2400" dirty="0"/>
              <a:t> 0V)</a:t>
            </a:r>
          </a:p>
        </p:txBody>
      </p:sp>
    </p:spTree>
    <p:extLst>
      <p:ext uri="{BB962C8B-B14F-4D97-AF65-F5344CB8AC3E}">
        <p14:creationId xmlns:p14="http://schemas.microsoft.com/office/powerpoint/2010/main" val="38081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A546D-0134-4122-A9BA-4F75793D237B}"/>
              </a:ext>
            </a:extLst>
          </p:cNvPr>
          <p:cNvSpPr txBox="1"/>
          <p:nvPr/>
        </p:nvSpPr>
        <p:spPr>
          <a:xfrm>
            <a:off x="3034748" y="419433"/>
            <a:ext cx="695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Nguyên lý </a:t>
            </a:r>
            <a:r>
              <a:rPr lang="en-US" sz="3600" b="1" dirty="0" err="1">
                <a:solidFill>
                  <a:schemeClr val="accent5"/>
                </a:solidFill>
                <a:latin typeface="Trebuchet MS" panose="020B0603020202020204" pitchFamily="34" charset="0"/>
              </a:rPr>
              <a:t>hoạt</a:t>
            </a:r>
            <a:r>
              <a:rPr lang="en-US" sz="36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 động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0B34362-6386-44A8-A725-0E732B036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443" y="1648861"/>
            <a:ext cx="5381625" cy="4143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DBB369-3E59-4795-84E1-758690C7114D}"/>
              </a:ext>
            </a:extLst>
          </p:cNvPr>
          <p:cNvSpPr/>
          <p:nvPr/>
        </p:nvSpPr>
        <p:spPr>
          <a:xfrm>
            <a:off x="1268898" y="1648861"/>
            <a:ext cx="51948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10101"/>
                </a:solidFill>
                <a:effectLst/>
              </a:rPr>
              <a:t>Để đo khoảng cách, ta sẽ phát 1 xung rất ngắn (</a:t>
            </a:r>
            <a:r>
              <a:rPr lang="en-US" b="0" i="0" dirty="0" err="1">
                <a:solidFill>
                  <a:srgbClr val="0101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b="0" i="0" dirty="0">
                <a:solidFill>
                  <a:srgbClr val="0101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10101"/>
                </a:solidFill>
                <a:effectLst/>
              </a:rPr>
              <a:t>10</a:t>
            </a:r>
            <a:r>
              <a:rPr lang="vi-VN" b="0" i="0" dirty="0">
                <a:solidFill>
                  <a:srgbClr val="010101"/>
                </a:solidFill>
                <a:effectLst/>
              </a:rPr>
              <a:t> micro</a:t>
            </a:r>
            <a:r>
              <a:rPr lang="en-US" b="0" i="0" dirty="0">
                <a:solidFill>
                  <a:srgbClr val="01010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101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vi-VN" b="0" i="0" dirty="0">
                <a:solidFill>
                  <a:srgbClr val="010101"/>
                </a:solidFill>
                <a:effectLst/>
              </a:rPr>
              <a:t>) từ chân Trig</a:t>
            </a:r>
            <a:r>
              <a:rPr lang="en-US" b="0" i="0" dirty="0">
                <a:solidFill>
                  <a:srgbClr val="0101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</a:t>
            </a:r>
            <a:r>
              <a:rPr lang="en-US" b="0" i="0" dirty="0">
                <a:solidFill>
                  <a:srgbClr val="010101"/>
                </a:solidFill>
                <a:effectLst/>
              </a:rPr>
              <a:t>.</a:t>
            </a:r>
            <a:r>
              <a:rPr lang="vi-VN" b="0" i="0" dirty="0">
                <a:solidFill>
                  <a:srgbClr val="010101"/>
                </a:solidFill>
                <a:effectLst/>
              </a:rPr>
              <a:t> </a:t>
            </a:r>
            <a:endParaRPr lang="en-US" b="0" i="0" dirty="0">
              <a:solidFill>
                <a:srgbClr val="01010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10101"/>
                </a:solidFill>
                <a:effectLst/>
              </a:rPr>
              <a:t>Sau đó, </a:t>
            </a:r>
            <a:r>
              <a:rPr lang="vi-VN" i="0" dirty="0">
                <a:solidFill>
                  <a:srgbClr val="010101"/>
                </a:solidFill>
                <a:effectLst/>
              </a:rPr>
              <a:t>cảm biến siêu âm </a:t>
            </a:r>
            <a:r>
              <a:rPr lang="vi-VN" b="0" i="0" dirty="0">
                <a:solidFill>
                  <a:srgbClr val="010101"/>
                </a:solidFill>
                <a:effectLst/>
              </a:rPr>
              <a:t>sẽ tạo ra 1 xung </a:t>
            </a:r>
            <a:r>
              <a:rPr lang="en-US" dirty="0" err="1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vi-VN" b="0" i="0" dirty="0">
                <a:solidFill>
                  <a:srgbClr val="0101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>
                <a:solidFill>
                  <a:srgbClr val="010101"/>
                </a:solidFill>
                <a:effectLst/>
              </a:rPr>
              <a:t>ở chân Echo cho đến khi nhận lại được sóng phản xạ ở </a:t>
            </a:r>
            <a:r>
              <a:rPr lang="en-US" b="0" i="0" dirty="0">
                <a:solidFill>
                  <a:srgbClr val="010101"/>
                </a:solidFill>
                <a:effectLst/>
              </a:rPr>
              <a:t>chân</a:t>
            </a:r>
            <a:r>
              <a:rPr lang="vi-VN" b="0" i="0" dirty="0">
                <a:solidFill>
                  <a:srgbClr val="010101"/>
                </a:solidFill>
                <a:effectLst/>
              </a:rPr>
              <a:t> này. </a:t>
            </a:r>
            <a:endParaRPr lang="en-US" b="0" i="0" dirty="0">
              <a:solidFill>
                <a:srgbClr val="01010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10101"/>
                </a:solidFill>
                <a:effectLst/>
              </a:rPr>
              <a:t>Chiều rộng của xung sẽ bằng với thời gian sóng siêu âm được phát từ cảm biển và quay trở lại.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10101"/>
                </a:solidFill>
                <a:effectLst/>
              </a:rPr>
              <a:t>Tốc độ của âm thanh trong không khí là 340 m/s (hằng số vật lý), tương đương với 29,412 microSeconds/cm (106 / (340*100)).</a:t>
            </a:r>
            <a:endParaRPr lang="en-US" b="0" i="0" dirty="0">
              <a:solidFill>
                <a:srgbClr val="01010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10101"/>
                </a:solidFill>
                <a:effectLst/>
              </a:rPr>
              <a:t>Khi đã tính được thời gian, ta sẽ chia cho 29,412 để nhận được khoảng cách.</a:t>
            </a:r>
          </a:p>
        </p:txBody>
      </p:sp>
    </p:spTree>
    <p:extLst>
      <p:ext uri="{BB962C8B-B14F-4D97-AF65-F5344CB8AC3E}">
        <p14:creationId xmlns:p14="http://schemas.microsoft.com/office/powerpoint/2010/main" val="347727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D9EEE-E89B-4B9A-B61D-351FFD5B3384}"/>
              </a:ext>
            </a:extLst>
          </p:cNvPr>
          <p:cNvSpPr txBox="1"/>
          <p:nvPr/>
        </p:nvSpPr>
        <p:spPr>
          <a:xfrm>
            <a:off x="3034748" y="442780"/>
            <a:ext cx="695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Kết </a:t>
            </a:r>
            <a:r>
              <a:rPr lang="en-US" sz="2800" b="1" dirty="0" err="1">
                <a:latin typeface="Trebuchet MS" panose="020B0603020202020204" pitchFamily="34" charset="0"/>
              </a:rPr>
              <a:t>nối</a:t>
            </a:r>
            <a:r>
              <a:rPr lang="en-US" sz="2800" b="1" dirty="0">
                <a:latin typeface="Trebuchet MS" panose="020B0603020202020204" pitchFamily="34" charset="0"/>
              </a:rPr>
              <a:t> với vi </a:t>
            </a:r>
            <a:r>
              <a:rPr lang="en-US" sz="2800" b="1" dirty="0" err="1">
                <a:latin typeface="Trebuchet MS" panose="020B0603020202020204" pitchFamily="34" charset="0"/>
              </a:rPr>
              <a:t>điều</a:t>
            </a:r>
            <a:r>
              <a:rPr lang="en-US" sz="2800" b="1" dirty="0">
                <a:latin typeface="Trebuchet MS" panose="020B0603020202020204" pitchFamily="34" charset="0"/>
              </a:rPr>
              <a:t> </a:t>
            </a:r>
            <a:r>
              <a:rPr lang="en-US" sz="2800" b="1" dirty="0" err="1">
                <a:latin typeface="Trebuchet MS" panose="020B0603020202020204" pitchFamily="34" charset="0"/>
              </a:rPr>
              <a:t>khiển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130DA-808C-4CCD-9DA7-69A31598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85" y="1532371"/>
            <a:ext cx="691611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9EF0F-A800-452E-BEF6-36C9886176A5}"/>
              </a:ext>
            </a:extLst>
          </p:cNvPr>
          <p:cNvSpPr txBox="1"/>
          <p:nvPr/>
        </p:nvSpPr>
        <p:spPr>
          <a:xfrm>
            <a:off x="3034748" y="442780"/>
            <a:ext cx="695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rebuchet MS" panose="020B0603020202020204" pitchFamily="34" charset="0"/>
              </a:rPr>
              <a:t>Quy</a:t>
            </a:r>
            <a:r>
              <a:rPr lang="en-US" sz="2800" b="1" dirty="0">
                <a:latin typeface="Trebuchet MS" panose="020B0603020202020204" pitchFamily="34" charset="0"/>
              </a:rPr>
              <a:t> </a:t>
            </a:r>
            <a:r>
              <a:rPr lang="en-US" sz="2800" b="1" dirty="0" err="1">
                <a:latin typeface="Trebuchet MS" panose="020B0603020202020204" pitchFamily="34" charset="0"/>
              </a:rPr>
              <a:t>trình</a:t>
            </a:r>
            <a:r>
              <a:rPr lang="en-US" sz="2800" b="1" dirty="0">
                <a:latin typeface="Trebuchet MS" panose="020B0603020202020204" pitchFamily="34" charset="0"/>
              </a:rPr>
              <a:t> </a:t>
            </a:r>
            <a:r>
              <a:rPr lang="en-US" sz="2800" b="1" dirty="0" err="1">
                <a:latin typeface="Trebuchet MS" panose="020B0603020202020204" pitchFamily="34" charset="0"/>
              </a:rPr>
              <a:t>hoạt</a:t>
            </a:r>
            <a:r>
              <a:rPr lang="en-US" sz="2800" b="1" dirty="0">
                <a:latin typeface="Trebuchet MS" panose="020B0603020202020204" pitchFamily="34" charset="0"/>
              </a:rPr>
              <a:t> động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F126EC-A9A2-43E4-BEA6-C90738394C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662171"/>
              </p:ext>
            </p:extLst>
          </p:nvPr>
        </p:nvGraphicFramePr>
        <p:xfrm>
          <a:off x="1563762" y="1391478"/>
          <a:ext cx="10094834" cy="47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2CB493-9BD7-4F44-884B-4BB72D91D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52CB493-9BD7-4F44-884B-4BB72D91D0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BE371F6-C786-4C86-BB11-3CE48914D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0BE371F6-C786-4C86-BB11-3CE48914DF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C65451-4E66-4343-9614-44A28440E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59C65451-4E66-4343-9614-44A28440E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92E3EB-AE3E-471D-85C3-92CD75AC5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D692E3EB-AE3E-471D-85C3-92CD75AC58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038F6A-DA34-4D1C-A1F1-4F869BF9F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09038F6A-DA34-4D1C-A1F1-4F869BF9F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3F5E4F-A44C-410F-A85C-34C159C73D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453F5E4F-A44C-410F-A85C-34C159C73D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FB2F45D-AAC7-4A78-97D3-E9A3F51FE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7FB2F45D-AAC7-4A78-97D3-E9A3F51FEF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2F7E19-5BB5-4B52-B152-E6A5FD419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F82F7E19-5BB5-4B52-B152-E6A5FD419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C2E93C-1C4E-4085-B815-E5146A06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27C2E93C-1C4E-4085-B815-E5146A06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638F0F-86DC-448F-8908-3B9551AC4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5E638F0F-86DC-448F-8908-3B9551AC42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3AA09D4-83D7-448A-AE8F-DD33D29FB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53AA09D4-83D7-448A-AE8F-DD33D29FB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AF26835-9559-4697-A253-A8A28725AD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5AF26835-9559-4697-A253-A8A28725AD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C3C768-B0E9-48FE-8D4B-4093F0C23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graphicEl>
                                              <a:dgm id="{00C3C768-B0E9-48FE-8D4B-4093F0C23F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5CD157-6132-4F31-8B60-03E217428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E25CD157-6132-4F31-8B60-03E2174284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3A0E86-2F41-42C4-9E81-0800A6C86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graphicEl>
                                              <a:dgm id="{403A0E86-2F41-42C4-9E81-0800A6C86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09D795-C45E-4A33-A012-AF8DEB416E3D}"/>
              </a:ext>
            </a:extLst>
          </p:cNvPr>
          <p:cNvCxnSpPr>
            <a:cxnSpLocks/>
          </p:cNvCxnSpPr>
          <p:nvPr/>
        </p:nvCxnSpPr>
        <p:spPr>
          <a:xfrm>
            <a:off x="1219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46C0C1-8132-445F-85B7-EC4D0A3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46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419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Bài 12: Giao tiếp với cảm biến khoảng cách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13: Giao tiếp với cảm biến khoảng cách</dc:title>
  <dc:creator>Tran Tuan Anh 20172949</dc:creator>
  <cp:lastModifiedBy>Tran Tuan Anh 20172949</cp:lastModifiedBy>
  <cp:revision>8</cp:revision>
  <dcterms:created xsi:type="dcterms:W3CDTF">2021-03-20T08:26:42Z</dcterms:created>
  <dcterms:modified xsi:type="dcterms:W3CDTF">2021-04-20T17:14:14Z</dcterms:modified>
</cp:coreProperties>
</file>