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88683" autoAdjust="0"/>
  </p:normalViewPr>
  <p:slideViewPr>
    <p:cSldViewPr snapToGrid="0">
      <p:cViewPr varScale="1">
        <p:scale>
          <a:sx n="101" d="100"/>
          <a:sy n="101" d="100"/>
        </p:scale>
        <p:origin x="9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6FDAA-F500-4A9A-B182-EE44664F93A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14E8-5523-4677-AAA4-B177BB33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này mình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khác của PWM,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động </a:t>
            </a:r>
            <a:r>
              <a:rPr lang="en-US" dirty="0" err="1"/>
              <a:t>cơ</a:t>
            </a:r>
            <a:r>
              <a:rPr lang="en-US" dirty="0"/>
              <a:t> điện 1 chiều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4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PWM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như mình đã nói ở video trc, module CCP1 có 4 chân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PWM. Là P1A,B,C,D thông qua 1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output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thông qua các bit P1M và CCP1M và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PWM1CON: nhưng </a:t>
            </a:r>
            <a:r>
              <a:rPr lang="en-US" dirty="0" err="1"/>
              <a:t>chủ</a:t>
            </a:r>
            <a:r>
              <a:rPr lang="en-US" dirty="0"/>
              <a:t> yếu là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restart PWM nên </a:t>
            </a:r>
            <a:r>
              <a:rPr lang="en-US" dirty="0" err="1"/>
              <a:t>cta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ko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Mình có ở đây 1 bảng các chân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tương </a:t>
            </a:r>
            <a:r>
              <a:rPr lang="en-US" dirty="0" err="1"/>
              <a:t>ứng</a:t>
            </a:r>
            <a:r>
              <a:rPr lang="en-US" dirty="0"/>
              <a:t> vs các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PWM,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half-bridge chỉ dùng 2 chân P1A và P1B, ở full bridge thì dùng cả 4 chân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ở bài trc mình đã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ở 1 chân rồi nên mình </a:t>
            </a:r>
            <a:r>
              <a:rPr lang="en-US" dirty="0" err="1"/>
              <a:t>sẽ</a:t>
            </a:r>
            <a:r>
              <a:rPr lang="en-US" dirty="0"/>
              <a:t> ko nói lại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single output, </a:t>
            </a:r>
            <a:r>
              <a:rPr lang="en-US" dirty="0" err="1"/>
              <a:t>Đầu</a:t>
            </a:r>
            <a:r>
              <a:rPr lang="en-US" dirty="0"/>
              <a:t> tiên là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halfbridge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dùng 2 chân P1A và P1B,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chuẩn thì chỉ dùng 2 </a:t>
            </a:r>
            <a:r>
              <a:rPr lang="en-US" dirty="0" err="1"/>
              <a:t>mosfet</a:t>
            </a:r>
            <a:r>
              <a:rPr lang="en-US" dirty="0"/>
              <a:t> nhưng </a:t>
            </a:r>
            <a:r>
              <a:rPr lang="en-US" dirty="0" err="1"/>
              <a:t>sẽ</a:t>
            </a:r>
            <a:r>
              <a:rPr lang="en-US" dirty="0"/>
              <a:t> phải cần đến 2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. Nên có cách thứ 2 là dùng half như full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đk</a:t>
            </a:r>
            <a:r>
              <a:rPr lang="en-US" dirty="0"/>
              <a:t> 4 </a:t>
            </a:r>
            <a:r>
              <a:rPr lang="en-US" dirty="0" err="1"/>
              <a:t>mosfet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Đến vs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full bridge thì ta </a:t>
            </a:r>
            <a:r>
              <a:rPr lang="en-US" dirty="0" err="1"/>
              <a:t>sẽ</a:t>
            </a:r>
            <a:r>
              <a:rPr lang="en-US" dirty="0"/>
              <a:t> có 4 chân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4 </a:t>
            </a:r>
            <a:r>
              <a:rPr lang="en-US" dirty="0" err="1"/>
              <a:t>mosfet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full bridge thì có 2 kiểu là forward và reverse </a:t>
            </a:r>
            <a:r>
              <a:rPr lang="en-US" dirty="0" err="1"/>
              <a:t>tức</a:t>
            </a:r>
            <a:r>
              <a:rPr lang="en-US" dirty="0"/>
              <a:t> là </a:t>
            </a:r>
            <a:r>
              <a:rPr lang="en-US" dirty="0" err="1"/>
              <a:t>đảo</a:t>
            </a:r>
            <a:r>
              <a:rPr lang="en-US" dirty="0"/>
              <a:t> chiều. Đây là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tín hiệu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với các chân </a:t>
            </a:r>
            <a:r>
              <a:rPr lang="en-US" dirty="0" err="1"/>
              <a:t>hoạt</a:t>
            </a:r>
            <a:r>
              <a:rPr lang="en-US" dirty="0"/>
              <a:t> động tích </a:t>
            </a:r>
            <a:r>
              <a:rPr lang="en-US" dirty="0" err="1"/>
              <a:t>cực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có </a:t>
            </a:r>
            <a:r>
              <a:rPr lang="en-US" dirty="0" err="1"/>
              <a:t>dạng</a:t>
            </a:r>
            <a:r>
              <a:rPr lang="en-US" dirty="0"/>
              <a:t> như trên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video này mình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1 </a:t>
            </a:r>
            <a:r>
              <a:rPr lang="en-US" dirty="0" err="1"/>
              <a:t>kiến</a:t>
            </a:r>
            <a:r>
              <a:rPr lang="en-US" dirty="0"/>
              <a:t> thức mới là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nó không có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gì đến timer nhưng đây cũng là 1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của timer.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cùng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trong video này nhé.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tiên </a:t>
            </a:r>
            <a:r>
              <a:rPr lang="en-US" dirty="0" err="1"/>
              <a:t>sẽ</a:t>
            </a:r>
            <a:r>
              <a:rPr lang="en-US" dirty="0"/>
              <a:t> là lý thuyết về động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thể trong bài này là động </a:t>
            </a:r>
            <a:r>
              <a:rPr lang="en-US" dirty="0" err="1"/>
              <a:t>cơ</a:t>
            </a:r>
            <a:r>
              <a:rPr lang="en-US" dirty="0"/>
              <a:t> điện 1 chiều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Dưới</a:t>
            </a:r>
            <a:r>
              <a:rPr lang="en-US" dirty="0"/>
              <a:t> đây là 2 hình </a:t>
            </a:r>
            <a:r>
              <a:rPr lang="en-US" dirty="0" err="1"/>
              <a:t>minh</a:t>
            </a:r>
            <a:r>
              <a:rPr lang="en-US" dirty="0"/>
              <a:t> họa, chắc </a:t>
            </a:r>
            <a:r>
              <a:rPr lang="en-US" dirty="0" err="1"/>
              <a:t>hẳn</a:t>
            </a:r>
            <a:r>
              <a:rPr lang="en-US" dirty="0"/>
              <a:t> mọi ng ai </a:t>
            </a:r>
            <a:r>
              <a:rPr lang="en-US" dirty="0" err="1"/>
              <a:t>cũg</a:t>
            </a:r>
            <a:r>
              <a:rPr lang="en-US" dirty="0"/>
              <a:t> đã </a:t>
            </a:r>
            <a:r>
              <a:rPr lang="en-US" dirty="0" err="1"/>
              <a:t>từng</a:t>
            </a:r>
            <a:r>
              <a:rPr lang="en-US" dirty="0"/>
              <a:t> nhìn thấy trong cs rồi chứ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Trong video này mình </a:t>
            </a:r>
            <a:r>
              <a:rPr lang="en-US" dirty="0" err="1"/>
              <a:t>sẽ</a:t>
            </a:r>
            <a:r>
              <a:rPr lang="en-US" dirty="0"/>
              <a:t> ko đi </a:t>
            </a:r>
            <a:r>
              <a:rPr lang="en-US" dirty="0" err="1"/>
              <a:t>sâu</a:t>
            </a:r>
            <a:r>
              <a:rPr lang="en-US" dirty="0"/>
              <a:t> vào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của động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nó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dòng nên </a:t>
            </a:r>
            <a:r>
              <a:rPr lang="en-US" dirty="0" err="1"/>
              <a:t>cta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về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động </a:t>
            </a:r>
            <a:r>
              <a:rPr lang="en-US" dirty="0" err="1"/>
              <a:t>cơ</a:t>
            </a:r>
            <a:r>
              <a:rPr lang="en-US" dirty="0"/>
              <a:t>, cách </a:t>
            </a:r>
            <a:r>
              <a:rPr lang="en-US" dirty="0" err="1"/>
              <a:t>đầu</a:t>
            </a:r>
            <a:r>
              <a:rPr lang="en-US" dirty="0"/>
              <a:t> tiên như ta có thể thấy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giữa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và điện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vào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Cách 2 thì hơi </a:t>
            </a:r>
            <a:r>
              <a:rPr lang="en-US" dirty="0" err="1"/>
              <a:t>cơ</a:t>
            </a:r>
            <a:r>
              <a:rPr lang="en-US" dirty="0"/>
              <a:t> học 1 tý, </a:t>
            </a:r>
            <a:r>
              <a:rPr lang="en-US" dirty="0" err="1"/>
              <a:t>đó</a:t>
            </a:r>
            <a:r>
              <a:rPr lang="en-US" dirty="0"/>
              <a:t> là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momen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của động </a:t>
            </a:r>
            <a:r>
              <a:rPr lang="en-US" dirty="0" err="1"/>
              <a:t>cơ</a:t>
            </a:r>
            <a:r>
              <a:rPr lang="en-US" dirty="0"/>
              <a:t> đi,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thì có thể thấy rõ. </a:t>
            </a:r>
            <a:r>
              <a:rPr lang="en-US" dirty="0" err="1"/>
              <a:t>Tuy</a:t>
            </a:r>
            <a:r>
              <a:rPr lang="en-US" dirty="0"/>
              <a:t> nhiên thì trong </a:t>
            </a:r>
            <a:r>
              <a:rPr lang="en-US" dirty="0" err="1"/>
              <a:t>khóa</a:t>
            </a:r>
            <a:r>
              <a:rPr lang="en-US" dirty="0"/>
              <a:t> học về </a:t>
            </a:r>
            <a:r>
              <a:rPr lang="en-US" dirty="0" err="1"/>
              <a:t>vđk</a:t>
            </a:r>
            <a:r>
              <a:rPr lang="en-US" dirty="0"/>
              <a:t> thì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cách 1 là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điện </a:t>
            </a:r>
            <a:r>
              <a:rPr lang="en-US" dirty="0" err="1"/>
              <a:t>áp</a:t>
            </a:r>
            <a:r>
              <a:rPr lang="en-US" dirty="0"/>
              <a:t>, có thể tác động bằng soft,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xung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 khi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đc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thì thứ ta cần </a:t>
            </a:r>
            <a:r>
              <a:rPr lang="en-US" dirty="0" err="1"/>
              <a:t>quan</a:t>
            </a:r>
            <a:r>
              <a:rPr lang="en-US" dirty="0"/>
              <a:t> tâm là chiều quay động </a:t>
            </a:r>
            <a:r>
              <a:rPr lang="en-US" dirty="0" err="1"/>
              <a:t>cơ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Cách 2 thì ta </a:t>
            </a:r>
            <a:r>
              <a:rPr lang="en-US" dirty="0" err="1"/>
              <a:t>sẽ</a:t>
            </a:r>
            <a:r>
              <a:rPr lang="en-US" dirty="0"/>
              <a:t> có thể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và dễ dùng hơn.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là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của </a:t>
            </a:r>
            <a:r>
              <a:rPr lang="en-US" dirty="0" err="1"/>
              <a:t>cầu</a:t>
            </a:r>
            <a:r>
              <a:rPr lang="en-US" dirty="0"/>
              <a:t> H, </a:t>
            </a:r>
            <a:r>
              <a:rPr lang="en-US" dirty="0" err="1"/>
              <a:t>Gọi</a:t>
            </a:r>
            <a:r>
              <a:rPr lang="en-US" dirty="0"/>
              <a:t> là </a:t>
            </a:r>
            <a:r>
              <a:rPr lang="en-US" dirty="0" err="1"/>
              <a:t>cầu</a:t>
            </a:r>
            <a:r>
              <a:rPr lang="en-US" dirty="0"/>
              <a:t> H là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của nó nhìn như 1 </a:t>
            </a:r>
            <a:r>
              <a:rPr lang="en-US" dirty="0" err="1"/>
              <a:t>chữ</a:t>
            </a:r>
            <a:r>
              <a:rPr lang="en-US" dirty="0"/>
              <a:t> H </a:t>
            </a:r>
            <a:r>
              <a:rPr lang="en-US" dirty="0">
                <a:sym typeface="Wingdings" panose="05000000000000000000" pitchFamily="2" charset="2"/>
              </a:rPr>
              <a:t>))))như  bạn có thể thấy thì mỗi khi ta </a:t>
            </a:r>
            <a:r>
              <a:rPr lang="en-US" dirty="0" err="1">
                <a:sym typeface="Wingdings" panose="05000000000000000000" pitchFamily="2" charset="2"/>
              </a:rPr>
              <a:t>đóng</a:t>
            </a:r>
            <a:r>
              <a:rPr lang="en-US" dirty="0">
                <a:sym typeface="Wingdings" panose="05000000000000000000" pitchFamily="2" charset="2"/>
              </a:rPr>
              <a:t> 2 công </a:t>
            </a:r>
            <a:r>
              <a:rPr lang="en-US" dirty="0" err="1">
                <a:sym typeface="Wingdings" panose="05000000000000000000" pitchFamily="2" charset="2"/>
              </a:rPr>
              <a:t>tắc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chéo</a:t>
            </a:r>
            <a:r>
              <a:rPr lang="en-US" dirty="0">
                <a:sym typeface="Wingdings" panose="05000000000000000000" pitchFamily="2" charset="2"/>
              </a:rPr>
              <a:t> nhau thì dòng chạy qua </a:t>
            </a:r>
            <a:r>
              <a:rPr lang="en-US" dirty="0" err="1">
                <a:sym typeface="Wingdings" panose="05000000000000000000" pitchFamily="2" charset="2"/>
              </a:rPr>
              <a:t>tải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có 1 chiều khác mà ko cần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nguồn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nhiên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bảo các </a:t>
            </a:r>
            <a:r>
              <a:rPr lang="en-US" dirty="0" err="1"/>
              <a:t>tải</a:t>
            </a:r>
            <a:r>
              <a:rPr lang="en-US" dirty="0"/>
              <a:t> có thể </a:t>
            </a:r>
            <a:r>
              <a:rPr lang="en-US" dirty="0" err="1"/>
              <a:t>hoạt</a:t>
            </a:r>
            <a:r>
              <a:rPr lang="en-US" dirty="0"/>
              <a:t> động với các điện </a:t>
            </a:r>
            <a:r>
              <a:rPr lang="en-US" dirty="0" err="1"/>
              <a:t>áp</a:t>
            </a:r>
            <a:r>
              <a:rPr lang="en-US" dirty="0"/>
              <a:t> &gt; của </a:t>
            </a:r>
            <a:r>
              <a:rPr lang="en-US" dirty="0" err="1"/>
              <a:t>vđk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thì ta </a:t>
            </a:r>
            <a:r>
              <a:rPr lang="en-US" dirty="0" err="1"/>
              <a:t>sẽ</a:t>
            </a:r>
            <a:r>
              <a:rPr lang="en-US" dirty="0"/>
              <a:t> dùng các transistor như là 1 công </a:t>
            </a:r>
            <a:r>
              <a:rPr lang="en-US" dirty="0" err="1"/>
              <a:t>tắc</a:t>
            </a:r>
            <a:r>
              <a:rPr lang="en-US" dirty="0"/>
              <a:t> điện tử. Ở đây là BJT và </a:t>
            </a:r>
            <a:r>
              <a:rPr lang="en-US" dirty="0" err="1"/>
              <a:t>Mosfet</a:t>
            </a:r>
            <a:r>
              <a:rPr lang="en-US" dirty="0"/>
              <a:t>.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2 trans </a:t>
            </a:r>
            <a:r>
              <a:rPr lang="en-US" dirty="0" err="1"/>
              <a:t>chéo</a:t>
            </a:r>
            <a:r>
              <a:rPr lang="en-US" dirty="0"/>
              <a:t> nhau </a:t>
            </a:r>
            <a:r>
              <a:rPr lang="en-US" dirty="0" err="1"/>
              <a:t>dẫn</a:t>
            </a:r>
            <a:r>
              <a:rPr lang="en-US" dirty="0"/>
              <a:t> thì </a:t>
            </a:r>
            <a:r>
              <a:rPr lang="en-US" dirty="0" err="1"/>
              <a:t>sẽ</a:t>
            </a:r>
            <a:r>
              <a:rPr lang="en-US" dirty="0"/>
              <a:t> có chiều dòng điện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5BD7E-A0A6-46E0-976D-6C6E87F53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F254-C23E-4BB3-BDC3-4E056CB5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56946-FFF4-4A64-8A55-CAEA0DD1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15C5-A05B-4D69-AD3F-31443CD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163E-AC00-4503-9304-1B1953A2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809B-1FC1-43FD-A3B3-2A422A74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BE39-06D8-4390-95FF-2809615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05185-B9D2-43E9-8935-89ABC792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68EA-C774-4D72-A0AF-031789AD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CF25-C4EA-4A47-8AA1-92E7675E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4283F-D9D9-40F5-B69A-CDE7555F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8C9A7-572C-46F0-BB97-080E8890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0325B-FC02-463F-8F5C-28C19B5C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CADA-9224-48C6-9E50-FD70A5B0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BC1C-85E7-464F-960B-2E3B2D8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4056-C2ED-44C8-86B9-31E22FCC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C53F-A67A-4483-8C93-8EB40968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EBFC-1947-4831-BC12-C7108A32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D292-3277-4160-B864-6E8CE58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B741-5501-48CA-8156-B25709CA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B798-EE10-4F88-8491-FED30DC3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1F03-4F8B-4E4E-ABEC-58FAD0CD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8E47A-4010-4454-9A77-316AA2AB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124B-FADF-45CB-9FD9-2647B2E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7A01-325A-4183-870F-22E5D597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C6F5-79B6-4602-9ADE-FCDEBCFD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1EDE-6E28-4F01-8042-FA5CC8DA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8BF6-6730-459F-991C-4D9FBFFD8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A36D2-3A08-45A1-926C-12550808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8E9E-5C1C-4C54-B04D-F3198F39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65209-44BB-4D21-80CA-257CEBB7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8B8C-8AE0-43AA-81DE-C49AD0B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1519-C8D8-43E9-B4EA-A245ACFE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C12E-7391-4CFB-B22E-0FB37CF3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C647-EC10-4510-878C-B69CCAC8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A0892-DFB2-4D37-9E26-AAAF78EA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EBF3-CDBE-4829-8503-33B9E64E4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F7CC9-FCBA-4054-BC0F-E77B5000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95EF4-B1AD-4FE9-9B2B-5D3FFDE4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3D16-FCF6-4DE0-AB80-19EADAAC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463F-9A83-4335-8673-031109C8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B656A-EDD7-4834-A6B8-DAD3BD45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79C46-C4FF-4881-90EB-C90A8E78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EC036-6F44-41AA-A1F5-6D937B82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F648C-CF6A-41BB-8419-A7B67FD1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2E72A-8BAA-4A50-B802-911C86E2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842EC-434A-449F-B5B8-B5C4350B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4864-E9F9-4B59-A33D-7C82BCE8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102C-7067-4BE5-8C7F-E904983F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7BE7-C26E-4919-A8AC-43CF9093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500AE-3B38-4278-A945-5926C228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0ABE-59B6-4284-A7A2-EC4204A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AB7B8-5EE1-4D4E-B173-5D75E645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EA61-801E-4A4C-8A92-5A203B5F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49C60-7214-43C5-B6DD-C6EEEB94C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7C2E-CC9E-477A-AEEC-8A269B70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FE88E-C6C3-4138-9424-F73DE1A0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7B85-9F63-400D-B547-3FB23151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ADF0-1D3C-457D-978A-D1939EE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C6086-C194-4CCD-A4D2-CFC16098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4EC7-8065-4091-BD49-3999334C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DD51-496C-474A-9871-A75F20A9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76B1-88BE-41F0-B3BA-3296727DD9C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0314-DA3C-461E-8467-4F942D6AD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8FBE-8A6D-4D11-AEBD-4FB4015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5DF2-2F7E-4C4A-823E-88F58D144E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EC07FF9-DE8A-48C6-AB38-28D0346336C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472994-1C63-4E16-8876-175E2BAB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317" y="2387082"/>
            <a:ext cx="11084683" cy="1243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Bài 15: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động </a:t>
            </a:r>
            <a:r>
              <a:rPr lang="en-US" b="1" dirty="0" err="1"/>
              <a:t>cơ</a:t>
            </a:r>
            <a:r>
              <a:rPr lang="en-US" b="1" dirty="0"/>
              <a:t> điện 1 chiều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5F9E57-FAF6-420A-9655-F64311B5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972" y="3731680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56446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12D9B-3276-412E-B8FF-0550905F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46" y="1179464"/>
            <a:ext cx="9186395" cy="51356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F34D42-6DDF-4ED0-93FC-041EA317FCAE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Sơ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đồ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khối</a:t>
            </a:r>
            <a:r>
              <a:rPr lang="en-US" b="1" spc="-70" dirty="0">
                <a:solidFill>
                  <a:schemeClr val="accent5"/>
                </a:solidFill>
              </a:rPr>
              <a:t> của </a:t>
            </a:r>
            <a:r>
              <a:rPr lang="en-US" b="1" spc="-70" dirty="0" err="1">
                <a:solidFill>
                  <a:schemeClr val="accent5"/>
                </a:solidFill>
              </a:rPr>
              <a:t>chế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PWM </a:t>
            </a:r>
            <a:r>
              <a:rPr lang="en-US" b="1" spc="-70" dirty="0" err="1">
                <a:solidFill>
                  <a:schemeClr val="accent5"/>
                </a:solidFill>
              </a:rPr>
              <a:t>nâng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cao</a:t>
            </a:r>
            <a:endParaRPr lang="en-US" b="1" spc="-7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B884F-98A4-4014-944C-ACE0940D383A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>
                <a:solidFill>
                  <a:schemeClr val="accent5"/>
                </a:solidFill>
              </a:rPr>
              <a:t>Các </a:t>
            </a:r>
            <a:r>
              <a:rPr lang="en-US" b="1" spc="-70" dirty="0" err="1">
                <a:solidFill>
                  <a:schemeClr val="accent5"/>
                </a:solidFill>
              </a:rPr>
              <a:t>chế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PWM </a:t>
            </a:r>
            <a:r>
              <a:rPr lang="en-US" b="1" spc="-70" dirty="0" err="1">
                <a:solidFill>
                  <a:schemeClr val="accent5"/>
                </a:solidFill>
              </a:rPr>
              <a:t>nâng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cao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3380-8E88-4CDA-A910-3E5CCEED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07" y="1708955"/>
            <a:ext cx="10323561" cy="1968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E90D4-647E-4693-BABA-82673EE91A24}"/>
              </a:ext>
            </a:extLst>
          </p:cNvPr>
          <p:cNvSpPr txBox="1"/>
          <p:nvPr/>
        </p:nvSpPr>
        <p:spPr>
          <a:xfrm>
            <a:off x="1953596" y="4133382"/>
            <a:ext cx="9501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động tích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các chân PWM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(CCP1M3-CCP1M0):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CCP1CON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1100: Chế độ PWM, P1A,P1C tích cực mức cao, P1B, P1D tích cực mức 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1101: Chế độ PWM, P1A,P1C tích cực mức cao, P1B, P1D tích cực mức thấp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1110: Chế độ PWM, P1A,P1C tích cực mức th, P1B, P1D tích cực mức 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1111: Chế độ PWM, P1A,P1C tích cực mức thấp, P1B, P1D tích cực mức thấp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94FE4C-8899-4CCE-96E0-E7D8603CC853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Chế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Half-bridge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A5D3E-1F6D-4DAE-B923-9608EF07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08" y="1334125"/>
            <a:ext cx="5724034" cy="50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780C2-239C-4CAD-944D-7B840E5606D6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Chế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Full-bridge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0624C-316F-4542-BE68-DB39DBAE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15" y="1271112"/>
            <a:ext cx="8886419" cy="48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A70D89-DCEB-4716-AB24-F68C96D4E6EE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Dạng</a:t>
            </a:r>
            <a:r>
              <a:rPr lang="en-US" b="1" spc="-70" dirty="0">
                <a:solidFill>
                  <a:schemeClr val="accent5"/>
                </a:solidFill>
              </a:rPr>
              <a:t> tín hiệu ở </a:t>
            </a:r>
            <a:r>
              <a:rPr lang="en-US" b="1" spc="-70" dirty="0" err="1">
                <a:solidFill>
                  <a:schemeClr val="accent5"/>
                </a:solidFill>
              </a:rPr>
              <a:t>chế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Full-bridge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54ADB-897D-4067-B1FA-0C7D1BE8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88" y="1184244"/>
            <a:ext cx="7803073" cy="5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4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2D5673D-E8A2-4671-B00D-6C5B6617C60A}"/>
              </a:ext>
            </a:extLst>
          </p:cNvPr>
          <p:cNvSpPr txBox="1">
            <a:spLocks/>
          </p:cNvSpPr>
          <p:nvPr/>
        </p:nvSpPr>
        <p:spPr>
          <a:xfrm>
            <a:off x="2786799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Lý thuyết về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động </a:t>
            </a:r>
            <a:r>
              <a:rPr lang="en-US" b="1" dirty="0" err="1"/>
              <a:t>cơ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61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FA35E0-F3E1-49D3-ACDE-1D5638F43CED}"/>
              </a:ext>
            </a:extLst>
          </p:cNvPr>
          <p:cNvSpPr txBox="1">
            <a:spLocks/>
          </p:cNvSpPr>
          <p:nvPr/>
        </p:nvSpPr>
        <p:spPr>
          <a:xfrm>
            <a:off x="977900" y="423697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>
                <a:solidFill>
                  <a:schemeClr val="accent5"/>
                </a:solidFill>
              </a:rPr>
              <a:t>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r>
              <a:rPr lang="en-US" b="1" spc="-70" dirty="0">
                <a:solidFill>
                  <a:schemeClr val="accent5"/>
                </a:solidFill>
              </a:rPr>
              <a:t> điện 1 chiều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1641E70-CAE7-4434-B5C9-A6603357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270" y="1292437"/>
            <a:ext cx="2136930" cy="22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AEA58CE-E5F6-4BC2-8CBA-55206D8C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71" y="3429000"/>
            <a:ext cx="2620510" cy="262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06B2F9-0DA1-4EAD-A31C-9EB8DF86B834}"/>
              </a:ext>
            </a:extLst>
          </p:cNvPr>
          <p:cNvSpPr/>
          <p:nvPr/>
        </p:nvSpPr>
        <p:spPr>
          <a:xfrm>
            <a:off x="1460500" y="1224793"/>
            <a:ext cx="75930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pc="-70" dirty="0">
                <a:latin typeface="Arial" panose="020B0604020202020204" pitchFamily="34" charset="0"/>
                <a:cs typeface="Arial" panose="020B0604020202020204" pitchFamily="34" charset="0"/>
              </a:rPr>
              <a:t>Động </a:t>
            </a:r>
            <a:r>
              <a:rPr lang="en-US" sz="16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00" b="1" spc="-70" dirty="0">
                <a:latin typeface="Arial" panose="020B0604020202020204" pitchFamily="34" charset="0"/>
                <a:cs typeface="Arial" panose="020B0604020202020204" pitchFamily="34" charset="0"/>
              </a:rPr>
              <a:t> điện 1 chiều </a:t>
            </a:r>
            <a:r>
              <a:rPr lang="vi-VN" sz="1600" dirty="0">
                <a:solidFill>
                  <a:srgbClr val="333333"/>
                </a:solidFill>
              </a:rPr>
              <a:t>(Direct Current Motors</a:t>
            </a:r>
            <a:r>
              <a:rPr lang="en-US" sz="1600" dirty="0">
                <a:solidFill>
                  <a:srgbClr val="333333"/>
                </a:solidFill>
              </a:rPr>
              <a:t> –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motor</a:t>
            </a:r>
            <a:r>
              <a:rPr lang="vi-VN" sz="1600" dirty="0">
                <a:solidFill>
                  <a:srgbClr val="333333"/>
                </a:solidFill>
              </a:rPr>
              <a:t>) là động cơ điều khiển bằng dòng có hướng xác định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vi-VN" sz="1600" b="1" dirty="0"/>
              <a:t>Ưu điểm của động cơ điện 1 chiều</a:t>
            </a:r>
            <a:endParaRPr lang="vi-VN" sz="1600" dirty="0"/>
          </a:p>
          <a:p>
            <a:r>
              <a:rPr lang="vi-VN" sz="1600" dirty="0"/>
              <a:t>- Ưu điểm nổi bật động cơ điện 1 chiều là có moment mở máy lớn, do vậy kéo được tải nặng khi khởi động.</a:t>
            </a:r>
          </a:p>
          <a:p>
            <a:r>
              <a:rPr lang="vi-VN" sz="1600" dirty="0"/>
              <a:t>- Khả năng điều chỉnh tốc độ và quá tải tốt.</a:t>
            </a:r>
          </a:p>
          <a:p>
            <a:r>
              <a:rPr lang="vi-VN" sz="1600" dirty="0"/>
              <a:t>- Tiết kiệm điện năng</a:t>
            </a:r>
          </a:p>
          <a:p>
            <a:r>
              <a:rPr lang="vi-VN" sz="1600" dirty="0"/>
              <a:t>- Tuổi thọ lớn</a:t>
            </a:r>
          </a:p>
          <a:p>
            <a:r>
              <a:rPr lang="vi-VN" sz="1600" b="1" dirty="0"/>
              <a:t>Nhược điểm của động cơ điện 1 chiều</a:t>
            </a:r>
            <a:endParaRPr lang="vi-VN" sz="1600" dirty="0"/>
          </a:p>
          <a:p>
            <a:r>
              <a:rPr lang="vi-VN" sz="1600" dirty="0"/>
              <a:t>- Bộ phận cổ góp có cấu tạo phức tạp, đắt tiền nhưng thường hư hỏng trong quá trình vận hành nên cần bảo dưỡng, sửa chữa thường xuyên.</a:t>
            </a:r>
          </a:p>
          <a:p>
            <a:r>
              <a:rPr lang="vi-VN" sz="1600" dirty="0"/>
              <a:t>- Tia lửa điện phát sinh trên cổ góp và chổi than sẽ gây nguy hiểm trong môi trường dễ cháy nổ.</a:t>
            </a:r>
          </a:p>
          <a:p>
            <a:r>
              <a:rPr lang="vi-VN" sz="1600" dirty="0"/>
              <a:t>- Giá thành đắt, công suất không cao.</a:t>
            </a:r>
          </a:p>
          <a:p>
            <a:r>
              <a:rPr lang="vi-VN" sz="1600" b="1" dirty="0"/>
              <a:t>Ứng dụng động cơ điện 1 chiều</a:t>
            </a:r>
            <a:endParaRPr lang="vi-VN" sz="1600" dirty="0"/>
          </a:p>
          <a:p>
            <a:r>
              <a:rPr lang="vi-VN" sz="1600" dirty="0"/>
              <a:t>Ứng dụng của động cơ điện 1 chiều cũng rất đa dạng và hầu hết trong mọi lĩnh vực của đời sống</a:t>
            </a:r>
            <a:r>
              <a:rPr lang="en-US" sz="1600" dirty="0"/>
              <a:t>:</a:t>
            </a:r>
            <a:r>
              <a:rPr lang="vi-VN" sz="1600" dirty="0"/>
              <a:t> Trong tivi, trong đài FM, ổ đĩa DC, máy in- photo, máy công nghiệp, đặc biệt trong công nghiệp giao thông vận tải, và các thiết bị cần điều khiển tốc độ quay liên tục trong phạm vi lớn (vd: trong máy cán thép, máy công cụ lớn, đầu máy điện...)</a:t>
            </a:r>
          </a:p>
          <a:p>
            <a:r>
              <a:rPr lang="vi-VN" sz="1600" dirty="0">
                <a:solidFill>
                  <a:srgbClr val="333333"/>
                </a:solidFill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43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11529-52EF-4DC5-9B49-03EB3739FE4E}"/>
              </a:ext>
            </a:extLst>
          </p:cNvPr>
          <p:cNvSpPr txBox="1">
            <a:spLocks/>
          </p:cNvSpPr>
          <p:nvPr/>
        </p:nvSpPr>
        <p:spPr>
          <a:xfrm>
            <a:off x="854073" y="439639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Điều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khiển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tốc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BD9D9-FC33-4E8A-B16B-A03AF3FDEB8C}"/>
              </a:ext>
            </a:extLst>
          </p:cNvPr>
          <p:cNvSpPr txBox="1"/>
          <p:nvPr/>
        </p:nvSpPr>
        <p:spPr>
          <a:xfrm>
            <a:off x="2073682" y="1530170"/>
            <a:ext cx="877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Cách đơn </a:t>
            </a:r>
            <a:r>
              <a:rPr lang="en-US" dirty="0" err="1"/>
              <a:t>giản</a:t>
            </a:r>
            <a:r>
              <a:rPr lang="en-US" dirty="0"/>
              <a:t> nhất là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vào điện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vào của động </a:t>
            </a:r>
            <a:r>
              <a:rPr lang="en-US" dirty="0" err="1"/>
              <a:t>cơ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Tăng</a:t>
            </a:r>
            <a:r>
              <a:rPr lang="en-US" dirty="0"/>
              <a:t> điện </a:t>
            </a:r>
            <a:r>
              <a:rPr lang="en-US" dirty="0" err="1"/>
              <a:t>áp</a:t>
            </a:r>
            <a:r>
              <a:rPr lang="en-US" dirty="0"/>
              <a:t> =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4FB5550-A173-4AA1-B158-D29C88E0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6" y="2415730"/>
            <a:ext cx="6772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4687C-6356-496E-AB61-8F5F82BAECB5}"/>
              </a:ext>
            </a:extLst>
          </p:cNvPr>
          <p:cNvSpPr txBox="1">
            <a:spLocks/>
          </p:cNvSpPr>
          <p:nvPr/>
        </p:nvSpPr>
        <p:spPr>
          <a:xfrm>
            <a:off x="1164811" y="450764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Điều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khiển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tốc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độ</a:t>
            </a:r>
            <a:r>
              <a:rPr lang="en-US" b="1" spc="-70" dirty="0">
                <a:solidFill>
                  <a:schemeClr val="accent5"/>
                </a:solidFill>
              </a:rPr>
              <a:t> 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60B7510-A03C-4011-BEF3-90C22D21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54" y="1794678"/>
            <a:ext cx="7413211" cy="46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B04324-5C47-47A6-9848-9BC72332A431}"/>
              </a:ext>
            </a:extLst>
          </p:cNvPr>
          <p:cNvSpPr/>
          <p:nvPr/>
        </p:nvSpPr>
        <p:spPr>
          <a:xfrm>
            <a:off x="6771861" y="1961322"/>
            <a:ext cx="2968482" cy="887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E6D62-2C38-43DD-B445-774B7C87CFA1}"/>
              </a:ext>
            </a:extLst>
          </p:cNvPr>
          <p:cNvSpPr txBox="1"/>
          <p:nvPr/>
        </p:nvSpPr>
        <p:spPr>
          <a:xfrm>
            <a:off x="2478156" y="1148347"/>
            <a:ext cx="858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moment </a:t>
            </a:r>
            <a:r>
              <a:rPr lang="en-US" dirty="0" err="1"/>
              <a:t>xoắn</a:t>
            </a:r>
            <a:r>
              <a:rPr lang="en-US" dirty="0"/>
              <a:t> của động </a:t>
            </a:r>
            <a:r>
              <a:rPr lang="en-US" dirty="0" err="1"/>
              <a:t>cơ</a:t>
            </a:r>
            <a:endParaRPr lang="en-US" dirty="0"/>
          </a:p>
          <a:p>
            <a:pPr algn="ctr"/>
            <a:r>
              <a:rPr lang="en-US" dirty="0" err="1"/>
              <a:t>Tăng</a:t>
            </a:r>
            <a:r>
              <a:rPr lang="en-US" dirty="0"/>
              <a:t> moment </a:t>
            </a:r>
            <a:r>
              <a:rPr lang="en-US" dirty="0" err="1"/>
              <a:t>xoắn</a:t>
            </a:r>
            <a:r>
              <a:rPr lang="en-US" dirty="0"/>
              <a:t> =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6E3131-E5F6-4F23-8409-71333A12464F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Điều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khiển</a:t>
            </a:r>
            <a:r>
              <a:rPr lang="en-US" b="1" spc="-70" dirty="0">
                <a:solidFill>
                  <a:schemeClr val="accent5"/>
                </a:solidFill>
              </a:rPr>
              <a:t> chiều quay của 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1FD46628-47C5-4971-9FF3-7FFF64BA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311" y="2271555"/>
            <a:ext cx="9887629" cy="23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5E160-F811-453C-B75C-AE4091A09AEA}"/>
              </a:ext>
            </a:extLst>
          </p:cNvPr>
          <p:cNvSpPr txBox="1"/>
          <p:nvPr/>
        </p:nvSpPr>
        <p:spPr>
          <a:xfrm>
            <a:off x="1770960" y="1431235"/>
            <a:ext cx="94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Thực hiện </a:t>
            </a:r>
            <a:r>
              <a:rPr lang="en-US" dirty="0" err="1"/>
              <a:t>đảo</a:t>
            </a:r>
            <a:r>
              <a:rPr lang="en-US" dirty="0"/>
              <a:t> chiều của dòng qua động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thay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chiều quay của động </a:t>
            </a:r>
            <a:r>
              <a:rPr lang="en-US" dirty="0" err="1"/>
              <a:t>cơ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0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35A4AA-35CA-46AE-926A-BFBDFDB907B6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Điều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khiển</a:t>
            </a:r>
            <a:r>
              <a:rPr lang="en-US" b="1" spc="-70" dirty="0">
                <a:solidFill>
                  <a:schemeClr val="accent5"/>
                </a:solidFill>
              </a:rPr>
              <a:t> chiều quay của 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820DF-4CD5-44ED-AF6F-D8D7A08C87C0}"/>
              </a:ext>
            </a:extLst>
          </p:cNvPr>
          <p:cNvSpPr txBox="1"/>
          <p:nvPr/>
        </p:nvSpPr>
        <p:spPr>
          <a:xfrm>
            <a:off x="1770958" y="1358495"/>
            <a:ext cx="94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mạch </a:t>
            </a:r>
            <a:r>
              <a:rPr lang="en-US" dirty="0" err="1"/>
              <a:t>cầu</a:t>
            </a:r>
            <a:r>
              <a:rPr lang="en-US" dirty="0"/>
              <a:t> 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chiều quay động </a:t>
            </a:r>
            <a:r>
              <a:rPr lang="en-US" dirty="0" err="1"/>
              <a:t>cơ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28ADA3-0805-4A13-855F-754AEFDD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8" y="1996588"/>
            <a:ext cx="3337173" cy="45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5B423F-3154-4227-BBED-BA3E73C0600B}"/>
              </a:ext>
            </a:extLst>
          </p:cNvPr>
          <p:cNvSpPr txBox="1">
            <a:spLocks/>
          </p:cNvSpPr>
          <p:nvPr/>
        </p:nvSpPr>
        <p:spPr>
          <a:xfrm>
            <a:off x="854075" y="50381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70" dirty="0" err="1">
                <a:solidFill>
                  <a:schemeClr val="accent5"/>
                </a:solidFill>
              </a:rPr>
              <a:t>Điều</a:t>
            </a:r>
            <a:r>
              <a:rPr lang="en-US" b="1" spc="-70" dirty="0">
                <a:solidFill>
                  <a:schemeClr val="accent5"/>
                </a:solidFill>
              </a:rPr>
              <a:t> </a:t>
            </a:r>
            <a:r>
              <a:rPr lang="en-US" b="1" spc="-70" dirty="0" err="1">
                <a:solidFill>
                  <a:schemeClr val="accent5"/>
                </a:solidFill>
              </a:rPr>
              <a:t>khiển</a:t>
            </a:r>
            <a:r>
              <a:rPr lang="en-US" b="1" spc="-70" dirty="0">
                <a:solidFill>
                  <a:schemeClr val="accent5"/>
                </a:solidFill>
              </a:rPr>
              <a:t> chiều quay của động </a:t>
            </a:r>
            <a:r>
              <a:rPr lang="en-US" b="1" spc="-70" dirty="0" err="1">
                <a:solidFill>
                  <a:schemeClr val="accent5"/>
                </a:solidFill>
              </a:rPr>
              <a:t>cơ</a:t>
            </a:r>
            <a:endParaRPr lang="en-US" b="1" spc="-7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62870-43D3-4D1B-A0D4-EC5CC94212A5}"/>
              </a:ext>
            </a:extLst>
          </p:cNvPr>
          <p:cNvSpPr txBox="1"/>
          <p:nvPr/>
        </p:nvSpPr>
        <p:spPr>
          <a:xfrm>
            <a:off x="1770958" y="1358495"/>
            <a:ext cx="94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MCU dùng mạch </a:t>
            </a:r>
            <a:r>
              <a:rPr lang="en-US" dirty="0" err="1"/>
              <a:t>cầu</a:t>
            </a:r>
            <a:r>
              <a:rPr lang="en-US" dirty="0"/>
              <a:t> H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transistor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chiều quay động </a:t>
            </a:r>
            <a:r>
              <a:rPr lang="en-US" dirty="0" err="1"/>
              <a:t>cơ</a:t>
            </a:r>
            <a:endParaRPr lang="en-US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29EED8C-A24B-4777-9D85-494C677A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81" y="2046158"/>
            <a:ext cx="3891508" cy="3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E652C07-392A-45C2-8D26-D581FD65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51" y="2046158"/>
            <a:ext cx="4797622" cy="40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6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97F7E5-B62C-4EDD-8E36-7BB41EA7BD0E}"/>
              </a:ext>
            </a:extLst>
          </p:cNvPr>
          <p:cNvSpPr txBox="1">
            <a:spLocks/>
          </p:cNvSpPr>
          <p:nvPr/>
        </p:nvSpPr>
        <p:spPr>
          <a:xfrm>
            <a:off x="2786799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II.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động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PIC16F887</a:t>
            </a:r>
          </a:p>
        </p:txBody>
      </p:sp>
    </p:spTree>
    <p:extLst>
      <p:ext uri="{BB962C8B-B14F-4D97-AF65-F5344CB8AC3E}">
        <p14:creationId xmlns:p14="http://schemas.microsoft.com/office/powerpoint/2010/main" val="35602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1190</Words>
  <Application>Microsoft Office PowerPoint</Application>
  <PresentationFormat>Widescreen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Bài 15: Điều khiển động cơ điện 1 chiều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15: Điều khiển động cơ</dc:title>
  <dc:creator>Tran Tuan Anh 20172949</dc:creator>
  <cp:lastModifiedBy>Tran Tuan Anh 20172949</cp:lastModifiedBy>
  <cp:revision>24</cp:revision>
  <dcterms:created xsi:type="dcterms:W3CDTF">2021-04-24T18:31:41Z</dcterms:created>
  <dcterms:modified xsi:type="dcterms:W3CDTF">2021-04-26T06:54:48Z</dcterms:modified>
</cp:coreProperties>
</file>