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55104-D7A8-4069-9908-44FDF16E11D1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</dgm:pt>
    <dgm:pt modelId="{B3B7BF92-8D73-4413-89A8-8F5BAC294975}">
      <dgm:prSet phldrT="[Text]" custT="1"/>
      <dgm:spPr/>
      <dgm:t>
        <a:bodyPr/>
        <a:lstStyle/>
        <a:p>
          <a:r>
            <a:rPr lang="en-US" sz="1200" dirty="0" err="1"/>
            <a:t>Khởi</a:t>
          </a:r>
          <a:r>
            <a:rPr lang="en-US" sz="1200" dirty="0"/>
            <a:t> </a:t>
          </a:r>
          <a:r>
            <a:rPr lang="en-US" sz="1200" dirty="0" err="1"/>
            <a:t>tạo</a:t>
          </a:r>
          <a:r>
            <a:rPr lang="en-US" sz="1200" dirty="0"/>
            <a:t> </a:t>
          </a:r>
          <a:r>
            <a:rPr lang="en-US" sz="1200" dirty="0" err="1"/>
            <a:t>khối</a:t>
          </a:r>
          <a:r>
            <a:rPr lang="en-US" sz="1200" dirty="0"/>
            <a:t> CCP ở </a:t>
          </a:r>
          <a:r>
            <a:rPr lang="en-US" sz="1200" dirty="0" err="1"/>
            <a:t>chế</a:t>
          </a:r>
          <a:r>
            <a:rPr lang="en-US" sz="1200" dirty="0"/>
            <a:t> </a:t>
          </a:r>
          <a:r>
            <a:rPr lang="en-US" sz="1200" dirty="0" err="1"/>
            <a:t>độ</a:t>
          </a:r>
          <a:r>
            <a:rPr lang="en-US" sz="1200" dirty="0"/>
            <a:t> bắt </a:t>
          </a:r>
          <a:r>
            <a:rPr lang="en-US" sz="1200" dirty="0" err="1"/>
            <a:t>xung</a:t>
          </a:r>
          <a:r>
            <a:rPr lang="en-US" sz="1200" dirty="0"/>
            <a:t> lên hoặc </a:t>
          </a:r>
          <a:r>
            <a:rPr lang="en-US" sz="1200" dirty="0" err="1"/>
            <a:t>xuống</a:t>
          </a:r>
          <a:endParaRPr lang="en-US" sz="1200" dirty="0"/>
        </a:p>
      </dgm:t>
    </dgm:pt>
    <dgm:pt modelId="{2BA0173D-16F5-4F44-8C2E-EE63CF6EE58B}" type="parTrans" cxnId="{986FD45E-F5A1-4364-BA75-59E7F244788E}">
      <dgm:prSet/>
      <dgm:spPr/>
      <dgm:t>
        <a:bodyPr/>
        <a:lstStyle/>
        <a:p>
          <a:endParaRPr lang="en-US"/>
        </a:p>
      </dgm:t>
    </dgm:pt>
    <dgm:pt modelId="{7F57A6F1-2394-4CA0-B17D-E8F9BE83E00C}" type="sibTrans" cxnId="{986FD45E-F5A1-4364-BA75-59E7F244788E}">
      <dgm:prSet/>
      <dgm:spPr/>
      <dgm:t>
        <a:bodyPr/>
        <a:lstStyle/>
        <a:p>
          <a:endParaRPr lang="en-US" sz="1200"/>
        </a:p>
      </dgm:t>
    </dgm:pt>
    <dgm:pt modelId="{477B4E4F-CBED-4D9A-AADC-A224FC798B26}">
      <dgm:prSet phldrT="[Text]" custT="1"/>
      <dgm:spPr/>
      <dgm:t>
        <a:bodyPr/>
        <a:lstStyle/>
        <a:p>
          <a:r>
            <a:rPr lang="en-US" sz="1200" dirty="0" err="1"/>
            <a:t>Đặt</a:t>
          </a:r>
          <a:r>
            <a:rPr lang="en-US" sz="1200" dirty="0"/>
            <a:t> </a:t>
          </a:r>
          <a:r>
            <a:rPr lang="en-US" sz="1200" dirty="0" err="1"/>
            <a:t>giá</a:t>
          </a:r>
          <a:r>
            <a:rPr lang="en-US" sz="1200" dirty="0"/>
            <a:t> </a:t>
          </a:r>
          <a:r>
            <a:rPr lang="en-US" sz="1200" dirty="0" err="1"/>
            <a:t>trị</a:t>
          </a:r>
          <a:r>
            <a:rPr lang="en-US" sz="1200" dirty="0"/>
            <a:t> TMR1 là 0</a:t>
          </a:r>
        </a:p>
      </dgm:t>
    </dgm:pt>
    <dgm:pt modelId="{61041A5F-B341-4E25-AE43-F960259866CD}" type="parTrans" cxnId="{2C76C78D-A7D9-4993-AD31-0D728270F5CE}">
      <dgm:prSet/>
      <dgm:spPr/>
      <dgm:t>
        <a:bodyPr/>
        <a:lstStyle/>
        <a:p>
          <a:endParaRPr lang="en-US"/>
        </a:p>
      </dgm:t>
    </dgm:pt>
    <dgm:pt modelId="{05E9407C-0BF4-44A3-94F2-96ADB0C8DF90}" type="sibTrans" cxnId="{2C76C78D-A7D9-4993-AD31-0D728270F5CE}">
      <dgm:prSet/>
      <dgm:spPr/>
      <dgm:t>
        <a:bodyPr/>
        <a:lstStyle/>
        <a:p>
          <a:endParaRPr lang="en-US"/>
        </a:p>
      </dgm:t>
    </dgm:pt>
    <dgm:pt modelId="{500562AB-5303-4F5C-AD33-79E18A5E8A58}">
      <dgm:prSet phldrT="[Text]" custT="1"/>
      <dgm:spPr/>
      <dgm:t>
        <a:bodyPr/>
        <a:lstStyle/>
        <a:p>
          <a:r>
            <a:rPr lang="en-US" sz="1200" dirty="0" err="1"/>
            <a:t>Đặt</a:t>
          </a:r>
          <a:r>
            <a:rPr lang="en-US" sz="1200" dirty="0"/>
            <a:t> </a:t>
          </a:r>
          <a:r>
            <a:rPr lang="en-US" sz="1200" dirty="0" err="1"/>
            <a:t>giá</a:t>
          </a:r>
          <a:r>
            <a:rPr lang="en-US" sz="1200" dirty="0"/>
            <a:t> </a:t>
          </a:r>
          <a:r>
            <a:rPr lang="en-US" sz="1200" dirty="0" err="1"/>
            <a:t>trị</a:t>
          </a:r>
          <a:r>
            <a:rPr lang="en-US" sz="1200" dirty="0"/>
            <a:t> các bit </a:t>
          </a:r>
          <a:r>
            <a:rPr lang="en-US" sz="1200" dirty="0" err="1"/>
            <a:t>cho</a:t>
          </a:r>
          <a:r>
            <a:rPr lang="en-US" sz="1200" dirty="0"/>
            <a:t> </a:t>
          </a:r>
          <a:r>
            <a:rPr lang="en-US" sz="1200" dirty="0" err="1"/>
            <a:t>phép</a:t>
          </a:r>
          <a:r>
            <a:rPr lang="en-US" sz="1200" dirty="0"/>
            <a:t> </a:t>
          </a:r>
          <a:r>
            <a:rPr lang="en-US" sz="1200" dirty="0" err="1"/>
            <a:t>ngắt</a:t>
          </a:r>
          <a:r>
            <a:rPr lang="en-US" sz="1200" dirty="0"/>
            <a:t> </a:t>
          </a:r>
          <a:r>
            <a:rPr lang="en-US" sz="1200" dirty="0" err="1"/>
            <a:t>khối</a:t>
          </a:r>
          <a:r>
            <a:rPr lang="en-US" sz="1200" dirty="0"/>
            <a:t> CCP1</a:t>
          </a:r>
        </a:p>
      </dgm:t>
    </dgm:pt>
    <dgm:pt modelId="{F7A41208-5DF2-400B-A560-B4F1D5B41C92}" type="parTrans" cxnId="{0DCD7DD8-22BE-4AA6-85E2-6954EE9F115F}">
      <dgm:prSet/>
      <dgm:spPr/>
      <dgm:t>
        <a:bodyPr/>
        <a:lstStyle/>
        <a:p>
          <a:endParaRPr lang="en-US"/>
        </a:p>
      </dgm:t>
    </dgm:pt>
    <dgm:pt modelId="{694E466F-E8D7-4106-9D15-1F5D96765108}" type="sibTrans" cxnId="{0DCD7DD8-22BE-4AA6-85E2-6954EE9F115F}">
      <dgm:prSet/>
      <dgm:spPr/>
      <dgm:t>
        <a:bodyPr/>
        <a:lstStyle/>
        <a:p>
          <a:endParaRPr lang="en-US"/>
        </a:p>
      </dgm:t>
    </dgm:pt>
    <dgm:pt modelId="{32873AE1-31E7-4ED0-AA10-5FBC2E1B7256}">
      <dgm:prSet phldrT="[Text]" custT="1"/>
      <dgm:spPr/>
      <dgm:t>
        <a:bodyPr/>
        <a:lstStyle/>
        <a:p>
          <a:r>
            <a:rPr lang="en-US" sz="1200" dirty="0" err="1"/>
            <a:t>Cấu</a:t>
          </a:r>
          <a:r>
            <a:rPr lang="en-US" sz="1200" dirty="0"/>
            <a:t> hình chân CCP1 là </a:t>
          </a:r>
          <a:r>
            <a:rPr lang="en-US" sz="1200" dirty="0" err="1"/>
            <a:t>đầu</a:t>
          </a:r>
          <a:r>
            <a:rPr lang="en-US" sz="1200" dirty="0"/>
            <a:t> vào</a:t>
          </a:r>
        </a:p>
      </dgm:t>
    </dgm:pt>
    <dgm:pt modelId="{A3C53EAF-8DA0-4792-8CD2-31ED2E912280}" type="parTrans" cxnId="{DD77BB1F-D2CC-4BCF-981B-8DA63A676D97}">
      <dgm:prSet/>
      <dgm:spPr/>
      <dgm:t>
        <a:bodyPr/>
        <a:lstStyle/>
        <a:p>
          <a:endParaRPr lang="en-US"/>
        </a:p>
      </dgm:t>
    </dgm:pt>
    <dgm:pt modelId="{98AA2112-4287-47B3-9D1E-C6A636AC9C5E}" type="sibTrans" cxnId="{DD77BB1F-D2CC-4BCF-981B-8DA63A676D97}">
      <dgm:prSet/>
      <dgm:spPr/>
      <dgm:t>
        <a:bodyPr/>
        <a:lstStyle/>
        <a:p>
          <a:endParaRPr lang="en-US"/>
        </a:p>
      </dgm:t>
    </dgm:pt>
    <dgm:pt modelId="{5E5BCB51-AB38-4969-9BDA-CA5C67DE04E4}">
      <dgm:prSet phldrT="[Text]" custT="1"/>
      <dgm:spPr/>
      <dgm:t>
        <a:bodyPr/>
        <a:lstStyle/>
        <a:p>
          <a:r>
            <a:rPr lang="en-US" sz="1200" dirty="0" err="1"/>
            <a:t>Phát</a:t>
          </a:r>
          <a:r>
            <a:rPr lang="en-US" sz="1200" dirty="0"/>
            <a:t> hiện cờ </a:t>
          </a:r>
          <a:r>
            <a:rPr lang="en-US" sz="1200" dirty="0" err="1"/>
            <a:t>ngất</a:t>
          </a:r>
          <a:r>
            <a:rPr lang="en-US" sz="1200" dirty="0"/>
            <a:t>, </a:t>
          </a:r>
          <a:r>
            <a:rPr lang="en-US" sz="1200" dirty="0" err="1"/>
            <a:t>sao</a:t>
          </a:r>
          <a:r>
            <a:rPr lang="en-US" sz="1200" dirty="0"/>
            <a:t> </a:t>
          </a:r>
          <a:r>
            <a:rPr lang="en-US" sz="1200" dirty="0" err="1"/>
            <a:t>chép</a:t>
          </a:r>
          <a:r>
            <a:rPr lang="en-US" sz="1200" dirty="0"/>
            <a:t> </a:t>
          </a:r>
          <a:r>
            <a:rPr lang="en-US" sz="1200" dirty="0" err="1"/>
            <a:t>giá</a:t>
          </a:r>
          <a:r>
            <a:rPr lang="en-US" sz="1200" dirty="0"/>
            <a:t> </a:t>
          </a:r>
          <a:r>
            <a:rPr lang="en-US" sz="1200" dirty="0" err="1"/>
            <a:t>trị</a:t>
          </a:r>
          <a:r>
            <a:rPr lang="en-US" sz="1200" dirty="0"/>
            <a:t> của CCPR1 vào 1 </a:t>
          </a:r>
          <a:r>
            <a:rPr lang="en-US" sz="1200" dirty="0" err="1"/>
            <a:t>biến</a:t>
          </a:r>
          <a:r>
            <a:rPr lang="en-US" sz="1200" dirty="0"/>
            <a:t> </a:t>
          </a:r>
          <a:r>
            <a:rPr lang="en-US" sz="1200" dirty="0" err="1"/>
            <a:t>bất</a:t>
          </a:r>
          <a:r>
            <a:rPr lang="en-US" sz="1200" dirty="0"/>
            <a:t> kỳ</a:t>
          </a:r>
        </a:p>
      </dgm:t>
    </dgm:pt>
    <dgm:pt modelId="{87F7C986-3E57-43FF-851A-2ED8D0C64FC9}" type="parTrans" cxnId="{617856D7-15A2-426A-BD29-08A16DD055DB}">
      <dgm:prSet/>
      <dgm:spPr/>
      <dgm:t>
        <a:bodyPr/>
        <a:lstStyle/>
        <a:p>
          <a:endParaRPr lang="en-US"/>
        </a:p>
      </dgm:t>
    </dgm:pt>
    <dgm:pt modelId="{9E979638-70DE-411F-BE27-70D637EB9E2C}" type="sibTrans" cxnId="{617856D7-15A2-426A-BD29-08A16DD055DB}">
      <dgm:prSet/>
      <dgm:spPr/>
      <dgm:t>
        <a:bodyPr/>
        <a:lstStyle/>
        <a:p>
          <a:endParaRPr lang="en-US"/>
        </a:p>
      </dgm:t>
    </dgm:pt>
    <dgm:pt modelId="{A6320B56-1665-4A54-9292-BE41B1428263}">
      <dgm:prSet phldrT="[Text]" custT="1"/>
      <dgm:spPr/>
      <dgm:t>
        <a:bodyPr/>
        <a:lstStyle/>
        <a:p>
          <a:r>
            <a:rPr lang="en-US" sz="1200" dirty="0"/>
            <a:t>Bật timer 1 bắt </a:t>
          </a:r>
          <a:r>
            <a:rPr lang="en-US" sz="1200" dirty="0" err="1"/>
            <a:t>đầu</a:t>
          </a:r>
          <a:r>
            <a:rPr lang="en-US" sz="1200" dirty="0"/>
            <a:t> </a:t>
          </a:r>
          <a:r>
            <a:rPr lang="en-US" sz="1200" dirty="0" err="1"/>
            <a:t>đếm</a:t>
          </a:r>
          <a:endParaRPr lang="en-US" sz="1200" dirty="0"/>
        </a:p>
      </dgm:t>
    </dgm:pt>
    <dgm:pt modelId="{1C17862B-D1E5-4CC3-AB2D-B68D7D360C65}" type="parTrans" cxnId="{16FC6686-DFDA-4C8A-B015-6A4BF511255B}">
      <dgm:prSet/>
      <dgm:spPr/>
      <dgm:t>
        <a:bodyPr/>
        <a:lstStyle/>
        <a:p>
          <a:endParaRPr lang="en-US"/>
        </a:p>
      </dgm:t>
    </dgm:pt>
    <dgm:pt modelId="{F063A185-F2C2-457B-8C9C-379A3C49B02E}" type="sibTrans" cxnId="{16FC6686-DFDA-4C8A-B015-6A4BF511255B}">
      <dgm:prSet/>
      <dgm:spPr/>
      <dgm:t>
        <a:bodyPr/>
        <a:lstStyle/>
        <a:p>
          <a:endParaRPr lang="en-US"/>
        </a:p>
      </dgm:t>
    </dgm:pt>
    <dgm:pt modelId="{35C29A1E-3F88-46CD-81C7-549B91847788}">
      <dgm:prSet phldrT="[Text]" custT="1"/>
      <dgm:spPr/>
      <dgm:t>
        <a:bodyPr/>
        <a:lstStyle/>
        <a:p>
          <a:r>
            <a:rPr lang="en-US" sz="1200" dirty="0" err="1"/>
            <a:t>Xóa</a:t>
          </a:r>
          <a:r>
            <a:rPr lang="en-US" sz="1200" dirty="0"/>
            <a:t> cờ </a:t>
          </a:r>
          <a:r>
            <a:rPr lang="en-US" sz="1200" dirty="0" err="1"/>
            <a:t>ngắt</a:t>
          </a:r>
          <a:r>
            <a:rPr lang="en-US" sz="1200" dirty="0"/>
            <a:t> và quay lại</a:t>
          </a:r>
        </a:p>
      </dgm:t>
    </dgm:pt>
    <dgm:pt modelId="{1F3D7C1E-6AEC-4E16-A1D8-086A6C4A2CF3}" type="parTrans" cxnId="{FCEC811E-BEA9-44E1-810F-BF0BB38F79A9}">
      <dgm:prSet/>
      <dgm:spPr/>
      <dgm:t>
        <a:bodyPr/>
        <a:lstStyle/>
        <a:p>
          <a:endParaRPr lang="en-US"/>
        </a:p>
      </dgm:t>
    </dgm:pt>
    <dgm:pt modelId="{76BDC806-6CDB-4643-A156-44B673764324}" type="sibTrans" cxnId="{FCEC811E-BEA9-44E1-810F-BF0BB38F79A9}">
      <dgm:prSet/>
      <dgm:spPr/>
      <dgm:t>
        <a:bodyPr/>
        <a:lstStyle/>
        <a:p>
          <a:endParaRPr lang="en-US"/>
        </a:p>
      </dgm:t>
    </dgm:pt>
    <dgm:pt modelId="{91B455ED-DFAE-424A-8783-8CB2011BB5A4}" type="pres">
      <dgm:prSet presAssocID="{6B055104-D7A8-4069-9908-44FDF16E11D1}" presName="Name0" presStyleCnt="0">
        <dgm:presLayoutVars>
          <dgm:dir/>
          <dgm:resizeHandles val="exact"/>
        </dgm:presLayoutVars>
      </dgm:prSet>
      <dgm:spPr/>
    </dgm:pt>
    <dgm:pt modelId="{BEC8F541-3EA0-41A6-A469-6D7BEC57CEAB}" type="pres">
      <dgm:prSet presAssocID="{6B055104-D7A8-4069-9908-44FDF16E11D1}" presName="cycle" presStyleCnt="0"/>
      <dgm:spPr/>
    </dgm:pt>
    <dgm:pt modelId="{CE0C4207-CEB1-4463-8818-9792EB278225}" type="pres">
      <dgm:prSet presAssocID="{B3B7BF92-8D73-4413-89A8-8F5BAC294975}" presName="nodeFirstNode" presStyleLbl="node1" presStyleIdx="0" presStyleCnt="7">
        <dgm:presLayoutVars>
          <dgm:bulletEnabled val="1"/>
        </dgm:presLayoutVars>
      </dgm:prSet>
      <dgm:spPr/>
    </dgm:pt>
    <dgm:pt modelId="{57BF4C97-022D-4BCE-93BA-92A49EAE85A3}" type="pres">
      <dgm:prSet presAssocID="{7F57A6F1-2394-4CA0-B17D-E8F9BE83E00C}" presName="sibTransFirstNode" presStyleLbl="bgShp" presStyleIdx="0" presStyleCnt="1"/>
      <dgm:spPr/>
    </dgm:pt>
    <dgm:pt modelId="{5EBDD290-0020-408B-AF07-A46F3EA0B359}" type="pres">
      <dgm:prSet presAssocID="{32873AE1-31E7-4ED0-AA10-5FBC2E1B7256}" presName="nodeFollowingNodes" presStyleLbl="node1" presStyleIdx="1" presStyleCnt="7" custRadScaleRad="99791" custRadScaleInc="17505">
        <dgm:presLayoutVars>
          <dgm:bulletEnabled val="1"/>
        </dgm:presLayoutVars>
      </dgm:prSet>
      <dgm:spPr/>
    </dgm:pt>
    <dgm:pt modelId="{F78D1C14-AACB-4118-8FE9-E85114F96D0D}" type="pres">
      <dgm:prSet presAssocID="{477B4E4F-CBED-4D9A-AADC-A224FC798B26}" presName="nodeFollowingNodes" presStyleLbl="node1" presStyleIdx="2" presStyleCnt="7">
        <dgm:presLayoutVars>
          <dgm:bulletEnabled val="1"/>
        </dgm:presLayoutVars>
      </dgm:prSet>
      <dgm:spPr/>
    </dgm:pt>
    <dgm:pt modelId="{D6BA8C01-AAEF-4B88-A760-FBFBD7870C67}" type="pres">
      <dgm:prSet presAssocID="{500562AB-5303-4F5C-AD33-79E18A5E8A58}" presName="nodeFollowingNodes" presStyleLbl="node1" presStyleIdx="3" presStyleCnt="7" custRadScaleRad="103384" custRadScaleInc="-23850">
        <dgm:presLayoutVars>
          <dgm:bulletEnabled val="1"/>
        </dgm:presLayoutVars>
      </dgm:prSet>
      <dgm:spPr/>
    </dgm:pt>
    <dgm:pt modelId="{870DE541-8D4F-4175-B7A3-A5B1DD18BB7C}" type="pres">
      <dgm:prSet presAssocID="{A6320B56-1665-4A54-9292-BE41B1428263}" presName="nodeFollowingNodes" presStyleLbl="node1" presStyleIdx="4" presStyleCnt="7" custRadScaleRad="99517" custRadScaleInc="18490">
        <dgm:presLayoutVars>
          <dgm:bulletEnabled val="1"/>
        </dgm:presLayoutVars>
      </dgm:prSet>
      <dgm:spPr/>
    </dgm:pt>
    <dgm:pt modelId="{BF87F912-7CB3-4751-A6DF-EA320EC473D5}" type="pres">
      <dgm:prSet presAssocID="{5E5BCB51-AB38-4969-9BDA-CA5C67DE04E4}" presName="nodeFollowingNodes" presStyleLbl="node1" presStyleIdx="5" presStyleCnt="7">
        <dgm:presLayoutVars>
          <dgm:bulletEnabled val="1"/>
        </dgm:presLayoutVars>
      </dgm:prSet>
      <dgm:spPr/>
    </dgm:pt>
    <dgm:pt modelId="{BBE2506B-F502-45CB-8382-EF0D673574ED}" type="pres">
      <dgm:prSet presAssocID="{35C29A1E-3F88-46CD-81C7-549B91847788}" presName="nodeFollowingNodes" presStyleLbl="node1" presStyleIdx="6" presStyleCnt="7" custRadScaleRad="100986" custRadScaleInc="-18398">
        <dgm:presLayoutVars>
          <dgm:bulletEnabled val="1"/>
        </dgm:presLayoutVars>
      </dgm:prSet>
      <dgm:spPr/>
    </dgm:pt>
  </dgm:ptLst>
  <dgm:cxnLst>
    <dgm:cxn modelId="{FCEC811E-BEA9-44E1-810F-BF0BB38F79A9}" srcId="{6B055104-D7A8-4069-9908-44FDF16E11D1}" destId="{35C29A1E-3F88-46CD-81C7-549B91847788}" srcOrd="6" destOrd="0" parTransId="{1F3D7C1E-6AEC-4E16-A1D8-086A6C4A2CF3}" sibTransId="{76BDC806-6CDB-4643-A156-44B673764324}"/>
    <dgm:cxn modelId="{DD77BB1F-D2CC-4BCF-981B-8DA63A676D97}" srcId="{6B055104-D7A8-4069-9908-44FDF16E11D1}" destId="{32873AE1-31E7-4ED0-AA10-5FBC2E1B7256}" srcOrd="1" destOrd="0" parTransId="{A3C53EAF-8DA0-4792-8CD2-31ED2E912280}" sibTransId="{98AA2112-4287-47B3-9D1E-C6A636AC9C5E}"/>
    <dgm:cxn modelId="{13773724-1DA2-472C-B987-3541C4630796}" type="presOf" srcId="{B3B7BF92-8D73-4413-89A8-8F5BAC294975}" destId="{CE0C4207-CEB1-4463-8818-9792EB278225}" srcOrd="0" destOrd="0" presId="urn:microsoft.com/office/officeart/2005/8/layout/cycle3"/>
    <dgm:cxn modelId="{9D7BA82F-98C6-45A9-AC34-7D4DF26D0E32}" type="presOf" srcId="{477B4E4F-CBED-4D9A-AADC-A224FC798B26}" destId="{F78D1C14-AACB-4118-8FE9-E85114F96D0D}" srcOrd="0" destOrd="0" presId="urn:microsoft.com/office/officeart/2005/8/layout/cycle3"/>
    <dgm:cxn modelId="{986FD45E-F5A1-4364-BA75-59E7F244788E}" srcId="{6B055104-D7A8-4069-9908-44FDF16E11D1}" destId="{B3B7BF92-8D73-4413-89A8-8F5BAC294975}" srcOrd="0" destOrd="0" parTransId="{2BA0173D-16F5-4F44-8C2E-EE63CF6EE58B}" sibTransId="{7F57A6F1-2394-4CA0-B17D-E8F9BE83E00C}"/>
    <dgm:cxn modelId="{3F85C24A-1815-4D4C-BFA1-06AC0DADF0D5}" type="presOf" srcId="{5E5BCB51-AB38-4969-9BDA-CA5C67DE04E4}" destId="{BF87F912-7CB3-4751-A6DF-EA320EC473D5}" srcOrd="0" destOrd="0" presId="urn:microsoft.com/office/officeart/2005/8/layout/cycle3"/>
    <dgm:cxn modelId="{46AD3553-F847-4073-8238-0B0A150114B6}" type="presOf" srcId="{35C29A1E-3F88-46CD-81C7-549B91847788}" destId="{BBE2506B-F502-45CB-8382-EF0D673574ED}" srcOrd="0" destOrd="0" presId="urn:microsoft.com/office/officeart/2005/8/layout/cycle3"/>
    <dgm:cxn modelId="{6E9E0D59-0ADC-418C-A3F3-503A707DDD6D}" type="presOf" srcId="{6B055104-D7A8-4069-9908-44FDF16E11D1}" destId="{91B455ED-DFAE-424A-8783-8CB2011BB5A4}" srcOrd="0" destOrd="0" presId="urn:microsoft.com/office/officeart/2005/8/layout/cycle3"/>
    <dgm:cxn modelId="{16FC6686-DFDA-4C8A-B015-6A4BF511255B}" srcId="{6B055104-D7A8-4069-9908-44FDF16E11D1}" destId="{A6320B56-1665-4A54-9292-BE41B1428263}" srcOrd="4" destOrd="0" parTransId="{1C17862B-D1E5-4CC3-AB2D-B68D7D360C65}" sibTransId="{F063A185-F2C2-457B-8C9C-379A3C49B02E}"/>
    <dgm:cxn modelId="{2C76C78D-A7D9-4993-AD31-0D728270F5CE}" srcId="{6B055104-D7A8-4069-9908-44FDF16E11D1}" destId="{477B4E4F-CBED-4D9A-AADC-A224FC798B26}" srcOrd="2" destOrd="0" parTransId="{61041A5F-B341-4E25-AE43-F960259866CD}" sibTransId="{05E9407C-0BF4-44A3-94F2-96ADB0C8DF90}"/>
    <dgm:cxn modelId="{08831AA5-4F38-4AB2-ACF6-43E246FDE751}" type="presOf" srcId="{32873AE1-31E7-4ED0-AA10-5FBC2E1B7256}" destId="{5EBDD290-0020-408B-AF07-A46F3EA0B359}" srcOrd="0" destOrd="0" presId="urn:microsoft.com/office/officeart/2005/8/layout/cycle3"/>
    <dgm:cxn modelId="{03892AB8-E75E-425A-94D0-ADD01D231E54}" type="presOf" srcId="{A6320B56-1665-4A54-9292-BE41B1428263}" destId="{870DE541-8D4F-4175-B7A3-A5B1DD18BB7C}" srcOrd="0" destOrd="0" presId="urn:microsoft.com/office/officeart/2005/8/layout/cycle3"/>
    <dgm:cxn modelId="{617856D7-15A2-426A-BD29-08A16DD055DB}" srcId="{6B055104-D7A8-4069-9908-44FDF16E11D1}" destId="{5E5BCB51-AB38-4969-9BDA-CA5C67DE04E4}" srcOrd="5" destOrd="0" parTransId="{87F7C986-3E57-43FF-851A-2ED8D0C64FC9}" sibTransId="{9E979638-70DE-411F-BE27-70D637EB9E2C}"/>
    <dgm:cxn modelId="{0DCD7DD8-22BE-4AA6-85E2-6954EE9F115F}" srcId="{6B055104-D7A8-4069-9908-44FDF16E11D1}" destId="{500562AB-5303-4F5C-AD33-79E18A5E8A58}" srcOrd="3" destOrd="0" parTransId="{F7A41208-5DF2-400B-A560-B4F1D5B41C92}" sibTransId="{694E466F-E8D7-4106-9D15-1F5D96765108}"/>
    <dgm:cxn modelId="{337207F8-4BB7-4826-AE96-5A693A60638A}" type="presOf" srcId="{500562AB-5303-4F5C-AD33-79E18A5E8A58}" destId="{D6BA8C01-AAEF-4B88-A760-FBFBD7870C67}" srcOrd="0" destOrd="0" presId="urn:microsoft.com/office/officeart/2005/8/layout/cycle3"/>
    <dgm:cxn modelId="{EEFE73FF-B787-4F9A-A3CE-21E92CD18627}" type="presOf" srcId="{7F57A6F1-2394-4CA0-B17D-E8F9BE83E00C}" destId="{57BF4C97-022D-4BCE-93BA-92A49EAE85A3}" srcOrd="0" destOrd="0" presId="urn:microsoft.com/office/officeart/2005/8/layout/cycle3"/>
    <dgm:cxn modelId="{39F64A46-73C1-4E03-BDD1-A45ABB315F33}" type="presParOf" srcId="{91B455ED-DFAE-424A-8783-8CB2011BB5A4}" destId="{BEC8F541-3EA0-41A6-A469-6D7BEC57CEAB}" srcOrd="0" destOrd="0" presId="urn:microsoft.com/office/officeart/2005/8/layout/cycle3"/>
    <dgm:cxn modelId="{D1A34D7E-FE82-4B4D-A0B0-3B9EEF7B0AA3}" type="presParOf" srcId="{BEC8F541-3EA0-41A6-A469-6D7BEC57CEAB}" destId="{CE0C4207-CEB1-4463-8818-9792EB278225}" srcOrd="0" destOrd="0" presId="urn:microsoft.com/office/officeart/2005/8/layout/cycle3"/>
    <dgm:cxn modelId="{6F66D051-6878-4679-8235-4C9F68700E5B}" type="presParOf" srcId="{BEC8F541-3EA0-41A6-A469-6D7BEC57CEAB}" destId="{57BF4C97-022D-4BCE-93BA-92A49EAE85A3}" srcOrd="1" destOrd="0" presId="urn:microsoft.com/office/officeart/2005/8/layout/cycle3"/>
    <dgm:cxn modelId="{35A84FC2-F147-4A67-AAA3-5AB3E88AF9BD}" type="presParOf" srcId="{BEC8F541-3EA0-41A6-A469-6D7BEC57CEAB}" destId="{5EBDD290-0020-408B-AF07-A46F3EA0B359}" srcOrd="2" destOrd="0" presId="urn:microsoft.com/office/officeart/2005/8/layout/cycle3"/>
    <dgm:cxn modelId="{0E4515A0-A16A-47AF-9967-01579656313E}" type="presParOf" srcId="{BEC8F541-3EA0-41A6-A469-6D7BEC57CEAB}" destId="{F78D1C14-AACB-4118-8FE9-E85114F96D0D}" srcOrd="3" destOrd="0" presId="urn:microsoft.com/office/officeart/2005/8/layout/cycle3"/>
    <dgm:cxn modelId="{172C14A5-1E4E-4C76-961B-111462C9D94B}" type="presParOf" srcId="{BEC8F541-3EA0-41A6-A469-6D7BEC57CEAB}" destId="{D6BA8C01-AAEF-4B88-A760-FBFBD7870C67}" srcOrd="4" destOrd="0" presId="urn:microsoft.com/office/officeart/2005/8/layout/cycle3"/>
    <dgm:cxn modelId="{1D42450B-E096-4BEF-B937-1108AA02ED6B}" type="presParOf" srcId="{BEC8F541-3EA0-41A6-A469-6D7BEC57CEAB}" destId="{870DE541-8D4F-4175-B7A3-A5B1DD18BB7C}" srcOrd="5" destOrd="0" presId="urn:microsoft.com/office/officeart/2005/8/layout/cycle3"/>
    <dgm:cxn modelId="{395D92C0-FA9D-41B2-A7C6-B1F401E35BB1}" type="presParOf" srcId="{BEC8F541-3EA0-41A6-A469-6D7BEC57CEAB}" destId="{BF87F912-7CB3-4751-A6DF-EA320EC473D5}" srcOrd="6" destOrd="0" presId="urn:microsoft.com/office/officeart/2005/8/layout/cycle3"/>
    <dgm:cxn modelId="{8F06947A-1A2E-4E7B-B3E1-5D25EA4E6079}" type="presParOf" srcId="{BEC8F541-3EA0-41A6-A469-6D7BEC57CEAB}" destId="{BBE2506B-F502-45CB-8382-EF0D673574ED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55104-D7A8-4069-9908-44FDF16E11D1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</dgm:pt>
    <dgm:pt modelId="{B3B7BF92-8D73-4413-89A8-8F5BAC294975}">
      <dgm:prSet phldrT="[Text]" custT="1"/>
      <dgm:spPr/>
      <dgm:t>
        <a:bodyPr/>
        <a:lstStyle/>
        <a:p>
          <a:r>
            <a:rPr lang="en-US" sz="1200" dirty="0" err="1"/>
            <a:t>Khởi</a:t>
          </a:r>
          <a:r>
            <a:rPr lang="en-US" sz="1200" dirty="0"/>
            <a:t> </a:t>
          </a:r>
          <a:r>
            <a:rPr lang="en-US" sz="1200" dirty="0" err="1"/>
            <a:t>tạo</a:t>
          </a:r>
          <a:r>
            <a:rPr lang="en-US" sz="1200" dirty="0"/>
            <a:t> </a:t>
          </a:r>
          <a:r>
            <a:rPr lang="en-US" sz="1200" dirty="0" err="1"/>
            <a:t>khối</a:t>
          </a:r>
          <a:r>
            <a:rPr lang="en-US" sz="1200" dirty="0"/>
            <a:t> CCP1 ở </a:t>
          </a:r>
          <a:r>
            <a:rPr lang="en-US" sz="1200" dirty="0" err="1"/>
            <a:t>chế</a:t>
          </a:r>
          <a:r>
            <a:rPr lang="en-US" sz="1200" dirty="0"/>
            <a:t> </a:t>
          </a:r>
          <a:r>
            <a:rPr lang="en-US" sz="1200" dirty="0" err="1"/>
            <a:t>độ</a:t>
          </a:r>
          <a:r>
            <a:rPr lang="en-US" sz="1200" dirty="0"/>
            <a:t> bắt </a:t>
          </a:r>
          <a:r>
            <a:rPr lang="en-US" sz="1200" dirty="0" err="1"/>
            <a:t>xung</a:t>
          </a:r>
          <a:r>
            <a:rPr lang="en-US" sz="1200" dirty="0"/>
            <a:t> lên</a:t>
          </a:r>
        </a:p>
      </dgm:t>
    </dgm:pt>
    <dgm:pt modelId="{2BA0173D-16F5-4F44-8C2E-EE63CF6EE58B}" type="parTrans" cxnId="{986FD45E-F5A1-4364-BA75-59E7F244788E}">
      <dgm:prSet/>
      <dgm:spPr/>
      <dgm:t>
        <a:bodyPr/>
        <a:lstStyle/>
        <a:p>
          <a:endParaRPr lang="en-US"/>
        </a:p>
      </dgm:t>
    </dgm:pt>
    <dgm:pt modelId="{7F57A6F1-2394-4CA0-B17D-E8F9BE83E00C}" type="sibTrans" cxnId="{986FD45E-F5A1-4364-BA75-59E7F244788E}">
      <dgm:prSet/>
      <dgm:spPr/>
      <dgm:t>
        <a:bodyPr/>
        <a:lstStyle/>
        <a:p>
          <a:endParaRPr lang="en-US" sz="1200"/>
        </a:p>
      </dgm:t>
    </dgm:pt>
    <dgm:pt modelId="{500562AB-5303-4F5C-AD33-79E18A5E8A58}">
      <dgm:prSet phldrT="[Text]" custT="1"/>
      <dgm:spPr/>
      <dgm:t>
        <a:bodyPr/>
        <a:lstStyle/>
        <a:p>
          <a:r>
            <a:rPr lang="en-US" sz="1200" dirty="0" err="1"/>
            <a:t>Đặt</a:t>
          </a:r>
          <a:r>
            <a:rPr lang="en-US" sz="1200" dirty="0"/>
            <a:t> </a:t>
          </a:r>
          <a:r>
            <a:rPr lang="en-US" sz="1200" dirty="0" err="1"/>
            <a:t>giá</a:t>
          </a:r>
          <a:r>
            <a:rPr lang="en-US" sz="1200" dirty="0"/>
            <a:t> </a:t>
          </a:r>
          <a:r>
            <a:rPr lang="en-US" sz="1200" dirty="0" err="1"/>
            <a:t>trị</a:t>
          </a:r>
          <a:r>
            <a:rPr lang="en-US" sz="1200" dirty="0"/>
            <a:t> các bit </a:t>
          </a:r>
          <a:r>
            <a:rPr lang="en-US" sz="1200" dirty="0" err="1"/>
            <a:t>cho</a:t>
          </a:r>
          <a:r>
            <a:rPr lang="en-US" sz="1200" dirty="0"/>
            <a:t> </a:t>
          </a:r>
          <a:r>
            <a:rPr lang="en-US" sz="1200" dirty="0" err="1"/>
            <a:t>phép</a:t>
          </a:r>
          <a:r>
            <a:rPr lang="en-US" sz="1200" dirty="0"/>
            <a:t> </a:t>
          </a:r>
          <a:r>
            <a:rPr lang="en-US" sz="1200" dirty="0" err="1"/>
            <a:t>ngắt</a:t>
          </a:r>
          <a:r>
            <a:rPr lang="en-US" sz="1200" dirty="0"/>
            <a:t> </a:t>
          </a:r>
          <a:r>
            <a:rPr lang="en-US" sz="1200" dirty="0" err="1"/>
            <a:t>khối</a:t>
          </a:r>
          <a:r>
            <a:rPr lang="en-US" sz="1200" dirty="0"/>
            <a:t> CCP1</a:t>
          </a:r>
        </a:p>
      </dgm:t>
    </dgm:pt>
    <dgm:pt modelId="{F7A41208-5DF2-400B-A560-B4F1D5B41C92}" type="parTrans" cxnId="{0DCD7DD8-22BE-4AA6-85E2-6954EE9F115F}">
      <dgm:prSet/>
      <dgm:spPr/>
      <dgm:t>
        <a:bodyPr/>
        <a:lstStyle/>
        <a:p>
          <a:endParaRPr lang="en-US"/>
        </a:p>
      </dgm:t>
    </dgm:pt>
    <dgm:pt modelId="{694E466F-E8D7-4106-9D15-1F5D96765108}" type="sibTrans" cxnId="{0DCD7DD8-22BE-4AA6-85E2-6954EE9F115F}">
      <dgm:prSet/>
      <dgm:spPr/>
      <dgm:t>
        <a:bodyPr/>
        <a:lstStyle/>
        <a:p>
          <a:endParaRPr lang="en-US"/>
        </a:p>
      </dgm:t>
    </dgm:pt>
    <dgm:pt modelId="{32873AE1-31E7-4ED0-AA10-5FBC2E1B7256}">
      <dgm:prSet phldrT="[Text]" custT="1"/>
      <dgm:spPr/>
      <dgm:t>
        <a:bodyPr/>
        <a:lstStyle/>
        <a:p>
          <a:r>
            <a:rPr lang="en-US" sz="1200" dirty="0" err="1"/>
            <a:t>Cấu</a:t>
          </a:r>
          <a:r>
            <a:rPr lang="en-US" sz="1200" dirty="0"/>
            <a:t> hình chân CCP1 là </a:t>
          </a:r>
          <a:r>
            <a:rPr lang="en-US" sz="1200" dirty="0" err="1"/>
            <a:t>đầu</a:t>
          </a:r>
          <a:r>
            <a:rPr lang="en-US" sz="1200" dirty="0"/>
            <a:t> vào và </a:t>
          </a:r>
          <a:r>
            <a:rPr lang="en-US" sz="1200" dirty="0" err="1"/>
            <a:t>đặt</a:t>
          </a:r>
          <a:r>
            <a:rPr lang="en-US" sz="1200" dirty="0"/>
            <a:t> </a:t>
          </a:r>
          <a:r>
            <a:rPr lang="en-US" sz="1200" dirty="0" err="1"/>
            <a:t>giá</a:t>
          </a:r>
          <a:r>
            <a:rPr lang="en-US" sz="1200" dirty="0"/>
            <a:t> </a:t>
          </a:r>
          <a:r>
            <a:rPr lang="en-US" sz="1200" dirty="0" err="1"/>
            <a:t>trị</a:t>
          </a:r>
          <a:r>
            <a:rPr lang="en-US" sz="1200" dirty="0"/>
            <a:t> TMR1 là 0</a:t>
          </a:r>
        </a:p>
      </dgm:t>
    </dgm:pt>
    <dgm:pt modelId="{A3C53EAF-8DA0-4792-8CD2-31ED2E912280}" type="parTrans" cxnId="{DD77BB1F-D2CC-4BCF-981B-8DA63A676D97}">
      <dgm:prSet/>
      <dgm:spPr/>
      <dgm:t>
        <a:bodyPr/>
        <a:lstStyle/>
        <a:p>
          <a:endParaRPr lang="en-US"/>
        </a:p>
      </dgm:t>
    </dgm:pt>
    <dgm:pt modelId="{98AA2112-4287-47B3-9D1E-C6A636AC9C5E}" type="sibTrans" cxnId="{DD77BB1F-D2CC-4BCF-981B-8DA63A676D97}">
      <dgm:prSet/>
      <dgm:spPr/>
      <dgm:t>
        <a:bodyPr/>
        <a:lstStyle/>
        <a:p>
          <a:endParaRPr lang="en-US"/>
        </a:p>
      </dgm:t>
    </dgm:pt>
    <dgm:pt modelId="{5E5BCB51-AB38-4969-9BDA-CA5C67DE04E4}">
      <dgm:prSet phldrT="[Text]" custT="1"/>
      <dgm:spPr/>
      <dgm:t>
        <a:bodyPr/>
        <a:lstStyle/>
        <a:p>
          <a:r>
            <a:rPr lang="en-US" sz="1200" dirty="0" err="1"/>
            <a:t>Phát</a:t>
          </a:r>
          <a:r>
            <a:rPr lang="en-US" sz="1200" dirty="0"/>
            <a:t> hiện cờ </a:t>
          </a:r>
          <a:r>
            <a:rPr lang="en-US" sz="1200" dirty="0" err="1"/>
            <a:t>ngất</a:t>
          </a:r>
          <a:r>
            <a:rPr lang="en-US" sz="1200" dirty="0"/>
            <a:t>, </a:t>
          </a:r>
          <a:r>
            <a:rPr lang="en-US" sz="1200" dirty="0" err="1"/>
            <a:t>sao</a:t>
          </a:r>
          <a:r>
            <a:rPr lang="en-US" sz="1200" dirty="0"/>
            <a:t> </a:t>
          </a:r>
          <a:r>
            <a:rPr lang="en-US" sz="1200" dirty="0" err="1"/>
            <a:t>chép</a:t>
          </a:r>
          <a:r>
            <a:rPr lang="en-US" sz="1200" dirty="0"/>
            <a:t> </a:t>
          </a:r>
          <a:r>
            <a:rPr lang="en-US" sz="1200" dirty="0" err="1"/>
            <a:t>giá</a:t>
          </a:r>
          <a:r>
            <a:rPr lang="en-US" sz="1200" dirty="0"/>
            <a:t> </a:t>
          </a:r>
          <a:r>
            <a:rPr lang="en-US" sz="1200" dirty="0" err="1"/>
            <a:t>trị</a:t>
          </a:r>
          <a:r>
            <a:rPr lang="en-US" sz="1200" dirty="0"/>
            <a:t> của CCPR1 vào 1 </a:t>
          </a:r>
          <a:r>
            <a:rPr lang="en-US" sz="1200" dirty="0" err="1"/>
            <a:t>biến</a:t>
          </a:r>
          <a:r>
            <a:rPr lang="en-US" sz="1200" dirty="0"/>
            <a:t> </a:t>
          </a:r>
          <a:r>
            <a:rPr lang="en-US" sz="1200" dirty="0" err="1"/>
            <a:t>bất</a:t>
          </a:r>
          <a:r>
            <a:rPr lang="en-US" sz="1200" dirty="0"/>
            <a:t> kỳ</a:t>
          </a:r>
        </a:p>
      </dgm:t>
    </dgm:pt>
    <dgm:pt modelId="{87F7C986-3E57-43FF-851A-2ED8D0C64FC9}" type="parTrans" cxnId="{617856D7-15A2-426A-BD29-08A16DD055DB}">
      <dgm:prSet/>
      <dgm:spPr/>
      <dgm:t>
        <a:bodyPr/>
        <a:lstStyle/>
        <a:p>
          <a:endParaRPr lang="en-US"/>
        </a:p>
      </dgm:t>
    </dgm:pt>
    <dgm:pt modelId="{9E979638-70DE-411F-BE27-70D637EB9E2C}" type="sibTrans" cxnId="{617856D7-15A2-426A-BD29-08A16DD055DB}">
      <dgm:prSet/>
      <dgm:spPr/>
      <dgm:t>
        <a:bodyPr/>
        <a:lstStyle/>
        <a:p>
          <a:endParaRPr lang="en-US"/>
        </a:p>
      </dgm:t>
    </dgm:pt>
    <dgm:pt modelId="{A6320B56-1665-4A54-9292-BE41B1428263}">
      <dgm:prSet phldrT="[Text]" custT="1"/>
      <dgm:spPr/>
      <dgm:t>
        <a:bodyPr/>
        <a:lstStyle/>
        <a:p>
          <a:r>
            <a:rPr lang="en-US" sz="1200" dirty="0"/>
            <a:t>Bật timer 1 bắt </a:t>
          </a:r>
          <a:r>
            <a:rPr lang="en-US" sz="1200" dirty="0" err="1"/>
            <a:t>đầu</a:t>
          </a:r>
          <a:r>
            <a:rPr lang="en-US" sz="1200" dirty="0"/>
            <a:t> </a:t>
          </a:r>
          <a:r>
            <a:rPr lang="en-US" sz="1200" dirty="0" err="1"/>
            <a:t>đếm</a:t>
          </a:r>
          <a:endParaRPr lang="en-US" sz="1200" dirty="0"/>
        </a:p>
      </dgm:t>
    </dgm:pt>
    <dgm:pt modelId="{1C17862B-D1E5-4CC3-AB2D-B68D7D360C65}" type="parTrans" cxnId="{16FC6686-DFDA-4C8A-B015-6A4BF511255B}">
      <dgm:prSet/>
      <dgm:spPr/>
      <dgm:t>
        <a:bodyPr/>
        <a:lstStyle/>
        <a:p>
          <a:endParaRPr lang="en-US"/>
        </a:p>
      </dgm:t>
    </dgm:pt>
    <dgm:pt modelId="{F063A185-F2C2-457B-8C9C-379A3C49B02E}" type="sibTrans" cxnId="{16FC6686-DFDA-4C8A-B015-6A4BF511255B}">
      <dgm:prSet/>
      <dgm:spPr/>
      <dgm:t>
        <a:bodyPr/>
        <a:lstStyle/>
        <a:p>
          <a:endParaRPr lang="en-US"/>
        </a:p>
      </dgm:t>
    </dgm:pt>
    <dgm:pt modelId="{35C29A1E-3F88-46CD-81C7-549B91847788}">
      <dgm:prSet phldrT="[Text]" custT="1"/>
      <dgm:spPr/>
      <dgm:t>
        <a:bodyPr/>
        <a:lstStyle/>
        <a:p>
          <a:r>
            <a:rPr lang="en-US" sz="1200" dirty="0" err="1"/>
            <a:t>Xóa</a:t>
          </a:r>
          <a:r>
            <a:rPr lang="en-US" sz="1200" dirty="0"/>
            <a:t> cờ </a:t>
          </a:r>
          <a:r>
            <a:rPr lang="en-US" sz="1200" dirty="0" err="1"/>
            <a:t>ngắt</a:t>
          </a:r>
          <a:r>
            <a:rPr lang="en-US" sz="1200" dirty="0"/>
            <a:t> và tính toán </a:t>
          </a:r>
          <a:r>
            <a:rPr lang="en-US" sz="1200" dirty="0" err="1"/>
            <a:t>giá</a:t>
          </a:r>
          <a:r>
            <a:rPr lang="en-US" sz="1200" dirty="0"/>
            <a:t> </a:t>
          </a:r>
          <a:r>
            <a:rPr lang="en-US" sz="1200" dirty="0" err="1"/>
            <a:t>trị</a:t>
          </a:r>
          <a:r>
            <a:rPr lang="en-US" sz="1200" dirty="0"/>
            <a:t> </a:t>
          </a:r>
          <a:r>
            <a:rPr lang="en-US" sz="1200" dirty="0" err="1"/>
            <a:t>tần</a:t>
          </a:r>
          <a:r>
            <a:rPr lang="en-US" sz="1200" dirty="0"/>
            <a:t> số thông qua </a:t>
          </a:r>
          <a:r>
            <a:rPr lang="en-US" sz="1200" dirty="0" err="1"/>
            <a:t>biến</a:t>
          </a:r>
          <a:r>
            <a:rPr lang="en-US" sz="1200" dirty="0"/>
            <a:t> </a:t>
          </a:r>
          <a:r>
            <a:rPr lang="en-US" sz="1200" dirty="0" err="1"/>
            <a:t>đếm</a:t>
          </a:r>
          <a:endParaRPr lang="en-US" sz="1200" dirty="0"/>
        </a:p>
      </dgm:t>
    </dgm:pt>
    <dgm:pt modelId="{1F3D7C1E-6AEC-4E16-A1D8-086A6C4A2CF3}" type="parTrans" cxnId="{FCEC811E-BEA9-44E1-810F-BF0BB38F79A9}">
      <dgm:prSet/>
      <dgm:spPr/>
      <dgm:t>
        <a:bodyPr/>
        <a:lstStyle/>
        <a:p>
          <a:endParaRPr lang="en-US"/>
        </a:p>
      </dgm:t>
    </dgm:pt>
    <dgm:pt modelId="{76BDC806-6CDB-4643-A156-44B673764324}" type="sibTrans" cxnId="{FCEC811E-BEA9-44E1-810F-BF0BB38F79A9}">
      <dgm:prSet/>
      <dgm:spPr/>
      <dgm:t>
        <a:bodyPr/>
        <a:lstStyle/>
        <a:p>
          <a:endParaRPr lang="en-US"/>
        </a:p>
      </dgm:t>
    </dgm:pt>
    <dgm:pt modelId="{2B152D2B-F360-43E7-8910-21B29FE07A43}">
      <dgm:prSet phldrT="[Text]" custT="1"/>
      <dgm:spPr/>
      <dgm:t>
        <a:bodyPr/>
        <a:lstStyle/>
        <a:p>
          <a:r>
            <a:rPr lang="en-US" sz="1200" dirty="0" err="1"/>
            <a:t>Hiển</a:t>
          </a:r>
          <a:r>
            <a:rPr lang="en-US" sz="1200" dirty="0"/>
            <a:t> </a:t>
          </a:r>
          <a:r>
            <a:rPr lang="en-US" sz="1200" dirty="0" err="1"/>
            <a:t>thị</a:t>
          </a:r>
          <a:r>
            <a:rPr lang="en-US" sz="1200" dirty="0"/>
            <a:t> </a:t>
          </a:r>
          <a:r>
            <a:rPr lang="en-US" sz="1200" dirty="0" err="1"/>
            <a:t>tần</a:t>
          </a:r>
          <a:r>
            <a:rPr lang="en-US" sz="1200" dirty="0"/>
            <a:t> số </a:t>
          </a:r>
          <a:r>
            <a:rPr lang="en-US" sz="1200" dirty="0" err="1"/>
            <a:t>xung</a:t>
          </a:r>
          <a:endParaRPr lang="en-US" sz="1200" dirty="0"/>
        </a:p>
      </dgm:t>
    </dgm:pt>
    <dgm:pt modelId="{999E80E9-B527-4E24-889A-E9CEFB0226E8}" type="parTrans" cxnId="{290D0392-6392-404E-9A9F-52DE2CD7BC42}">
      <dgm:prSet/>
      <dgm:spPr/>
      <dgm:t>
        <a:bodyPr/>
        <a:lstStyle/>
        <a:p>
          <a:endParaRPr lang="en-US"/>
        </a:p>
      </dgm:t>
    </dgm:pt>
    <dgm:pt modelId="{C36E5025-0D09-41DF-B885-D3726995D4B0}" type="sibTrans" cxnId="{290D0392-6392-404E-9A9F-52DE2CD7BC42}">
      <dgm:prSet/>
      <dgm:spPr/>
      <dgm:t>
        <a:bodyPr/>
        <a:lstStyle/>
        <a:p>
          <a:endParaRPr lang="en-US"/>
        </a:p>
      </dgm:t>
    </dgm:pt>
    <dgm:pt modelId="{91B455ED-DFAE-424A-8783-8CB2011BB5A4}" type="pres">
      <dgm:prSet presAssocID="{6B055104-D7A8-4069-9908-44FDF16E11D1}" presName="Name0" presStyleCnt="0">
        <dgm:presLayoutVars>
          <dgm:dir/>
          <dgm:resizeHandles val="exact"/>
        </dgm:presLayoutVars>
      </dgm:prSet>
      <dgm:spPr/>
    </dgm:pt>
    <dgm:pt modelId="{BEC8F541-3EA0-41A6-A469-6D7BEC57CEAB}" type="pres">
      <dgm:prSet presAssocID="{6B055104-D7A8-4069-9908-44FDF16E11D1}" presName="cycle" presStyleCnt="0"/>
      <dgm:spPr/>
    </dgm:pt>
    <dgm:pt modelId="{CE0C4207-CEB1-4463-8818-9792EB278225}" type="pres">
      <dgm:prSet presAssocID="{B3B7BF92-8D73-4413-89A8-8F5BAC294975}" presName="nodeFirstNode" presStyleLbl="node1" presStyleIdx="0" presStyleCnt="7">
        <dgm:presLayoutVars>
          <dgm:bulletEnabled val="1"/>
        </dgm:presLayoutVars>
      </dgm:prSet>
      <dgm:spPr/>
    </dgm:pt>
    <dgm:pt modelId="{57BF4C97-022D-4BCE-93BA-92A49EAE85A3}" type="pres">
      <dgm:prSet presAssocID="{7F57A6F1-2394-4CA0-B17D-E8F9BE83E00C}" presName="sibTransFirstNode" presStyleLbl="bgShp" presStyleIdx="0" presStyleCnt="1"/>
      <dgm:spPr/>
    </dgm:pt>
    <dgm:pt modelId="{5EBDD290-0020-408B-AF07-A46F3EA0B359}" type="pres">
      <dgm:prSet presAssocID="{32873AE1-31E7-4ED0-AA10-5FBC2E1B7256}" presName="nodeFollowingNodes" presStyleLbl="node1" presStyleIdx="1" presStyleCnt="7" custRadScaleRad="111699" custRadScaleInc="26999">
        <dgm:presLayoutVars>
          <dgm:bulletEnabled val="1"/>
        </dgm:presLayoutVars>
      </dgm:prSet>
      <dgm:spPr/>
    </dgm:pt>
    <dgm:pt modelId="{D6BA8C01-AAEF-4B88-A760-FBFBD7870C67}" type="pres">
      <dgm:prSet presAssocID="{500562AB-5303-4F5C-AD33-79E18A5E8A58}" presName="nodeFollowingNodes" presStyleLbl="node1" presStyleIdx="2" presStyleCnt="7" custRadScaleRad="109366" custRadScaleInc="-4454">
        <dgm:presLayoutVars>
          <dgm:bulletEnabled val="1"/>
        </dgm:presLayoutVars>
      </dgm:prSet>
      <dgm:spPr/>
    </dgm:pt>
    <dgm:pt modelId="{870DE541-8D4F-4175-B7A3-A5B1DD18BB7C}" type="pres">
      <dgm:prSet presAssocID="{A6320B56-1665-4A54-9292-BE41B1428263}" presName="nodeFollowingNodes" presStyleLbl="node1" presStyleIdx="3" presStyleCnt="7" custRadScaleRad="111365" custRadScaleInc="-29976">
        <dgm:presLayoutVars>
          <dgm:bulletEnabled val="1"/>
        </dgm:presLayoutVars>
      </dgm:prSet>
      <dgm:spPr/>
    </dgm:pt>
    <dgm:pt modelId="{BF87F912-7CB3-4751-A6DF-EA320EC473D5}" type="pres">
      <dgm:prSet presAssocID="{5E5BCB51-AB38-4969-9BDA-CA5C67DE04E4}" presName="nodeFollowingNodes" presStyleLbl="node1" presStyleIdx="4" presStyleCnt="7" custRadScaleRad="110735" custRadScaleInc="29083">
        <dgm:presLayoutVars>
          <dgm:bulletEnabled val="1"/>
        </dgm:presLayoutVars>
      </dgm:prSet>
      <dgm:spPr/>
    </dgm:pt>
    <dgm:pt modelId="{BBE2506B-F502-45CB-8382-EF0D673574ED}" type="pres">
      <dgm:prSet presAssocID="{35C29A1E-3F88-46CD-81C7-549B91847788}" presName="nodeFollowingNodes" presStyleLbl="node1" presStyleIdx="5" presStyleCnt="7" custRadScaleRad="105647" custRadScaleInc="6100">
        <dgm:presLayoutVars>
          <dgm:bulletEnabled val="1"/>
        </dgm:presLayoutVars>
      </dgm:prSet>
      <dgm:spPr/>
    </dgm:pt>
    <dgm:pt modelId="{21BD1D5D-5C0C-4514-8066-AD0C1CE0811C}" type="pres">
      <dgm:prSet presAssocID="{2B152D2B-F360-43E7-8910-21B29FE07A43}" presName="nodeFollowingNodes" presStyleLbl="node1" presStyleIdx="6" presStyleCnt="7" custRadScaleRad="111386" custRadScaleInc="-27404">
        <dgm:presLayoutVars>
          <dgm:bulletEnabled val="1"/>
        </dgm:presLayoutVars>
      </dgm:prSet>
      <dgm:spPr/>
    </dgm:pt>
  </dgm:ptLst>
  <dgm:cxnLst>
    <dgm:cxn modelId="{FCEC811E-BEA9-44E1-810F-BF0BB38F79A9}" srcId="{6B055104-D7A8-4069-9908-44FDF16E11D1}" destId="{35C29A1E-3F88-46CD-81C7-549B91847788}" srcOrd="5" destOrd="0" parTransId="{1F3D7C1E-6AEC-4E16-A1D8-086A6C4A2CF3}" sibTransId="{76BDC806-6CDB-4643-A156-44B673764324}"/>
    <dgm:cxn modelId="{DD77BB1F-D2CC-4BCF-981B-8DA63A676D97}" srcId="{6B055104-D7A8-4069-9908-44FDF16E11D1}" destId="{32873AE1-31E7-4ED0-AA10-5FBC2E1B7256}" srcOrd="1" destOrd="0" parTransId="{A3C53EAF-8DA0-4792-8CD2-31ED2E912280}" sibTransId="{98AA2112-4287-47B3-9D1E-C6A636AC9C5E}"/>
    <dgm:cxn modelId="{13773724-1DA2-472C-B987-3541C4630796}" type="presOf" srcId="{B3B7BF92-8D73-4413-89A8-8F5BAC294975}" destId="{CE0C4207-CEB1-4463-8818-9792EB278225}" srcOrd="0" destOrd="0" presId="urn:microsoft.com/office/officeart/2005/8/layout/cycle3"/>
    <dgm:cxn modelId="{986FD45E-F5A1-4364-BA75-59E7F244788E}" srcId="{6B055104-D7A8-4069-9908-44FDF16E11D1}" destId="{B3B7BF92-8D73-4413-89A8-8F5BAC294975}" srcOrd="0" destOrd="0" parTransId="{2BA0173D-16F5-4F44-8C2E-EE63CF6EE58B}" sibTransId="{7F57A6F1-2394-4CA0-B17D-E8F9BE83E00C}"/>
    <dgm:cxn modelId="{3E62516A-FE6E-48CF-8F69-F11C2A4DB238}" type="presOf" srcId="{2B152D2B-F360-43E7-8910-21B29FE07A43}" destId="{21BD1D5D-5C0C-4514-8066-AD0C1CE0811C}" srcOrd="0" destOrd="0" presId="urn:microsoft.com/office/officeart/2005/8/layout/cycle3"/>
    <dgm:cxn modelId="{3F85C24A-1815-4D4C-BFA1-06AC0DADF0D5}" type="presOf" srcId="{5E5BCB51-AB38-4969-9BDA-CA5C67DE04E4}" destId="{BF87F912-7CB3-4751-A6DF-EA320EC473D5}" srcOrd="0" destOrd="0" presId="urn:microsoft.com/office/officeart/2005/8/layout/cycle3"/>
    <dgm:cxn modelId="{46AD3553-F847-4073-8238-0B0A150114B6}" type="presOf" srcId="{35C29A1E-3F88-46CD-81C7-549B91847788}" destId="{BBE2506B-F502-45CB-8382-EF0D673574ED}" srcOrd="0" destOrd="0" presId="urn:microsoft.com/office/officeart/2005/8/layout/cycle3"/>
    <dgm:cxn modelId="{6E9E0D59-0ADC-418C-A3F3-503A707DDD6D}" type="presOf" srcId="{6B055104-D7A8-4069-9908-44FDF16E11D1}" destId="{91B455ED-DFAE-424A-8783-8CB2011BB5A4}" srcOrd="0" destOrd="0" presId="urn:microsoft.com/office/officeart/2005/8/layout/cycle3"/>
    <dgm:cxn modelId="{16FC6686-DFDA-4C8A-B015-6A4BF511255B}" srcId="{6B055104-D7A8-4069-9908-44FDF16E11D1}" destId="{A6320B56-1665-4A54-9292-BE41B1428263}" srcOrd="3" destOrd="0" parTransId="{1C17862B-D1E5-4CC3-AB2D-B68D7D360C65}" sibTransId="{F063A185-F2C2-457B-8C9C-379A3C49B02E}"/>
    <dgm:cxn modelId="{290D0392-6392-404E-9A9F-52DE2CD7BC42}" srcId="{6B055104-D7A8-4069-9908-44FDF16E11D1}" destId="{2B152D2B-F360-43E7-8910-21B29FE07A43}" srcOrd="6" destOrd="0" parTransId="{999E80E9-B527-4E24-889A-E9CEFB0226E8}" sibTransId="{C36E5025-0D09-41DF-B885-D3726995D4B0}"/>
    <dgm:cxn modelId="{08831AA5-4F38-4AB2-ACF6-43E246FDE751}" type="presOf" srcId="{32873AE1-31E7-4ED0-AA10-5FBC2E1B7256}" destId="{5EBDD290-0020-408B-AF07-A46F3EA0B359}" srcOrd="0" destOrd="0" presId="urn:microsoft.com/office/officeart/2005/8/layout/cycle3"/>
    <dgm:cxn modelId="{03892AB8-E75E-425A-94D0-ADD01D231E54}" type="presOf" srcId="{A6320B56-1665-4A54-9292-BE41B1428263}" destId="{870DE541-8D4F-4175-B7A3-A5B1DD18BB7C}" srcOrd="0" destOrd="0" presId="urn:microsoft.com/office/officeart/2005/8/layout/cycle3"/>
    <dgm:cxn modelId="{617856D7-15A2-426A-BD29-08A16DD055DB}" srcId="{6B055104-D7A8-4069-9908-44FDF16E11D1}" destId="{5E5BCB51-AB38-4969-9BDA-CA5C67DE04E4}" srcOrd="4" destOrd="0" parTransId="{87F7C986-3E57-43FF-851A-2ED8D0C64FC9}" sibTransId="{9E979638-70DE-411F-BE27-70D637EB9E2C}"/>
    <dgm:cxn modelId="{0DCD7DD8-22BE-4AA6-85E2-6954EE9F115F}" srcId="{6B055104-D7A8-4069-9908-44FDF16E11D1}" destId="{500562AB-5303-4F5C-AD33-79E18A5E8A58}" srcOrd="2" destOrd="0" parTransId="{F7A41208-5DF2-400B-A560-B4F1D5B41C92}" sibTransId="{694E466F-E8D7-4106-9D15-1F5D96765108}"/>
    <dgm:cxn modelId="{337207F8-4BB7-4826-AE96-5A693A60638A}" type="presOf" srcId="{500562AB-5303-4F5C-AD33-79E18A5E8A58}" destId="{D6BA8C01-AAEF-4B88-A760-FBFBD7870C67}" srcOrd="0" destOrd="0" presId="urn:microsoft.com/office/officeart/2005/8/layout/cycle3"/>
    <dgm:cxn modelId="{EEFE73FF-B787-4F9A-A3CE-21E92CD18627}" type="presOf" srcId="{7F57A6F1-2394-4CA0-B17D-E8F9BE83E00C}" destId="{57BF4C97-022D-4BCE-93BA-92A49EAE85A3}" srcOrd="0" destOrd="0" presId="urn:microsoft.com/office/officeart/2005/8/layout/cycle3"/>
    <dgm:cxn modelId="{39F64A46-73C1-4E03-BDD1-A45ABB315F33}" type="presParOf" srcId="{91B455ED-DFAE-424A-8783-8CB2011BB5A4}" destId="{BEC8F541-3EA0-41A6-A469-6D7BEC57CEAB}" srcOrd="0" destOrd="0" presId="urn:microsoft.com/office/officeart/2005/8/layout/cycle3"/>
    <dgm:cxn modelId="{D1A34D7E-FE82-4B4D-A0B0-3B9EEF7B0AA3}" type="presParOf" srcId="{BEC8F541-3EA0-41A6-A469-6D7BEC57CEAB}" destId="{CE0C4207-CEB1-4463-8818-9792EB278225}" srcOrd="0" destOrd="0" presId="urn:microsoft.com/office/officeart/2005/8/layout/cycle3"/>
    <dgm:cxn modelId="{6F66D051-6878-4679-8235-4C9F68700E5B}" type="presParOf" srcId="{BEC8F541-3EA0-41A6-A469-6D7BEC57CEAB}" destId="{57BF4C97-022D-4BCE-93BA-92A49EAE85A3}" srcOrd="1" destOrd="0" presId="urn:microsoft.com/office/officeart/2005/8/layout/cycle3"/>
    <dgm:cxn modelId="{35A84FC2-F147-4A67-AAA3-5AB3E88AF9BD}" type="presParOf" srcId="{BEC8F541-3EA0-41A6-A469-6D7BEC57CEAB}" destId="{5EBDD290-0020-408B-AF07-A46F3EA0B359}" srcOrd="2" destOrd="0" presId="urn:microsoft.com/office/officeart/2005/8/layout/cycle3"/>
    <dgm:cxn modelId="{172C14A5-1E4E-4C76-961B-111462C9D94B}" type="presParOf" srcId="{BEC8F541-3EA0-41A6-A469-6D7BEC57CEAB}" destId="{D6BA8C01-AAEF-4B88-A760-FBFBD7870C67}" srcOrd="3" destOrd="0" presId="urn:microsoft.com/office/officeart/2005/8/layout/cycle3"/>
    <dgm:cxn modelId="{1D42450B-E096-4BEF-B937-1108AA02ED6B}" type="presParOf" srcId="{BEC8F541-3EA0-41A6-A469-6D7BEC57CEAB}" destId="{870DE541-8D4F-4175-B7A3-A5B1DD18BB7C}" srcOrd="4" destOrd="0" presId="urn:microsoft.com/office/officeart/2005/8/layout/cycle3"/>
    <dgm:cxn modelId="{395D92C0-FA9D-41B2-A7C6-B1F401E35BB1}" type="presParOf" srcId="{BEC8F541-3EA0-41A6-A469-6D7BEC57CEAB}" destId="{BF87F912-7CB3-4751-A6DF-EA320EC473D5}" srcOrd="5" destOrd="0" presId="urn:microsoft.com/office/officeart/2005/8/layout/cycle3"/>
    <dgm:cxn modelId="{8F06947A-1A2E-4E7B-B3E1-5D25EA4E6079}" type="presParOf" srcId="{BEC8F541-3EA0-41A6-A469-6D7BEC57CEAB}" destId="{BBE2506B-F502-45CB-8382-EF0D673574ED}" srcOrd="6" destOrd="0" presId="urn:microsoft.com/office/officeart/2005/8/layout/cycle3"/>
    <dgm:cxn modelId="{412CE684-4AB4-4CFF-A06D-B51260CE76EA}" type="presParOf" srcId="{BEC8F541-3EA0-41A6-A469-6D7BEC57CEAB}" destId="{21BD1D5D-5C0C-4514-8066-AD0C1CE0811C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F4C97-022D-4BCE-93BA-92A49EAE85A3}">
      <dsp:nvSpPr>
        <dsp:cNvPr id="0" name=""/>
        <dsp:cNvSpPr/>
      </dsp:nvSpPr>
      <dsp:spPr>
        <a:xfrm>
          <a:off x="3094519" y="-30756"/>
          <a:ext cx="5026196" cy="5026196"/>
        </a:xfrm>
        <a:prstGeom prst="circularArrow">
          <a:avLst>
            <a:gd name="adj1" fmla="val 5544"/>
            <a:gd name="adj2" fmla="val 330680"/>
            <a:gd name="adj3" fmla="val 14479938"/>
            <a:gd name="adj4" fmla="val 1697075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0C4207-CEB1-4463-8818-9792EB278225}">
      <dsp:nvSpPr>
        <dsp:cNvPr id="0" name=""/>
        <dsp:cNvSpPr/>
      </dsp:nvSpPr>
      <dsp:spPr>
        <a:xfrm>
          <a:off x="4805355" y="1482"/>
          <a:ext cx="1604523" cy="8022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Khởi</a:t>
          </a:r>
          <a:r>
            <a:rPr lang="en-US" sz="1200" kern="1200" dirty="0"/>
            <a:t> </a:t>
          </a:r>
          <a:r>
            <a:rPr lang="en-US" sz="1200" kern="1200" dirty="0" err="1"/>
            <a:t>tạo</a:t>
          </a:r>
          <a:r>
            <a:rPr lang="en-US" sz="1200" kern="1200" dirty="0"/>
            <a:t> </a:t>
          </a:r>
          <a:r>
            <a:rPr lang="en-US" sz="1200" kern="1200" dirty="0" err="1"/>
            <a:t>khối</a:t>
          </a:r>
          <a:r>
            <a:rPr lang="en-US" sz="1200" kern="1200" dirty="0"/>
            <a:t> CCP ở </a:t>
          </a:r>
          <a:r>
            <a:rPr lang="en-US" sz="1200" kern="1200" dirty="0" err="1"/>
            <a:t>chế</a:t>
          </a:r>
          <a:r>
            <a:rPr lang="en-US" sz="1200" kern="1200" dirty="0"/>
            <a:t> </a:t>
          </a:r>
          <a:r>
            <a:rPr lang="en-US" sz="1200" kern="1200" dirty="0" err="1"/>
            <a:t>độ</a:t>
          </a:r>
          <a:r>
            <a:rPr lang="en-US" sz="1200" kern="1200" dirty="0"/>
            <a:t> bắt </a:t>
          </a:r>
          <a:r>
            <a:rPr lang="en-US" sz="1200" kern="1200" dirty="0" err="1"/>
            <a:t>xung</a:t>
          </a:r>
          <a:r>
            <a:rPr lang="en-US" sz="1200" kern="1200" dirty="0"/>
            <a:t> lên hoặc </a:t>
          </a:r>
          <a:r>
            <a:rPr lang="en-US" sz="1200" kern="1200" dirty="0" err="1"/>
            <a:t>xuống</a:t>
          </a:r>
          <a:endParaRPr lang="en-US" sz="1200" kern="1200" dirty="0"/>
        </a:p>
      </dsp:txBody>
      <dsp:txXfrm>
        <a:off x="4844518" y="40645"/>
        <a:ext cx="1526197" cy="723935"/>
      </dsp:txXfrm>
    </dsp:sp>
    <dsp:sp modelId="{5EBDD290-0020-408B-AF07-A46F3EA0B359}">
      <dsp:nvSpPr>
        <dsp:cNvPr id="0" name=""/>
        <dsp:cNvSpPr/>
      </dsp:nvSpPr>
      <dsp:spPr>
        <a:xfrm>
          <a:off x="6644594" y="1053042"/>
          <a:ext cx="1604523" cy="8022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Cấu</a:t>
          </a:r>
          <a:r>
            <a:rPr lang="en-US" sz="1200" kern="1200" dirty="0"/>
            <a:t> hình chân CCP1 là </a:t>
          </a:r>
          <a:r>
            <a:rPr lang="en-US" sz="1200" kern="1200" dirty="0" err="1"/>
            <a:t>đầu</a:t>
          </a:r>
          <a:r>
            <a:rPr lang="en-US" sz="1200" kern="1200" dirty="0"/>
            <a:t> vào</a:t>
          </a:r>
        </a:p>
      </dsp:txBody>
      <dsp:txXfrm>
        <a:off x="6683757" y="1092205"/>
        <a:ext cx="1526197" cy="723935"/>
      </dsp:txXfrm>
    </dsp:sp>
    <dsp:sp modelId="{F78D1C14-AACB-4118-8FE9-E85114F96D0D}">
      <dsp:nvSpPr>
        <dsp:cNvPr id="0" name=""/>
        <dsp:cNvSpPr/>
      </dsp:nvSpPr>
      <dsp:spPr>
        <a:xfrm>
          <a:off x="6894984" y="2621793"/>
          <a:ext cx="1604523" cy="8022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Đặt</a:t>
          </a:r>
          <a:r>
            <a:rPr lang="en-US" sz="1200" kern="1200" dirty="0"/>
            <a:t> </a:t>
          </a:r>
          <a:r>
            <a:rPr lang="en-US" sz="1200" kern="1200" dirty="0" err="1"/>
            <a:t>giá</a:t>
          </a:r>
          <a:r>
            <a:rPr lang="en-US" sz="1200" kern="1200" dirty="0"/>
            <a:t> </a:t>
          </a:r>
          <a:r>
            <a:rPr lang="en-US" sz="1200" kern="1200" dirty="0" err="1"/>
            <a:t>trị</a:t>
          </a:r>
          <a:r>
            <a:rPr lang="en-US" sz="1200" kern="1200" dirty="0"/>
            <a:t> TMR1 là 0</a:t>
          </a:r>
        </a:p>
      </dsp:txBody>
      <dsp:txXfrm>
        <a:off x="6934147" y="2660956"/>
        <a:ext cx="1526197" cy="723935"/>
      </dsp:txXfrm>
    </dsp:sp>
    <dsp:sp modelId="{D6BA8C01-AAEF-4B88-A760-FBFBD7870C67}">
      <dsp:nvSpPr>
        <dsp:cNvPr id="0" name=""/>
        <dsp:cNvSpPr/>
      </dsp:nvSpPr>
      <dsp:spPr>
        <a:xfrm>
          <a:off x="6121768" y="3927338"/>
          <a:ext cx="1604523" cy="8022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Đặt</a:t>
          </a:r>
          <a:r>
            <a:rPr lang="en-US" sz="1200" kern="1200" dirty="0"/>
            <a:t> </a:t>
          </a:r>
          <a:r>
            <a:rPr lang="en-US" sz="1200" kern="1200" dirty="0" err="1"/>
            <a:t>giá</a:t>
          </a:r>
          <a:r>
            <a:rPr lang="en-US" sz="1200" kern="1200" dirty="0"/>
            <a:t> </a:t>
          </a:r>
          <a:r>
            <a:rPr lang="en-US" sz="1200" kern="1200" dirty="0" err="1"/>
            <a:t>trị</a:t>
          </a:r>
          <a:r>
            <a:rPr lang="en-US" sz="1200" kern="1200" dirty="0"/>
            <a:t> các bit </a:t>
          </a:r>
          <a:r>
            <a:rPr lang="en-US" sz="1200" kern="1200" dirty="0" err="1"/>
            <a:t>cho</a:t>
          </a:r>
          <a:r>
            <a:rPr lang="en-US" sz="1200" kern="1200" dirty="0"/>
            <a:t> </a:t>
          </a:r>
          <a:r>
            <a:rPr lang="en-US" sz="1200" kern="1200" dirty="0" err="1"/>
            <a:t>phép</a:t>
          </a:r>
          <a:r>
            <a:rPr lang="en-US" sz="1200" kern="1200" dirty="0"/>
            <a:t> </a:t>
          </a:r>
          <a:r>
            <a:rPr lang="en-US" sz="1200" kern="1200" dirty="0" err="1"/>
            <a:t>ngắt</a:t>
          </a:r>
          <a:r>
            <a:rPr lang="en-US" sz="1200" kern="1200" dirty="0"/>
            <a:t> </a:t>
          </a:r>
          <a:r>
            <a:rPr lang="en-US" sz="1200" kern="1200" dirty="0" err="1"/>
            <a:t>khối</a:t>
          </a:r>
          <a:r>
            <a:rPr lang="en-US" sz="1200" kern="1200" dirty="0"/>
            <a:t> CCP1</a:t>
          </a:r>
        </a:p>
      </dsp:txBody>
      <dsp:txXfrm>
        <a:off x="6160931" y="3966501"/>
        <a:ext cx="1526197" cy="723935"/>
      </dsp:txXfrm>
    </dsp:sp>
    <dsp:sp modelId="{870DE541-8D4F-4175-B7A3-A5B1DD18BB7C}">
      <dsp:nvSpPr>
        <dsp:cNvPr id="0" name=""/>
        <dsp:cNvSpPr/>
      </dsp:nvSpPr>
      <dsp:spPr>
        <a:xfrm>
          <a:off x="3611515" y="3912474"/>
          <a:ext cx="1604523" cy="8022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Bật timer 1 bắt </a:t>
          </a:r>
          <a:r>
            <a:rPr lang="en-US" sz="1200" kern="1200" dirty="0" err="1"/>
            <a:t>đầu</a:t>
          </a:r>
          <a:r>
            <a:rPr lang="en-US" sz="1200" kern="1200" dirty="0"/>
            <a:t> </a:t>
          </a:r>
          <a:r>
            <a:rPr lang="en-US" sz="1200" kern="1200" dirty="0" err="1"/>
            <a:t>đếm</a:t>
          </a:r>
          <a:endParaRPr lang="en-US" sz="1200" kern="1200" dirty="0"/>
        </a:p>
      </dsp:txBody>
      <dsp:txXfrm>
        <a:off x="3650678" y="3951637"/>
        <a:ext cx="1526197" cy="723935"/>
      </dsp:txXfrm>
    </dsp:sp>
    <dsp:sp modelId="{BF87F912-7CB3-4751-A6DF-EA320EC473D5}">
      <dsp:nvSpPr>
        <dsp:cNvPr id="0" name=""/>
        <dsp:cNvSpPr/>
      </dsp:nvSpPr>
      <dsp:spPr>
        <a:xfrm>
          <a:off x="2715727" y="2621793"/>
          <a:ext cx="1604523" cy="8022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Phát</a:t>
          </a:r>
          <a:r>
            <a:rPr lang="en-US" sz="1200" kern="1200" dirty="0"/>
            <a:t> hiện cờ </a:t>
          </a:r>
          <a:r>
            <a:rPr lang="en-US" sz="1200" kern="1200" dirty="0" err="1"/>
            <a:t>ngất</a:t>
          </a:r>
          <a:r>
            <a:rPr lang="en-US" sz="1200" kern="1200" dirty="0"/>
            <a:t>, </a:t>
          </a:r>
          <a:r>
            <a:rPr lang="en-US" sz="1200" kern="1200" dirty="0" err="1"/>
            <a:t>sao</a:t>
          </a:r>
          <a:r>
            <a:rPr lang="en-US" sz="1200" kern="1200" dirty="0"/>
            <a:t> </a:t>
          </a:r>
          <a:r>
            <a:rPr lang="en-US" sz="1200" kern="1200" dirty="0" err="1"/>
            <a:t>chép</a:t>
          </a:r>
          <a:r>
            <a:rPr lang="en-US" sz="1200" kern="1200" dirty="0"/>
            <a:t> </a:t>
          </a:r>
          <a:r>
            <a:rPr lang="en-US" sz="1200" kern="1200" dirty="0" err="1"/>
            <a:t>giá</a:t>
          </a:r>
          <a:r>
            <a:rPr lang="en-US" sz="1200" kern="1200" dirty="0"/>
            <a:t> </a:t>
          </a:r>
          <a:r>
            <a:rPr lang="en-US" sz="1200" kern="1200" dirty="0" err="1"/>
            <a:t>trị</a:t>
          </a:r>
          <a:r>
            <a:rPr lang="en-US" sz="1200" kern="1200" dirty="0"/>
            <a:t> của CCPR1 vào 1 </a:t>
          </a:r>
          <a:r>
            <a:rPr lang="en-US" sz="1200" kern="1200" dirty="0" err="1"/>
            <a:t>biến</a:t>
          </a:r>
          <a:r>
            <a:rPr lang="en-US" sz="1200" kern="1200" dirty="0"/>
            <a:t> </a:t>
          </a:r>
          <a:r>
            <a:rPr lang="en-US" sz="1200" kern="1200" dirty="0" err="1"/>
            <a:t>bất</a:t>
          </a:r>
          <a:r>
            <a:rPr lang="en-US" sz="1200" kern="1200" dirty="0"/>
            <a:t> kỳ</a:t>
          </a:r>
        </a:p>
      </dsp:txBody>
      <dsp:txXfrm>
        <a:off x="2754890" y="2660956"/>
        <a:ext cx="1526197" cy="723935"/>
      </dsp:txXfrm>
    </dsp:sp>
    <dsp:sp modelId="{BBE2506B-F502-45CB-8382-EF0D673574ED}">
      <dsp:nvSpPr>
        <dsp:cNvPr id="0" name=""/>
        <dsp:cNvSpPr/>
      </dsp:nvSpPr>
      <dsp:spPr>
        <a:xfrm>
          <a:off x="2936389" y="1053049"/>
          <a:ext cx="1604523" cy="8022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Xóa</a:t>
          </a:r>
          <a:r>
            <a:rPr lang="en-US" sz="1200" kern="1200" dirty="0"/>
            <a:t> cờ </a:t>
          </a:r>
          <a:r>
            <a:rPr lang="en-US" sz="1200" kern="1200" dirty="0" err="1"/>
            <a:t>ngắt</a:t>
          </a:r>
          <a:r>
            <a:rPr lang="en-US" sz="1200" kern="1200" dirty="0"/>
            <a:t> và quay lại</a:t>
          </a:r>
        </a:p>
      </dsp:txBody>
      <dsp:txXfrm>
        <a:off x="2975552" y="1092212"/>
        <a:ext cx="1526197" cy="723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F4C97-022D-4BCE-93BA-92A49EAE85A3}">
      <dsp:nvSpPr>
        <dsp:cNvPr id="0" name=""/>
        <dsp:cNvSpPr/>
      </dsp:nvSpPr>
      <dsp:spPr>
        <a:xfrm>
          <a:off x="2953160" y="-31520"/>
          <a:ext cx="5308913" cy="5308913"/>
        </a:xfrm>
        <a:prstGeom prst="circularArrow">
          <a:avLst>
            <a:gd name="adj1" fmla="val 5544"/>
            <a:gd name="adj2" fmla="val 330680"/>
            <a:gd name="adj3" fmla="val 14482190"/>
            <a:gd name="adj4" fmla="val 1696946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0C4207-CEB1-4463-8818-9792EB278225}">
      <dsp:nvSpPr>
        <dsp:cNvPr id="0" name=""/>
        <dsp:cNvSpPr/>
      </dsp:nvSpPr>
      <dsp:spPr>
        <a:xfrm>
          <a:off x="4761546" y="2682"/>
          <a:ext cx="1692142" cy="8460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Khởi</a:t>
          </a:r>
          <a:r>
            <a:rPr lang="en-US" sz="1200" kern="1200" dirty="0"/>
            <a:t> </a:t>
          </a:r>
          <a:r>
            <a:rPr lang="en-US" sz="1200" kern="1200" dirty="0" err="1"/>
            <a:t>tạo</a:t>
          </a:r>
          <a:r>
            <a:rPr lang="en-US" sz="1200" kern="1200" dirty="0"/>
            <a:t> </a:t>
          </a:r>
          <a:r>
            <a:rPr lang="en-US" sz="1200" kern="1200" dirty="0" err="1"/>
            <a:t>khối</a:t>
          </a:r>
          <a:r>
            <a:rPr lang="en-US" sz="1200" kern="1200" dirty="0"/>
            <a:t> CCP1 ở </a:t>
          </a:r>
          <a:r>
            <a:rPr lang="en-US" sz="1200" kern="1200" dirty="0" err="1"/>
            <a:t>chế</a:t>
          </a:r>
          <a:r>
            <a:rPr lang="en-US" sz="1200" kern="1200" dirty="0"/>
            <a:t> </a:t>
          </a:r>
          <a:r>
            <a:rPr lang="en-US" sz="1200" kern="1200" dirty="0" err="1"/>
            <a:t>độ</a:t>
          </a:r>
          <a:r>
            <a:rPr lang="en-US" sz="1200" kern="1200" dirty="0"/>
            <a:t> bắt </a:t>
          </a:r>
          <a:r>
            <a:rPr lang="en-US" sz="1200" kern="1200" dirty="0" err="1"/>
            <a:t>xung</a:t>
          </a:r>
          <a:r>
            <a:rPr lang="en-US" sz="1200" kern="1200" dirty="0"/>
            <a:t> lên</a:t>
          </a:r>
        </a:p>
      </dsp:txBody>
      <dsp:txXfrm>
        <a:off x="4802848" y="43984"/>
        <a:ext cx="1609538" cy="763467"/>
      </dsp:txXfrm>
    </dsp:sp>
    <dsp:sp modelId="{5EBDD290-0020-408B-AF07-A46F3EA0B359}">
      <dsp:nvSpPr>
        <dsp:cNvPr id="0" name=""/>
        <dsp:cNvSpPr/>
      </dsp:nvSpPr>
      <dsp:spPr>
        <a:xfrm>
          <a:off x="7026180" y="1141359"/>
          <a:ext cx="1692142" cy="8460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Cấu</a:t>
          </a:r>
          <a:r>
            <a:rPr lang="en-US" sz="1200" kern="1200" dirty="0"/>
            <a:t> hình chân CCP1 là </a:t>
          </a:r>
          <a:r>
            <a:rPr lang="en-US" sz="1200" kern="1200" dirty="0" err="1"/>
            <a:t>đầu</a:t>
          </a:r>
          <a:r>
            <a:rPr lang="en-US" sz="1200" kern="1200" dirty="0"/>
            <a:t> vào và </a:t>
          </a:r>
          <a:r>
            <a:rPr lang="en-US" sz="1200" kern="1200" dirty="0" err="1"/>
            <a:t>đặt</a:t>
          </a:r>
          <a:r>
            <a:rPr lang="en-US" sz="1200" kern="1200" dirty="0"/>
            <a:t> </a:t>
          </a:r>
          <a:r>
            <a:rPr lang="en-US" sz="1200" kern="1200" dirty="0" err="1"/>
            <a:t>giá</a:t>
          </a:r>
          <a:r>
            <a:rPr lang="en-US" sz="1200" kern="1200" dirty="0"/>
            <a:t> </a:t>
          </a:r>
          <a:r>
            <a:rPr lang="en-US" sz="1200" kern="1200" dirty="0" err="1"/>
            <a:t>trị</a:t>
          </a:r>
          <a:r>
            <a:rPr lang="en-US" sz="1200" kern="1200" dirty="0"/>
            <a:t> TMR1 là 0</a:t>
          </a:r>
        </a:p>
      </dsp:txBody>
      <dsp:txXfrm>
        <a:off x="7067482" y="1182661"/>
        <a:ext cx="1609538" cy="763467"/>
      </dsp:txXfrm>
    </dsp:sp>
    <dsp:sp modelId="{D6BA8C01-AAEF-4B88-A760-FBFBD7870C67}">
      <dsp:nvSpPr>
        <dsp:cNvPr id="0" name=""/>
        <dsp:cNvSpPr/>
      </dsp:nvSpPr>
      <dsp:spPr>
        <a:xfrm>
          <a:off x="7193229" y="2732804"/>
          <a:ext cx="1692142" cy="8460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Đặt</a:t>
          </a:r>
          <a:r>
            <a:rPr lang="en-US" sz="1200" kern="1200" dirty="0"/>
            <a:t> </a:t>
          </a:r>
          <a:r>
            <a:rPr lang="en-US" sz="1200" kern="1200" dirty="0" err="1"/>
            <a:t>giá</a:t>
          </a:r>
          <a:r>
            <a:rPr lang="en-US" sz="1200" kern="1200" dirty="0"/>
            <a:t> </a:t>
          </a:r>
          <a:r>
            <a:rPr lang="en-US" sz="1200" kern="1200" dirty="0" err="1"/>
            <a:t>trị</a:t>
          </a:r>
          <a:r>
            <a:rPr lang="en-US" sz="1200" kern="1200" dirty="0"/>
            <a:t> các bit </a:t>
          </a:r>
          <a:r>
            <a:rPr lang="en-US" sz="1200" kern="1200" dirty="0" err="1"/>
            <a:t>cho</a:t>
          </a:r>
          <a:r>
            <a:rPr lang="en-US" sz="1200" kern="1200" dirty="0"/>
            <a:t> </a:t>
          </a:r>
          <a:r>
            <a:rPr lang="en-US" sz="1200" kern="1200" dirty="0" err="1"/>
            <a:t>phép</a:t>
          </a:r>
          <a:r>
            <a:rPr lang="en-US" sz="1200" kern="1200" dirty="0"/>
            <a:t> </a:t>
          </a:r>
          <a:r>
            <a:rPr lang="en-US" sz="1200" kern="1200" dirty="0" err="1"/>
            <a:t>ngắt</a:t>
          </a:r>
          <a:r>
            <a:rPr lang="en-US" sz="1200" kern="1200" dirty="0"/>
            <a:t> </a:t>
          </a:r>
          <a:r>
            <a:rPr lang="en-US" sz="1200" kern="1200" dirty="0" err="1"/>
            <a:t>khối</a:t>
          </a:r>
          <a:r>
            <a:rPr lang="en-US" sz="1200" kern="1200" dirty="0"/>
            <a:t> CCP1</a:t>
          </a:r>
        </a:p>
      </dsp:txBody>
      <dsp:txXfrm>
        <a:off x="7234531" y="2774106"/>
        <a:ext cx="1609538" cy="763467"/>
      </dsp:txXfrm>
    </dsp:sp>
    <dsp:sp modelId="{870DE541-8D4F-4175-B7A3-A5B1DD18BB7C}">
      <dsp:nvSpPr>
        <dsp:cNvPr id="0" name=""/>
        <dsp:cNvSpPr/>
      </dsp:nvSpPr>
      <dsp:spPr>
        <a:xfrm>
          <a:off x="6355152" y="4220323"/>
          <a:ext cx="1692142" cy="8460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Bật timer 1 bắt </a:t>
          </a:r>
          <a:r>
            <a:rPr lang="en-US" sz="1200" kern="1200" dirty="0" err="1"/>
            <a:t>đầu</a:t>
          </a:r>
          <a:r>
            <a:rPr lang="en-US" sz="1200" kern="1200" dirty="0"/>
            <a:t> </a:t>
          </a:r>
          <a:r>
            <a:rPr lang="en-US" sz="1200" kern="1200" dirty="0" err="1"/>
            <a:t>đếm</a:t>
          </a:r>
          <a:endParaRPr lang="en-US" sz="1200" kern="1200" dirty="0"/>
        </a:p>
      </dsp:txBody>
      <dsp:txXfrm>
        <a:off x="6396454" y="4261625"/>
        <a:ext cx="1609538" cy="763467"/>
      </dsp:txXfrm>
    </dsp:sp>
    <dsp:sp modelId="{BF87F912-7CB3-4751-A6DF-EA320EC473D5}">
      <dsp:nvSpPr>
        <dsp:cNvPr id="0" name=""/>
        <dsp:cNvSpPr/>
      </dsp:nvSpPr>
      <dsp:spPr>
        <a:xfrm>
          <a:off x="3190618" y="4220336"/>
          <a:ext cx="1692142" cy="8460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Phát</a:t>
          </a:r>
          <a:r>
            <a:rPr lang="en-US" sz="1200" kern="1200" dirty="0"/>
            <a:t> hiện cờ </a:t>
          </a:r>
          <a:r>
            <a:rPr lang="en-US" sz="1200" kern="1200" dirty="0" err="1"/>
            <a:t>ngất</a:t>
          </a:r>
          <a:r>
            <a:rPr lang="en-US" sz="1200" kern="1200" dirty="0"/>
            <a:t>, </a:t>
          </a:r>
          <a:r>
            <a:rPr lang="en-US" sz="1200" kern="1200" dirty="0" err="1"/>
            <a:t>sao</a:t>
          </a:r>
          <a:r>
            <a:rPr lang="en-US" sz="1200" kern="1200" dirty="0"/>
            <a:t> </a:t>
          </a:r>
          <a:r>
            <a:rPr lang="en-US" sz="1200" kern="1200" dirty="0" err="1"/>
            <a:t>chép</a:t>
          </a:r>
          <a:r>
            <a:rPr lang="en-US" sz="1200" kern="1200" dirty="0"/>
            <a:t> </a:t>
          </a:r>
          <a:r>
            <a:rPr lang="en-US" sz="1200" kern="1200" dirty="0" err="1"/>
            <a:t>giá</a:t>
          </a:r>
          <a:r>
            <a:rPr lang="en-US" sz="1200" kern="1200" dirty="0"/>
            <a:t> </a:t>
          </a:r>
          <a:r>
            <a:rPr lang="en-US" sz="1200" kern="1200" dirty="0" err="1"/>
            <a:t>trị</a:t>
          </a:r>
          <a:r>
            <a:rPr lang="en-US" sz="1200" kern="1200" dirty="0"/>
            <a:t> của CCPR1 vào 1 </a:t>
          </a:r>
          <a:r>
            <a:rPr lang="en-US" sz="1200" kern="1200" dirty="0" err="1"/>
            <a:t>biến</a:t>
          </a:r>
          <a:r>
            <a:rPr lang="en-US" sz="1200" kern="1200" dirty="0"/>
            <a:t> </a:t>
          </a:r>
          <a:r>
            <a:rPr lang="en-US" sz="1200" kern="1200" dirty="0" err="1"/>
            <a:t>bất</a:t>
          </a:r>
          <a:r>
            <a:rPr lang="en-US" sz="1200" kern="1200" dirty="0"/>
            <a:t> kỳ</a:t>
          </a:r>
        </a:p>
      </dsp:txBody>
      <dsp:txXfrm>
        <a:off x="3231920" y="4261638"/>
        <a:ext cx="1609538" cy="763467"/>
      </dsp:txXfrm>
    </dsp:sp>
    <dsp:sp modelId="{BBE2506B-F502-45CB-8382-EF0D673574ED}">
      <dsp:nvSpPr>
        <dsp:cNvPr id="0" name=""/>
        <dsp:cNvSpPr/>
      </dsp:nvSpPr>
      <dsp:spPr>
        <a:xfrm>
          <a:off x="2406927" y="2686547"/>
          <a:ext cx="1692142" cy="8460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Xóa</a:t>
          </a:r>
          <a:r>
            <a:rPr lang="en-US" sz="1200" kern="1200" dirty="0"/>
            <a:t> cờ </a:t>
          </a:r>
          <a:r>
            <a:rPr lang="en-US" sz="1200" kern="1200" dirty="0" err="1"/>
            <a:t>ngắt</a:t>
          </a:r>
          <a:r>
            <a:rPr lang="en-US" sz="1200" kern="1200" dirty="0"/>
            <a:t> và tính toán </a:t>
          </a:r>
          <a:r>
            <a:rPr lang="en-US" sz="1200" kern="1200" dirty="0" err="1"/>
            <a:t>giá</a:t>
          </a:r>
          <a:r>
            <a:rPr lang="en-US" sz="1200" kern="1200" dirty="0"/>
            <a:t> </a:t>
          </a:r>
          <a:r>
            <a:rPr lang="en-US" sz="1200" kern="1200" dirty="0" err="1"/>
            <a:t>trị</a:t>
          </a:r>
          <a:r>
            <a:rPr lang="en-US" sz="1200" kern="1200" dirty="0"/>
            <a:t> </a:t>
          </a:r>
          <a:r>
            <a:rPr lang="en-US" sz="1200" kern="1200" dirty="0" err="1"/>
            <a:t>tần</a:t>
          </a:r>
          <a:r>
            <a:rPr lang="en-US" sz="1200" kern="1200" dirty="0"/>
            <a:t> số thông qua </a:t>
          </a:r>
          <a:r>
            <a:rPr lang="en-US" sz="1200" kern="1200" dirty="0" err="1"/>
            <a:t>biến</a:t>
          </a:r>
          <a:r>
            <a:rPr lang="en-US" sz="1200" kern="1200" dirty="0"/>
            <a:t> </a:t>
          </a:r>
          <a:r>
            <a:rPr lang="en-US" sz="1200" kern="1200" dirty="0" err="1"/>
            <a:t>đếm</a:t>
          </a:r>
          <a:endParaRPr lang="en-US" sz="1200" kern="1200" dirty="0"/>
        </a:p>
      </dsp:txBody>
      <dsp:txXfrm>
        <a:off x="2448229" y="2727849"/>
        <a:ext cx="1609538" cy="763467"/>
      </dsp:txXfrm>
    </dsp:sp>
    <dsp:sp modelId="{21BD1D5D-5C0C-4514-8066-AD0C1CE0811C}">
      <dsp:nvSpPr>
        <dsp:cNvPr id="0" name=""/>
        <dsp:cNvSpPr/>
      </dsp:nvSpPr>
      <dsp:spPr>
        <a:xfrm>
          <a:off x="2499700" y="1151701"/>
          <a:ext cx="1692142" cy="8460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Hiển</a:t>
          </a:r>
          <a:r>
            <a:rPr lang="en-US" sz="1200" kern="1200" dirty="0"/>
            <a:t> </a:t>
          </a:r>
          <a:r>
            <a:rPr lang="en-US" sz="1200" kern="1200" dirty="0" err="1"/>
            <a:t>thị</a:t>
          </a:r>
          <a:r>
            <a:rPr lang="en-US" sz="1200" kern="1200" dirty="0"/>
            <a:t> </a:t>
          </a:r>
          <a:r>
            <a:rPr lang="en-US" sz="1200" kern="1200" dirty="0" err="1"/>
            <a:t>tần</a:t>
          </a:r>
          <a:r>
            <a:rPr lang="en-US" sz="1200" kern="1200" dirty="0"/>
            <a:t> số </a:t>
          </a:r>
          <a:r>
            <a:rPr lang="en-US" sz="1200" kern="1200" dirty="0" err="1"/>
            <a:t>xung</a:t>
          </a:r>
          <a:endParaRPr lang="en-US" sz="1200" kern="1200" dirty="0"/>
        </a:p>
      </dsp:txBody>
      <dsp:txXfrm>
        <a:off x="2541002" y="1193003"/>
        <a:ext cx="1609538" cy="763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B7427-9710-4F1A-B8FA-8DFD46A344D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8A928-2630-4D7E-BDD4-ACDD20A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7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ngày hnay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nữa của timer, là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capture của 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A928-2630-4D7E-BDD4-ACDD20ABF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5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tiên </a:t>
            </a:r>
            <a:r>
              <a:rPr lang="en-US" dirty="0" err="1"/>
              <a:t>sẽ</a:t>
            </a:r>
            <a:r>
              <a:rPr lang="en-US" dirty="0"/>
              <a:t> là thuật </a:t>
            </a:r>
            <a:r>
              <a:rPr lang="en-US" dirty="0" err="1"/>
              <a:t>ngữ</a:t>
            </a:r>
            <a:r>
              <a:rPr lang="en-US" dirty="0"/>
              <a:t> input capture, hay </a:t>
            </a:r>
            <a:r>
              <a:rPr lang="en-US" dirty="0" err="1"/>
              <a:t>dịch</a:t>
            </a:r>
            <a:r>
              <a:rPr lang="en-US" dirty="0"/>
              <a:t> ra là bắt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vào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A928-2630-4D7E-BDD4-ACDD20ABF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Đây là 1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của </a:t>
            </a:r>
            <a:r>
              <a:rPr lang="en-US" dirty="0" err="1"/>
              <a:t>vđk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vđk</a:t>
            </a:r>
            <a:r>
              <a:rPr lang="en-US" dirty="0"/>
              <a:t> từ tín hiệu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vào bằng cách </a:t>
            </a:r>
            <a:r>
              <a:rPr lang="en-US" dirty="0" err="1"/>
              <a:t>phát</a:t>
            </a:r>
            <a:r>
              <a:rPr lang="en-US" dirty="0"/>
              <a:t> hiện </a:t>
            </a:r>
            <a:r>
              <a:rPr lang="en-US" dirty="0" err="1"/>
              <a:t>sườn</a:t>
            </a:r>
            <a:r>
              <a:rPr lang="en-US" dirty="0"/>
              <a:t> lên hay </a:t>
            </a:r>
            <a:r>
              <a:rPr lang="en-US" dirty="0" err="1"/>
              <a:t>xuống</a:t>
            </a:r>
            <a:r>
              <a:rPr lang="en-US" dirty="0"/>
              <a:t> của tín hiệu </a:t>
            </a:r>
            <a:r>
              <a:rPr lang="en-US" dirty="0" err="1"/>
              <a:t>để</a:t>
            </a:r>
            <a:r>
              <a:rPr lang="en-US" dirty="0"/>
              <a:t> thực hiện các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như:</a:t>
            </a:r>
          </a:p>
          <a:p>
            <a:pPr lvl="1"/>
            <a:r>
              <a:rPr lang="vi-VN" sz="2000" dirty="0">
                <a:latin typeface="Arial (Body)"/>
              </a:rPr>
              <a:t>Nắm bắt thời gian </a:t>
            </a:r>
            <a:r>
              <a:rPr lang="en-US" sz="2000" dirty="0" err="1">
                <a:latin typeface="Arial (Body)"/>
              </a:rPr>
              <a:t>xảy</a:t>
            </a:r>
            <a:r>
              <a:rPr lang="en-US" sz="2000" dirty="0">
                <a:latin typeface="Arial (Body)"/>
              </a:rPr>
              <a:t> ra</a:t>
            </a:r>
            <a:r>
              <a:rPr lang="vi-VN" sz="2000" dirty="0">
                <a:latin typeface="Arial (Body)"/>
              </a:rPr>
              <a:t> của một sự kiện</a:t>
            </a:r>
          </a:p>
          <a:p>
            <a:pPr lvl="1"/>
            <a:r>
              <a:rPr lang="vi-VN" sz="2000" dirty="0">
                <a:latin typeface="Arial (Body)"/>
              </a:rPr>
              <a:t>Đo độ rộng xung</a:t>
            </a:r>
          </a:p>
          <a:p>
            <a:pPr lvl="1"/>
            <a:r>
              <a:rPr lang="en-US" sz="2000" dirty="0" err="1">
                <a:latin typeface="Arial (Body)"/>
              </a:rPr>
              <a:t>Đo</a:t>
            </a:r>
            <a:r>
              <a:rPr lang="en-US" sz="2000" dirty="0">
                <a:latin typeface="Arial (Body)"/>
              </a:rPr>
              <a:t> chu kỳ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A928-2630-4D7E-BDD4-ACDD20ABF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đây ta </a:t>
            </a:r>
            <a:r>
              <a:rPr lang="en-US" dirty="0" err="1"/>
              <a:t>sẽ</a:t>
            </a:r>
            <a:r>
              <a:rPr lang="en-US" dirty="0"/>
              <a:t> cùng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về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này trong </a:t>
            </a:r>
            <a:r>
              <a:rPr lang="en-US" dirty="0" err="1"/>
              <a:t>vđk</a:t>
            </a:r>
            <a:r>
              <a:rPr lang="en-US" dirty="0"/>
              <a:t> 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A928-2630-4D7E-BDD4-ACDD20ABF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A928-2630-4D7E-BDD4-ACDD20ABF7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2D23-8DE4-4C7D-A369-ABAE6998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2E048-E574-4AE6-A2BB-854C258CF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6C3F-2675-49FF-90ED-CCB2360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C02C-031C-4876-825D-681692CF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51C5-F374-4859-9E86-02FAD469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3E14-8B8F-4CF6-B921-05140B13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CCDFF-B8BF-4DB3-BDD2-397ED4B1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F56CA-DDA7-4DA2-ABAE-010E2FDA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73F3-B8A1-4930-92EA-CA22273C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A665-B2F6-4088-B9DE-2053912C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81093-9D06-49C5-820A-EF007169A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6F682-10AF-432F-B9BF-53A2182E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0F53-57BE-4E42-9BF1-01C99884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DAE6-CE1B-4891-AAE2-F664ECCB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0368-EF00-4AA2-8719-6A7B6404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695C-9659-4FF3-9F5F-F3137335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9D6F-04A5-41A7-BEAF-33976139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4A2C-E1CF-4F50-AA5B-1CC6A1EE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887C-9679-4358-AE46-9D66EFDC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525D-C5A2-4C80-8732-25B60EAA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6B35-E359-486A-A0B3-6B87DCF5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8A29-4100-4225-AA95-6043F94F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0AF4-2648-4768-8B6A-76A216E2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CEE81-FEFF-40DB-9B5F-2501C258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52D4-646E-465F-A572-52B4DFB9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2D2A-3201-4E6C-AB8A-2E28359E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CDFB-2B6D-4BDA-9FFB-E57F3550C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3B48A-32F6-44EC-AB9B-442C428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E5B5-4D08-4C95-8617-D3FB001B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72407-8503-4BAE-9C7C-0C0603D7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A1F1D-7A57-4908-BE9C-CD33A05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84EE-C67A-4A9F-9561-1224E779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8E1D-D5FB-4E85-AE5B-3CFE0BCE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38708-3644-4243-91D2-2FC0E99F3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D849F-AD54-428F-B9E2-A69BF6627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5CCE9-F210-4FD6-8CF2-0CBF5CA4D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A40A8-2596-475D-89E9-70DA2435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69CB-DBCE-428A-B09A-B5743996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F0509-5F86-4FCD-B765-C2F7219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D347-38AC-4267-84EA-0C0B8A72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E2F86-B747-4AF8-BEB9-5B1C57DE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42BE7-7800-4604-9E3C-CFE4F626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93DE6-6B1B-4EA0-B3FD-599684FD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4C900-BEF4-44DD-BA8D-7A93BE94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94A94-5EB2-475B-9512-F6729D98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604DF-518B-4E74-98F2-EB2AE24B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73C-B86E-49E4-933F-5EEE18B2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8FD3-1AE0-4781-867B-76035492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F6D59-A6AB-4B99-B4C2-1F8F040B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8BD52-B4B4-451A-9F09-1555B59C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14370-AE90-4368-9871-0445491E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18214-6ABE-48E3-9AF3-DF67FA8F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520B-AAC5-4E53-BA7A-23B605ED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0F3DD-CA6F-4319-B124-8F4A0A4F2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BC8B-5D55-4B42-878D-9C50418FA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C3BDC-8227-48A5-9B6E-EE6EC014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B60CA-7E97-4FC0-8227-72BA209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C0457-7ACA-4FB7-9D34-C6FC613E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79B73-1A58-4711-930F-8139237C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E6C-42C1-4735-988E-7ED1AD39B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5EDA-686B-4B20-897C-6D17A8DFB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222F-685A-4B2C-AD5F-A63FB5D7A95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1EE6-1B9E-4E5F-A28A-2D4F2EA1D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A625-7855-4A23-AC2D-3DA888E71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F266-5B1A-42F5-B85F-5014236DA1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07868268-60B4-4664-9C83-A281510041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DD3769-0280-42C5-9519-9F13CB277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452" y="2382475"/>
            <a:ext cx="8211305" cy="1243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Bài 16: Timer capture mode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454F945-674A-42A2-987D-0D9C61E9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376" y="3626059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126393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5ECD-42E7-4D2E-AF4F-102462965A9E}"/>
              </a:ext>
            </a:extLst>
          </p:cNvPr>
          <p:cNvSpPr txBox="1">
            <a:spLocks/>
          </p:cNvSpPr>
          <p:nvPr/>
        </p:nvSpPr>
        <p:spPr>
          <a:xfrm>
            <a:off x="2694034" y="2999472"/>
            <a:ext cx="796071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" panose="020B0603020202020204" pitchFamily="34" charset="0"/>
              </a:rPr>
              <a:t>III. </a:t>
            </a:r>
            <a:r>
              <a:rPr lang="en-US" sz="4000" b="1" dirty="0" err="1">
                <a:latin typeface="Trebuchet MS" panose="020B0603020202020204" pitchFamily="34" charset="0"/>
              </a:rPr>
              <a:t>Ứng</a:t>
            </a:r>
            <a:r>
              <a:rPr lang="en-US" sz="4000" b="1" dirty="0">
                <a:latin typeface="Trebuchet MS" panose="020B0603020202020204" pitchFamily="34" charset="0"/>
              </a:rPr>
              <a:t> </a:t>
            </a:r>
            <a:r>
              <a:rPr lang="en-US" sz="4000" b="1" dirty="0" err="1">
                <a:latin typeface="Trebuchet MS" panose="020B0603020202020204" pitchFamily="34" charset="0"/>
              </a:rPr>
              <a:t>dụng</a:t>
            </a:r>
            <a:r>
              <a:rPr lang="en-US" sz="4000" b="1" dirty="0">
                <a:latin typeface="Trebuchet MS" panose="020B0603020202020204" pitchFamily="34" charset="0"/>
              </a:rPr>
              <a:t> timer capture mode </a:t>
            </a:r>
            <a:r>
              <a:rPr lang="en-US" sz="4000" b="1" dirty="0" err="1">
                <a:latin typeface="Trebuchet MS" panose="020B0603020202020204" pitchFamily="34" charset="0"/>
              </a:rPr>
              <a:t>đo</a:t>
            </a:r>
            <a:r>
              <a:rPr lang="en-US" sz="4000" b="1" dirty="0">
                <a:latin typeface="Trebuchet MS" panose="020B0603020202020204" pitchFamily="34" charset="0"/>
              </a:rPr>
              <a:t> </a:t>
            </a:r>
            <a:r>
              <a:rPr lang="en-US" sz="4000" b="1" dirty="0" err="1">
                <a:latin typeface="Trebuchet MS" panose="020B0603020202020204" pitchFamily="34" charset="0"/>
              </a:rPr>
              <a:t>tần</a:t>
            </a:r>
            <a:r>
              <a:rPr lang="en-US" sz="4000" b="1" dirty="0">
                <a:latin typeface="Trebuchet MS" panose="020B0603020202020204" pitchFamily="34" charset="0"/>
              </a:rPr>
              <a:t> số </a:t>
            </a:r>
            <a:r>
              <a:rPr lang="en-US" sz="4000" b="1" dirty="0" err="1">
                <a:latin typeface="Trebuchet MS" panose="020B0603020202020204" pitchFamily="34" charset="0"/>
              </a:rPr>
              <a:t>xung</a:t>
            </a:r>
            <a:r>
              <a:rPr lang="en-US" sz="4000" b="1" dirty="0">
                <a:latin typeface="Trebuchet MS" panose="020B0603020202020204" pitchFamily="34" charset="0"/>
              </a:rPr>
              <a:t> </a:t>
            </a:r>
            <a:r>
              <a:rPr lang="en-US" sz="4000" b="1" dirty="0" err="1">
                <a:latin typeface="Trebuchet MS" panose="020B0603020202020204" pitchFamily="34" charset="0"/>
              </a:rPr>
              <a:t>đầu</a:t>
            </a:r>
            <a:r>
              <a:rPr lang="en-US" sz="4000" b="1" dirty="0">
                <a:latin typeface="Trebuchet MS" panose="020B0603020202020204" pitchFamily="34" charset="0"/>
              </a:rPr>
              <a:t> vào</a:t>
            </a:r>
          </a:p>
        </p:txBody>
      </p:sp>
    </p:spTree>
    <p:extLst>
      <p:ext uri="{BB962C8B-B14F-4D97-AF65-F5344CB8AC3E}">
        <p14:creationId xmlns:p14="http://schemas.microsoft.com/office/powerpoint/2010/main" val="156733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BDB992-137C-4460-9160-B42ADECFF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564958"/>
              </p:ext>
            </p:extLst>
          </p:nvPr>
        </p:nvGraphicFramePr>
        <p:xfrm>
          <a:off x="976765" y="1431236"/>
          <a:ext cx="11215235" cy="5155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AC0F5B1-9F91-4F25-9EFC-FEEAFC2880FC}"/>
              </a:ext>
            </a:extLst>
          </p:cNvPr>
          <p:cNvSpPr txBox="1">
            <a:spLocks/>
          </p:cNvSpPr>
          <p:nvPr/>
        </p:nvSpPr>
        <p:spPr>
          <a:xfrm>
            <a:off x="977900" y="585549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rebuchet MS" panose="020B0603020202020204" pitchFamily="34" charset="0"/>
              </a:rPr>
              <a:t>Bắt </a:t>
            </a:r>
            <a:r>
              <a:rPr lang="en-US" b="1" dirty="0" err="1">
                <a:latin typeface="Trebuchet MS" panose="020B0603020202020204" pitchFamily="34" charset="0"/>
              </a:rPr>
              <a:t>xung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b="1" dirty="0" err="1">
                <a:latin typeface="Trebuchet MS" panose="020B0603020202020204" pitchFamily="34" charset="0"/>
              </a:rPr>
              <a:t>đầu</a:t>
            </a:r>
            <a:r>
              <a:rPr lang="en-US" b="1" dirty="0">
                <a:latin typeface="Trebuchet MS" panose="020B0603020202020204" pitchFamily="34" charset="0"/>
              </a:rPr>
              <a:t> vào chân CCP1</a:t>
            </a:r>
          </a:p>
        </p:txBody>
      </p:sp>
    </p:spTree>
    <p:extLst>
      <p:ext uri="{BB962C8B-B14F-4D97-AF65-F5344CB8AC3E}">
        <p14:creationId xmlns:p14="http://schemas.microsoft.com/office/powerpoint/2010/main" val="24470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0C4207-CEB1-4463-8818-9792EB278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0C4207-CEB1-4463-8818-9792EB278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BF4C97-022D-4BCE-93BA-92A49EAE8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7BF4C97-022D-4BCE-93BA-92A49EAE8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BDD290-0020-408B-AF07-A46F3EA0B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5EBDD290-0020-408B-AF07-A46F3EA0B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BA8C01-AAEF-4B88-A760-FBFBD7870C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D6BA8C01-AAEF-4B88-A760-FBFBD7870C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0DE541-8D4F-4175-B7A3-A5B1DD18B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70DE541-8D4F-4175-B7A3-A5B1DD18BB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87F912-7CB3-4751-A6DF-EA320EC47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BF87F912-7CB3-4751-A6DF-EA320EC47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E2506B-F502-45CB-8382-EF0D67357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BBE2506B-F502-45CB-8382-EF0D673574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BD1D5D-5C0C-4514-8066-AD0C1CE081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21BD1D5D-5C0C-4514-8066-AD0C1CE081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11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BC121D-D2D7-40C7-B488-501BEC6B4D5E}"/>
              </a:ext>
            </a:extLst>
          </p:cNvPr>
          <p:cNvSpPr txBox="1">
            <a:spLocks/>
          </p:cNvSpPr>
          <p:nvPr/>
        </p:nvSpPr>
        <p:spPr>
          <a:xfrm>
            <a:off x="2760294" y="2999472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I. Input capture là gì?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3E81E88-C124-4CFA-9ED1-C44E511B27D6}"/>
              </a:ext>
            </a:extLst>
          </p:cNvPr>
          <p:cNvSpPr txBox="1">
            <a:spLocks/>
          </p:cNvSpPr>
          <p:nvPr/>
        </p:nvSpPr>
        <p:spPr>
          <a:xfrm>
            <a:off x="13167139" y="499882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654AB99-C4AB-42B6-8DAB-183B8BA1D895}"/>
              </a:ext>
            </a:extLst>
          </p:cNvPr>
          <p:cNvSpPr txBox="1">
            <a:spLocks/>
          </p:cNvSpPr>
          <p:nvPr/>
        </p:nvSpPr>
        <p:spPr>
          <a:xfrm>
            <a:off x="831849" y="542925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Input capture là gì?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DC88915-2470-4AEE-AC9B-D21AF225C19F}"/>
              </a:ext>
            </a:extLst>
          </p:cNvPr>
          <p:cNvSpPr txBox="1">
            <a:spLocks/>
          </p:cNvSpPr>
          <p:nvPr/>
        </p:nvSpPr>
        <p:spPr>
          <a:xfrm>
            <a:off x="1472925" y="1492500"/>
            <a:ext cx="9931951" cy="31987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latin typeface="Arial (Body)"/>
              </a:rPr>
              <a:t>Input Capture được sử dụng rộng rãi trong nhiều ứng dụng như:</a:t>
            </a:r>
          </a:p>
          <a:p>
            <a:pPr lvl="1"/>
            <a:r>
              <a:rPr lang="vi-VN" sz="2000" dirty="0">
                <a:latin typeface="Arial (Body)"/>
              </a:rPr>
              <a:t>Nắm bắt thời gian </a:t>
            </a:r>
            <a:r>
              <a:rPr lang="en-US" sz="2000" dirty="0" err="1">
                <a:latin typeface="Arial (Body)"/>
              </a:rPr>
              <a:t>xảy</a:t>
            </a:r>
            <a:r>
              <a:rPr lang="en-US" sz="2000" dirty="0">
                <a:latin typeface="Arial (Body)"/>
              </a:rPr>
              <a:t> ra</a:t>
            </a:r>
            <a:r>
              <a:rPr lang="vi-VN" sz="2000" dirty="0">
                <a:latin typeface="Arial (Body)"/>
              </a:rPr>
              <a:t> của một sự kiện</a:t>
            </a:r>
          </a:p>
          <a:p>
            <a:pPr lvl="1"/>
            <a:r>
              <a:rPr lang="vi-VN" sz="2000" dirty="0">
                <a:latin typeface="Arial (Body)"/>
              </a:rPr>
              <a:t>Đo độ rộng xung</a:t>
            </a:r>
          </a:p>
          <a:p>
            <a:pPr lvl="1"/>
            <a:r>
              <a:rPr lang="en-US" sz="2000" dirty="0" err="1">
                <a:latin typeface="Arial (Body)"/>
              </a:rPr>
              <a:t>Đo</a:t>
            </a:r>
            <a:r>
              <a:rPr lang="en-US" sz="2000" dirty="0">
                <a:latin typeface="Arial (Body)"/>
              </a:rPr>
              <a:t> chu kỳ </a:t>
            </a:r>
          </a:p>
          <a:p>
            <a:r>
              <a:rPr lang="en-US" sz="2400" dirty="0" err="1">
                <a:latin typeface="Arial (Body)"/>
              </a:rPr>
              <a:t>Thời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gian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xảy</a:t>
            </a:r>
            <a:r>
              <a:rPr lang="en-US" sz="2400" dirty="0">
                <a:latin typeface="Arial (Body)"/>
              </a:rPr>
              <a:t> ra </a:t>
            </a:r>
            <a:r>
              <a:rPr lang="en-US" sz="2400" dirty="0" err="1">
                <a:latin typeface="Arial (Body)"/>
              </a:rPr>
              <a:t>sự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kiện</a:t>
            </a:r>
            <a:r>
              <a:rPr lang="en-US" sz="2400" dirty="0">
                <a:latin typeface="Arial (Body)"/>
              </a:rPr>
              <a:t> có thể </a:t>
            </a:r>
            <a:r>
              <a:rPr lang="en-US" sz="2400" dirty="0" err="1">
                <a:latin typeface="Arial (Body)"/>
              </a:rPr>
              <a:t>được</a:t>
            </a:r>
            <a:r>
              <a:rPr lang="en-US" sz="2400" dirty="0">
                <a:latin typeface="Arial (Body)"/>
              </a:rPr>
              <a:t> xác </a:t>
            </a:r>
            <a:r>
              <a:rPr lang="en-US" sz="2400" dirty="0" err="1">
                <a:latin typeface="Arial (Body)"/>
              </a:rPr>
              <a:t>định</a:t>
            </a:r>
            <a:r>
              <a:rPr lang="en-US" sz="2400" dirty="0">
                <a:latin typeface="Arial (Body)"/>
              </a:rPr>
              <a:t> thông qua việc </a:t>
            </a:r>
            <a:r>
              <a:rPr lang="en-US" sz="2400" dirty="0" err="1">
                <a:latin typeface="Arial (Body)"/>
              </a:rPr>
              <a:t>lưu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giá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trị</a:t>
            </a:r>
            <a:r>
              <a:rPr lang="en-US" sz="2400" dirty="0">
                <a:latin typeface="Arial (Body)"/>
              </a:rPr>
              <a:t> khi </a:t>
            </a:r>
            <a:r>
              <a:rPr lang="en-US" sz="2400" dirty="0" err="1">
                <a:latin typeface="Arial (Body)"/>
              </a:rPr>
              <a:t>phát</a:t>
            </a:r>
            <a:r>
              <a:rPr lang="en-US" sz="2400" dirty="0">
                <a:latin typeface="Arial (Body)"/>
              </a:rPr>
              <a:t> hiện </a:t>
            </a:r>
            <a:r>
              <a:rPr lang="en-US" sz="2400" dirty="0" err="1">
                <a:latin typeface="Arial (Body)"/>
              </a:rPr>
              <a:t>sườn</a:t>
            </a:r>
            <a:r>
              <a:rPr lang="en-US" sz="2400" dirty="0">
                <a:latin typeface="Arial (Body)"/>
              </a:rPr>
              <a:t> lên hoặc </a:t>
            </a:r>
            <a:r>
              <a:rPr lang="en-US" sz="2400" dirty="0" err="1">
                <a:latin typeface="Arial (Body)"/>
              </a:rPr>
              <a:t>sườn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xuống</a:t>
            </a:r>
            <a:r>
              <a:rPr lang="en-US" sz="2400" dirty="0">
                <a:latin typeface="Arial (Body)"/>
              </a:rPr>
              <a:t> của </a:t>
            </a:r>
            <a:r>
              <a:rPr lang="en-US" sz="2400" dirty="0" err="1">
                <a:latin typeface="Arial (Body)"/>
              </a:rPr>
              <a:t>xung</a:t>
            </a:r>
            <a:endParaRPr lang="en-US" sz="2400" dirty="0">
              <a:latin typeface="Arial (Body)"/>
            </a:endParaRPr>
          </a:p>
          <a:p>
            <a:endParaRPr lang="en-US" sz="2400" dirty="0">
              <a:latin typeface="Arial (Body)"/>
            </a:endParaRPr>
          </a:p>
          <a:p>
            <a:endParaRPr lang="en-US" sz="2400" dirty="0">
              <a:latin typeface="Arial (Body)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FAAB3A0-A471-4A9D-8CCC-EC8E74693E0C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2" descr="Signal Event">
            <a:extLst>
              <a:ext uri="{FF2B5EF4-FFF2-40B4-BE49-F238E27FC236}">
                <a16:creationId xmlns:a16="http://schemas.microsoft.com/office/drawing/2014/main" id="{3FD6AF62-0E08-4748-A7DF-E1EC861B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82" y="4118014"/>
            <a:ext cx="4112235" cy="219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9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0ADCF-1211-401A-97A8-9B70DFAE3470}"/>
              </a:ext>
            </a:extLst>
          </p:cNvPr>
          <p:cNvSpPr txBox="1">
            <a:spLocks/>
          </p:cNvSpPr>
          <p:nvPr/>
        </p:nvSpPr>
        <p:spPr>
          <a:xfrm>
            <a:off x="1527842" y="2569945"/>
            <a:ext cx="10266591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" panose="020B0603020202020204" pitchFamily="34" charset="0"/>
              </a:rPr>
              <a:t>II. Timer capture mode trong PIC16F887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DFD9F0-F276-436E-90D6-80160DE76562}"/>
              </a:ext>
            </a:extLst>
          </p:cNvPr>
          <p:cNvSpPr txBox="1">
            <a:spLocks/>
          </p:cNvSpPr>
          <p:nvPr/>
        </p:nvSpPr>
        <p:spPr>
          <a:xfrm>
            <a:off x="13418930" y="499882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AEAEF5-2464-4FA7-AA3D-2C085A246CA2}"/>
              </a:ext>
            </a:extLst>
          </p:cNvPr>
          <p:cNvSpPr txBox="1">
            <a:spLocks/>
          </p:cNvSpPr>
          <p:nvPr/>
        </p:nvSpPr>
        <p:spPr>
          <a:xfrm>
            <a:off x="831850" y="624033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Timer capture mode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19331F-A5CC-4E74-8D55-FB67FCA96043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2EFC9-EAF5-465F-B1EE-9C195DF5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19" y="1621382"/>
            <a:ext cx="5353918" cy="4077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51BA1-5FCF-45E3-A39C-6F490BB144E8}"/>
              </a:ext>
            </a:extLst>
          </p:cNvPr>
          <p:cNvSpPr txBox="1"/>
          <p:nvPr/>
        </p:nvSpPr>
        <p:spPr>
          <a:xfrm>
            <a:off x="1328520" y="1530965"/>
            <a:ext cx="51103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/>
              </a:rPr>
              <a:t>Vi </a:t>
            </a:r>
            <a:r>
              <a:rPr lang="en-US" sz="2000" dirty="0" err="1">
                <a:latin typeface="Arial (Body)"/>
              </a:rPr>
              <a:t>điều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khiển</a:t>
            </a:r>
            <a:r>
              <a:rPr lang="en-US" sz="2000" dirty="0">
                <a:latin typeface="Arial (Body)"/>
              </a:rPr>
              <a:t> PIC16F887 có </a:t>
            </a:r>
            <a:r>
              <a:rPr lang="en-US" sz="2000" dirty="0" err="1">
                <a:latin typeface="Arial (Body)"/>
              </a:rPr>
              <a:t>khối</a:t>
            </a:r>
            <a:r>
              <a:rPr lang="en-US" sz="2000" dirty="0">
                <a:latin typeface="Arial (Body)"/>
              </a:rPr>
              <a:t> CCP chuyên </a:t>
            </a:r>
            <a:r>
              <a:rPr lang="en-US" sz="2000" dirty="0" err="1">
                <a:latin typeface="Arial (Body)"/>
              </a:rPr>
              <a:t>dụng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để</a:t>
            </a:r>
            <a:r>
              <a:rPr lang="en-US" sz="2000" dirty="0">
                <a:latin typeface="Arial (Body)"/>
              </a:rPr>
              <a:t> thực hiện việc bắt </a:t>
            </a:r>
            <a:r>
              <a:rPr lang="en-US" sz="2000" dirty="0" err="1">
                <a:latin typeface="Arial (Body)"/>
              </a:rPr>
              <a:t>xung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đầu</a:t>
            </a:r>
            <a:r>
              <a:rPr lang="en-US" sz="2000" dirty="0">
                <a:latin typeface="Arial (Body)"/>
              </a:rPr>
              <a:t> vào.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Arial (Body)"/>
              </a:rPr>
              <a:t>Timer</a:t>
            </a:r>
            <a:r>
              <a:rPr lang="en-US" sz="2000" dirty="0">
                <a:latin typeface="Arial (Body)"/>
              </a:rPr>
              <a:t> </a:t>
            </a:r>
            <a:r>
              <a:rPr lang="vi-VN" sz="2000" dirty="0">
                <a:latin typeface="Arial (Body)"/>
              </a:rPr>
              <a:t>1 được khởi tạo để đếm giá trị trong thao tác chụp.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Arial (Body)"/>
              </a:rPr>
              <a:t>Khi cạnh tăng hoặc giảm được phát hiện tại chân CCP1, bit CCP1IF của cờ ngắt được thiết lập. Nó được xóa thông qua phần mềm.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Arial (Body)"/>
              </a:rPr>
              <a:t>Khi một ngắt xảy ra, giá trị của bộ định thời được sao chép vào thanh ghi CCPR1 (CCPR1H và CCPR1L), và </a:t>
            </a:r>
            <a:r>
              <a:rPr lang="en-US" sz="2000" dirty="0">
                <a:latin typeface="Arial (Body)"/>
              </a:rPr>
              <a:t>so </a:t>
            </a:r>
            <a:r>
              <a:rPr lang="en-US" sz="2000" dirty="0" err="1">
                <a:latin typeface="Arial (Body)"/>
              </a:rPr>
              <a:t>sánh</a:t>
            </a:r>
            <a:r>
              <a:rPr lang="en-US" sz="2000" dirty="0">
                <a:latin typeface="Arial (Body)"/>
              </a:rPr>
              <a:t> với </a:t>
            </a:r>
            <a:r>
              <a:rPr lang="vi-VN" sz="2000" dirty="0">
                <a:latin typeface="Arial (Body)"/>
              </a:rPr>
              <a:t>giá trị này, chúng ta có thể tìm thấy thời gian </a:t>
            </a:r>
            <a:r>
              <a:rPr lang="en-US" sz="2000" dirty="0" err="1">
                <a:latin typeface="Arial (Body)"/>
              </a:rPr>
              <a:t>xảy</a:t>
            </a:r>
            <a:r>
              <a:rPr lang="en-US" sz="2000" dirty="0">
                <a:latin typeface="Arial (Body)"/>
              </a:rPr>
              <a:t> ra</a:t>
            </a:r>
            <a:r>
              <a:rPr lang="vi-VN" sz="2000" dirty="0">
                <a:latin typeface="Arial (Body)"/>
              </a:rPr>
              <a:t> của sự kiện đó.</a:t>
            </a:r>
            <a:endParaRPr lang="en-US" sz="20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9038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A6A3AB-09DE-408F-98A9-312B341914EC}"/>
              </a:ext>
            </a:extLst>
          </p:cNvPr>
          <p:cNvSpPr txBox="1">
            <a:spLocks/>
          </p:cNvSpPr>
          <p:nvPr/>
        </p:nvSpPr>
        <p:spPr>
          <a:xfrm>
            <a:off x="977900" y="489398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rebuchet MS" panose="020B0603020202020204" pitchFamily="34" charset="0"/>
              </a:rPr>
              <a:t>Thanh </a:t>
            </a:r>
            <a:r>
              <a:rPr lang="en-US" b="1" dirty="0" err="1">
                <a:latin typeface="Trebuchet MS" panose="020B0603020202020204" pitchFamily="34" charset="0"/>
              </a:rPr>
              <a:t>ghi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b="1" dirty="0" err="1">
                <a:latin typeface="Trebuchet MS" panose="020B0603020202020204" pitchFamily="34" charset="0"/>
              </a:rPr>
              <a:t>CCPRxH</a:t>
            </a:r>
            <a:r>
              <a:rPr lang="en-US" b="1" dirty="0">
                <a:latin typeface="Trebuchet MS" panose="020B0603020202020204" pitchFamily="34" charset="0"/>
              </a:rPr>
              <a:t> và </a:t>
            </a:r>
            <a:r>
              <a:rPr lang="en-US" b="1" dirty="0" err="1">
                <a:latin typeface="Trebuchet MS" panose="020B0603020202020204" pitchFamily="34" charset="0"/>
              </a:rPr>
              <a:t>CCPRxL</a:t>
            </a: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CFD849-AEB8-482B-A12B-A44D92C7B57F}"/>
              </a:ext>
            </a:extLst>
          </p:cNvPr>
          <p:cNvSpPr txBox="1">
            <a:spLocks/>
          </p:cNvSpPr>
          <p:nvPr/>
        </p:nvSpPr>
        <p:spPr>
          <a:xfrm>
            <a:off x="1292224" y="3804476"/>
            <a:ext cx="10585451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800" dirty="0"/>
              <a:t>Thanh ghi CCPR1 là thanh ghi bắt sự kiện 16 bit trong đó sự kiện được ghi bởi timer</a:t>
            </a:r>
            <a:r>
              <a:rPr lang="en-US" sz="1800" dirty="0"/>
              <a:t> </a:t>
            </a:r>
            <a:r>
              <a:rPr lang="vi-VN" sz="1800" dirty="0"/>
              <a:t>1</a:t>
            </a:r>
            <a:r>
              <a:rPr lang="en-US" sz="1800" dirty="0"/>
              <a:t> </a:t>
            </a:r>
            <a:r>
              <a:rPr lang="vi-VN" sz="1800" dirty="0"/>
              <a:t>tức là thanh ghi TMR1 được sao chép. Điều này được thực hiện bởi chính phần cứng. </a:t>
            </a:r>
            <a:endParaRPr lang="en-US" sz="1800" dirty="0"/>
          </a:p>
          <a:p>
            <a:r>
              <a:rPr lang="vi-VN" sz="1800" dirty="0"/>
              <a:t>Thanh ghi CCPR1L và thanh ghi CCPR1H là hai thanh ghi 8 bit được sử dụng để lưu trữ byte thấp hơn và cao hơn, tương ứng.</a:t>
            </a:r>
            <a:endParaRPr lang="en-US" sz="18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D83AAFE-7E2B-4AB2-A505-B8850CCE28C9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870939A-558A-4525-B0D4-40B7E565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1" y="1400405"/>
            <a:ext cx="10130901" cy="2028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7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535199-F3A3-49D1-BCE6-91FECB9CD77A}"/>
              </a:ext>
            </a:extLst>
          </p:cNvPr>
          <p:cNvSpPr txBox="1">
            <a:spLocks/>
          </p:cNvSpPr>
          <p:nvPr/>
        </p:nvSpPr>
        <p:spPr>
          <a:xfrm>
            <a:off x="1149978" y="489916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rebuchet MS" panose="020B0603020202020204" pitchFamily="34" charset="0"/>
              </a:rPr>
              <a:t>Thanh </a:t>
            </a:r>
            <a:r>
              <a:rPr lang="en-US" b="1" dirty="0" err="1">
                <a:latin typeface="Trebuchet MS" panose="020B0603020202020204" pitchFamily="34" charset="0"/>
              </a:rPr>
              <a:t>ghi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b="1" dirty="0" err="1">
                <a:latin typeface="Trebuchet MS" panose="020B0603020202020204" pitchFamily="34" charset="0"/>
              </a:rPr>
              <a:t>CCPxCON</a:t>
            </a: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E0E39E8-4803-445F-9FB7-A4931A1AE26C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D878B-6D31-4730-9172-ECAF2C8A6495}"/>
              </a:ext>
            </a:extLst>
          </p:cNvPr>
          <p:cNvSpPr txBox="1"/>
          <p:nvPr/>
        </p:nvSpPr>
        <p:spPr>
          <a:xfrm>
            <a:off x="1789048" y="3429000"/>
            <a:ext cx="8992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Trong timer capture mode, ta chỉ </a:t>
            </a:r>
            <a:r>
              <a:rPr lang="en-US" dirty="0" err="1"/>
              <a:t>quan</a:t>
            </a:r>
            <a:r>
              <a:rPr lang="en-US" dirty="0"/>
              <a:t> tâm đến 4 bit cuối của các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CCPxCON</a:t>
            </a:r>
            <a:endParaRPr lang="en-US" dirty="0"/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0100: bắt </a:t>
            </a:r>
            <a:r>
              <a:rPr lang="en-US" sz="1600" dirty="0" err="1"/>
              <a:t>xung</a:t>
            </a:r>
            <a:r>
              <a:rPr lang="en-US" sz="1600" dirty="0"/>
              <a:t> ở mỗi </a:t>
            </a:r>
            <a:r>
              <a:rPr lang="en-US" sz="1600" dirty="0" err="1"/>
              <a:t>cạnh</a:t>
            </a:r>
            <a:r>
              <a:rPr lang="en-US" sz="1600" dirty="0"/>
              <a:t> </a:t>
            </a:r>
            <a:r>
              <a:rPr lang="en-US" sz="1600" dirty="0" err="1"/>
              <a:t>xuống</a:t>
            </a:r>
            <a:r>
              <a:rPr lang="en-US" sz="1600" dirty="0"/>
              <a:t> của tín hiệu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0101: Bắt </a:t>
            </a:r>
            <a:r>
              <a:rPr lang="en-US" sz="1600" dirty="0" err="1"/>
              <a:t>xung</a:t>
            </a:r>
            <a:r>
              <a:rPr lang="en-US" sz="1600" dirty="0"/>
              <a:t> ở mỗi </a:t>
            </a:r>
            <a:r>
              <a:rPr lang="en-US" sz="1600" dirty="0" err="1"/>
              <a:t>cạnh</a:t>
            </a:r>
            <a:r>
              <a:rPr lang="en-US" sz="1600" dirty="0"/>
              <a:t> lên của tín hiệu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0110: Bắt </a:t>
            </a:r>
            <a:r>
              <a:rPr lang="en-US" sz="1600" dirty="0" err="1"/>
              <a:t>xung</a:t>
            </a:r>
            <a:r>
              <a:rPr lang="en-US" sz="1600" dirty="0"/>
              <a:t> ở mỗi </a:t>
            </a:r>
            <a:r>
              <a:rPr lang="en-US" sz="1600" dirty="0" err="1"/>
              <a:t>cạnh</a:t>
            </a:r>
            <a:r>
              <a:rPr lang="en-US" sz="1600" dirty="0"/>
              <a:t> lên thứ 4 của tín hiệu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0111: Bắt </a:t>
            </a:r>
            <a:r>
              <a:rPr lang="en-US" sz="1600" dirty="0" err="1"/>
              <a:t>xung</a:t>
            </a:r>
            <a:r>
              <a:rPr lang="en-US" sz="1600" dirty="0"/>
              <a:t> ở mỗi </a:t>
            </a:r>
            <a:r>
              <a:rPr lang="en-US" sz="1600" dirty="0" err="1"/>
              <a:t>cạnh</a:t>
            </a:r>
            <a:r>
              <a:rPr lang="en-US" sz="1600" dirty="0"/>
              <a:t> lên thứ 16 của tín hiệu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F6BA4E-5A39-4D9D-96C4-FFD6D75F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8" y="1621381"/>
            <a:ext cx="9935960" cy="13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0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5B1D77-57DD-4E66-8804-F7040EA49F2A}"/>
              </a:ext>
            </a:extLst>
          </p:cNvPr>
          <p:cNvSpPr txBox="1">
            <a:spLocks/>
          </p:cNvSpPr>
          <p:nvPr/>
        </p:nvSpPr>
        <p:spPr>
          <a:xfrm>
            <a:off x="952500" y="499853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Trebuchet MS" panose="020B0603020202020204" pitchFamily="34" charset="0"/>
              </a:rPr>
              <a:t>Xử</a:t>
            </a:r>
            <a:r>
              <a:rPr lang="en-US" b="1" dirty="0">
                <a:latin typeface="Trebuchet MS" panose="020B0603020202020204" pitchFamily="34" charset="0"/>
              </a:rPr>
              <a:t> lý </a:t>
            </a:r>
            <a:r>
              <a:rPr lang="en-US" b="1" dirty="0" err="1">
                <a:latin typeface="Trebuchet MS" panose="020B0603020202020204" pitchFamily="34" charset="0"/>
              </a:rPr>
              <a:t>ngắt</a:t>
            </a:r>
            <a:r>
              <a:rPr lang="en-US" b="1" dirty="0">
                <a:latin typeface="Trebuchet MS" panose="020B0603020202020204" pitchFamily="34" charset="0"/>
              </a:rPr>
              <a:t> khi bắt </a:t>
            </a:r>
            <a:r>
              <a:rPr lang="en-US" b="1" dirty="0" err="1">
                <a:latin typeface="Trebuchet MS" panose="020B0603020202020204" pitchFamily="34" charset="0"/>
              </a:rPr>
              <a:t>xung</a:t>
            </a: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88080C-E485-4367-ABB6-8A5C862BE88C}"/>
              </a:ext>
            </a:extLst>
          </p:cNvPr>
          <p:cNvSpPr txBox="1">
            <a:spLocks/>
          </p:cNvSpPr>
          <p:nvPr/>
        </p:nvSpPr>
        <p:spPr>
          <a:xfrm>
            <a:off x="1350547" y="3568935"/>
            <a:ext cx="9402006" cy="2253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vi-VN" sz="2000" dirty="0">
                <a:latin typeface="Arial (Body)"/>
              </a:rPr>
              <a:t>Sau khi một sự kiện </a:t>
            </a:r>
            <a:r>
              <a:rPr lang="en-US" sz="2000" dirty="0">
                <a:latin typeface="Arial (Body)"/>
              </a:rPr>
              <a:t>bắt </a:t>
            </a:r>
            <a:r>
              <a:rPr lang="en-US" sz="2000" dirty="0" err="1">
                <a:latin typeface="Arial (Body)"/>
              </a:rPr>
              <a:t>xung</a:t>
            </a:r>
            <a:r>
              <a:rPr lang="vi-VN" sz="2000" dirty="0">
                <a:latin typeface="Arial (Body)"/>
              </a:rPr>
              <a:t> xảy ra, cờ ngắt được thiết lập.</a:t>
            </a:r>
          </a:p>
          <a:p>
            <a:pPr marL="285750" indent="-285750"/>
            <a:r>
              <a:rPr lang="vi-VN" sz="2000" dirty="0">
                <a:latin typeface="Arial (Body)"/>
              </a:rPr>
              <a:t>Cờ ngắt này là CCP1IF (cờ ngắt CCP) nằm trong thanh ghi PIR1</a:t>
            </a:r>
            <a:endParaRPr lang="en-US" sz="2000" dirty="0">
              <a:latin typeface="Arial (Body)"/>
            </a:endParaRPr>
          </a:p>
          <a:p>
            <a:pPr marL="971550" lvl="1" indent="-285750"/>
            <a:r>
              <a:rPr lang="en-US" sz="2000" dirty="0">
                <a:latin typeface="Arial (Body)"/>
              </a:rPr>
              <a:t>CCP1IF = 1 : Đã </a:t>
            </a:r>
            <a:r>
              <a:rPr lang="en-US" sz="2000" dirty="0" err="1">
                <a:latin typeface="Arial (Body)"/>
              </a:rPr>
              <a:t>xảy</a:t>
            </a:r>
            <a:r>
              <a:rPr lang="en-US" sz="2000" dirty="0">
                <a:latin typeface="Arial (Body)"/>
              </a:rPr>
              <a:t> ra bắt xungTMR1 (</a:t>
            </a:r>
            <a:r>
              <a:rPr lang="en-US" sz="2000" dirty="0" err="1">
                <a:latin typeface="Arial (Body)"/>
              </a:rPr>
              <a:t>tại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cạnh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xuống</a:t>
            </a:r>
            <a:r>
              <a:rPr lang="en-US" sz="2000" dirty="0">
                <a:latin typeface="Arial (Body)"/>
              </a:rPr>
              <a:t> hoặc </a:t>
            </a:r>
            <a:r>
              <a:rPr lang="en-US" sz="2000" dirty="0" err="1">
                <a:latin typeface="Arial (Body)"/>
              </a:rPr>
              <a:t>cạnh</a:t>
            </a:r>
            <a:r>
              <a:rPr lang="en-US" sz="2000" dirty="0">
                <a:latin typeface="Arial (Body)"/>
              </a:rPr>
              <a:t> lên của </a:t>
            </a:r>
            <a:r>
              <a:rPr lang="en-US" sz="2000" dirty="0" err="1">
                <a:latin typeface="Arial (Body)"/>
              </a:rPr>
              <a:t>xung</a:t>
            </a:r>
            <a:r>
              <a:rPr lang="en-US" sz="2000" dirty="0">
                <a:latin typeface="Arial (Body)"/>
              </a:rPr>
              <a:t>)</a:t>
            </a:r>
          </a:p>
          <a:p>
            <a:pPr marL="971550" lvl="1" indent="-285750"/>
            <a:r>
              <a:rPr lang="en-US" sz="2000" dirty="0">
                <a:latin typeface="Arial (Body)"/>
              </a:rPr>
              <a:t>CCP1IF = 0 : Không </a:t>
            </a:r>
            <a:r>
              <a:rPr lang="en-US" sz="2000" dirty="0" err="1">
                <a:latin typeface="Arial (Body)"/>
              </a:rPr>
              <a:t>xảy</a:t>
            </a:r>
            <a:r>
              <a:rPr lang="en-US" sz="2000" dirty="0">
                <a:latin typeface="Arial (Body)"/>
              </a:rPr>
              <a:t> ra bắt </a:t>
            </a:r>
            <a:r>
              <a:rPr lang="en-US" sz="2000" dirty="0" err="1">
                <a:latin typeface="Arial (Body)"/>
              </a:rPr>
              <a:t>xung</a:t>
            </a:r>
            <a:r>
              <a:rPr lang="en-US" sz="2000" dirty="0">
                <a:latin typeface="Arial (Body)"/>
              </a:rPr>
              <a:t> TMR1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43839E2-5CC1-4E6F-8347-69826C4BCED5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F864C-15D1-4172-94EC-4F446C0C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1" y="1837373"/>
            <a:ext cx="10198099" cy="1274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90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8F711E-6F4E-4681-879A-69E818049C05}"/>
              </a:ext>
            </a:extLst>
          </p:cNvPr>
          <p:cNvSpPr txBox="1">
            <a:spLocks/>
          </p:cNvSpPr>
          <p:nvPr/>
        </p:nvSpPr>
        <p:spPr>
          <a:xfrm>
            <a:off x="977900" y="585549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Trebuchet MS" panose="020B0603020202020204" pitchFamily="34" charset="0"/>
              </a:rPr>
              <a:t>Quy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b="1" dirty="0" err="1">
                <a:latin typeface="Trebuchet MS" panose="020B0603020202020204" pitchFamily="34" charset="0"/>
              </a:rPr>
              <a:t>trình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b="1" dirty="0" err="1">
                <a:latin typeface="Trebuchet MS" panose="020B0603020202020204" pitchFamily="34" charset="0"/>
              </a:rPr>
              <a:t>xử</a:t>
            </a:r>
            <a:r>
              <a:rPr lang="en-US" b="1" dirty="0">
                <a:latin typeface="Trebuchet MS" panose="020B0603020202020204" pitchFamily="34" charset="0"/>
              </a:rPr>
              <a:t> lý bắt </a:t>
            </a:r>
            <a:r>
              <a:rPr lang="en-US" b="1" dirty="0" err="1">
                <a:latin typeface="Trebuchet MS" panose="020B0603020202020204" pitchFamily="34" charset="0"/>
              </a:rPr>
              <a:t>xung</a:t>
            </a: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42DC4E8-35CD-43C3-BA33-5F14485DBF7A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75E777F-4E76-4EC8-A38B-51F60B742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1251"/>
              </p:ext>
            </p:extLst>
          </p:nvPr>
        </p:nvGraphicFramePr>
        <p:xfrm>
          <a:off x="976765" y="1706628"/>
          <a:ext cx="11215235" cy="4879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4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0C4207-CEB1-4463-8818-9792EB278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CE0C4207-CEB1-4463-8818-9792EB278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BF4C97-022D-4BCE-93BA-92A49EAE8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57BF4C97-022D-4BCE-93BA-92A49EAE8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EBDD290-0020-408B-AF07-A46F3EA0B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5EBDD290-0020-408B-AF07-A46F3EA0B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8D1C14-AACB-4118-8FE9-E85114F96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F78D1C14-AACB-4118-8FE9-E85114F96D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6BA8C01-AAEF-4B88-A760-FBFBD7870C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D6BA8C01-AAEF-4B88-A760-FBFBD7870C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0DE541-8D4F-4175-B7A3-A5B1DD18B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0DE541-8D4F-4175-B7A3-A5B1DD18BB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87F912-7CB3-4751-A6DF-EA320EC47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BF87F912-7CB3-4751-A6DF-EA320EC47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BE2506B-F502-45CB-8382-EF0D67357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BBE2506B-F502-45CB-8382-EF0D673574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698</Words>
  <Application>Microsoft Office PowerPoint</Application>
  <PresentationFormat>Widescreen</PresentationFormat>
  <Paragraphs>77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(Body)</vt:lpstr>
      <vt:lpstr>Calibri</vt:lpstr>
      <vt:lpstr>Calibri Light</vt:lpstr>
      <vt:lpstr>Trebuchet MS</vt:lpstr>
      <vt:lpstr>Office Theme</vt:lpstr>
      <vt:lpstr>Bài 16: Timer capture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16: Timer capture mode</dc:title>
  <dc:creator>Tran Tuan Anh 20172949</dc:creator>
  <cp:lastModifiedBy>Tran Tuan Anh 20172949</cp:lastModifiedBy>
  <cp:revision>8</cp:revision>
  <dcterms:created xsi:type="dcterms:W3CDTF">2021-03-20T09:36:42Z</dcterms:created>
  <dcterms:modified xsi:type="dcterms:W3CDTF">2021-04-27T15:21:21Z</dcterms:modified>
</cp:coreProperties>
</file>