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82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331170-C7C4-47A1-AFD1-0DFBEB6007D7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3D0D45-BAEA-4FB2-BBF2-7F228B96BBEA}">
      <dgm:prSet custT="1"/>
      <dgm:spPr/>
      <dgm:t>
        <a:bodyPr/>
        <a:lstStyle/>
        <a:p>
          <a:r>
            <a:rPr lang="en-US" sz="1800" dirty="0" err="1"/>
            <a:t>Đặt</a:t>
          </a:r>
          <a:r>
            <a:rPr lang="en-US" sz="1800" dirty="0"/>
            <a:t> chân CCP1 làm </a:t>
          </a:r>
          <a:r>
            <a:rPr lang="en-US" sz="1800" dirty="0" err="1"/>
            <a:t>đầu</a:t>
          </a:r>
          <a:r>
            <a:rPr lang="en-US" sz="1800" dirty="0"/>
            <a:t> ra.</a:t>
          </a:r>
        </a:p>
      </dgm:t>
    </dgm:pt>
    <dgm:pt modelId="{0CBCCCDC-2732-4D3A-B50B-8BD217FDC3B2}" type="parTrans" cxnId="{2FDBC78E-AE07-420D-B81F-AC34F577B83E}">
      <dgm:prSet/>
      <dgm:spPr/>
      <dgm:t>
        <a:bodyPr/>
        <a:lstStyle/>
        <a:p>
          <a:endParaRPr lang="en-US"/>
        </a:p>
      </dgm:t>
    </dgm:pt>
    <dgm:pt modelId="{342FE0E5-010E-400A-8C09-7CB18D258892}" type="sibTrans" cxnId="{2FDBC78E-AE07-420D-B81F-AC34F577B83E}">
      <dgm:prSet/>
      <dgm:spPr/>
      <dgm:t>
        <a:bodyPr/>
        <a:lstStyle/>
        <a:p>
          <a:endParaRPr lang="en-US" sz="1800"/>
        </a:p>
      </dgm:t>
    </dgm:pt>
    <dgm:pt modelId="{1CCFAC2C-FC18-4422-9AC4-8C5509FE470D}">
      <dgm:prSet custT="1"/>
      <dgm:spPr/>
      <dgm:t>
        <a:bodyPr/>
        <a:lstStyle/>
        <a:p>
          <a:r>
            <a:rPr lang="en-US" sz="1800" dirty="0" err="1"/>
            <a:t>Cấu</a:t>
          </a:r>
          <a:r>
            <a:rPr lang="en-US" sz="1800" dirty="0"/>
            <a:t> hình </a:t>
          </a:r>
          <a:r>
            <a:rPr lang="en-US" sz="1800" dirty="0" err="1"/>
            <a:t>thanh</a:t>
          </a:r>
          <a:r>
            <a:rPr lang="en-US" sz="1800" dirty="0"/>
            <a:t> </a:t>
          </a:r>
          <a:r>
            <a:rPr lang="en-US" sz="1800" dirty="0" err="1"/>
            <a:t>ghi</a:t>
          </a:r>
          <a:r>
            <a:rPr lang="en-US" sz="1800" dirty="0"/>
            <a:t> T1CON</a:t>
          </a:r>
        </a:p>
      </dgm:t>
    </dgm:pt>
    <dgm:pt modelId="{D19C778A-D1CA-440F-939C-CE3324D87E2F}" type="parTrans" cxnId="{92A0CD31-F157-44BD-843D-9E5E3667DC24}">
      <dgm:prSet/>
      <dgm:spPr/>
      <dgm:t>
        <a:bodyPr/>
        <a:lstStyle/>
        <a:p>
          <a:endParaRPr lang="en-US"/>
        </a:p>
      </dgm:t>
    </dgm:pt>
    <dgm:pt modelId="{A400B507-F113-4826-8552-8866332CB067}" type="sibTrans" cxnId="{92A0CD31-F157-44BD-843D-9E5E3667DC24}">
      <dgm:prSet/>
      <dgm:spPr/>
      <dgm:t>
        <a:bodyPr/>
        <a:lstStyle/>
        <a:p>
          <a:endParaRPr lang="en-US" sz="1800"/>
        </a:p>
      </dgm:t>
    </dgm:pt>
    <dgm:pt modelId="{58C67068-6D03-4ABB-B767-43DCA1DA29CB}">
      <dgm:prSet custT="1"/>
      <dgm:spPr/>
      <dgm:t>
        <a:bodyPr/>
        <a:lstStyle/>
        <a:p>
          <a:r>
            <a:rPr lang="en-US" sz="1800" dirty="0" err="1"/>
            <a:t>Cấu</a:t>
          </a:r>
          <a:r>
            <a:rPr lang="en-US" sz="1800" dirty="0"/>
            <a:t> hình </a:t>
          </a:r>
          <a:r>
            <a:rPr lang="en-US" sz="1800" dirty="0" err="1"/>
            <a:t>thanh</a:t>
          </a:r>
          <a:r>
            <a:rPr lang="en-US" sz="1800" dirty="0"/>
            <a:t> </a:t>
          </a:r>
          <a:r>
            <a:rPr lang="en-US" sz="1800" dirty="0" err="1"/>
            <a:t>ghi</a:t>
          </a:r>
          <a:r>
            <a:rPr lang="en-US" sz="1800" dirty="0"/>
            <a:t> CCP1CON </a:t>
          </a:r>
          <a:r>
            <a:rPr lang="en-US" sz="1800" dirty="0" err="1"/>
            <a:t>chế</a:t>
          </a:r>
          <a:r>
            <a:rPr lang="en-US" sz="1800" dirty="0"/>
            <a:t> </a:t>
          </a:r>
          <a:r>
            <a:rPr lang="en-US" sz="1800" dirty="0" err="1"/>
            <a:t>độ</a:t>
          </a:r>
          <a:r>
            <a:rPr lang="en-US" sz="1800" dirty="0"/>
            <a:t> so </a:t>
          </a:r>
          <a:r>
            <a:rPr lang="en-US" sz="1800" dirty="0" err="1"/>
            <a:t>sánh</a:t>
          </a:r>
          <a:r>
            <a:rPr lang="en-US" sz="1800" dirty="0"/>
            <a:t> </a:t>
          </a:r>
          <a:r>
            <a:rPr lang="en-US" sz="1800" dirty="0" err="1"/>
            <a:t>mong</a:t>
          </a:r>
          <a:r>
            <a:rPr lang="en-US" sz="1800" dirty="0"/>
            <a:t> muốn</a:t>
          </a:r>
        </a:p>
      </dgm:t>
    </dgm:pt>
    <dgm:pt modelId="{6C51979A-9139-45A8-96A7-993CE844B326}" type="parTrans" cxnId="{CD2CC5F1-A876-4838-82DB-E5A028CD3D3A}">
      <dgm:prSet/>
      <dgm:spPr/>
      <dgm:t>
        <a:bodyPr/>
        <a:lstStyle/>
        <a:p>
          <a:endParaRPr lang="en-US"/>
        </a:p>
      </dgm:t>
    </dgm:pt>
    <dgm:pt modelId="{486B5A22-F405-4458-B596-68CE7F31027C}" type="sibTrans" cxnId="{CD2CC5F1-A876-4838-82DB-E5A028CD3D3A}">
      <dgm:prSet/>
      <dgm:spPr/>
      <dgm:t>
        <a:bodyPr/>
        <a:lstStyle/>
        <a:p>
          <a:endParaRPr lang="en-US" sz="1800"/>
        </a:p>
      </dgm:t>
    </dgm:pt>
    <dgm:pt modelId="{C8A2AA20-E0EF-40B4-AAE0-6CB5F09D025F}">
      <dgm:prSet custT="1"/>
      <dgm:spPr/>
      <dgm:t>
        <a:bodyPr/>
        <a:lstStyle/>
        <a:p>
          <a:r>
            <a:rPr lang="en-US" sz="1800" dirty="0" err="1"/>
            <a:t>Nạp</a:t>
          </a:r>
          <a:r>
            <a:rPr lang="en-US" sz="1800" dirty="0"/>
            <a:t> </a:t>
          </a:r>
          <a:r>
            <a:rPr lang="en-US" sz="1800" dirty="0" err="1"/>
            <a:t>giá</a:t>
          </a:r>
          <a:r>
            <a:rPr lang="en-US" sz="1800" dirty="0"/>
            <a:t> </a:t>
          </a:r>
          <a:r>
            <a:rPr lang="en-US" sz="1800" dirty="0" err="1"/>
            <a:t>trị</a:t>
          </a:r>
          <a:r>
            <a:rPr lang="en-US" sz="1800" dirty="0"/>
            <a:t> </a:t>
          </a:r>
          <a:r>
            <a:rPr lang="en-US" sz="1800" dirty="0" err="1"/>
            <a:t>mong</a:t>
          </a:r>
          <a:r>
            <a:rPr lang="en-US" sz="1800" dirty="0"/>
            <a:t> muốn so </a:t>
          </a:r>
          <a:r>
            <a:rPr lang="en-US" sz="1800" dirty="0" err="1"/>
            <a:t>sánh</a:t>
          </a:r>
          <a:r>
            <a:rPr lang="en-US" sz="1800" dirty="0"/>
            <a:t> trong </a:t>
          </a:r>
          <a:r>
            <a:rPr lang="en-US" sz="1800" dirty="0" err="1"/>
            <a:t>cặp</a:t>
          </a:r>
          <a:r>
            <a:rPr lang="en-US" sz="1800" dirty="0"/>
            <a:t> </a:t>
          </a:r>
          <a:r>
            <a:rPr lang="en-US" sz="1800" dirty="0" err="1"/>
            <a:t>thanh</a:t>
          </a:r>
          <a:r>
            <a:rPr lang="en-US" sz="1800" dirty="0"/>
            <a:t> </a:t>
          </a:r>
          <a:r>
            <a:rPr lang="en-US" sz="1800" dirty="0" err="1"/>
            <a:t>ghi</a:t>
          </a:r>
          <a:r>
            <a:rPr lang="en-US" sz="1800" dirty="0"/>
            <a:t> CCPR1H: CCPR1L</a:t>
          </a:r>
        </a:p>
      </dgm:t>
    </dgm:pt>
    <dgm:pt modelId="{B53A67C1-A014-4A9B-B84F-003B70EAE9B5}" type="parTrans" cxnId="{780C0009-6499-4028-84B8-73FC648B192F}">
      <dgm:prSet/>
      <dgm:spPr/>
      <dgm:t>
        <a:bodyPr/>
        <a:lstStyle/>
        <a:p>
          <a:endParaRPr lang="en-US"/>
        </a:p>
      </dgm:t>
    </dgm:pt>
    <dgm:pt modelId="{C5A49044-97F1-4FC7-A5FD-CB9F2CA068F9}" type="sibTrans" cxnId="{780C0009-6499-4028-84B8-73FC648B192F}">
      <dgm:prSet/>
      <dgm:spPr/>
      <dgm:t>
        <a:bodyPr/>
        <a:lstStyle/>
        <a:p>
          <a:endParaRPr lang="en-US" sz="1800"/>
        </a:p>
      </dgm:t>
    </dgm:pt>
    <dgm:pt modelId="{A9A04711-C446-472D-BEC6-E5BD610BD6F4}">
      <dgm:prSet custT="1"/>
      <dgm:spPr/>
      <dgm:t>
        <a:bodyPr/>
        <a:lstStyle/>
        <a:p>
          <a:r>
            <a:rPr lang="en-US" sz="1800" dirty="0" err="1"/>
            <a:t>Khởi</a:t>
          </a:r>
          <a:r>
            <a:rPr lang="en-US" sz="1800" dirty="0"/>
            <a:t> </a:t>
          </a:r>
          <a:r>
            <a:rPr lang="en-US" sz="1800" dirty="0" err="1"/>
            <a:t>tạo</a:t>
          </a:r>
          <a:r>
            <a:rPr lang="en-US" sz="1800" dirty="0"/>
            <a:t> </a:t>
          </a:r>
          <a:r>
            <a:rPr lang="en-US" sz="1800" dirty="0" err="1"/>
            <a:t>giá</a:t>
          </a:r>
          <a:r>
            <a:rPr lang="en-US" sz="1800" dirty="0"/>
            <a:t> </a:t>
          </a:r>
          <a:r>
            <a:rPr lang="en-US" sz="1800" dirty="0" err="1"/>
            <a:t>trị</a:t>
          </a:r>
          <a:r>
            <a:rPr lang="en-US" sz="1800" dirty="0"/>
            <a:t> </a:t>
          </a:r>
          <a:r>
            <a:rPr lang="en-US" sz="1800" dirty="0" err="1"/>
            <a:t>thanh</a:t>
          </a:r>
          <a:r>
            <a:rPr lang="en-US" sz="1800" dirty="0"/>
            <a:t> </a:t>
          </a:r>
          <a:r>
            <a:rPr lang="en-US" sz="1800" dirty="0" err="1"/>
            <a:t>ghi</a:t>
          </a:r>
          <a:r>
            <a:rPr lang="en-US" sz="1800" dirty="0"/>
            <a:t> TMR1 và </a:t>
          </a:r>
          <a:r>
            <a:rPr lang="en-US" sz="1800" dirty="0" err="1"/>
            <a:t>cho</a:t>
          </a:r>
          <a:r>
            <a:rPr lang="en-US" sz="1800" dirty="0"/>
            <a:t> timer 1 bắt </a:t>
          </a:r>
          <a:r>
            <a:rPr lang="en-US" sz="1800" dirty="0" err="1"/>
            <a:t>đầu</a:t>
          </a:r>
          <a:r>
            <a:rPr lang="en-US" sz="1800" dirty="0"/>
            <a:t> </a:t>
          </a:r>
          <a:r>
            <a:rPr lang="en-US" sz="1800" dirty="0" err="1"/>
            <a:t>đếm</a:t>
          </a:r>
          <a:endParaRPr lang="en-US" sz="1800" dirty="0"/>
        </a:p>
      </dgm:t>
    </dgm:pt>
    <dgm:pt modelId="{4AB5AD5F-FF12-45FA-9DD8-BC282556C18A}" type="parTrans" cxnId="{6A43C115-B29D-4DF0-87DA-A287B28EA0C0}">
      <dgm:prSet/>
      <dgm:spPr/>
      <dgm:t>
        <a:bodyPr/>
        <a:lstStyle/>
        <a:p>
          <a:endParaRPr lang="en-US"/>
        </a:p>
      </dgm:t>
    </dgm:pt>
    <dgm:pt modelId="{18B97D24-211D-4393-98CB-B52DDFBC8C02}" type="sibTrans" cxnId="{6A43C115-B29D-4DF0-87DA-A287B28EA0C0}">
      <dgm:prSet/>
      <dgm:spPr/>
      <dgm:t>
        <a:bodyPr/>
        <a:lstStyle/>
        <a:p>
          <a:endParaRPr lang="en-US" sz="1800"/>
        </a:p>
      </dgm:t>
    </dgm:pt>
    <dgm:pt modelId="{12334C96-9FD7-4864-929B-691BCCF48FE5}">
      <dgm:prSet custT="1"/>
      <dgm:spPr/>
      <dgm:t>
        <a:bodyPr/>
        <a:lstStyle/>
        <a:p>
          <a:r>
            <a:rPr lang="en-US" sz="1800" dirty="0" err="1"/>
            <a:t>Chờ</a:t>
          </a:r>
          <a:r>
            <a:rPr lang="en-US" sz="1800" dirty="0"/>
            <a:t> cờ </a:t>
          </a:r>
          <a:r>
            <a:rPr lang="en-US" sz="1800" dirty="0" err="1"/>
            <a:t>ngắt</a:t>
          </a:r>
          <a:r>
            <a:rPr lang="en-US" sz="1800" dirty="0"/>
            <a:t> CCP1IF </a:t>
          </a:r>
          <a:r>
            <a:rPr lang="en-US" sz="1800" dirty="0" err="1"/>
            <a:t>được</a:t>
          </a:r>
          <a:r>
            <a:rPr lang="en-US" sz="1800" dirty="0"/>
            <a:t> </a:t>
          </a:r>
          <a:r>
            <a:rPr lang="en-US" sz="1800" dirty="0" err="1"/>
            <a:t>thiết</a:t>
          </a:r>
          <a:r>
            <a:rPr lang="en-US" sz="1800" dirty="0"/>
            <a:t> </a:t>
          </a:r>
          <a:r>
            <a:rPr lang="en-US" sz="1800" dirty="0" err="1"/>
            <a:t>lập</a:t>
          </a:r>
          <a:r>
            <a:rPr lang="en-US" sz="1800" dirty="0"/>
            <a:t>.</a:t>
          </a:r>
        </a:p>
      </dgm:t>
    </dgm:pt>
    <dgm:pt modelId="{0917B8DF-DE8B-450D-80B1-850F22103BA5}" type="parTrans" cxnId="{E9EA9C0D-DF6C-48A7-A8D6-5EF144301139}">
      <dgm:prSet/>
      <dgm:spPr/>
      <dgm:t>
        <a:bodyPr/>
        <a:lstStyle/>
        <a:p>
          <a:endParaRPr lang="en-US"/>
        </a:p>
      </dgm:t>
    </dgm:pt>
    <dgm:pt modelId="{A4741D0D-E4FE-4B49-A8F3-7B2B126D1A57}" type="sibTrans" cxnId="{E9EA9C0D-DF6C-48A7-A8D6-5EF144301139}">
      <dgm:prSet/>
      <dgm:spPr/>
      <dgm:t>
        <a:bodyPr/>
        <a:lstStyle/>
        <a:p>
          <a:endParaRPr lang="en-US" sz="1800"/>
        </a:p>
      </dgm:t>
    </dgm:pt>
    <dgm:pt modelId="{3818DB0E-3C07-40FC-A741-E0F465073BF6}">
      <dgm:prSet custT="1"/>
      <dgm:spPr/>
      <dgm:t>
        <a:bodyPr/>
        <a:lstStyle/>
        <a:p>
          <a:r>
            <a:rPr lang="en-US" sz="1800" dirty="0" err="1"/>
            <a:t>Xóa</a:t>
          </a:r>
          <a:r>
            <a:rPr lang="en-US" sz="1800" dirty="0"/>
            <a:t> </a:t>
          </a:r>
          <a:r>
            <a:rPr lang="en-US" sz="1800" dirty="0" err="1"/>
            <a:t>giá</a:t>
          </a:r>
          <a:r>
            <a:rPr lang="en-US" sz="1800" dirty="0"/>
            <a:t> </a:t>
          </a:r>
          <a:r>
            <a:rPr lang="en-US" sz="1800" dirty="0" err="1"/>
            <a:t>trị</a:t>
          </a:r>
          <a:r>
            <a:rPr lang="en-US" sz="1800" dirty="0"/>
            <a:t> </a:t>
          </a:r>
          <a:r>
            <a:rPr lang="en-US" sz="1800" dirty="0" err="1"/>
            <a:t>thanh</a:t>
          </a:r>
          <a:r>
            <a:rPr lang="en-US" sz="1800" dirty="0"/>
            <a:t> </a:t>
          </a:r>
          <a:r>
            <a:rPr lang="en-US" sz="1800" dirty="0" err="1"/>
            <a:t>ghi</a:t>
          </a:r>
          <a:r>
            <a:rPr lang="en-US" sz="1800" dirty="0"/>
            <a:t> TMR1, </a:t>
          </a:r>
          <a:r>
            <a:rPr lang="en-US" sz="1800" dirty="0" err="1"/>
            <a:t>xóa</a:t>
          </a:r>
          <a:r>
            <a:rPr lang="en-US" sz="1800" dirty="0"/>
            <a:t> cờ </a:t>
          </a:r>
          <a:r>
            <a:rPr lang="en-US" sz="1800" dirty="0" err="1"/>
            <a:t>ngắt</a:t>
          </a:r>
          <a:endParaRPr lang="en-US" sz="1800" dirty="0"/>
        </a:p>
      </dgm:t>
    </dgm:pt>
    <dgm:pt modelId="{87D8940D-81D1-4FBD-AA26-7A7E111F597F}" type="sibTrans" cxnId="{72B86101-BF55-4B80-92D9-1CB0D83AB3ED}">
      <dgm:prSet/>
      <dgm:spPr/>
      <dgm:t>
        <a:bodyPr/>
        <a:lstStyle/>
        <a:p>
          <a:endParaRPr lang="en-US" sz="1400"/>
        </a:p>
      </dgm:t>
    </dgm:pt>
    <dgm:pt modelId="{A14AAFF8-AD8C-4496-B023-E76D9B3F3644}" type="parTrans" cxnId="{72B86101-BF55-4B80-92D9-1CB0D83AB3ED}">
      <dgm:prSet/>
      <dgm:spPr/>
      <dgm:t>
        <a:bodyPr/>
        <a:lstStyle/>
        <a:p>
          <a:endParaRPr lang="en-US"/>
        </a:p>
      </dgm:t>
    </dgm:pt>
    <dgm:pt modelId="{9A0F6A0B-589A-4102-AA49-BC25EC98226D}">
      <dgm:prSet custT="1"/>
      <dgm:spPr/>
      <dgm:t>
        <a:bodyPr/>
        <a:lstStyle/>
        <a:p>
          <a:r>
            <a:rPr lang="en-US" sz="1800" dirty="0"/>
            <a:t>Thực hiện yêu </a:t>
          </a:r>
          <a:r>
            <a:rPr lang="en-US" sz="1800" dirty="0" err="1"/>
            <a:t>cầu</a:t>
          </a:r>
          <a:r>
            <a:rPr lang="en-US" sz="1800" dirty="0"/>
            <a:t> trong </a:t>
          </a:r>
          <a:r>
            <a:rPr lang="en-US" sz="1800" dirty="0" err="1"/>
            <a:t>ngắt</a:t>
          </a:r>
          <a:endParaRPr lang="en-US" sz="1800" dirty="0"/>
        </a:p>
      </dgm:t>
    </dgm:pt>
    <dgm:pt modelId="{B8701569-78DD-4B8E-92FB-1F4BC42AE306}" type="parTrans" cxnId="{94246097-9302-44C7-8505-C76998C0A454}">
      <dgm:prSet/>
      <dgm:spPr/>
      <dgm:t>
        <a:bodyPr/>
        <a:lstStyle/>
        <a:p>
          <a:endParaRPr lang="en-US"/>
        </a:p>
      </dgm:t>
    </dgm:pt>
    <dgm:pt modelId="{6CFF6DE8-A96E-4AED-A4BD-7021F57E1A9D}" type="sibTrans" cxnId="{94246097-9302-44C7-8505-C76998C0A454}">
      <dgm:prSet/>
      <dgm:spPr/>
      <dgm:t>
        <a:bodyPr/>
        <a:lstStyle/>
        <a:p>
          <a:endParaRPr lang="en-US" sz="1800"/>
        </a:p>
      </dgm:t>
    </dgm:pt>
    <dgm:pt modelId="{88F775E6-B569-4D88-8BFC-0CF988943E9B}" type="pres">
      <dgm:prSet presAssocID="{9D331170-C7C4-47A1-AFD1-0DFBEB6007D7}" presName="Name0" presStyleCnt="0">
        <dgm:presLayoutVars>
          <dgm:dir/>
          <dgm:resizeHandles/>
        </dgm:presLayoutVars>
      </dgm:prSet>
      <dgm:spPr/>
    </dgm:pt>
    <dgm:pt modelId="{991EA381-D680-4844-AA0D-0525A4CE8F4C}" type="pres">
      <dgm:prSet presAssocID="{DF3D0D45-BAEA-4FB2-BBF2-7F228B96BBEA}" presName="compNode" presStyleCnt="0"/>
      <dgm:spPr/>
    </dgm:pt>
    <dgm:pt modelId="{67D28EA4-BAA8-4E69-A300-7915BA0A878E}" type="pres">
      <dgm:prSet presAssocID="{DF3D0D45-BAEA-4FB2-BBF2-7F228B96BBEA}" presName="dummyConnPt" presStyleCnt="0"/>
      <dgm:spPr/>
    </dgm:pt>
    <dgm:pt modelId="{744674BE-2D92-411B-9229-5A7011B816BC}" type="pres">
      <dgm:prSet presAssocID="{DF3D0D45-BAEA-4FB2-BBF2-7F228B96BBEA}" presName="node" presStyleLbl="node1" presStyleIdx="0" presStyleCnt="8">
        <dgm:presLayoutVars>
          <dgm:bulletEnabled val="1"/>
        </dgm:presLayoutVars>
      </dgm:prSet>
      <dgm:spPr/>
    </dgm:pt>
    <dgm:pt modelId="{64536FEC-8498-48EB-B141-5DDF9E75BBF5}" type="pres">
      <dgm:prSet presAssocID="{342FE0E5-010E-400A-8C09-7CB18D258892}" presName="sibTrans" presStyleLbl="bgSibTrans2D1" presStyleIdx="0" presStyleCnt="7"/>
      <dgm:spPr/>
    </dgm:pt>
    <dgm:pt modelId="{578BDEE2-3B31-4372-9035-C60A310217E2}" type="pres">
      <dgm:prSet presAssocID="{1CCFAC2C-FC18-4422-9AC4-8C5509FE470D}" presName="compNode" presStyleCnt="0"/>
      <dgm:spPr/>
    </dgm:pt>
    <dgm:pt modelId="{495102C2-5CE0-49B0-B407-177F8B5B0B1A}" type="pres">
      <dgm:prSet presAssocID="{1CCFAC2C-FC18-4422-9AC4-8C5509FE470D}" presName="dummyConnPt" presStyleCnt="0"/>
      <dgm:spPr/>
    </dgm:pt>
    <dgm:pt modelId="{5A14FB0B-BDB1-44BE-8681-5CA8AF71D2B9}" type="pres">
      <dgm:prSet presAssocID="{1CCFAC2C-FC18-4422-9AC4-8C5509FE470D}" presName="node" presStyleLbl="node1" presStyleIdx="1" presStyleCnt="8">
        <dgm:presLayoutVars>
          <dgm:bulletEnabled val="1"/>
        </dgm:presLayoutVars>
      </dgm:prSet>
      <dgm:spPr/>
    </dgm:pt>
    <dgm:pt modelId="{BDCCDBFD-D1C9-4213-9095-3607E962DC1C}" type="pres">
      <dgm:prSet presAssocID="{A400B507-F113-4826-8552-8866332CB067}" presName="sibTrans" presStyleLbl="bgSibTrans2D1" presStyleIdx="1" presStyleCnt="7"/>
      <dgm:spPr/>
    </dgm:pt>
    <dgm:pt modelId="{AFF2DD31-3AC9-4E99-B99C-933541B437C1}" type="pres">
      <dgm:prSet presAssocID="{58C67068-6D03-4ABB-B767-43DCA1DA29CB}" presName="compNode" presStyleCnt="0"/>
      <dgm:spPr/>
    </dgm:pt>
    <dgm:pt modelId="{E8B011E8-1C78-4D02-ACB3-D6796F47847F}" type="pres">
      <dgm:prSet presAssocID="{58C67068-6D03-4ABB-B767-43DCA1DA29CB}" presName="dummyConnPt" presStyleCnt="0"/>
      <dgm:spPr/>
    </dgm:pt>
    <dgm:pt modelId="{E6A2BE1E-E729-49F3-8F5C-150248319020}" type="pres">
      <dgm:prSet presAssocID="{58C67068-6D03-4ABB-B767-43DCA1DA29CB}" presName="node" presStyleLbl="node1" presStyleIdx="2" presStyleCnt="8">
        <dgm:presLayoutVars>
          <dgm:bulletEnabled val="1"/>
        </dgm:presLayoutVars>
      </dgm:prSet>
      <dgm:spPr/>
    </dgm:pt>
    <dgm:pt modelId="{D3A66248-FEE8-45E4-901D-40651F6EA444}" type="pres">
      <dgm:prSet presAssocID="{486B5A22-F405-4458-B596-68CE7F31027C}" presName="sibTrans" presStyleLbl="bgSibTrans2D1" presStyleIdx="2" presStyleCnt="7"/>
      <dgm:spPr/>
    </dgm:pt>
    <dgm:pt modelId="{0B4B1CDD-0E78-4C41-B6F2-B1EC6DF89CE3}" type="pres">
      <dgm:prSet presAssocID="{C8A2AA20-E0EF-40B4-AAE0-6CB5F09D025F}" presName="compNode" presStyleCnt="0"/>
      <dgm:spPr/>
    </dgm:pt>
    <dgm:pt modelId="{C891B76D-E258-4142-9DC7-9F95D46F7903}" type="pres">
      <dgm:prSet presAssocID="{C8A2AA20-E0EF-40B4-AAE0-6CB5F09D025F}" presName="dummyConnPt" presStyleCnt="0"/>
      <dgm:spPr/>
    </dgm:pt>
    <dgm:pt modelId="{8C60002B-5275-4AD6-BE80-F33F00AF5D35}" type="pres">
      <dgm:prSet presAssocID="{C8A2AA20-E0EF-40B4-AAE0-6CB5F09D025F}" presName="node" presStyleLbl="node1" presStyleIdx="3" presStyleCnt="8">
        <dgm:presLayoutVars>
          <dgm:bulletEnabled val="1"/>
        </dgm:presLayoutVars>
      </dgm:prSet>
      <dgm:spPr/>
    </dgm:pt>
    <dgm:pt modelId="{05EB6970-2996-4F80-A2DA-835FFA2BF8DF}" type="pres">
      <dgm:prSet presAssocID="{C5A49044-97F1-4FC7-A5FD-CB9F2CA068F9}" presName="sibTrans" presStyleLbl="bgSibTrans2D1" presStyleIdx="3" presStyleCnt="7"/>
      <dgm:spPr/>
    </dgm:pt>
    <dgm:pt modelId="{B2B848A2-29FB-4810-A80C-561AA19D7F73}" type="pres">
      <dgm:prSet presAssocID="{A9A04711-C446-472D-BEC6-E5BD610BD6F4}" presName="compNode" presStyleCnt="0"/>
      <dgm:spPr/>
    </dgm:pt>
    <dgm:pt modelId="{F0F64FAF-7601-4D19-A8C9-E72B079A6388}" type="pres">
      <dgm:prSet presAssocID="{A9A04711-C446-472D-BEC6-E5BD610BD6F4}" presName="dummyConnPt" presStyleCnt="0"/>
      <dgm:spPr/>
    </dgm:pt>
    <dgm:pt modelId="{81ADAFAB-02C5-4E9B-BEE8-A1881CDA7F0F}" type="pres">
      <dgm:prSet presAssocID="{A9A04711-C446-472D-BEC6-E5BD610BD6F4}" presName="node" presStyleLbl="node1" presStyleIdx="4" presStyleCnt="8">
        <dgm:presLayoutVars>
          <dgm:bulletEnabled val="1"/>
        </dgm:presLayoutVars>
      </dgm:prSet>
      <dgm:spPr/>
    </dgm:pt>
    <dgm:pt modelId="{2C23F391-6FEA-4218-A39D-1A7E076D4AD8}" type="pres">
      <dgm:prSet presAssocID="{18B97D24-211D-4393-98CB-B52DDFBC8C02}" presName="sibTrans" presStyleLbl="bgSibTrans2D1" presStyleIdx="4" presStyleCnt="7"/>
      <dgm:spPr/>
    </dgm:pt>
    <dgm:pt modelId="{62BA2E27-6BA9-4105-8C3A-C7019EFC74DE}" type="pres">
      <dgm:prSet presAssocID="{12334C96-9FD7-4864-929B-691BCCF48FE5}" presName="compNode" presStyleCnt="0"/>
      <dgm:spPr/>
    </dgm:pt>
    <dgm:pt modelId="{5A3333FD-FD71-40A6-8618-4EDD2DDF70B7}" type="pres">
      <dgm:prSet presAssocID="{12334C96-9FD7-4864-929B-691BCCF48FE5}" presName="dummyConnPt" presStyleCnt="0"/>
      <dgm:spPr/>
    </dgm:pt>
    <dgm:pt modelId="{E0E7D51F-B5D6-4DEE-9B36-31D980C74F90}" type="pres">
      <dgm:prSet presAssocID="{12334C96-9FD7-4864-929B-691BCCF48FE5}" presName="node" presStyleLbl="node1" presStyleIdx="5" presStyleCnt="8">
        <dgm:presLayoutVars>
          <dgm:bulletEnabled val="1"/>
        </dgm:presLayoutVars>
      </dgm:prSet>
      <dgm:spPr/>
    </dgm:pt>
    <dgm:pt modelId="{395DD5FB-4FE6-440A-B0AE-EF55E24F6373}" type="pres">
      <dgm:prSet presAssocID="{A4741D0D-E4FE-4B49-A8F3-7B2B126D1A57}" presName="sibTrans" presStyleLbl="bgSibTrans2D1" presStyleIdx="5" presStyleCnt="7"/>
      <dgm:spPr/>
    </dgm:pt>
    <dgm:pt modelId="{E6F6E9E2-2732-4AC7-9DB4-FDC14CDD8BE1}" type="pres">
      <dgm:prSet presAssocID="{9A0F6A0B-589A-4102-AA49-BC25EC98226D}" presName="compNode" presStyleCnt="0"/>
      <dgm:spPr/>
    </dgm:pt>
    <dgm:pt modelId="{574DF0E3-4935-4643-BD42-E181852D48B3}" type="pres">
      <dgm:prSet presAssocID="{9A0F6A0B-589A-4102-AA49-BC25EC98226D}" presName="dummyConnPt" presStyleCnt="0"/>
      <dgm:spPr/>
    </dgm:pt>
    <dgm:pt modelId="{2FBBBA70-34F1-468F-9CD3-BBFA5D38CCC9}" type="pres">
      <dgm:prSet presAssocID="{9A0F6A0B-589A-4102-AA49-BC25EC98226D}" presName="node" presStyleLbl="node1" presStyleIdx="6" presStyleCnt="8">
        <dgm:presLayoutVars>
          <dgm:bulletEnabled val="1"/>
        </dgm:presLayoutVars>
      </dgm:prSet>
      <dgm:spPr/>
    </dgm:pt>
    <dgm:pt modelId="{0F95E6D5-10C4-4909-8D0D-199A523B600D}" type="pres">
      <dgm:prSet presAssocID="{6CFF6DE8-A96E-4AED-A4BD-7021F57E1A9D}" presName="sibTrans" presStyleLbl="bgSibTrans2D1" presStyleIdx="6" presStyleCnt="7"/>
      <dgm:spPr/>
    </dgm:pt>
    <dgm:pt modelId="{95AF1BA2-DC9E-47CF-9024-0439488D0ED2}" type="pres">
      <dgm:prSet presAssocID="{3818DB0E-3C07-40FC-A741-E0F465073BF6}" presName="compNode" presStyleCnt="0"/>
      <dgm:spPr/>
    </dgm:pt>
    <dgm:pt modelId="{EDD22597-7B8B-4BB8-93F3-89601A44DE74}" type="pres">
      <dgm:prSet presAssocID="{3818DB0E-3C07-40FC-A741-E0F465073BF6}" presName="dummyConnPt" presStyleCnt="0"/>
      <dgm:spPr/>
    </dgm:pt>
    <dgm:pt modelId="{F856FC96-8F3A-498F-9E50-1886754F9436}" type="pres">
      <dgm:prSet presAssocID="{3818DB0E-3C07-40FC-A741-E0F465073BF6}" presName="node" presStyleLbl="node1" presStyleIdx="7" presStyleCnt="8">
        <dgm:presLayoutVars>
          <dgm:bulletEnabled val="1"/>
        </dgm:presLayoutVars>
      </dgm:prSet>
      <dgm:spPr/>
    </dgm:pt>
  </dgm:ptLst>
  <dgm:cxnLst>
    <dgm:cxn modelId="{72B86101-BF55-4B80-92D9-1CB0D83AB3ED}" srcId="{9D331170-C7C4-47A1-AFD1-0DFBEB6007D7}" destId="{3818DB0E-3C07-40FC-A741-E0F465073BF6}" srcOrd="7" destOrd="0" parTransId="{A14AAFF8-AD8C-4496-B023-E76D9B3F3644}" sibTransId="{87D8940D-81D1-4FBD-AA26-7A7E111F597F}"/>
    <dgm:cxn modelId="{2638C708-7022-4693-9FAD-65659FF1254B}" type="presOf" srcId="{C5A49044-97F1-4FC7-A5FD-CB9F2CA068F9}" destId="{05EB6970-2996-4F80-A2DA-835FFA2BF8DF}" srcOrd="0" destOrd="0" presId="urn:microsoft.com/office/officeart/2005/8/layout/bProcess4"/>
    <dgm:cxn modelId="{780C0009-6499-4028-84B8-73FC648B192F}" srcId="{9D331170-C7C4-47A1-AFD1-0DFBEB6007D7}" destId="{C8A2AA20-E0EF-40B4-AAE0-6CB5F09D025F}" srcOrd="3" destOrd="0" parTransId="{B53A67C1-A014-4A9B-B84F-003B70EAE9B5}" sibTransId="{C5A49044-97F1-4FC7-A5FD-CB9F2CA068F9}"/>
    <dgm:cxn modelId="{E9EA9C0D-DF6C-48A7-A8D6-5EF144301139}" srcId="{9D331170-C7C4-47A1-AFD1-0DFBEB6007D7}" destId="{12334C96-9FD7-4864-929B-691BCCF48FE5}" srcOrd="5" destOrd="0" parTransId="{0917B8DF-DE8B-450D-80B1-850F22103BA5}" sibTransId="{A4741D0D-E4FE-4B49-A8F3-7B2B126D1A57}"/>
    <dgm:cxn modelId="{786C9F0E-A10D-487A-BA57-0D85ACFA835A}" type="presOf" srcId="{342FE0E5-010E-400A-8C09-7CB18D258892}" destId="{64536FEC-8498-48EB-B141-5DDF9E75BBF5}" srcOrd="0" destOrd="0" presId="urn:microsoft.com/office/officeart/2005/8/layout/bProcess4"/>
    <dgm:cxn modelId="{6A43C115-B29D-4DF0-87DA-A287B28EA0C0}" srcId="{9D331170-C7C4-47A1-AFD1-0DFBEB6007D7}" destId="{A9A04711-C446-472D-BEC6-E5BD610BD6F4}" srcOrd="4" destOrd="0" parTransId="{4AB5AD5F-FF12-45FA-9DD8-BC282556C18A}" sibTransId="{18B97D24-211D-4393-98CB-B52DDFBC8C02}"/>
    <dgm:cxn modelId="{9F65812C-818C-4578-9914-5AF6F7F950A5}" type="presOf" srcId="{486B5A22-F405-4458-B596-68CE7F31027C}" destId="{D3A66248-FEE8-45E4-901D-40651F6EA444}" srcOrd="0" destOrd="0" presId="urn:microsoft.com/office/officeart/2005/8/layout/bProcess4"/>
    <dgm:cxn modelId="{15DB2F2E-1C9B-4395-8BC2-3542970B74D6}" type="presOf" srcId="{58C67068-6D03-4ABB-B767-43DCA1DA29CB}" destId="{E6A2BE1E-E729-49F3-8F5C-150248319020}" srcOrd="0" destOrd="0" presId="urn:microsoft.com/office/officeart/2005/8/layout/bProcess4"/>
    <dgm:cxn modelId="{92A0CD31-F157-44BD-843D-9E5E3667DC24}" srcId="{9D331170-C7C4-47A1-AFD1-0DFBEB6007D7}" destId="{1CCFAC2C-FC18-4422-9AC4-8C5509FE470D}" srcOrd="1" destOrd="0" parTransId="{D19C778A-D1CA-440F-939C-CE3324D87E2F}" sibTransId="{A400B507-F113-4826-8552-8866332CB067}"/>
    <dgm:cxn modelId="{4422F15F-186C-41C2-9987-DA4F8640CFC2}" type="presOf" srcId="{9D331170-C7C4-47A1-AFD1-0DFBEB6007D7}" destId="{88F775E6-B569-4D88-8BFC-0CF988943E9B}" srcOrd="0" destOrd="0" presId="urn:microsoft.com/office/officeart/2005/8/layout/bProcess4"/>
    <dgm:cxn modelId="{97C92349-7055-4E8C-8F74-86F1351D01BE}" type="presOf" srcId="{C8A2AA20-E0EF-40B4-AAE0-6CB5F09D025F}" destId="{8C60002B-5275-4AD6-BE80-F33F00AF5D35}" srcOrd="0" destOrd="0" presId="urn:microsoft.com/office/officeart/2005/8/layout/bProcess4"/>
    <dgm:cxn modelId="{F2F76855-7AB1-41EC-8DD5-C700019CBC8F}" type="presOf" srcId="{9A0F6A0B-589A-4102-AA49-BC25EC98226D}" destId="{2FBBBA70-34F1-468F-9CD3-BBFA5D38CCC9}" srcOrd="0" destOrd="0" presId="urn:microsoft.com/office/officeart/2005/8/layout/bProcess4"/>
    <dgm:cxn modelId="{72D6E277-2A04-43EE-BBAA-D19021D896E2}" type="presOf" srcId="{1CCFAC2C-FC18-4422-9AC4-8C5509FE470D}" destId="{5A14FB0B-BDB1-44BE-8681-5CA8AF71D2B9}" srcOrd="0" destOrd="0" presId="urn:microsoft.com/office/officeart/2005/8/layout/bProcess4"/>
    <dgm:cxn modelId="{2FDBC78E-AE07-420D-B81F-AC34F577B83E}" srcId="{9D331170-C7C4-47A1-AFD1-0DFBEB6007D7}" destId="{DF3D0D45-BAEA-4FB2-BBF2-7F228B96BBEA}" srcOrd="0" destOrd="0" parTransId="{0CBCCCDC-2732-4D3A-B50B-8BD217FDC3B2}" sibTransId="{342FE0E5-010E-400A-8C09-7CB18D258892}"/>
    <dgm:cxn modelId="{D1A87890-F7A9-4072-B382-E8171967A0AE}" type="presOf" srcId="{A4741D0D-E4FE-4B49-A8F3-7B2B126D1A57}" destId="{395DD5FB-4FE6-440A-B0AE-EF55E24F6373}" srcOrd="0" destOrd="0" presId="urn:microsoft.com/office/officeart/2005/8/layout/bProcess4"/>
    <dgm:cxn modelId="{94246097-9302-44C7-8505-C76998C0A454}" srcId="{9D331170-C7C4-47A1-AFD1-0DFBEB6007D7}" destId="{9A0F6A0B-589A-4102-AA49-BC25EC98226D}" srcOrd="6" destOrd="0" parTransId="{B8701569-78DD-4B8E-92FB-1F4BC42AE306}" sibTransId="{6CFF6DE8-A96E-4AED-A4BD-7021F57E1A9D}"/>
    <dgm:cxn modelId="{CD54429B-9183-4B59-81EA-439EB582B3B7}" type="presOf" srcId="{3818DB0E-3C07-40FC-A741-E0F465073BF6}" destId="{F856FC96-8F3A-498F-9E50-1886754F9436}" srcOrd="0" destOrd="0" presId="urn:microsoft.com/office/officeart/2005/8/layout/bProcess4"/>
    <dgm:cxn modelId="{0A7ED6A6-BA2B-4907-8AA6-93439A192E58}" type="presOf" srcId="{A9A04711-C446-472D-BEC6-E5BD610BD6F4}" destId="{81ADAFAB-02C5-4E9B-BEE8-A1881CDA7F0F}" srcOrd="0" destOrd="0" presId="urn:microsoft.com/office/officeart/2005/8/layout/bProcess4"/>
    <dgm:cxn modelId="{FC1896AA-0397-4EA9-B4D5-768C44FE14DD}" type="presOf" srcId="{DF3D0D45-BAEA-4FB2-BBF2-7F228B96BBEA}" destId="{744674BE-2D92-411B-9229-5A7011B816BC}" srcOrd="0" destOrd="0" presId="urn:microsoft.com/office/officeart/2005/8/layout/bProcess4"/>
    <dgm:cxn modelId="{428E9CC1-DF4C-4A06-9704-11C56DB93C8C}" type="presOf" srcId="{18B97D24-211D-4393-98CB-B52DDFBC8C02}" destId="{2C23F391-6FEA-4218-A39D-1A7E076D4AD8}" srcOrd="0" destOrd="0" presId="urn:microsoft.com/office/officeart/2005/8/layout/bProcess4"/>
    <dgm:cxn modelId="{4965F4CF-F276-49C7-864D-9100FA522D90}" type="presOf" srcId="{A400B507-F113-4826-8552-8866332CB067}" destId="{BDCCDBFD-D1C9-4213-9095-3607E962DC1C}" srcOrd="0" destOrd="0" presId="urn:microsoft.com/office/officeart/2005/8/layout/bProcess4"/>
    <dgm:cxn modelId="{E03182DE-C52D-47A2-877C-381A038BEA42}" type="presOf" srcId="{12334C96-9FD7-4864-929B-691BCCF48FE5}" destId="{E0E7D51F-B5D6-4DEE-9B36-31D980C74F90}" srcOrd="0" destOrd="0" presId="urn:microsoft.com/office/officeart/2005/8/layout/bProcess4"/>
    <dgm:cxn modelId="{CD2CC5F1-A876-4838-82DB-E5A028CD3D3A}" srcId="{9D331170-C7C4-47A1-AFD1-0DFBEB6007D7}" destId="{58C67068-6D03-4ABB-B767-43DCA1DA29CB}" srcOrd="2" destOrd="0" parTransId="{6C51979A-9139-45A8-96A7-993CE844B326}" sibTransId="{486B5A22-F405-4458-B596-68CE7F31027C}"/>
    <dgm:cxn modelId="{E46262F7-AA1A-4B70-9175-C2C21CBDEE1A}" type="presOf" srcId="{6CFF6DE8-A96E-4AED-A4BD-7021F57E1A9D}" destId="{0F95E6D5-10C4-4909-8D0D-199A523B600D}" srcOrd="0" destOrd="0" presId="urn:microsoft.com/office/officeart/2005/8/layout/bProcess4"/>
    <dgm:cxn modelId="{43C2C6E2-87BA-4181-889C-98F6E398FDBE}" type="presParOf" srcId="{88F775E6-B569-4D88-8BFC-0CF988943E9B}" destId="{991EA381-D680-4844-AA0D-0525A4CE8F4C}" srcOrd="0" destOrd="0" presId="urn:microsoft.com/office/officeart/2005/8/layout/bProcess4"/>
    <dgm:cxn modelId="{D765DAD0-B5F7-4DC9-8725-535B8B013CA0}" type="presParOf" srcId="{991EA381-D680-4844-AA0D-0525A4CE8F4C}" destId="{67D28EA4-BAA8-4E69-A300-7915BA0A878E}" srcOrd="0" destOrd="0" presId="urn:microsoft.com/office/officeart/2005/8/layout/bProcess4"/>
    <dgm:cxn modelId="{9159B7D8-BA46-4ACF-BB73-0A7490A77B3B}" type="presParOf" srcId="{991EA381-D680-4844-AA0D-0525A4CE8F4C}" destId="{744674BE-2D92-411B-9229-5A7011B816BC}" srcOrd="1" destOrd="0" presId="urn:microsoft.com/office/officeart/2005/8/layout/bProcess4"/>
    <dgm:cxn modelId="{1D09B9CD-29C7-4D2E-B1E7-DD25132180B4}" type="presParOf" srcId="{88F775E6-B569-4D88-8BFC-0CF988943E9B}" destId="{64536FEC-8498-48EB-B141-5DDF9E75BBF5}" srcOrd="1" destOrd="0" presId="urn:microsoft.com/office/officeart/2005/8/layout/bProcess4"/>
    <dgm:cxn modelId="{721AC228-86A9-4D61-9C0D-37324106655C}" type="presParOf" srcId="{88F775E6-B569-4D88-8BFC-0CF988943E9B}" destId="{578BDEE2-3B31-4372-9035-C60A310217E2}" srcOrd="2" destOrd="0" presId="urn:microsoft.com/office/officeart/2005/8/layout/bProcess4"/>
    <dgm:cxn modelId="{765E87F6-D74F-4044-A724-89EDE38D2C5E}" type="presParOf" srcId="{578BDEE2-3B31-4372-9035-C60A310217E2}" destId="{495102C2-5CE0-49B0-B407-177F8B5B0B1A}" srcOrd="0" destOrd="0" presId="urn:microsoft.com/office/officeart/2005/8/layout/bProcess4"/>
    <dgm:cxn modelId="{A794039C-F981-4232-9D1D-985BF67B1E25}" type="presParOf" srcId="{578BDEE2-3B31-4372-9035-C60A310217E2}" destId="{5A14FB0B-BDB1-44BE-8681-5CA8AF71D2B9}" srcOrd="1" destOrd="0" presId="urn:microsoft.com/office/officeart/2005/8/layout/bProcess4"/>
    <dgm:cxn modelId="{7D24BC90-84DF-40F1-9E3D-A65E2AFD2D4D}" type="presParOf" srcId="{88F775E6-B569-4D88-8BFC-0CF988943E9B}" destId="{BDCCDBFD-D1C9-4213-9095-3607E962DC1C}" srcOrd="3" destOrd="0" presId="urn:microsoft.com/office/officeart/2005/8/layout/bProcess4"/>
    <dgm:cxn modelId="{505C315A-3D07-41DE-9F64-C4A25D5A16C2}" type="presParOf" srcId="{88F775E6-B569-4D88-8BFC-0CF988943E9B}" destId="{AFF2DD31-3AC9-4E99-B99C-933541B437C1}" srcOrd="4" destOrd="0" presId="urn:microsoft.com/office/officeart/2005/8/layout/bProcess4"/>
    <dgm:cxn modelId="{5E16918A-AF3C-4FF1-A52E-321F89C7933F}" type="presParOf" srcId="{AFF2DD31-3AC9-4E99-B99C-933541B437C1}" destId="{E8B011E8-1C78-4D02-ACB3-D6796F47847F}" srcOrd="0" destOrd="0" presId="urn:microsoft.com/office/officeart/2005/8/layout/bProcess4"/>
    <dgm:cxn modelId="{D43C736A-7249-405B-856E-3C4DCE79276D}" type="presParOf" srcId="{AFF2DD31-3AC9-4E99-B99C-933541B437C1}" destId="{E6A2BE1E-E729-49F3-8F5C-150248319020}" srcOrd="1" destOrd="0" presId="urn:microsoft.com/office/officeart/2005/8/layout/bProcess4"/>
    <dgm:cxn modelId="{7D6435A6-14DF-4FEF-9658-0BF870319E54}" type="presParOf" srcId="{88F775E6-B569-4D88-8BFC-0CF988943E9B}" destId="{D3A66248-FEE8-45E4-901D-40651F6EA444}" srcOrd="5" destOrd="0" presId="urn:microsoft.com/office/officeart/2005/8/layout/bProcess4"/>
    <dgm:cxn modelId="{437645E5-4DE9-4051-862B-D33546885530}" type="presParOf" srcId="{88F775E6-B569-4D88-8BFC-0CF988943E9B}" destId="{0B4B1CDD-0E78-4C41-B6F2-B1EC6DF89CE3}" srcOrd="6" destOrd="0" presId="urn:microsoft.com/office/officeart/2005/8/layout/bProcess4"/>
    <dgm:cxn modelId="{676DEA56-7DE6-4325-9130-086ECE6B8B09}" type="presParOf" srcId="{0B4B1CDD-0E78-4C41-B6F2-B1EC6DF89CE3}" destId="{C891B76D-E258-4142-9DC7-9F95D46F7903}" srcOrd="0" destOrd="0" presId="urn:microsoft.com/office/officeart/2005/8/layout/bProcess4"/>
    <dgm:cxn modelId="{B98705BD-4CBF-450F-A827-3F224EFDCCA8}" type="presParOf" srcId="{0B4B1CDD-0E78-4C41-B6F2-B1EC6DF89CE3}" destId="{8C60002B-5275-4AD6-BE80-F33F00AF5D35}" srcOrd="1" destOrd="0" presId="urn:microsoft.com/office/officeart/2005/8/layout/bProcess4"/>
    <dgm:cxn modelId="{39FFE387-1A82-4849-9760-254E184CCEB5}" type="presParOf" srcId="{88F775E6-B569-4D88-8BFC-0CF988943E9B}" destId="{05EB6970-2996-4F80-A2DA-835FFA2BF8DF}" srcOrd="7" destOrd="0" presId="urn:microsoft.com/office/officeart/2005/8/layout/bProcess4"/>
    <dgm:cxn modelId="{A34290BB-EE60-45BB-A67C-BD47C0E9E487}" type="presParOf" srcId="{88F775E6-B569-4D88-8BFC-0CF988943E9B}" destId="{B2B848A2-29FB-4810-A80C-561AA19D7F73}" srcOrd="8" destOrd="0" presId="urn:microsoft.com/office/officeart/2005/8/layout/bProcess4"/>
    <dgm:cxn modelId="{68F160B5-379E-467D-AF90-77F395D97BF1}" type="presParOf" srcId="{B2B848A2-29FB-4810-A80C-561AA19D7F73}" destId="{F0F64FAF-7601-4D19-A8C9-E72B079A6388}" srcOrd="0" destOrd="0" presId="urn:microsoft.com/office/officeart/2005/8/layout/bProcess4"/>
    <dgm:cxn modelId="{ECD517BD-6211-4A31-884F-E66D5ADDAF04}" type="presParOf" srcId="{B2B848A2-29FB-4810-A80C-561AA19D7F73}" destId="{81ADAFAB-02C5-4E9B-BEE8-A1881CDA7F0F}" srcOrd="1" destOrd="0" presId="urn:microsoft.com/office/officeart/2005/8/layout/bProcess4"/>
    <dgm:cxn modelId="{A5FC8069-B022-4866-B69D-220D4DF4DEAC}" type="presParOf" srcId="{88F775E6-B569-4D88-8BFC-0CF988943E9B}" destId="{2C23F391-6FEA-4218-A39D-1A7E076D4AD8}" srcOrd="9" destOrd="0" presId="urn:microsoft.com/office/officeart/2005/8/layout/bProcess4"/>
    <dgm:cxn modelId="{C62712DA-6A71-4CB2-9035-5DA29E8FF138}" type="presParOf" srcId="{88F775E6-B569-4D88-8BFC-0CF988943E9B}" destId="{62BA2E27-6BA9-4105-8C3A-C7019EFC74DE}" srcOrd="10" destOrd="0" presId="urn:microsoft.com/office/officeart/2005/8/layout/bProcess4"/>
    <dgm:cxn modelId="{DF0794B8-D63F-4F33-A6F0-2AA68136E868}" type="presParOf" srcId="{62BA2E27-6BA9-4105-8C3A-C7019EFC74DE}" destId="{5A3333FD-FD71-40A6-8618-4EDD2DDF70B7}" srcOrd="0" destOrd="0" presId="urn:microsoft.com/office/officeart/2005/8/layout/bProcess4"/>
    <dgm:cxn modelId="{03A069B1-56E5-44A1-8EFD-23D2B7BA6C87}" type="presParOf" srcId="{62BA2E27-6BA9-4105-8C3A-C7019EFC74DE}" destId="{E0E7D51F-B5D6-4DEE-9B36-31D980C74F90}" srcOrd="1" destOrd="0" presId="urn:microsoft.com/office/officeart/2005/8/layout/bProcess4"/>
    <dgm:cxn modelId="{B7B8D1E1-D7E7-4327-B45D-77783A4D05E7}" type="presParOf" srcId="{88F775E6-B569-4D88-8BFC-0CF988943E9B}" destId="{395DD5FB-4FE6-440A-B0AE-EF55E24F6373}" srcOrd="11" destOrd="0" presId="urn:microsoft.com/office/officeart/2005/8/layout/bProcess4"/>
    <dgm:cxn modelId="{42D3EDEB-9F67-4A4C-833A-5B2B55EA80B0}" type="presParOf" srcId="{88F775E6-B569-4D88-8BFC-0CF988943E9B}" destId="{E6F6E9E2-2732-4AC7-9DB4-FDC14CDD8BE1}" srcOrd="12" destOrd="0" presId="urn:microsoft.com/office/officeart/2005/8/layout/bProcess4"/>
    <dgm:cxn modelId="{BD9C91AA-05B5-4D88-AC4F-2019B18F1678}" type="presParOf" srcId="{E6F6E9E2-2732-4AC7-9DB4-FDC14CDD8BE1}" destId="{574DF0E3-4935-4643-BD42-E181852D48B3}" srcOrd="0" destOrd="0" presId="urn:microsoft.com/office/officeart/2005/8/layout/bProcess4"/>
    <dgm:cxn modelId="{7A3F3E9F-26D0-43FA-B284-6DD72588E78C}" type="presParOf" srcId="{E6F6E9E2-2732-4AC7-9DB4-FDC14CDD8BE1}" destId="{2FBBBA70-34F1-468F-9CD3-BBFA5D38CCC9}" srcOrd="1" destOrd="0" presId="urn:microsoft.com/office/officeart/2005/8/layout/bProcess4"/>
    <dgm:cxn modelId="{FF941B44-25EB-45A3-8ECF-F00FFA63BC5E}" type="presParOf" srcId="{88F775E6-B569-4D88-8BFC-0CF988943E9B}" destId="{0F95E6D5-10C4-4909-8D0D-199A523B600D}" srcOrd="13" destOrd="0" presId="urn:microsoft.com/office/officeart/2005/8/layout/bProcess4"/>
    <dgm:cxn modelId="{FF6C7813-45E4-46BE-BEBE-1F720C03D2A5}" type="presParOf" srcId="{88F775E6-B569-4D88-8BFC-0CF988943E9B}" destId="{95AF1BA2-DC9E-47CF-9024-0439488D0ED2}" srcOrd="14" destOrd="0" presId="urn:microsoft.com/office/officeart/2005/8/layout/bProcess4"/>
    <dgm:cxn modelId="{66C887BA-DAAF-4F7F-8E5D-FC844377B8B4}" type="presParOf" srcId="{95AF1BA2-DC9E-47CF-9024-0439488D0ED2}" destId="{EDD22597-7B8B-4BB8-93F3-89601A44DE74}" srcOrd="0" destOrd="0" presId="urn:microsoft.com/office/officeart/2005/8/layout/bProcess4"/>
    <dgm:cxn modelId="{D2677EC5-422B-43B3-8B9C-8C59A0FAA0F9}" type="presParOf" srcId="{95AF1BA2-DC9E-47CF-9024-0439488D0ED2}" destId="{F856FC96-8F3A-498F-9E50-1886754F9436}" srcOrd="1" destOrd="0" presId="urn:microsoft.com/office/officeart/2005/8/layout/bProcess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36FEC-8498-48EB-B141-5DDF9E75BBF5}">
      <dsp:nvSpPr>
        <dsp:cNvPr id="0" name=""/>
        <dsp:cNvSpPr/>
      </dsp:nvSpPr>
      <dsp:spPr>
        <a:xfrm rot="5400000">
          <a:off x="690566" y="1092181"/>
          <a:ext cx="1706429" cy="20570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674BE-2D92-411B-9229-5A7011B816BC}">
      <dsp:nvSpPr>
        <dsp:cNvPr id="0" name=""/>
        <dsp:cNvSpPr/>
      </dsp:nvSpPr>
      <dsp:spPr>
        <a:xfrm>
          <a:off x="1082743" y="2587"/>
          <a:ext cx="2285657" cy="1371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Đặt</a:t>
          </a:r>
          <a:r>
            <a:rPr lang="en-US" sz="1800" kern="1200" dirty="0"/>
            <a:t> chân CCP1 làm </a:t>
          </a:r>
          <a:r>
            <a:rPr lang="en-US" sz="1800" kern="1200" dirty="0" err="1"/>
            <a:t>đầu</a:t>
          </a:r>
          <a:r>
            <a:rPr lang="en-US" sz="1800" kern="1200" dirty="0"/>
            <a:t> ra.</a:t>
          </a:r>
        </a:p>
      </dsp:txBody>
      <dsp:txXfrm>
        <a:off x="1122910" y="42754"/>
        <a:ext cx="2205323" cy="1291060"/>
      </dsp:txXfrm>
    </dsp:sp>
    <dsp:sp modelId="{BDCCDBFD-D1C9-4213-9095-3607E962DC1C}">
      <dsp:nvSpPr>
        <dsp:cNvPr id="0" name=""/>
        <dsp:cNvSpPr/>
      </dsp:nvSpPr>
      <dsp:spPr>
        <a:xfrm rot="5400000">
          <a:off x="690566" y="2806424"/>
          <a:ext cx="1706429" cy="20570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4FB0B-BDB1-44BE-8681-5CA8AF71D2B9}">
      <dsp:nvSpPr>
        <dsp:cNvPr id="0" name=""/>
        <dsp:cNvSpPr/>
      </dsp:nvSpPr>
      <dsp:spPr>
        <a:xfrm>
          <a:off x="1082743" y="1716830"/>
          <a:ext cx="2285657" cy="1371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Cấu</a:t>
          </a:r>
          <a:r>
            <a:rPr lang="en-US" sz="1800" kern="1200" dirty="0"/>
            <a:t> hình </a:t>
          </a:r>
          <a:r>
            <a:rPr lang="en-US" sz="1800" kern="1200" dirty="0" err="1"/>
            <a:t>thanh</a:t>
          </a:r>
          <a:r>
            <a:rPr lang="en-US" sz="1800" kern="1200" dirty="0"/>
            <a:t> </a:t>
          </a:r>
          <a:r>
            <a:rPr lang="en-US" sz="1800" kern="1200" dirty="0" err="1"/>
            <a:t>ghi</a:t>
          </a:r>
          <a:r>
            <a:rPr lang="en-US" sz="1800" kern="1200" dirty="0"/>
            <a:t> T1CON</a:t>
          </a:r>
        </a:p>
      </dsp:txBody>
      <dsp:txXfrm>
        <a:off x="1122910" y="1756997"/>
        <a:ext cx="2205323" cy="1291060"/>
      </dsp:txXfrm>
    </dsp:sp>
    <dsp:sp modelId="{D3A66248-FEE8-45E4-901D-40651F6EA444}">
      <dsp:nvSpPr>
        <dsp:cNvPr id="0" name=""/>
        <dsp:cNvSpPr/>
      </dsp:nvSpPr>
      <dsp:spPr>
        <a:xfrm>
          <a:off x="1547688" y="3663546"/>
          <a:ext cx="3032110" cy="20570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2BE1E-E729-49F3-8F5C-150248319020}">
      <dsp:nvSpPr>
        <dsp:cNvPr id="0" name=""/>
        <dsp:cNvSpPr/>
      </dsp:nvSpPr>
      <dsp:spPr>
        <a:xfrm>
          <a:off x="1082743" y="3431073"/>
          <a:ext cx="2285657" cy="1371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Cấu</a:t>
          </a:r>
          <a:r>
            <a:rPr lang="en-US" sz="1800" kern="1200" dirty="0"/>
            <a:t> hình </a:t>
          </a:r>
          <a:r>
            <a:rPr lang="en-US" sz="1800" kern="1200" dirty="0" err="1"/>
            <a:t>thanh</a:t>
          </a:r>
          <a:r>
            <a:rPr lang="en-US" sz="1800" kern="1200" dirty="0"/>
            <a:t> </a:t>
          </a:r>
          <a:r>
            <a:rPr lang="en-US" sz="1800" kern="1200" dirty="0" err="1"/>
            <a:t>ghi</a:t>
          </a:r>
          <a:r>
            <a:rPr lang="en-US" sz="1800" kern="1200" dirty="0"/>
            <a:t> CCP1CON </a:t>
          </a:r>
          <a:r>
            <a:rPr lang="en-US" sz="1800" kern="1200" dirty="0" err="1"/>
            <a:t>chế</a:t>
          </a:r>
          <a:r>
            <a:rPr lang="en-US" sz="1800" kern="1200" dirty="0"/>
            <a:t> </a:t>
          </a:r>
          <a:r>
            <a:rPr lang="en-US" sz="1800" kern="1200" dirty="0" err="1"/>
            <a:t>độ</a:t>
          </a:r>
          <a:r>
            <a:rPr lang="en-US" sz="1800" kern="1200" dirty="0"/>
            <a:t> so </a:t>
          </a:r>
          <a:r>
            <a:rPr lang="en-US" sz="1800" kern="1200" dirty="0" err="1"/>
            <a:t>sánh</a:t>
          </a:r>
          <a:r>
            <a:rPr lang="en-US" sz="1800" kern="1200" dirty="0"/>
            <a:t> </a:t>
          </a:r>
          <a:r>
            <a:rPr lang="en-US" sz="1800" kern="1200" dirty="0" err="1"/>
            <a:t>mong</a:t>
          </a:r>
          <a:r>
            <a:rPr lang="en-US" sz="1800" kern="1200" dirty="0"/>
            <a:t> muốn</a:t>
          </a:r>
        </a:p>
      </dsp:txBody>
      <dsp:txXfrm>
        <a:off x="1122910" y="3471240"/>
        <a:ext cx="2205323" cy="1291060"/>
      </dsp:txXfrm>
    </dsp:sp>
    <dsp:sp modelId="{05EB6970-2996-4F80-A2DA-835FFA2BF8DF}">
      <dsp:nvSpPr>
        <dsp:cNvPr id="0" name=""/>
        <dsp:cNvSpPr/>
      </dsp:nvSpPr>
      <dsp:spPr>
        <a:xfrm rot="16200000">
          <a:off x="3730491" y="2806424"/>
          <a:ext cx="1706429" cy="20570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0002B-5275-4AD6-BE80-F33F00AF5D35}">
      <dsp:nvSpPr>
        <dsp:cNvPr id="0" name=""/>
        <dsp:cNvSpPr/>
      </dsp:nvSpPr>
      <dsp:spPr>
        <a:xfrm>
          <a:off x="4122667" y="3431073"/>
          <a:ext cx="2285657" cy="1371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Nạp</a:t>
          </a:r>
          <a:r>
            <a:rPr lang="en-US" sz="1800" kern="1200" dirty="0"/>
            <a:t> </a:t>
          </a:r>
          <a:r>
            <a:rPr lang="en-US" sz="1800" kern="1200" dirty="0" err="1"/>
            <a:t>giá</a:t>
          </a:r>
          <a:r>
            <a:rPr lang="en-US" sz="1800" kern="1200" dirty="0"/>
            <a:t> </a:t>
          </a:r>
          <a:r>
            <a:rPr lang="en-US" sz="1800" kern="1200" dirty="0" err="1"/>
            <a:t>trị</a:t>
          </a:r>
          <a:r>
            <a:rPr lang="en-US" sz="1800" kern="1200" dirty="0"/>
            <a:t> </a:t>
          </a:r>
          <a:r>
            <a:rPr lang="en-US" sz="1800" kern="1200" dirty="0" err="1"/>
            <a:t>mong</a:t>
          </a:r>
          <a:r>
            <a:rPr lang="en-US" sz="1800" kern="1200" dirty="0"/>
            <a:t> muốn so </a:t>
          </a:r>
          <a:r>
            <a:rPr lang="en-US" sz="1800" kern="1200" dirty="0" err="1"/>
            <a:t>sánh</a:t>
          </a:r>
          <a:r>
            <a:rPr lang="en-US" sz="1800" kern="1200" dirty="0"/>
            <a:t> trong </a:t>
          </a:r>
          <a:r>
            <a:rPr lang="en-US" sz="1800" kern="1200" dirty="0" err="1"/>
            <a:t>cặp</a:t>
          </a:r>
          <a:r>
            <a:rPr lang="en-US" sz="1800" kern="1200" dirty="0"/>
            <a:t> </a:t>
          </a:r>
          <a:r>
            <a:rPr lang="en-US" sz="1800" kern="1200" dirty="0" err="1"/>
            <a:t>thanh</a:t>
          </a:r>
          <a:r>
            <a:rPr lang="en-US" sz="1800" kern="1200" dirty="0"/>
            <a:t> </a:t>
          </a:r>
          <a:r>
            <a:rPr lang="en-US" sz="1800" kern="1200" dirty="0" err="1"/>
            <a:t>ghi</a:t>
          </a:r>
          <a:r>
            <a:rPr lang="en-US" sz="1800" kern="1200" dirty="0"/>
            <a:t> CCPR1H: CCPR1L</a:t>
          </a:r>
        </a:p>
      </dsp:txBody>
      <dsp:txXfrm>
        <a:off x="4162834" y="3471240"/>
        <a:ext cx="2205323" cy="1291060"/>
      </dsp:txXfrm>
    </dsp:sp>
    <dsp:sp modelId="{2C23F391-6FEA-4218-A39D-1A7E076D4AD8}">
      <dsp:nvSpPr>
        <dsp:cNvPr id="0" name=""/>
        <dsp:cNvSpPr/>
      </dsp:nvSpPr>
      <dsp:spPr>
        <a:xfrm rot="16200000">
          <a:off x="3730491" y="1092181"/>
          <a:ext cx="1706429" cy="20570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DAFAB-02C5-4E9B-BEE8-A1881CDA7F0F}">
      <dsp:nvSpPr>
        <dsp:cNvPr id="0" name=""/>
        <dsp:cNvSpPr/>
      </dsp:nvSpPr>
      <dsp:spPr>
        <a:xfrm>
          <a:off x="4122667" y="1716830"/>
          <a:ext cx="2285657" cy="1371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Khởi</a:t>
          </a:r>
          <a:r>
            <a:rPr lang="en-US" sz="1800" kern="1200" dirty="0"/>
            <a:t> </a:t>
          </a:r>
          <a:r>
            <a:rPr lang="en-US" sz="1800" kern="1200" dirty="0" err="1"/>
            <a:t>tạo</a:t>
          </a:r>
          <a:r>
            <a:rPr lang="en-US" sz="1800" kern="1200" dirty="0"/>
            <a:t> </a:t>
          </a:r>
          <a:r>
            <a:rPr lang="en-US" sz="1800" kern="1200" dirty="0" err="1"/>
            <a:t>giá</a:t>
          </a:r>
          <a:r>
            <a:rPr lang="en-US" sz="1800" kern="1200" dirty="0"/>
            <a:t> </a:t>
          </a:r>
          <a:r>
            <a:rPr lang="en-US" sz="1800" kern="1200" dirty="0" err="1"/>
            <a:t>trị</a:t>
          </a:r>
          <a:r>
            <a:rPr lang="en-US" sz="1800" kern="1200" dirty="0"/>
            <a:t> </a:t>
          </a:r>
          <a:r>
            <a:rPr lang="en-US" sz="1800" kern="1200" dirty="0" err="1"/>
            <a:t>thanh</a:t>
          </a:r>
          <a:r>
            <a:rPr lang="en-US" sz="1800" kern="1200" dirty="0"/>
            <a:t> </a:t>
          </a:r>
          <a:r>
            <a:rPr lang="en-US" sz="1800" kern="1200" dirty="0" err="1"/>
            <a:t>ghi</a:t>
          </a:r>
          <a:r>
            <a:rPr lang="en-US" sz="1800" kern="1200" dirty="0"/>
            <a:t> TMR1 và </a:t>
          </a:r>
          <a:r>
            <a:rPr lang="en-US" sz="1800" kern="1200" dirty="0" err="1"/>
            <a:t>cho</a:t>
          </a:r>
          <a:r>
            <a:rPr lang="en-US" sz="1800" kern="1200" dirty="0"/>
            <a:t> timer 1 bắt </a:t>
          </a:r>
          <a:r>
            <a:rPr lang="en-US" sz="1800" kern="1200" dirty="0" err="1"/>
            <a:t>đầu</a:t>
          </a:r>
          <a:r>
            <a:rPr lang="en-US" sz="1800" kern="1200" dirty="0"/>
            <a:t> </a:t>
          </a:r>
          <a:r>
            <a:rPr lang="en-US" sz="1800" kern="1200" dirty="0" err="1"/>
            <a:t>đếm</a:t>
          </a:r>
          <a:endParaRPr lang="en-US" sz="1800" kern="1200" dirty="0"/>
        </a:p>
      </dsp:txBody>
      <dsp:txXfrm>
        <a:off x="4162834" y="1756997"/>
        <a:ext cx="2205323" cy="1291060"/>
      </dsp:txXfrm>
    </dsp:sp>
    <dsp:sp modelId="{395DD5FB-4FE6-440A-B0AE-EF55E24F6373}">
      <dsp:nvSpPr>
        <dsp:cNvPr id="0" name=""/>
        <dsp:cNvSpPr/>
      </dsp:nvSpPr>
      <dsp:spPr>
        <a:xfrm>
          <a:off x="4587612" y="235060"/>
          <a:ext cx="3032110" cy="20570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7D51F-B5D6-4DEE-9B36-31D980C74F90}">
      <dsp:nvSpPr>
        <dsp:cNvPr id="0" name=""/>
        <dsp:cNvSpPr/>
      </dsp:nvSpPr>
      <dsp:spPr>
        <a:xfrm>
          <a:off x="4122667" y="2587"/>
          <a:ext cx="2285657" cy="1371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Chờ</a:t>
          </a:r>
          <a:r>
            <a:rPr lang="en-US" sz="1800" kern="1200" dirty="0"/>
            <a:t> cờ </a:t>
          </a:r>
          <a:r>
            <a:rPr lang="en-US" sz="1800" kern="1200" dirty="0" err="1"/>
            <a:t>ngắt</a:t>
          </a:r>
          <a:r>
            <a:rPr lang="en-US" sz="1800" kern="1200" dirty="0"/>
            <a:t> CCP1IF </a:t>
          </a:r>
          <a:r>
            <a:rPr lang="en-US" sz="1800" kern="1200" dirty="0" err="1"/>
            <a:t>được</a:t>
          </a:r>
          <a:r>
            <a:rPr lang="en-US" sz="1800" kern="1200" dirty="0"/>
            <a:t> </a:t>
          </a:r>
          <a:r>
            <a:rPr lang="en-US" sz="1800" kern="1200" dirty="0" err="1"/>
            <a:t>thiết</a:t>
          </a:r>
          <a:r>
            <a:rPr lang="en-US" sz="1800" kern="1200" dirty="0"/>
            <a:t> </a:t>
          </a:r>
          <a:r>
            <a:rPr lang="en-US" sz="1800" kern="1200" dirty="0" err="1"/>
            <a:t>lập</a:t>
          </a:r>
          <a:r>
            <a:rPr lang="en-US" sz="1800" kern="1200" dirty="0"/>
            <a:t>.</a:t>
          </a:r>
        </a:p>
      </dsp:txBody>
      <dsp:txXfrm>
        <a:off x="4162834" y="42754"/>
        <a:ext cx="2205323" cy="1291060"/>
      </dsp:txXfrm>
    </dsp:sp>
    <dsp:sp modelId="{0F95E6D5-10C4-4909-8D0D-199A523B600D}">
      <dsp:nvSpPr>
        <dsp:cNvPr id="0" name=""/>
        <dsp:cNvSpPr/>
      </dsp:nvSpPr>
      <dsp:spPr>
        <a:xfrm rot="5400000">
          <a:off x="6770415" y="1092181"/>
          <a:ext cx="1706429" cy="20570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BBA70-34F1-468F-9CD3-BBFA5D38CCC9}">
      <dsp:nvSpPr>
        <dsp:cNvPr id="0" name=""/>
        <dsp:cNvSpPr/>
      </dsp:nvSpPr>
      <dsp:spPr>
        <a:xfrm>
          <a:off x="7162592" y="2587"/>
          <a:ext cx="2285657" cy="1371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Thực hiện yêu </a:t>
          </a:r>
          <a:r>
            <a:rPr lang="en-US" sz="1800" kern="1200" dirty="0" err="1"/>
            <a:t>cầu</a:t>
          </a:r>
          <a:r>
            <a:rPr lang="en-US" sz="1800" kern="1200" dirty="0"/>
            <a:t> trong </a:t>
          </a:r>
          <a:r>
            <a:rPr lang="en-US" sz="1800" kern="1200" dirty="0" err="1"/>
            <a:t>ngắt</a:t>
          </a:r>
          <a:endParaRPr lang="en-US" sz="1800" kern="1200" dirty="0"/>
        </a:p>
      </dsp:txBody>
      <dsp:txXfrm>
        <a:off x="7202759" y="42754"/>
        <a:ext cx="2205323" cy="1291060"/>
      </dsp:txXfrm>
    </dsp:sp>
    <dsp:sp modelId="{F856FC96-8F3A-498F-9E50-1886754F9436}">
      <dsp:nvSpPr>
        <dsp:cNvPr id="0" name=""/>
        <dsp:cNvSpPr/>
      </dsp:nvSpPr>
      <dsp:spPr>
        <a:xfrm>
          <a:off x="7162592" y="1716830"/>
          <a:ext cx="2285657" cy="1371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Xóa</a:t>
          </a:r>
          <a:r>
            <a:rPr lang="en-US" sz="1800" kern="1200" dirty="0"/>
            <a:t> </a:t>
          </a:r>
          <a:r>
            <a:rPr lang="en-US" sz="1800" kern="1200" dirty="0" err="1"/>
            <a:t>giá</a:t>
          </a:r>
          <a:r>
            <a:rPr lang="en-US" sz="1800" kern="1200" dirty="0"/>
            <a:t> </a:t>
          </a:r>
          <a:r>
            <a:rPr lang="en-US" sz="1800" kern="1200" dirty="0" err="1"/>
            <a:t>trị</a:t>
          </a:r>
          <a:r>
            <a:rPr lang="en-US" sz="1800" kern="1200" dirty="0"/>
            <a:t> </a:t>
          </a:r>
          <a:r>
            <a:rPr lang="en-US" sz="1800" kern="1200" dirty="0" err="1"/>
            <a:t>thanh</a:t>
          </a:r>
          <a:r>
            <a:rPr lang="en-US" sz="1800" kern="1200" dirty="0"/>
            <a:t> </a:t>
          </a:r>
          <a:r>
            <a:rPr lang="en-US" sz="1800" kern="1200" dirty="0" err="1"/>
            <a:t>ghi</a:t>
          </a:r>
          <a:r>
            <a:rPr lang="en-US" sz="1800" kern="1200" dirty="0"/>
            <a:t> TMR1, </a:t>
          </a:r>
          <a:r>
            <a:rPr lang="en-US" sz="1800" kern="1200" dirty="0" err="1"/>
            <a:t>xóa</a:t>
          </a:r>
          <a:r>
            <a:rPr lang="en-US" sz="1800" kern="1200" dirty="0"/>
            <a:t> cờ </a:t>
          </a:r>
          <a:r>
            <a:rPr lang="en-US" sz="1800" kern="1200" dirty="0" err="1"/>
            <a:t>ngắt</a:t>
          </a:r>
          <a:endParaRPr lang="en-US" sz="1800" kern="1200" dirty="0"/>
        </a:p>
      </dsp:txBody>
      <dsp:txXfrm>
        <a:off x="7202759" y="1756997"/>
        <a:ext cx="2205323" cy="1291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15AD8-286D-40C0-B879-8C5DCED26AC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A888C-3B73-4285-851B-95A3CB8C0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cùng đi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1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nữa của timer,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là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ra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A888C-3B73-4285-851B-95A3CB8C06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20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Đầu</a:t>
            </a:r>
            <a:r>
              <a:rPr lang="en-US" dirty="0"/>
              <a:t> tiên chứng ta cùng đi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ra là gì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A888C-3B73-4285-851B-95A3CB8C06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Trên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ta có thể thấy cách </a:t>
            </a:r>
            <a:r>
              <a:rPr lang="en-US" dirty="0" err="1"/>
              <a:t>hoạt</a:t>
            </a:r>
            <a:r>
              <a:rPr lang="en-US" dirty="0"/>
              <a:t> động của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compare này. </a:t>
            </a:r>
            <a:r>
              <a:rPr lang="en-US" dirty="0" err="1"/>
              <a:t>Đầu</a:t>
            </a:r>
            <a:r>
              <a:rPr lang="en-US" dirty="0"/>
              <a:t> tiên ta </a:t>
            </a:r>
            <a:r>
              <a:rPr lang="en-US" dirty="0" err="1"/>
              <a:t>sẽ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A888C-3B73-4285-851B-95A3CB8C06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86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9C4D-FABD-4529-A518-6FE633DD7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4C8E2-6971-4CDF-A258-5E7C4D128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51D9E-DBCE-4DBA-A987-B6D5868E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45E0-D514-4E23-8D5B-698339B34CFC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EF875-0A63-4FEB-B7EF-3DE26CFD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F94C6-5EFC-4E48-AC45-E4C97FB9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32DF-F4E3-483E-9721-224777C06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3BC9-4F01-4452-833E-00AD5491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82AA0-5485-4FCE-8888-AF50EA3E0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591F9-0BAD-44C7-90C4-38F0506B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45E0-D514-4E23-8D5B-698339B34CFC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953DC-D23C-4EF7-B456-D31319F5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06F3C-C0D6-46FC-A52D-5A348124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32DF-F4E3-483E-9721-224777C06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7F11BF-3A83-4050-9870-E28E7EA1F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76929-47C6-43BD-BF0C-F15EC25DE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09E07-8C8E-4C56-BBAD-4C537E04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45E0-D514-4E23-8D5B-698339B34CFC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31F5-D655-4965-9A74-348A953F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D1E25-2AC0-4737-B956-68264E66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32DF-F4E3-483E-9721-224777C06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19EF-B608-4B12-BCEB-634A8432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7FB71-AEDB-4769-B71C-4BB7E5E17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590AB-847F-41A4-A4D7-1AECC36D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45E0-D514-4E23-8D5B-698339B34CFC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134FD-0E2F-41EB-9196-E4D41CF3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62ED3-3DE8-4D13-940B-31001DAC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32DF-F4E3-483E-9721-224777C06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7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2562-4633-4149-8D70-1FE06A98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75B93-6D30-4B7B-8EE8-2318FDBCB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35D84-0EEE-4AB3-A4CA-EFF16A29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45E0-D514-4E23-8D5B-698339B34CFC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757EA-95D5-4932-A026-C9B3AA39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41D92-D302-449A-AEC9-B3DCED3D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32DF-F4E3-483E-9721-224777C06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0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4727-1F70-4E0F-BFE2-5B720D87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BE2EA-85CD-49D1-9E29-04DA6301E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59B7F-1BCE-4647-BA2B-447512FAE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E7F31-5063-4EFA-810E-61E590CB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45E0-D514-4E23-8D5B-698339B34CFC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A1366-A1F4-47A5-8D4F-8D836F61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707C1-5E58-445E-A2C2-2042B525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32DF-F4E3-483E-9721-224777C06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6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ABC7-419D-4CB4-BDC1-8F838250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E4EF4-2DC3-404F-9245-9E2AAB99A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ECE42-9115-4367-ABAB-3F82B191E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E1434-03CF-43EE-87BB-A5EE8914F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35162-D60E-4B82-97F5-AEC099D69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40503-A6CE-4DE0-B9F0-3E695C55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45E0-D514-4E23-8D5B-698339B34CFC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6B6AB-B0A9-4558-ACAE-3C3D32BE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809F0-6A51-427D-8B69-D9F28B4F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32DF-F4E3-483E-9721-224777C06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9BF9-298F-4B23-9D7E-EA332FE7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19101-C920-4942-9136-CF7E1FE5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45E0-D514-4E23-8D5B-698339B34CFC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6A8E2-3859-457B-A8A0-2E60839D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EF0D5-DBB2-4028-A4D0-E0AE46CE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32DF-F4E3-483E-9721-224777C06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4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5359E-547E-4241-AEEA-C4672FDB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45E0-D514-4E23-8D5B-698339B34CFC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3CA68-2C52-45E7-8923-96BDBCB3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6E7FA-E687-49F4-A42F-122AAAB0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32DF-F4E3-483E-9721-224777C06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8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FD72-6E9F-49DE-930E-BEBDBD6E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6A7F5-C0F2-43C1-AEE1-38E3E226A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A2146-30D6-452F-B695-B9F4B6A11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DD676-9460-4354-A200-B2476622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45E0-D514-4E23-8D5B-698339B34CFC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779EE-5F19-4F39-AACF-37B4337C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2288E-10F2-4EBC-ACA2-1FB4D573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32DF-F4E3-483E-9721-224777C06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8D49-278E-4FCF-A04B-8790D1E7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BF259-EEB4-4FBD-B246-47CE2E9FB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DD52A-D53F-439F-9424-B4D268B7A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F9F95-4AE2-4D97-B08C-9F3F7BAB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45E0-D514-4E23-8D5B-698339B34CFC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D4B33-7006-4FAE-94A3-A17D4365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439D0-3F21-42CC-A7D7-528C1653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32DF-F4E3-483E-9721-224777C06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DA5E8-CF00-406C-80EB-92ADFB37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334A1-6AC7-47BB-B681-77744FDC7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B7748-9399-4AC9-A53C-ABD06CC7E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145E0-D514-4E23-8D5B-698339B34CFC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71F38-BCBA-4E63-BAFF-53B217F20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0BA37-3FFF-4A6C-BD6F-C2A41F76A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532DF-F4E3-483E-9721-224777C069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FB5003B8-38B6-4B90-BFB0-1CD9444FAD2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406877" y="-216229"/>
            <a:ext cx="1785122" cy="178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4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2F01ED-8645-4644-8B91-E81CC583F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7358" y="2185416"/>
            <a:ext cx="9642517" cy="12435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Bài 17: Timer compare mode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5007ADD-46CE-47AE-BB90-99EFF17A0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9888" y="3569017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Mentor: Trần Tuấn Anh</a:t>
            </a:r>
          </a:p>
        </p:txBody>
      </p:sp>
    </p:spTree>
    <p:extLst>
      <p:ext uri="{BB962C8B-B14F-4D97-AF65-F5344CB8AC3E}">
        <p14:creationId xmlns:p14="http://schemas.microsoft.com/office/powerpoint/2010/main" val="2797118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6556E6-46DF-4E1D-BA8C-2F8D7B14486D}"/>
              </a:ext>
            </a:extLst>
          </p:cNvPr>
          <p:cNvSpPr txBox="1">
            <a:spLocks/>
          </p:cNvSpPr>
          <p:nvPr/>
        </p:nvSpPr>
        <p:spPr>
          <a:xfrm>
            <a:off x="3094936" y="2999472"/>
            <a:ext cx="6963457" cy="859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rebuchet MS" panose="020B0603020202020204" pitchFamily="34" charset="0"/>
              </a:rPr>
              <a:t>III. </a:t>
            </a:r>
            <a:r>
              <a:rPr lang="en-US" sz="4000" b="1" dirty="0" err="1">
                <a:latin typeface="Trebuchet MS" panose="020B0603020202020204" pitchFamily="34" charset="0"/>
              </a:rPr>
              <a:t>Ví</a:t>
            </a:r>
            <a:r>
              <a:rPr lang="en-US" sz="4000" b="1" dirty="0">
                <a:latin typeface="Trebuchet MS" panose="020B0603020202020204" pitchFamily="34" charset="0"/>
              </a:rPr>
              <a:t> </a:t>
            </a:r>
            <a:r>
              <a:rPr lang="en-US" sz="4000" b="1" dirty="0" err="1">
                <a:latin typeface="Trebuchet MS" panose="020B0603020202020204" pitchFamily="34" charset="0"/>
              </a:rPr>
              <a:t>dụ</a:t>
            </a:r>
            <a:r>
              <a:rPr lang="en-US" sz="4000" b="1" dirty="0">
                <a:latin typeface="Trebuchet MS" panose="020B0603020202020204" pitchFamily="34" charset="0"/>
              </a:rPr>
              <a:t> </a:t>
            </a:r>
            <a:r>
              <a:rPr lang="en-US" sz="4000" b="1" dirty="0" err="1">
                <a:latin typeface="Trebuchet MS" panose="020B0603020202020204" pitchFamily="34" charset="0"/>
              </a:rPr>
              <a:t>điều</a:t>
            </a:r>
            <a:r>
              <a:rPr lang="en-US" sz="4000" b="1" dirty="0">
                <a:latin typeface="Trebuchet MS" panose="020B0603020202020204" pitchFamily="34" charset="0"/>
              </a:rPr>
              <a:t> </a:t>
            </a:r>
            <a:r>
              <a:rPr lang="en-US" sz="4000" b="1" dirty="0" err="1">
                <a:latin typeface="Trebuchet MS" panose="020B0603020202020204" pitchFamily="34" charset="0"/>
              </a:rPr>
              <a:t>chế</a:t>
            </a:r>
            <a:r>
              <a:rPr lang="en-US" sz="4000" b="1" dirty="0">
                <a:latin typeface="Trebuchet MS" panose="020B0603020202020204" pitchFamily="34" charset="0"/>
              </a:rPr>
              <a:t> </a:t>
            </a:r>
            <a:r>
              <a:rPr lang="en-US" sz="4000" b="1" dirty="0" err="1">
                <a:latin typeface="Trebuchet MS" panose="020B0603020202020204" pitchFamily="34" charset="0"/>
              </a:rPr>
              <a:t>xung</a:t>
            </a:r>
            <a:r>
              <a:rPr lang="en-US" sz="4000" b="1" dirty="0">
                <a:latin typeface="Trebuchet MS" panose="020B0603020202020204" pitchFamily="34" charset="0"/>
              </a:rPr>
              <a:t> PWM với </a:t>
            </a:r>
            <a:r>
              <a:rPr lang="en-US" sz="4000" b="1" dirty="0" err="1">
                <a:latin typeface="Trebuchet MS" panose="020B0603020202020204" pitchFamily="34" charset="0"/>
              </a:rPr>
              <a:t>chế</a:t>
            </a:r>
            <a:r>
              <a:rPr lang="en-US" sz="4000" b="1" dirty="0">
                <a:latin typeface="Trebuchet MS" panose="020B0603020202020204" pitchFamily="34" charset="0"/>
              </a:rPr>
              <a:t> </a:t>
            </a:r>
            <a:r>
              <a:rPr lang="en-US" sz="4000" b="1" dirty="0" err="1">
                <a:latin typeface="Trebuchet MS" panose="020B0603020202020204" pitchFamily="34" charset="0"/>
              </a:rPr>
              <a:t>độ</a:t>
            </a:r>
            <a:r>
              <a:rPr lang="en-US" sz="4000" b="1" dirty="0">
                <a:latin typeface="Trebuchet MS" panose="020B0603020202020204" pitchFamily="34" charset="0"/>
              </a:rPr>
              <a:t> output compare</a:t>
            </a:r>
          </a:p>
        </p:txBody>
      </p:sp>
    </p:spTree>
    <p:extLst>
      <p:ext uri="{BB962C8B-B14F-4D97-AF65-F5344CB8AC3E}">
        <p14:creationId xmlns:p14="http://schemas.microsoft.com/office/powerpoint/2010/main" val="247075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4FF60A5-D3C5-4103-9032-04CEA34576CC}"/>
                  </a:ext>
                </a:extLst>
              </p:cNvPr>
              <p:cNvSpPr/>
              <p:nvPr/>
            </p:nvSpPr>
            <p:spPr>
              <a:xfrm>
                <a:off x="1460249" y="1458147"/>
                <a:ext cx="10340006" cy="19625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Ví </a:t>
                </a:r>
                <a:r>
                  <a:rPr lang="en-US" dirty="0" err="1"/>
                  <a:t>dụ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ra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sóng</a:t>
                </a:r>
                <a:r>
                  <a:rPr lang="en-US" dirty="0"/>
                  <a:t> </a:t>
                </a:r>
                <a:r>
                  <a:rPr lang="en-US" dirty="0" err="1"/>
                  <a:t>vuông</a:t>
                </a:r>
                <a:r>
                  <a:rPr lang="en-US" dirty="0"/>
                  <a:t> </a:t>
                </a:r>
                <a:r>
                  <a:rPr lang="en-US" dirty="0" err="1"/>
                  <a:t>tần</a:t>
                </a:r>
                <a:r>
                  <a:rPr lang="en-US" dirty="0"/>
                  <a:t> số 1 kHz có duty cycle 40%.</a:t>
                </a:r>
              </a:p>
              <a:p>
                <a:r>
                  <a:rPr lang="en-US" dirty="0" err="1"/>
                  <a:t>Giả</a:t>
                </a:r>
                <a:r>
                  <a:rPr lang="en-US" dirty="0"/>
                  <a:t> </a:t>
                </a: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tần</a:t>
                </a:r>
                <a:r>
                  <a:rPr lang="en-US" dirty="0"/>
                  <a:t> số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dao</a:t>
                </a:r>
                <a:r>
                  <a:rPr lang="en-US" dirty="0"/>
                  <a:t> động = 8MHz</a:t>
                </a:r>
              </a:p>
              <a:p>
                <a:r>
                  <a:rPr lang="en-US" dirty="0"/>
                  <a:t>Chu kỳ của </a:t>
                </a:r>
                <a:r>
                  <a:rPr lang="en-US" dirty="0" err="1"/>
                  <a:t>dạng</a:t>
                </a:r>
                <a:r>
                  <a:rPr lang="en-US" dirty="0"/>
                  <a:t> </a:t>
                </a:r>
                <a:r>
                  <a:rPr lang="en-US" dirty="0" err="1"/>
                  <a:t>sóng</a:t>
                </a:r>
                <a:r>
                  <a:rPr lang="en-US" dirty="0"/>
                  <a:t>: 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r>
                  <a:rPr lang="en-US" dirty="0"/>
                  <a:t> = 1 (</a:t>
                </a:r>
                <a:r>
                  <a:rPr lang="en-US" dirty="0" err="1"/>
                  <a:t>ms</a:t>
                </a:r>
                <a:r>
                  <a:rPr lang="en-US" dirty="0"/>
                  <a:t>)</a:t>
                </a:r>
              </a:p>
              <a:p>
                <a:r>
                  <a:rPr lang="en-US" dirty="0" err="1"/>
                  <a:t>Vì</a:t>
                </a:r>
                <a:r>
                  <a:rPr lang="en-US" dirty="0"/>
                  <a:t> vậy, Chu kỳ = 1 / (FOSC / 4) = 1 / (8MHz / 4) = 0,5 us.</a:t>
                </a:r>
              </a:p>
              <a:p>
                <a:r>
                  <a:rPr lang="en-US" dirty="0" err="1"/>
                  <a:t>Đối</a:t>
                </a:r>
                <a:r>
                  <a:rPr lang="en-US" dirty="0"/>
                  <a:t> với chu kỳ 40% nên </a:t>
                </a:r>
                <a:r>
                  <a:rPr lang="en-US" dirty="0" err="1"/>
                  <a:t>thời</a:t>
                </a:r>
                <a:r>
                  <a:rPr lang="en-US" dirty="0"/>
                  <a:t> </a:t>
                </a:r>
                <a:r>
                  <a:rPr lang="en-US" dirty="0" err="1"/>
                  <a:t>gian</a:t>
                </a:r>
                <a:r>
                  <a:rPr lang="en-US" dirty="0"/>
                  <a:t> ở </a:t>
                </a:r>
                <a:r>
                  <a:rPr lang="en-US" dirty="0" err="1"/>
                  <a:t>mức</a:t>
                </a:r>
                <a:r>
                  <a:rPr lang="en-US" dirty="0"/>
                  <a:t> </a:t>
                </a:r>
                <a:r>
                  <a:rPr lang="en-US" dirty="0" err="1"/>
                  <a:t>cao</a:t>
                </a:r>
                <a:r>
                  <a:rPr lang="en-US" dirty="0"/>
                  <a:t> = 0,4 </a:t>
                </a:r>
                <a:r>
                  <a:rPr lang="en-US" dirty="0" err="1"/>
                  <a:t>ms</a:t>
                </a:r>
                <a:endParaRPr lang="en-US" dirty="0"/>
              </a:p>
              <a:p>
                <a:pPr algn="ctr"/>
                <a:r>
                  <a:rPr lang="en-US" dirty="0"/>
                  <a:t>            </a:t>
                </a:r>
                <a:r>
                  <a:rPr lang="en-US" sz="2400" b="1" dirty="0"/>
                  <a:t>0,4ms / 0,5us = 800  → CCPR1 = 800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4FF60A5-D3C5-4103-9032-04CEA3457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49" y="1458147"/>
                <a:ext cx="10340006" cy="1962525"/>
              </a:xfrm>
              <a:prstGeom prst="rect">
                <a:avLst/>
              </a:prstGeom>
              <a:blipFill>
                <a:blip r:embed="rId2"/>
                <a:stretch>
                  <a:fillRect l="-531" t="-1553" b="-6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CD4E0FC-1A51-4F1D-8FA3-35BBB387768B}"/>
              </a:ext>
            </a:extLst>
          </p:cNvPr>
          <p:cNvSpPr/>
          <p:nvPr/>
        </p:nvSpPr>
        <p:spPr>
          <a:xfrm>
            <a:off x="4195932" y="459499"/>
            <a:ext cx="486864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800" b="1" dirty="0" err="1">
                <a:solidFill>
                  <a:schemeClr val="accent5"/>
                </a:solidFill>
                <a:latin typeface="Trebuchet MS" panose="020B0603020202020204" pitchFamily="34" charset="0"/>
              </a:rPr>
              <a:t>Điều</a:t>
            </a:r>
            <a:r>
              <a:rPr lang="en-US" sz="3800" b="1" dirty="0">
                <a:solidFill>
                  <a:schemeClr val="accent5"/>
                </a:solidFill>
                <a:latin typeface="Trebuchet MS" panose="020B0603020202020204" pitchFamily="34" charset="0"/>
              </a:rPr>
              <a:t> </a:t>
            </a:r>
            <a:r>
              <a:rPr lang="en-US" sz="3800" b="1" dirty="0" err="1">
                <a:solidFill>
                  <a:schemeClr val="accent5"/>
                </a:solidFill>
                <a:latin typeface="Trebuchet MS" panose="020B0603020202020204" pitchFamily="34" charset="0"/>
              </a:rPr>
              <a:t>chế</a:t>
            </a:r>
            <a:r>
              <a:rPr lang="en-US" sz="3800" b="1" dirty="0">
                <a:solidFill>
                  <a:schemeClr val="accent5"/>
                </a:solidFill>
                <a:latin typeface="Trebuchet MS" panose="020B0603020202020204" pitchFamily="34" charset="0"/>
              </a:rPr>
              <a:t> </a:t>
            </a:r>
            <a:r>
              <a:rPr lang="en-US" sz="3800" b="1" dirty="0" err="1">
                <a:solidFill>
                  <a:schemeClr val="accent5"/>
                </a:solidFill>
                <a:latin typeface="Trebuchet MS" panose="020B0603020202020204" pitchFamily="34" charset="0"/>
              </a:rPr>
              <a:t>xung</a:t>
            </a:r>
            <a:r>
              <a:rPr lang="en-US" sz="3800" b="1" dirty="0">
                <a:solidFill>
                  <a:schemeClr val="accent5"/>
                </a:solidFill>
                <a:latin typeface="Trebuchet MS" panose="020B0603020202020204" pitchFamily="34" charset="0"/>
              </a:rPr>
              <a:t> PWM  </a:t>
            </a:r>
            <a:endParaRPr lang="en-US" sz="3800" dirty="0">
              <a:solidFill>
                <a:schemeClr val="accent5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13E2284-C8AD-45D9-B21B-CF3BEF920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488" y="3549658"/>
            <a:ext cx="6143528" cy="294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4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75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582758-1600-4E8B-82C4-36F48ECE56B6}"/>
              </a:ext>
            </a:extLst>
          </p:cNvPr>
          <p:cNvSpPr txBox="1">
            <a:spLocks/>
          </p:cNvSpPr>
          <p:nvPr/>
        </p:nvSpPr>
        <p:spPr>
          <a:xfrm>
            <a:off x="2720539" y="2999472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I. Output compare là gì?</a:t>
            </a:r>
          </a:p>
        </p:txBody>
      </p:sp>
    </p:spTree>
    <p:extLst>
      <p:ext uri="{BB962C8B-B14F-4D97-AF65-F5344CB8AC3E}">
        <p14:creationId xmlns:p14="http://schemas.microsoft.com/office/powerpoint/2010/main" val="215134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1CB61428-D1BB-46B0-B291-C7E17FFC1B1B}"/>
              </a:ext>
            </a:extLst>
          </p:cNvPr>
          <p:cNvSpPr txBox="1">
            <a:spLocks/>
          </p:cNvSpPr>
          <p:nvPr/>
        </p:nvSpPr>
        <p:spPr>
          <a:xfrm>
            <a:off x="488950" y="390525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/>
                </a:solidFill>
                <a:latin typeface="Trebuchet MS" panose="020B0603020202020204" pitchFamily="34" charset="0"/>
              </a:rPr>
              <a:t>Output compare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957571E-CCA3-4673-BE1E-A47701404B88}"/>
              </a:ext>
            </a:extLst>
          </p:cNvPr>
          <p:cNvSpPr txBox="1">
            <a:spLocks/>
          </p:cNvSpPr>
          <p:nvPr/>
        </p:nvSpPr>
        <p:spPr>
          <a:xfrm>
            <a:off x="1460501" y="1650144"/>
            <a:ext cx="10350499" cy="4093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ra (output compare) </a:t>
            </a:r>
            <a:r>
              <a:rPr lang="en-US" dirty="0" err="1"/>
              <a:t>tức</a:t>
            </a:r>
            <a:r>
              <a:rPr lang="en-US" dirty="0"/>
              <a:t> là ta đi so </a:t>
            </a:r>
            <a:r>
              <a:rPr lang="en-US" dirty="0" err="1"/>
              <a:t>sánh</a:t>
            </a:r>
            <a:r>
              <a:rPr lang="en-US" dirty="0"/>
              <a:t> tín hiệu </a:t>
            </a:r>
            <a:r>
              <a:rPr lang="en-US" dirty="0" err="1"/>
              <a:t>đầu</a:t>
            </a:r>
            <a:r>
              <a:rPr lang="en-US" dirty="0"/>
              <a:t> ra với 1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 thì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tương </a:t>
            </a:r>
            <a:r>
              <a:rPr lang="en-US" dirty="0" err="1"/>
              <a:t>ứng</a:t>
            </a:r>
            <a:endParaRPr lang="en-US" dirty="0"/>
          </a:p>
          <a:p>
            <a:r>
              <a:rPr lang="en-US" dirty="0" err="1"/>
              <a:t>Khối</a:t>
            </a:r>
            <a:r>
              <a:rPr lang="en-US" dirty="0"/>
              <a:t> CCP của PIC16F887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dùng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này. </a:t>
            </a:r>
          </a:p>
          <a:p>
            <a:r>
              <a:rPr lang="en-US" dirty="0"/>
              <a:t>Các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compare mode:</a:t>
            </a:r>
          </a:p>
          <a:p>
            <a:pPr lvl="1"/>
            <a:r>
              <a:rPr lang="vi-VN" dirty="0"/>
              <a:t>Tạo</a:t>
            </a:r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dirty="0"/>
              <a:t> dạng sóng </a:t>
            </a:r>
            <a:r>
              <a:rPr lang="en-US" dirty="0"/>
              <a:t>như </a:t>
            </a:r>
            <a:r>
              <a:rPr lang="vi-VN" dirty="0"/>
              <a:t>PWM </a:t>
            </a:r>
            <a:endParaRPr lang="en-US" dirty="0"/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vi-VN" dirty="0"/>
              <a:t>ích hoạt sự kiện khi</a:t>
            </a:r>
            <a:r>
              <a:rPr lang="en-US" dirty="0"/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mốc</a:t>
            </a:r>
            <a:r>
              <a:rPr lang="vi-VN" dirty="0"/>
              <a:t> thời gian xác định trướ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/>
              <a:t> </a:t>
            </a:r>
            <a:r>
              <a:rPr lang="vi-VN" dirty="0"/>
              <a:t>dụng để tạo ra độ trễ thời gian cụ thể.</a:t>
            </a:r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B562BA3-C9E1-4DE6-86DF-1EB2D1C11B1A}"/>
              </a:ext>
            </a:extLst>
          </p:cNvPr>
          <p:cNvSpPr txBox="1">
            <a:spLocks/>
          </p:cNvSpPr>
          <p:nvPr/>
        </p:nvSpPr>
        <p:spPr>
          <a:xfrm>
            <a:off x="11404600" y="64674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9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EFFDE0C8-7735-49AD-9566-AD85639AEBB4}"/>
              </a:ext>
            </a:extLst>
          </p:cNvPr>
          <p:cNvSpPr txBox="1">
            <a:spLocks/>
          </p:cNvSpPr>
          <p:nvPr/>
        </p:nvSpPr>
        <p:spPr>
          <a:xfrm>
            <a:off x="1515649" y="2569945"/>
            <a:ext cx="10142951" cy="859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rebuchet MS" panose="020B0603020202020204" pitchFamily="34" charset="0"/>
              </a:rPr>
              <a:t>II. Timer compare mode trong PIC16F887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8FB29052-7361-45C1-B2F2-5E0445696FE3}"/>
              </a:ext>
            </a:extLst>
          </p:cNvPr>
          <p:cNvSpPr txBox="1">
            <a:spLocks/>
          </p:cNvSpPr>
          <p:nvPr/>
        </p:nvSpPr>
        <p:spPr>
          <a:xfrm>
            <a:off x="13034617" y="5301284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3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20002A-74A2-4D41-B853-5C76D6F9F629}"/>
              </a:ext>
            </a:extLst>
          </p:cNvPr>
          <p:cNvSpPr txBox="1">
            <a:spLocks/>
          </p:cNvSpPr>
          <p:nvPr/>
        </p:nvSpPr>
        <p:spPr>
          <a:xfrm>
            <a:off x="815027" y="422264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/>
                </a:solidFill>
                <a:latin typeface="Trebuchet MS" panose="020B0603020202020204" pitchFamily="34" charset="0"/>
              </a:rPr>
              <a:t>Timer compare mode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3FC41962-EBDD-406E-894D-970FB8B18CD6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0F1027-7311-4620-877D-AED0A07EC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365" y="1372665"/>
            <a:ext cx="4434762" cy="4648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59FC10-270B-47DD-B85F-47E6A22084CF}"/>
              </a:ext>
            </a:extLst>
          </p:cNvPr>
          <p:cNvSpPr txBox="1"/>
          <p:nvPr/>
        </p:nvSpPr>
        <p:spPr>
          <a:xfrm>
            <a:off x="1250715" y="1764320"/>
            <a:ext cx="63436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PIC16F887 có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CCP thực hiện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Khi thực hiện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chân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CCPx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phải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hình là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Trong chế độ so sánh, giá trị thanh ghi CCPR1 16-bit được so sánh liên tục với giá trị cặp thanh ghi TMR1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Khi xảy ra giữa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giá trị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hanh ghi CCPR1 và giá trị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TMR1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, cờ ngắt CCP1IF được tạo và một trong các hành động sau có thể xảy ra trên chân RC2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chân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RC2.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Đưa chân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RC2 lên mức Cao.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Đưa chân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RC2 xuống mức thấp.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Tạo ngắt phần mềm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Tạo một sự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đặc biệt.</a:t>
            </a:r>
          </a:p>
        </p:txBody>
      </p:sp>
    </p:spTree>
    <p:extLst>
      <p:ext uri="{BB962C8B-B14F-4D97-AF65-F5344CB8AC3E}">
        <p14:creationId xmlns:p14="http://schemas.microsoft.com/office/powerpoint/2010/main" val="82992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F6259B-F06D-4DDD-986C-DE4EA6E318EF}"/>
              </a:ext>
            </a:extLst>
          </p:cNvPr>
          <p:cNvSpPr txBox="1">
            <a:spLocks/>
          </p:cNvSpPr>
          <p:nvPr/>
        </p:nvSpPr>
        <p:spPr>
          <a:xfrm>
            <a:off x="808451" y="489307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/>
                </a:solidFill>
                <a:latin typeface="Trebuchet MS" panose="020B0603020202020204" pitchFamily="34" charset="0"/>
              </a:rPr>
              <a:t>Thanh </a:t>
            </a:r>
            <a:r>
              <a:rPr lang="en-US" b="1" dirty="0" err="1">
                <a:solidFill>
                  <a:schemeClr val="accent5"/>
                </a:solidFill>
                <a:latin typeface="Trebuchet MS" panose="020B0603020202020204" pitchFamily="34" charset="0"/>
              </a:rPr>
              <a:t>ghi</a:t>
            </a:r>
            <a:r>
              <a:rPr lang="en-US" b="1" dirty="0">
                <a:solidFill>
                  <a:schemeClr val="accent5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chemeClr val="accent5"/>
                </a:solidFill>
                <a:latin typeface="Trebuchet MS" panose="020B0603020202020204" pitchFamily="34" charset="0"/>
              </a:rPr>
              <a:t>CCPxCON</a:t>
            </a:r>
            <a:endParaRPr lang="en-US" b="1" dirty="0">
              <a:solidFill>
                <a:schemeClr val="accent5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740D468-EFA8-4827-A0E0-703B465D0CC4}"/>
              </a:ext>
            </a:extLst>
          </p:cNvPr>
          <p:cNvSpPr txBox="1">
            <a:spLocks/>
          </p:cNvSpPr>
          <p:nvPr/>
        </p:nvSpPr>
        <p:spPr>
          <a:xfrm>
            <a:off x="1714498" y="2699269"/>
            <a:ext cx="9402006" cy="25572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Trong </a:t>
            </a:r>
            <a:r>
              <a:rPr lang="en-US" sz="2000" dirty="0" err="1"/>
              <a:t>chế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so </a:t>
            </a:r>
            <a:r>
              <a:rPr lang="en-US" sz="2000" dirty="0" err="1"/>
              <a:t>sánh</a:t>
            </a:r>
            <a:r>
              <a:rPr lang="en-US" sz="2000" dirty="0"/>
              <a:t>, ta chỉ cần </a:t>
            </a:r>
            <a:r>
              <a:rPr lang="en-US" sz="2000" dirty="0" err="1"/>
              <a:t>quan</a:t>
            </a:r>
            <a:r>
              <a:rPr lang="en-US" sz="2000" dirty="0"/>
              <a:t> tâm đến 4 bit cuối của </a:t>
            </a:r>
            <a:r>
              <a:rPr lang="en-US" sz="2000" dirty="0" err="1"/>
              <a:t>thanh</a:t>
            </a:r>
            <a:r>
              <a:rPr lang="en-US" sz="2000" dirty="0"/>
              <a:t> </a:t>
            </a:r>
            <a:r>
              <a:rPr lang="en-US" sz="2000" dirty="0" err="1"/>
              <a:t>ghi</a:t>
            </a:r>
            <a:r>
              <a:rPr lang="en-US" sz="2000" dirty="0"/>
              <a:t> </a:t>
            </a:r>
            <a:r>
              <a:rPr lang="en-US" sz="2000" dirty="0" err="1"/>
              <a:t>CCPxCON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Tổ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	0000: </a:t>
            </a:r>
            <a:r>
              <a:rPr lang="en-US" sz="2000" dirty="0" err="1"/>
              <a:t>tắt</a:t>
            </a:r>
            <a:r>
              <a:rPr lang="en-US" sz="2000" dirty="0"/>
              <a:t> </a:t>
            </a:r>
            <a:r>
              <a:rPr lang="en-US" sz="2000" dirty="0" err="1"/>
              <a:t>khối</a:t>
            </a:r>
            <a:r>
              <a:rPr lang="en-US" sz="2000" dirty="0"/>
              <a:t> CCP</a:t>
            </a:r>
          </a:p>
          <a:p>
            <a:pPr marL="0" indent="0">
              <a:buNone/>
            </a:pPr>
            <a:r>
              <a:rPr lang="en-US" sz="2000" dirty="0"/>
              <a:t>	1000: </a:t>
            </a: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chân CCP1 ở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thấp</a:t>
            </a:r>
            <a:r>
              <a:rPr lang="en-US" sz="2000" dirty="0"/>
              <a:t>, khi </a:t>
            </a:r>
            <a:r>
              <a:rPr lang="en-US" sz="2000" dirty="0" err="1"/>
              <a:t>xảy</a:t>
            </a:r>
            <a:r>
              <a:rPr lang="en-US" sz="2000" dirty="0"/>
              <a:t> ra so </a:t>
            </a:r>
            <a:r>
              <a:rPr lang="en-US" sz="2000" dirty="0" err="1"/>
              <a:t>sánh</a:t>
            </a:r>
            <a:r>
              <a:rPr lang="en-US" sz="2000" dirty="0"/>
              <a:t> </a:t>
            </a:r>
            <a:r>
              <a:rPr lang="en-US" sz="2000" dirty="0" err="1"/>
              <a:t>trùng</a:t>
            </a:r>
            <a:r>
              <a:rPr lang="en-US" sz="2000" dirty="0"/>
              <a:t> </a:t>
            </a:r>
            <a:r>
              <a:rPr lang="en-US" sz="2000" dirty="0" err="1"/>
              <a:t>khớp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1001: </a:t>
            </a: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chân CCP1 ở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, khi </a:t>
            </a:r>
            <a:r>
              <a:rPr lang="en-US" sz="2000" dirty="0" err="1"/>
              <a:t>xảy</a:t>
            </a:r>
            <a:r>
              <a:rPr lang="en-US" sz="2000" dirty="0"/>
              <a:t> ra so </a:t>
            </a:r>
            <a:r>
              <a:rPr lang="en-US" sz="2000" dirty="0" err="1"/>
              <a:t>sánh</a:t>
            </a:r>
            <a:r>
              <a:rPr lang="en-US" sz="2000" dirty="0"/>
              <a:t> </a:t>
            </a:r>
            <a:r>
              <a:rPr lang="en-US" sz="2000" dirty="0" err="1"/>
              <a:t>trùng</a:t>
            </a:r>
            <a:r>
              <a:rPr lang="en-US" sz="2000" dirty="0"/>
              <a:t> </a:t>
            </a:r>
            <a:r>
              <a:rPr lang="en-US" sz="2000" dirty="0" err="1"/>
              <a:t>khớp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1010: Khi </a:t>
            </a:r>
            <a:r>
              <a:rPr lang="en-US" sz="2000" dirty="0" err="1"/>
              <a:t>xảy</a:t>
            </a:r>
            <a:r>
              <a:rPr lang="en-US" sz="2000" dirty="0"/>
              <a:t> ra so </a:t>
            </a:r>
            <a:r>
              <a:rPr lang="en-US" sz="2000" dirty="0" err="1"/>
              <a:t>sánh</a:t>
            </a:r>
            <a:r>
              <a:rPr lang="en-US" sz="2000" dirty="0"/>
              <a:t> </a:t>
            </a:r>
            <a:r>
              <a:rPr lang="en-US" sz="2000" dirty="0" err="1"/>
              <a:t>trùng</a:t>
            </a:r>
            <a:r>
              <a:rPr lang="en-US" sz="2000" dirty="0"/>
              <a:t> </a:t>
            </a:r>
            <a:r>
              <a:rPr lang="en-US" sz="2000" dirty="0" err="1"/>
              <a:t>khớp</a:t>
            </a:r>
            <a:r>
              <a:rPr lang="en-US" sz="2000" dirty="0"/>
              <a:t>, </a:t>
            </a:r>
            <a:r>
              <a:rPr lang="en-US" sz="2000" dirty="0" err="1"/>
              <a:t>gây</a:t>
            </a:r>
            <a:r>
              <a:rPr lang="en-US" sz="2000" dirty="0"/>
              <a:t> </a:t>
            </a:r>
            <a:r>
              <a:rPr lang="en-US" sz="2000" dirty="0" err="1"/>
              <a:t>ngắt</a:t>
            </a:r>
            <a:r>
              <a:rPr lang="en-US" sz="2000" dirty="0"/>
              <a:t> phần </a:t>
            </a:r>
            <a:r>
              <a:rPr lang="en-US" sz="2000" dirty="0" err="1"/>
              <a:t>mềm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1011: Khi </a:t>
            </a:r>
            <a:r>
              <a:rPr lang="en-US" sz="2000" dirty="0" err="1"/>
              <a:t>xảy</a:t>
            </a:r>
            <a:r>
              <a:rPr lang="en-US" sz="2000" dirty="0"/>
              <a:t> ra so </a:t>
            </a:r>
            <a:r>
              <a:rPr lang="en-US" sz="2000" dirty="0" err="1"/>
              <a:t>sánh</a:t>
            </a:r>
            <a:r>
              <a:rPr lang="en-US" sz="2000" dirty="0"/>
              <a:t> </a:t>
            </a:r>
            <a:r>
              <a:rPr lang="en-US" sz="2000" dirty="0" err="1"/>
              <a:t>trùng</a:t>
            </a:r>
            <a:r>
              <a:rPr lang="en-US" sz="2000" dirty="0"/>
              <a:t> </a:t>
            </a:r>
            <a:r>
              <a:rPr lang="en-US" sz="2000" dirty="0" err="1"/>
              <a:t>khớp</a:t>
            </a:r>
            <a:r>
              <a:rPr lang="en-US" sz="2000" dirty="0"/>
              <a:t>, reset timer, bắt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ADC 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70880007-9AD8-41F4-BD68-DD669238ABB4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85A031-4B54-4671-960F-423DC9435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50" y="1423696"/>
            <a:ext cx="10069862" cy="10069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0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E424D0-8DCD-4F59-9937-A673EE7975F1}"/>
              </a:ext>
            </a:extLst>
          </p:cNvPr>
          <p:cNvSpPr txBox="1">
            <a:spLocks/>
          </p:cNvSpPr>
          <p:nvPr/>
        </p:nvSpPr>
        <p:spPr>
          <a:xfrm>
            <a:off x="952969" y="57325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/>
                </a:solidFill>
                <a:latin typeface="Trebuchet MS" panose="020B0603020202020204" pitchFamily="34" charset="0"/>
              </a:rPr>
              <a:t>Thanh </a:t>
            </a:r>
            <a:r>
              <a:rPr lang="en-US" b="1" dirty="0" err="1">
                <a:solidFill>
                  <a:schemeClr val="accent5"/>
                </a:solidFill>
                <a:latin typeface="Trebuchet MS" panose="020B0603020202020204" pitchFamily="34" charset="0"/>
              </a:rPr>
              <a:t>ghi</a:t>
            </a:r>
            <a:r>
              <a:rPr lang="en-US" b="1" dirty="0">
                <a:solidFill>
                  <a:schemeClr val="accent5"/>
                </a:solidFill>
                <a:latin typeface="Trebuchet MS" panose="020B0603020202020204" pitchFamily="34" charset="0"/>
              </a:rPr>
              <a:t> CCPR1H và CCPR1L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30ADE78-FB1B-47D6-9750-9F3D52C0AEF3}"/>
              </a:ext>
            </a:extLst>
          </p:cNvPr>
          <p:cNvSpPr txBox="1">
            <a:spLocks/>
          </p:cNvSpPr>
          <p:nvPr/>
        </p:nvSpPr>
        <p:spPr>
          <a:xfrm>
            <a:off x="1570794" y="4127027"/>
            <a:ext cx="9402006" cy="14630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16 bit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với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trong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TMR1H:TMR1L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37E291E1-2E71-4A53-B0EA-607D058A8967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FECE956-09B8-4D7F-BD2E-D9BB3B3E6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39" y="1596975"/>
            <a:ext cx="10197161" cy="20418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644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D774B1-C0CB-40E4-AFE2-91D6AA3DA6BF}"/>
              </a:ext>
            </a:extLst>
          </p:cNvPr>
          <p:cNvSpPr txBox="1">
            <a:spLocks/>
          </p:cNvSpPr>
          <p:nvPr/>
        </p:nvSpPr>
        <p:spPr>
          <a:xfrm>
            <a:off x="944147" y="606144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accent5"/>
                </a:solidFill>
                <a:latin typeface="Trebuchet MS" panose="020B0603020202020204" pitchFamily="34" charset="0"/>
              </a:rPr>
              <a:t>Ngắt</a:t>
            </a:r>
            <a:r>
              <a:rPr lang="en-US" b="1" dirty="0">
                <a:solidFill>
                  <a:schemeClr val="accent5"/>
                </a:solidFill>
                <a:latin typeface="Trebuchet MS" panose="020B0603020202020204" pitchFamily="34" charset="0"/>
              </a:rPr>
              <a:t> khi so </a:t>
            </a:r>
            <a:r>
              <a:rPr lang="en-US" b="1" dirty="0" err="1">
                <a:solidFill>
                  <a:schemeClr val="accent5"/>
                </a:solidFill>
                <a:latin typeface="Trebuchet MS" panose="020B0603020202020204" pitchFamily="34" charset="0"/>
              </a:rPr>
              <a:t>sánh</a:t>
            </a:r>
            <a:r>
              <a:rPr lang="en-US" b="1" dirty="0">
                <a:solidFill>
                  <a:schemeClr val="accent5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chemeClr val="accent5"/>
                </a:solidFill>
                <a:latin typeface="Trebuchet MS" panose="020B0603020202020204" pitchFamily="34" charset="0"/>
              </a:rPr>
              <a:t>trùng</a:t>
            </a:r>
            <a:r>
              <a:rPr lang="en-US" b="1" dirty="0">
                <a:solidFill>
                  <a:schemeClr val="accent5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chemeClr val="accent5"/>
                </a:solidFill>
                <a:latin typeface="Trebuchet MS" panose="020B0603020202020204" pitchFamily="34" charset="0"/>
              </a:rPr>
              <a:t>khớp</a:t>
            </a:r>
            <a:endParaRPr lang="en-US" b="1" dirty="0">
              <a:solidFill>
                <a:schemeClr val="accent5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578B500-9962-47BC-B6EC-C4053BF5283E}"/>
              </a:ext>
            </a:extLst>
          </p:cNvPr>
          <p:cNvSpPr txBox="1">
            <a:spLocks/>
          </p:cNvSpPr>
          <p:nvPr/>
        </p:nvSpPr>
        <p:spPr>
          <a:xfrm>
            <a:off x="1850194" y="3462644"/>
            <a:ext cx="9402006" cy="22536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vi-VN" sz="2000" dirty="0"/>
              <a:t>Sau khi một sự kiện</a:t>
            </a:r>
            <a:r>
              <a:rPr lang="en-US" sz="2000" dirty="0"/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khớp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/>
              <a:t>xảy ra, cờ ngắt được thiết lập.</a:t>
            </a:r>
          </a:p>
          <a:p>
            <a:pPr marL="285750" indent="-285750"/>
            <a:r>
              <a:rPr lang="vi-VN" sz="2000" dirty="0"/>
              <a:t>Cờ ngắt này là CCP1IF (cờ ngắt CCP) nằm trong thanh ghi PIR1</a:t>
            </a:r>
            <a:endParaRPr lang="en-US" sz="2000" dirty="0"/>
          </a:p>
          <a:p>
            <a:pPr marL="9715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CCP1IF = 1 : Đã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ra so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khớp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CCP1IF = 0 : Không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ra so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khớp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EA4FE884-22EF-42CE-BBE5-FA17BE2FCE74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A03D-C7B8-46F9-A339-F2FFFF50B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194" y="1801309"/>
            <a:ext cx="9621078" cy="12026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065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32B4DB-73BD-45A4-86DC-050288FB7A60}"/>
              </a:ext>
            </a:extLst>
          </p:cNvPr>
          <p:cNvSpPr txBox="1">
            <a:spLocks/>
          </p:cNvSpPr>
          <p:nvPr/>
        </p:nvSpPr>
        <p:spPr>
          <a:xfrm>
            <a:off x="882130" y="542511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accent5"/>
                </a:solidFill>
                <a:latin typeface="Trebuchet MS" panose="020B0603020202020204" pitchFamily="34" charset="0"/>
              </a:rPr>
              <a:t>Xử</a:t>
            </a:r>
            <a:r>
              <a:rPr lang="en-US" b="1" dirty="0">
                <a:solidFill>
                  <a:schemeClr val="accent5"/>
                </a:solidFill>
                <a:latin typeface="Trebuchet MS" panose="020B0603020202020204" pitchFamily="34" charset="0"/>
              </a:rPr>
              <a:t> lý </a:t>
            </a:r>
            <a:r>
              <a:rPr lang="en-US" b="1" dirty="0" err="1">
                <a:solidFill>
                  <a:schemeClr val="accent5"/>
                </a:solidFill>
                <a:latin typeface="Trebuchet MS" panose="020B0603020202020204" pitchFamily="34" charset="0"/>
              </a:rPr>
              <a:t>ngắt</a:t>
            </a:r>
            <a:r>
              <a:rPr lang="en-US" b="1" dirty="0">
                <a:solidFill>
                  <a:schemeClr val="accent5"/>
                </a:solidFill>
                <a:latin typeface="Trebuchet MS" panose="020B0603020202020204" pitchFamily="34" charset="0"/>
              </a:rPr>
              <a:t> khi so </a:t>
            </a:r>
            <a:r>
              <a:rPr lang="en-US" b="1" dirty="0" err="1">
                <a:solidFill>
                  <a:schemeClr val="accent5"/>
                </a:solidFill>
                <a:latin typeface="Trebuchet MS" panose="020B0603020202020204" pitchFamily="34" charset="0"/>
              </a:rPr>
              <a:t>sánh</a:t>
            </a:r>
            <a:r>
              <a:rPr lang="en-US" b="1" dirty="0">
                <a:solidFill>
                  <a:schemeClr val="accent5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chemeClr val="accent5"/>
                </a:solidFill>
                <a:latin typeface="Trebuchet MS" panose="020B0603020202020204" pitchFamily="34" charset="0"/>
              </a:rPr>
              <a:t>trùng</a:t>
            </a:r>
            <a:r>
              <a:rPr lang="en-US" b="1" dirty="0">
                <a:solidFill>
                  <a:schemeClr val="accent5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chemeClr val="accent5"/>
                </a:solidFill>
                <a:latin typeface="Trebuchet MS" panose="020B0603020202020204" pitchFamily="34" charset="0"/>
              </a:rPr>
              <a:t>khớp</a:t>
            </a:r>
            <a:endParaRPr lang="en-US" b="1" dirty="0">
              <a:solidFill>
                <a:schemeClr val="accent5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CDF13346-4D92-4B30-B749-446058BA9A20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7042BE6-9421-4EFA-9012-61A93119C5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4152710"/>
              </p:ext>
            </p:extLst>
          </p:nvPr>
        </p:nvGraphicFramePr>
        <p:xfrm>
          <a:off x="1223684" y="1510019"/>
          <a:ext cx="10530993" cy="4805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715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44674BE-2D92-411B-9229-5A7011B816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744674BE-2D92-411B-9229-5A7011B816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4536FEC-8498-48EB-B141-5DDF9E75BB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64536FEC-8498-48EB-B141-5DDF9E75BB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A14FB0B-BDB1-44BE-8681-5CA8AF71D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5A14FB0B-BDB1-44BE-8681-5CA8AF71D2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DCCDBFD-D1C9-4213-9095-3607E962D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graphicEl>
                                              <a:dgm id="{BDCCDBFD-D1C9-4213-9095-3607E962D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A2BE1E-E729-49F3-8F5C-150248319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dgm id="{E6A2BE1E-E729-49F3-8F5C-1502483190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3A66248-FEE8-45E4-901D-40651F6EA4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dgm id="{D3A66248-FEE8-45E4-901D-40651F6EA4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C60002B-5275-4AD6-BE80-F33F00AF5D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graphicEl>
                                              <a:dgm id="{8C60002B-5275-4AD6-BE80-F33F00AF5D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5EB6970-2996-4F80-A2DA-835FFA2BF8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graphicEl>
                                              <a:dgm id="{05EB6970-2996-4F80-A2DA-835FFA2BF8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1ADAFAB-02C5-4E9B-BEE8-A1881CDA7F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graphicEl>
                                              <a:dgm id="{81ADAFAB-02C5-4E9B-BEE8-A1881CDA7F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23F391-6FEA-4218-A39D-1A7E076D4A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graphicEl>
                                              <a:dgm id="{2C23F391-6FEA-4218-A39D-1A7E076D4A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0E7D51F-B5D6-4DEE-9B36-31D980C74F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graphicEl>
                                              <a:dgm id="{E0E7D51F-B5D6-4DEE-9B36-31D980C74F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95DD5FB-4FE6-440A-B0AE-EF55E24F63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graphicEl>
                                              <a:dgm id="{395DD5FB-4FE6-440A-B0AE-EF55E24F63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FBBBA70-34F1-468F-9CD3-BBFA5D38CC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graphicEl>
                                              <a:dgm id="{2FBBBA70-34F1-468F-9CD3-BBFA5D38CC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F95E6D5-10C4-4909-8D0D-199A523B60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graphicEl>
                                              <a:dgm id="{0F95E6D5-10C4-4909-8D0D-199A523B60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856FC96-8F3A-498F-9E50-1886754F94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graphicEl>
                                              <a:dgm id="{F856FC96-8F3A-498F-9E50-1886754F94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694</Words>
  <Application>Microsoft Office PowerPoint</Application>
  <PresentationFormat>Widescreen</PresentationFormat>
  <Paragraphs>76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Trebuchet MS</vt:lpstr>
      <vt:lpstr>Office Theme</vt:lpstr>
      <vt:lpstr>Bài 17: Timer compare mode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Tuan Anh 20172949</dc:creator>
  <cp:lastModifiedBy>Tran Tuan Anh 20172949</cp:lastModifiedBy>
  <cp:revision>15</cp:revision>
  <dcterms:created xsi:type="dcterms:W3CDTF">2021-03-20T10:01:20Z</dcterms:created>
  <dcterms:modified xsi:type="dcterms:W3CDTF">2021-05-05T08:50:53Z</dcterms:modified>
</cp:coreProperties>
</file>