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2" r:id="rId2"/>
    <p:sldId id="263" r:id="rId3"/>
    <p:sldId id="264" r:id="rId4"/>
    <p:sldId id="266" r:id="rId5"/>
    <p:sldId id="267" r:id="rId6"/>
    <p:sldId id="26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52879" autoAdjust="0"/>
  </p:normalViewPr>
  <p:slideViewPr>
    <p:cSldViewPr snapToGrid="0">
      <p:cViewPr varScale="1">
        <p:scale>
          <a:sx n="38" d="100"/>
          <a:sy n="38" d="100"/>
        </p:scale>
        <p:origin x="19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2410D9-50D4-41B2-9EFA-B06BD59D1D39}" type="datetimeFigureOut">
              <a:rPr lang="en-US" smtClean="0"/>
              <a:t>3/25/2021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DD0099-B97F-4D80-8642-D7F5FD36CACE}" type="slidenum">
              <a:rPr lang="en-US" smtClean="0"/>
              <a:t>‹#›</a:t>
            </a:fld>
            <a:endParaRPr lang="en-US"/>
          </a:p>
        </p:txBody>
      </p:sp>
    </p:spTree>
    <p:extLst>
      <p:ext uri="{BB962C8B-B14F-4D97-AF65-F5344CB8AC3E}">
        <p14:creationId xmlns:p14="http://schemas.microsoft.com/office/powerpoint/2010/main" val="550600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vi.wikipedia.org/w/index.php?title=PA-RISC&amp;action=edit&amp;redlink=1" TargetMode="External"/><Relationship Id="rId3" Type="http://schemas.openxmlformats.org/officeDocument/2006/relationships/hyperlink" Target="https://vi.wikipedia.org/wiki/Vi_x%E1%BB%AD_l%C3%BD" TargetMode="External"/><Relationship Id="rId7" Type="http://schemas.openxmlformats.org/officeDocument/2006/relationships/hyperlink" Target="https://vi.wikipedia.org/w/index.php?title=DEC_Alpha&amp;action=edit&amp;redlink=1"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vi.wikipedia.org/wiki/SPARC" TargetMode="External"/><Relationship Id="rId11" Type="http://schemas.openxmlformats.org/officeDocument/2006/relationships/hyperlink" Target="https://vi.wikipedia.org/wiki/IBM" TargetMode="External"/><Relationship Id="rId5" Type="http://schemas.openxmlformats.org/officeDocument/2006/relationships/hyperlink" Target="https://vi.wikipedia.org/wiki/MIPS" TargetMode="External"/><Relationship Id="rId10" Type="http://schemas.openxmlformats.org/officeDocument/2006/relationships/hyperlink" Target="https://vi.wikipedia.org/wiki/PowerPC" TargetMode="External"/><Relationship Id="rId4" Type="http://schemas.openxmlformats.org/officeDocument/2006/relationships/hyperlink" Target="https://vi.wikipedia.org/wiki/C%E1%BA%A5u_tr%C3%BAc_ARM" TargetMode="External"/><Relationship Id="rId9" Type="http://schemas.openxmlformats.org/officeDocument/2006/relationships/hyperlink" Target="https://vi.wikipedia.org/wiki/Vi_%C4%91i%E1%BB%81u_khi%E1%BB%83n_PIC"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Xin chào các bạn, video trc mình đã </a:t>
            </a:r>
            <a:r>
              <a:rPr lang="en-US" dirty="0" err="1"/>
              <a:t>giới</a:t>
            </a:r>
            <a:r>
              <a:rPr lang="en-US" dirty="0"/>
              <a:t> </a:t>
            </a:r>
            <a:r>
              <a:rPr lang="en-US" dirty="0" err="1"/>
              <a:t>thiệu</a:t>
            </a:r>
            <a:r>
              <a:rPr lang="en-US" dirty="0"/>
              <a:t> </a:t>
            </a:r>
            <a:r>
              <a:rPr lang="en-US" dirty="0" err="1"/>
              <a:t>tổng</a:t>
            </a:r>
            <a:r>
              <a:rPr lang="en-US" dirty="0"/>
              <a:t> </a:t>
            </a:r>
            <a:r>
              <a:rPr lang="en-US" dirty="0" err="1"/>
              <a:t>quan</a:t>
            </a:r>
            <a:r>
              <a:rPr lang="en-US" dirty="0"/>
              <a:t> về </a:t>
            </a:r>
            <a:r>
              <a:rPr lang="en-US" dirty="0" err="1"/>
              <a:t>khóa</a:t>
            </a:r>
            <a:r>
              <a:rPr lang="en-US" dirty="0"/>
              <a:t> học </a:t>
            </a:r>
            <a:r>
              <a:rPr lang="en-US" dirty="0" err="1"/>
              <a:t>lập</a:t>
            </a:r>
            <a:r>
              <a:rPr lang="en-US" dirty="0"/>
              <a:t> </a:t>
            </a:r>
            <a:r>
              <a:rPr lang="en-US" dirty="0" err="1"/>
              <a:t>trình</a:t>
            </a:r>
            <a:r>
              <a:rPr lang="en-US" dirty="0"/>
              <a:t> PIC. Bao </a:t>
            </a:r>
            <a:r>
              <a:rPr lang="en-US" dirty="0" err="1"/>
              <a:t>gồm</a:t>
            </a:r>
            <a:r>
              <a:rPr lang="en-US" dirty="0"/>
              <a:t> </a:t>
            </a:r>
            <a:r>
              <a:rPr lang="en-US" dirty="0" err="1"/>
              <a:t>những</a:t>
            </a:r>
            <a:r>
              <a:rPr lang="en-US" dirty="0"/>
              <a:t> phần </a:t>
            </a:r>
            <a:r>
              <a:rPr lang="en-US" dirty="0" err="1"/>
              <a:t>mềm</a:t>
            </a:r>
            <a:r>
              <a:rPr lang="en-US" dirty="0"/>
              <a:t> và </a:t>
            </a:r>
            <a:r>
              <a:rPr lang="en-US" dirty="0" err="1"/>
              <a:t>những</a:t>
            </a:r>
            <a:r>
              <a:rPr lang="en-US" dirty="0"/>
              <a:t> </a:t>
            </a:r>
            <a:r>
              <a:rPr lang="en-US" dirty="0" err="1"/>
              <a:t>kiến</a:t>
            </a:r>
            <a:r>
              <a:rPr lang="en-US" dirty="0"/>
              <a:t> thức cần </a:t>
            </a:r>
            <a:r>
              <a:rPr lang="en-US" dirty="0" err="1"/>
              <a:t>thiết</a:t>
            </a:r>
            <a:r>
              <a:rPr lang="en-US" dirty="0"/>
              <a:t> </a:t>
            </a:r>
            <a:r>
              <a:rPr lang="en-US" dirty="0" err="1"/>
              <a:t>cho</a:t>
            </a:r>
            <a:r>
              <a:rPr lang="en-US" dirty="0"/>
              <a:t> </a:t>
            </a:r>
            <a:r>
              <a:rPr lang="en-US" dirty="0" err="1"/>
              <a:t>khóa</a:t>
            </a:r>
            <a:r>
              <a:rPr lang="en-US" dirty="0"/>
              <a:t> học.</a:t>
            </a:r>
          </a:p>
          <a:p>
            <a:r>
              <a:rPr lang="en-US" dirty="0"/>
              <a:t>Sau khi đã chuẩn bị </a:t>
            </a:r>
            <a:r>
              <a:rPr lang="en-US" dirty="0" err="1"/>
              <a:t>đầy</a:t>
            </a:r>
            <a:r>
              <a:rPr lang="en-US" dirty="0"/>
              <a:t> </a:t>
            </a:r>
            <a:r>
              <a:rPr lang="en-US" dirty="0" err="1"/>
              <a:t>đủ</a:t>
            </a:r>
            <a:r>
              <a:rPr lang="en-US" dirty="0"/>
              <a:t> thì  video này mình </a:t>
            </a:r>
            <a:r>
              <a:rPr lang="en-US" dirty="0" err="1"/>
              <a:t>sẽ</a:t>
            </a:r>
            <a:r>
              <a:rPr lang="en-US" dirty="0"/>
              <a:t> bắt </a:t>
            </a:r>
            <a:r>
              <a:rPr lang="en-US" dirty="0" err="1"/>
              <a:t>đầu</a:t>
            </a:r>
            <a:r>
              <a:rPr lang="en-US" dirty="0"/>
              <a:t> bằng cách </a:t>
            </a:r>
            <a:r>
              <a:rPr lang="en-US" dirty="0" err="1"/>
              <a:t>giới</a:t>
            </a:r>
            <a:r>
              <a:rPr lang="en-US" dirty="0"/>
              <a:t> </a:t>
            </a:r>
            <a:r>
              <a:rPr lang="en-US" dirty="0" err="1"/>
              <a:t>thiệu</a:t>
            </a:r>
            <a:r>
              <a:rPr lang="en-US" dirty="0"/>
              <a:t> về con chip mà </a:t>
            </a:r>
            <a:r>
              <a:rPr lang="en-US" dirty="0" err="1"/>
              <a:t>chúng</a:t>
            </a:r>
            <a:r>
              <a:rPr lang="en-US" dirty="0"/>
              <a:t> ta </a:t>
            </a:r>
            <a:r>
              <a:rPr lang="en-US" dirty="0" err="1"/>
              <a:t>sẽ</a:t>
            </a:r>
            <a:r>
              <a:rPr lang="en-US" dirty="0"/>
              <a:t> </a:t>
            </a:r>
            <a:r>
              <a:rPr lang="en-US" dirty="0" err="1"/>
              <a:t>tìm</a:t>
            </a:r>
            <a:r>
              <a:rPr lang="en-US" dirty="0"/>
              <a:t> </a:t>
            </a:r>
            <a:r>
              <a:rPr lang="en-US" dirty="0" err="1"/>
              <a:t>hiểu</a:t>
            </a:r>
            <a:r>
              <a:rPr lang="en-US" dirty="0"/>
              <a:t> trong toàn </a:t>
            </a:r>
            <a:r>
              <a:rPr lang="en-US" dirty="0" err="1"/>
              <a:t>bộ</a:t>
            </a:r>
            <a:r>
              <a:rPr lang="en-US" dirty="0"/>
              <a:t> </a:t>
            </a:r>
            <a:r>
              <a:rPr lang="en-US" dirty="0" err="1"/>
              <a:t>serie</a:t>
            </a:r>
            <a:r>
              <a:rPr lang="en-US" dirty="0"/>
              <a:t> này.</a:t>
            </a:r>
          </a:p>
          <a:p>
            <a:r>
              <a:rPr lang="en-US" dirty="0" err="1"/>
              <a:t>Đó</a:t>
            </a:r>
            <a:r>
              <a:rPr lang="en-US" dirty="0"/>
              <a:t> </a:t>
            </a:r>
            <a:r>
              <a:rPr lang="en-US" dirty="0" err="1"/>
              <a:t>chính</a:t>
            </a:r>
            <a:r>
              <a:rPr lang="en-US" dirty="0"/>
              <a:t> là </a:t>
            </a:r>
            <a:r>
              <a:rPr lang="en-US" dirty="0" err="1"/>
              <a:t>một</a:t>
            </a:r>
            <a:r>
              <a:rPr lang="en-US" dirty="0"/>
              <a:t> dòng PIC </a:t>
            </a:r>
            <a:r>
              <a:rPr lang="en-US" dirty="0" err="1"/>
              <a:t>khá</a:t>
            </a:r>
            <a:r>
              <a:rPr lang="en-US" dirty="0"/>
              <a:t> </a:t>
            </a:r>
            <a:r>
              <a:rPr lang="en-US" dirty="0" err="1"/>
              <a:t>phổ</a:t>
            </a:r>
            <a:r>
              <a:rPr lang="en-US" dirty="0"/>
              <a:t> </a:t>
            </a:r>
            <a:r>
              <a:rPr lang="en-US" dirty="0" err="1"/>
              <a:t>biến</a:t>
            </a:r>
            <a:r>
              <a:rPr lang="en-US" dirty="0"/>
              <a:t> là PIC16F887</a:t>
            </a:r>
          </a:p>
        </p:txBody>
      </p:sp>
      <p:sp>
        <p:nvSpPr>
          <p:cNvPr id="4" name="Slide Number Placeholder 3"/>
          <p:cNvSpPr>
            <a:spLocks noGrp="1"/>
          </p:cNvSpPr>
          <p:nvPr>
            <p:ph type="sldNum" sz="quarter" idx="5"/>
          </p:nvPr>
        </p:nvSpPr>
        <p:spPr/>
        <p:txBody>
          <a:bodyPr/>
          <a:lstStyle/>
          <a:p>
            <a:fld id="{ACDD0099-B97F-4D80-8642-D7F5FD36CACE}" type="slidenum">
              <a:rPr lang="en-US" smtClean="0"/>
              <a:t>1</a:t>
            </a:fld>
            <a:endParaRPr lang="en-US"/>
          </a:p>
        </p:txBody>
      </p:sp>
    </p:spTree>
    <p:extLst>
      <p:ext uri="{BB962C8B-B14F-4D97-AF65-F5344CB8AC3E}">
        <p14:creationId xmlns:p14="http://schemas.microsoft.com/office/powerpoint/2010/main" val="3331128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err="1">
                <a:solidFill>
                  <a:schemeClr val="tx1"/>
                </a:solidFill>
              </a:rPr>
              <a:t>Trước</a:t>
            </a:r>
            <a:r>
              <a:rPr lang="en-US" u="none" dirty="0">
                <a:solidFill>
                  <a:schemeClr val="tx1"/>
                </a:solidFill>
              </a:rPr>
              <a:t> hết là 1 chút thông tin về dòng vi </a:t>
            </a:r>
            <a:r>
              <a:rPr lang="en-US" u="none" dirty="0" err="1">
                <a:solidFill>
                  <a:schemeClr val="tx1"/>
                </a:solidFill>
              </a:rPr>
              <a:t>điều</a:t>
            </a:r>
            <a:r>
              <a:rPr lang="en-US" u="none" dirty="0">
                <a:solidFill>
                  <a:schemeClr val="tx1"/>
                </a:solidFill>
              </a:rPr>
              <a:t> </a:t>
            </a:r>
            <a:r>
              <a:rPr lang="en-US" u="none" dirty="0" err="1">
                <a:solidFill>
                  <a:schemeClr val="tx1"/>
                </a:solidFill>
              </a:rPr>
              <a:t>khiển</a:t>
            </a:r>
            <a:r>
              <a:rPr lang="en-US" u="none" dirty="0">
                <a:solidFill>
                  <a:schemeClr val="tx1"/>
                </a:solidFill>
              </a:rPr>
              <a:t> PIC ở đây</a:t>
            </a:r>
          </a:p>
          <a:p>
            <a:r>
              <a:rPr lang="en-US" u="none" dirty="0">
                <a:solidFill>
                  <a:schemeClr val="tx1"/>
                </a:solidFill>
              </a:rPr>
              <a:t>RISC - </a:t>
            </a:r>
            <a:r>
              <a:rPr lang="en-US" sz="1200" b="1" i="1" u="none" kern="1200" dirty="0">
                <a:solidFill>
                  <a:schemeClr val="tx1"/>
                </a:solidFill>
                <a:effectLst/>
                <a:latin typeface="+mn-lt"/>
                <a:ea typeface="+mn-ea"/>
                <a:cs typeface="+mn-cs"/>
              </a:rPr>
              <a:t>R</a:t>
            </a:r>
            <a:r>
              <a:rPr lang="en-US" sz="1200" b="0" i="1" u="none" kern="1200" dirty="0">
                <a:solidFill>
                  <a:schemeClr val="tx1"/>
                </a:solidFill>
                <a:effectLst/>
                <a:latin typeface="+mn-lt"/>
                <a:ea typeface="+mn-ea"/>
                <a:cs typeface="+mn-cs"/>
              </a:rPr>
              <a:t>educed </a:t>
            </a:r>
            <a:r>
              <a:rPr lang="en-US" sz="1200" b="1" i="1" u="none" kern="1200" dirty="0">
                <a:solidFill>
                  <a:schemeClr val="tx1"/>
                </a:solidFill>
                <a:effectLst/>
                <a:latin typeface="+mn-lt"/>
                <a:ea typeface="+mn-ea"/>
                <a:cs typeface="+mn-cs"/>
              </a:rPr>
              <a:t>I</a:t>
            </a:r>
            <a:r>
              <a:rPr lang="en-US" sz="1200" b="0" i="1" u="none" kern="1200" dirty="0">
                <a:solidFill>
                  <a:schemeClr val="tx1"/>
                </a:solidFill>
                <a:effectLst/>
                <a:latin typeface="+mn-lt"/>
                <a:ea typeface="+mn-ea"/>
                <a:cs typeface="+mn-cs"/>
              </a:rPr>
              <a:t>nstructions </a:t>
            </a:r>
            <a:r>
              <a:rPr lang="en-US" sz="1200" b="1" i="1" u="none" kern="1200" dirty="0">
                <a:solidFill>
                  <a:schemeClr val="tx1"/>
                </a:solidFill>
                <a:effectLst/>
                <a:latin typeface="+mn-lt"/>
                <a:ea typeface="+mn-ea"/>
                <a:cs typeface="+mn-cs"/>
              </a:rPr>
              <a:t>S</a:t>
            </a:r>
            <a:r>
              <a:rPr lang="en-US" sz="1200" b="0" i="1" u="none" kern="1200" dirty="0">
                <a:solidFill>
                  <a:schemeClr val="tx1"/>
                </a:solidFill>
                <a:effectLst/>
                <a:latin typeface="+mn-lt"/>
                <a:ea typeface="+mn-ea"/>
                <a:cs typeface="+mn-cs"/>
              </a:rPr>
              <a:t>et </a:t>
            </a:r>
            <a:r>
              <a:rPr lang="en-US" sz="1200" b="1" i="1" u="none" kern="1200" dirty="0">
                <a:solidFill>
                  <a:schemeClr val="tx1"/>
                </a:solidFill>
                <a:effectLst/>
                <a:latin typeface="+mn-lt"/>
                <a:ea typeface="+mn-ea"/>
                <a:cs typeface="+mn-cs"/>
              </a:rPr>
              <a:t>C</a:t>
            </a:r>
            <a:r>
              <a:rPr lang="en-US" sz="1200" b="0" i="1" u="none" kern="1200" dirty="0">
                <a:solidFill>
                  <a:schemeClr val="tx1"/>
                </a:solidFill>
                <a:effectLst/>
                <a:latin typeface="+mn-lt"/>
                <a:ea typeface="+mn-ea"/>
                <a:cs typeface="+mn-cs"/>
              </a:rPr>
              <a:t>omputer </a:t>
            </a:r>
            <a:r>
              <a:rPr lang="vi-VN" sz="1200" b="0" i="0" u="none" kern="1200" dirty="0">
                <a:solidFill>
                  <a:schemeClr val="tx1"/>
                </a:solidFill>
                <a:effectLst/>
                <a:latin typeface="+mn-lt"/>
                <a:ea typeface="+mn-ea"/>
                <a:cs typeface="+mn-cs"/>
              </a:rPr>
              <a:t>là một phương pháp thiết kế các bộ </a:t>
            </a:r>
            <a:r>
              <a:rPr lang="vi-VN" sz="1200" b="0" i="0" u="none" strike="noStrike" kern="1200" dirty="0">
                <a:solidFill>
                  <a:schemeClr val="tx1"/>
                </a:solidFill>
                <a:effectLst/>
                <a:latin typeface="+mn-lt"/>
                <a:ea typeface="+mn-ea"/>
                <a:cs typeface="+mn-cs"/>
                <a:hlinkClick r:id="rId3" tooltip="Vi xử lý">
                  <a:extLst>
                    <a:ext uri="{A12FA001-AC4F-418D-AE19-62706E023703}">
                      <ahyp:hlinkClr xmlns:ahyp="http://schemas.microsoft.com/office/drawing/2018/hyperlinkcolor" val="tx"/>
                    </a:ext>
                  </a:extLst>
                </a:hlinkClick>
              </a:rPr>
              <a:t>vi xử lý</a:t>
            </a:r>
            <a:r>
              <a:rPr lang="vi-VN" sz="1200" b="0" i="0" u="none" kern="1200" dirty="0">
                <a:solidFill>
                  <a:schemeClr val="tx1"/>
                </a:solidFill>
                <a:effectLst/>
                <a:latin typeface="+mn-lt"/>
                <a:ea typeface="+mn-ea"/>
                <a:cs typeface="+mn-cs"/>
              </a:rPr>
              <a:t> (VXL) theo hướng đơn giản hóa tập lệnh, trong đó thời gian thực thi tất cả các lệnh đều như nhau. Hiện nay các bộ vi xử lý RISC phổ biến là </a:t>
            </a:r>
            <a:r>
              <a:rPr lang="vi-VN" sz="1200" b="0" i="0" u="none" strike="noStrike" kern="1200" dirty="0">
                <a:solidFill>
                  <a:schemeClr val="tx1"/>
                </a:solidFill>
                <a:effectLst/>
                <a:latin typeface="+mn-lt"/>
                <a:ea typeface="+mn-ea"/>
                <a:cs typeface="+mn-cs"/>
                <a:hlinkClick r:id="rId4" tooltip="Cấu trúc ARM">
                  <a:extLst>
                    <a:ext uri="{A12FA001-AC4F-418D-AE19-62706E023703}">
                      <ahyp:hlinkClr xmlns:ahyp="http://schemas.microsoft.com/office/drawing/2018/hyperlinkcolor" val="tx"/>
                    </a:ext>
                  </a:extLst>
                </a:hlinkClick>
              </a:rPr>
              <a:t>ARM</a:t>
            </a:r>
            <a:r>
              <a:rPr lang="vi-VN" sz="1200" b="0" i="0" u="none" kern="1200" dirty="0">
                <a:solidFill>
                  <a:schemeClr val="tx1"/>
                </a:solidFill>
                <a:effectLst/>
                <a:latin typeface="+mn-lt"/>
                <a:ea typeface="+mn-ea"/>
                <a:cs typeface="+mn-cs"/>
              </a:rPr>
              <a:t>, SuperH, </a:t>
            </a:r>
            <a:r>
              <a:rPr lang="vi-VN" sz="1200" b="0" i="0" u="none" strike="noStrike" kern="1200" dirty="0">
                <a:solidFill>
                  <a:schemeClr val="tx1"/>
                </a:solidFill>
                <a:effectLst/>
                <a:latin typeface="+mn-lt"/>
                <a:ea typeface="+mn-ea"/>
                <a:cs typeface="+mn-cs"/>
                <a:hlinkClick r:id="rId5" tooltip="MIPS">
                  <a:extLst>
                    <a:ext uri="{A12FA001-AC4F-418D-AE19-62706E023703}">
                      <ahyp:hlinkClr xmlns:ahyp="http://schemas.microsoft.com/office/drawing/2018/hyperlinkcolor" val="tx"/>
                    </a:ext>
                  </a:extLst>
                </a:hlinkClick>
              </a:rPr>
              <a:t>MIPS</a:t>
            </a:r>
            <a:r>
              <a:rPr lang="vi-VN" sz="1200" b="0" i="0" u="none" kern="1200" dirty="0">
                <a:solidFill>
                  <a:schemeClr val="tx1"/>
                </a:solidFill>
                <a:effectLst/>
                <a:latin typeface="+mn-lt"/>
                <a:ea typeface="+mn-ea"/>
                <a:cs typeface="+mn-cs"/>
              </a:rPr>
              <a:t>, </a:t>
            </a:r>
            <a:r>
              <a:rPr lang="vi-VN" sz="1200" b="0" i="0" u="none" strike="noStrike" kern="1200" dirty="0">
                <a:solidFill>
                  <a:schemeClr val="tx1"/>
                </a:solidFill>
                <a:effectLst/>
                <a:latin typeface="+mn-lt"/>
                <a:ea typeface="+mn-ea"/>
                <a:cs typeface="+mn-cs"/>
                <a:hlinkClick r:id="rId6" tooltip="SPARC">
                  <a:extLst>
                    <a:ext uri="{A12FA001-AC4F-418D-AE19-62706E023703}">
                      <ahyp:hlinkClr xmlns:ahyp="http://schemas.microsoft.com/office/drawing/2018/hyperlinkcolor" val="tx"/>
                    </a:ext>
                  </a:extLst>
                </a:hlinkClick>
              </a:rPr>
              <a:t>SPARC</a:t>
            </a:r>
            <a:r>
              <a:rPr lang="vi-VN" sz="1200" b="0" i="0" u="none" kern="1200" dirty="0">
                <a:solidFill>
                  <a:schemeClr val="tx1"/>
                </a:solidFill>
                <a:effectLst/>
                <a:latin typeface="+mn-lt"/>
                <a:ea typeface="+mn-ea"/>
                <a:cs typeface="+mn-cs"/>
              </a:rPr>
              <a:t>, </a:t>
            </a:r>
            <a:r>
              <a:rPr lang="vi-VN" sz="1200" b="0" i="0" u="none" strike="noStrike" kern="1200" dirty="0">
                <a:solidFill>
                  <a:schemeClr val="tx1"/>
                </a:solidFill>
                <a:effectLst/>
                <a:latin typeface="+mn-lt"/>
                <a:ea typeface="+mn-ea"/>
                <a:cs typeface="+mn-cs"/>
                <a:hlinkClick r:id="rId7" tooltip="DEC Alpha (trang chưa được viết)">
                  <a:extLst>
                    <a:ext uri="{A12FA001-AC4F-418D-AE19-62706E023703}">
                      <ahyp:hlinkClr xmlns:ahyp="http://schemas.microsoft.com/office/drawing/2018/hyperlinkcolor" val="tx"/>
                    </a:ext>
                  </a:extLst>
                </a:hlinkClick>
              </a:rPr>
              <a:t>DEC Alpha</a:t>
            </a:r>
            <a:r>
              <a:rPr lang="vi-VN" sz="1200" b="0" i="0" u="none" kern="1200" dirty="0">
                <a:solidFill>
                  <a:schemeClr val="tx1"/>
                </a:solidFill>
                <a:effectLst/>
                <a:latin typeface="+mn-lt"/>
                <a:ea typeface="+mn-ea"/>
                <a:cs typeface="+mn-cs"/>
              </a:rPr>
              <a:t>, </a:t>
            </a:r>
            <a:r>
              <a:rPr lang="vi-VN" sz="1200" b="0" i="0" u="none" strike="noStrike" kern="1200" dirty="0">
                <a:solidFill>
                  <a:schemeClr val="tx1"/>
                </a:solidFill>
                <a:effectLst/>
                <a:latin typeface="+mn-lt"/>
                <a:ea typeface="+mn-ea"/>
                <a:cs typeface="+mn-cs"/>
                <a:hlinkClick r:id="rId8" tooltip="PA-RISC (trang chưa được viết)">
                  <a:extLst>
                    <a:ext uri="{A12FA001-AC4F-418D-AE19-62706E023703}">
                      <ahyp:hlinkClr xmlns:ahyp="http://schemas.microsoft.com/office/drawing/2018/hyperlinkcolor" val="tx"/>
                    </a:ext>
                  </a:extLst>
                </a:hlinkClick>
              </a:rPr>
              <a:t>PA-RISC</a:t>
            </a:r>
            <a:r>
              <a:rPr lang="vi-VN" sz="1200" b="0" i="0" u="none" kern="1200" dirty="0">
                <a:solidFill>
                  <a:schemeClr val="tx1"/>
                </a:solidFill>
                <a:effectLst/>
                <a:latin typeface="+mn-lt"/>
                <a:ea typeface="+mn-ea"/>
                <a:cs typeface="+mn-cs"/>
              </a:rPr>
              <a:t>, </a:t>
            </a:r>
            <a:r>
              <a:rPr lang="vi-VN" sz="1200" b="0" i="0" u="none" strike="noStrike" kern="1200" dirty="0">
                <a:solidFill>
                  <a:schemeClr val="tx1"/>
                </a:solidFill>
                <a:effectLst/>
                <a:latin typeface="+mn-lt"/>
                <a:ea typeface="+mn-ea"/>
                <a:cs typeface="+mn-cs"/>
                <a:hlinkClick r:id="rId9" tooltip="Vi điều khiển PIC">
                  <a:extLst>
                    <a:ext uri="{A12FA001-AC4F-418D-AE19-62706E023703}">
                      <ahyp:hlinkClr xmlns:ahyp="http://schemas.microsoft.com/office/drawing/2018/hyperlinkcolor" val="tx"/>
                    </a:ext>
                  </a:extLst>
                </a:hlinkClick>
              </a:rPr>
              <a:t>PIC</a:t>
            </a:r>
            <a:r>
              <a:rPr lang="vi-VN" sz="1200" b="0" i="0" u="none" kern="1200" dirty="0">
                <a:solidFill>
                  <a:schemeClr val="tx1"/>
                </a:solidFill>
                <a:effectLst/>
                <a:latin typeface="+mn-lt"/>
                <a:ea typeface="+mn-ea"/>
                <a:cs typeface="+mn-cs"/>
              </a:rPr>
              <a:t>, và </a:t>
            </a:r>
            <a:r>
              <a:rPr lang="vi-VN" sz="1200" b="0" i="0" u="none" strike="noStrike" kern="1200" dirty="0">
                <a:solidFill>
                  <a:schemeClr val="tx1"/>
                </a:solidFill>
                <a:effectLst/>
                <a:latin typeface="+mn-lt"/>
                <a:ea typeface="+mn-ea"/>
                <a:cs typeface="+mn-cs"/>
                <a:hlinkClick r:id="rId10">
                  <a:extLst>
                    <a:ext uri="{A12FA001-AC4F-418D-AE19-62706E023703}">
                      <ahyp:hlinkClr xmlns:ahyp="http://schemas.microsoft.com/office/drawing/2018/hyperlinkcolor" val="tx"/>
                    </a:ext>
                  </a:extLst>
                </a:hlinkClick>
              </a:rPr>
              <a:t>PowerPC</a:t>
            </a:r>
            <a:r>
              <a:rPr lang="vi-VN" sz="1200" b="0" i="0" u="none" kern="1200" dirty="0">
                <a:solidFill>
                  <a:schemeClr val="tx1"/>
                </a:solidFill>
                <a:effectLst/>
                <a:latin typeface="+mn-lt"/>
                <a:ea typeface="+mn-ea"/>
                <a:cs typeface="+mn-cs"/>
              </a:rPr>
              <a:t> của </a:t>
            </a:r>
            <a:r>
              <a:rPr lang="vi-VN" sz="1200" b="0" i="0" u="none" strike="noStrike" kern="1200" dirty="0">
                <a:solidFill>
                  <a:schemeClr val="tx1"/>
                </a:solidFill>
                <a:effectLst/>
                <a:latin typeface="+mn-lt"/>
                <a:ea typeface="+mn-ea"/>
                <a:cs typeface="+mn-cs"/>
                <a:hlinkClick r:id="rId11" tooltip="IBM">
                  <a:extLst>
                    <a:ext uri="{A12FA001-AC4F-418D-AE19-62706E023703}">
                      <ahyp:hlinkClr xmlns:ahyp="http://schemas.microsoft.com/office/drawing/2018/hyperlinkcolor" val="tx"/>
                    </a:ext>
                  </a:extLst>
                </a:hlinkClick>
              </a:rPr>
              <a:t>IBM</a:t>
            </a:r>
            <a:r>
              <a:rPr lang="vi-VN" sz="1200" b="0" i="0" u="none" kern="1200" dirty="0">
                <a:solidFill>
                  <a:schemeClr val="tx1"/>
                </a:solidFill>
                <a:effectLst/>
                <a:latin typeface="+mn-lt"/>
                <a:ea typeface="+mn-ea"/>
                <a:cs typeface="+mn-cs"/>
              </a:rPr>
              <a:t>.</a:t>
            </a:r>
            <a:r>
              <a:rPr lang="en-US" sz="1200" b="0" i="0" u="none"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dirty="0"/>
              <a:t>Tập lệnh bao gồm các lệnh tính toán trên các thanh ghi, và các hằng số, hoặc các vị trí ô nhớ, cũng như có các lệnh điều kiện, nhảy/ gọi hàm và các lệnh quay trở về, nó cũng có các chức năng phần cứng khác như ngắt hoặc sleep.</a:t>
            </a:r>
          </a:p>
          <a:p>
            <a:endParaRPr lang="en-US" u="none" dirty="0">
              <a:solidFill>
                <a:schemeClr val="tx1"/>
              </a:solidFill>
            </a:endParaRPr>
          </a:p>
        </p:txBody>
      </p:sp>
      <p:sp>
        <p:nvSpPr>
          <p:cNvPr id="4" name="Slide Number Placeholder 3"/>
          <p:cNvSpPr>
            <a:spLocks noGrp="1"/>
          </p:cNvSpPr>
          <p:nvPr>
            <p:ph type="sldNum" sz="quarter" idx="5"/>
          </p:nvPr>
        </p:nvSpPr>
        <p:spPr/>
        <p:txBody>
          <a:bodyPr/>
          <a:lstStyle/>
          <a:p>
            <a:fld id="{ACDD0099-B97F-4D80-8642-D7F5FD36CACE}" type="slidenum">
              <a:rPr lang="en-US" smtClean="0"/>
              <a:t>2</a:t>
            </a:fld>
            <a:endParaRPr lang="en-US"/>
          </a:p>
        </p:txBody>
      </p:sp>
    </p:spTree>
    <p:extLst>
      <p:ext uri="{BB962C8B-B14F-4D97-AF65-F5344CB8AC3E}">
        <p14:creationId xmlns:p14="http://schemas.microsoft.com/office/powerpoint/2010/main" val="3965031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Về dòng vi </a:t>
            </a:r>
            <a:r>
              <a:rPr lang="en-US" dirty="0" err="1"/>
              <a:t>điều</a:t>
            </a:r>
            <a:r>
              <a:rPr lang="en-US" dirty="0"/>
              <a:t> </a:t>
            </a:r>
            <a:r>
              <a:rPr lang="en-US" dirty="0" err="1"/>
              <a:t>khiển</a:t>
            </a:r>
            <a:r>
              <a:rPr lang="en-US" dirty="0"/>
              <a:t> mà chứng ta </a:t>
            </a:r>
            <a:r>
              <a:rPr lang="en-US" dirty="0" err="1"/>
              <a:t>sẽ</a:t>
            </a:r>
            <a:r>
              <a:rPr lang="en-US" dirty="0"/>
              <a:t> </a:t>
            </a:r>
            <a:r>
              <a:rPr lang="en-US" dirty="0" err="1"/>
              <a:t>tìm</a:t>
            </a:r>
            <a:r>
              <a:rPr lang="en-US" dirty="0"/>
              <a:t> </a:t>
            </a:r>
            <a:r>
              <a:rPr lang="en-US" dirty="0" err="1"/>
              <a:t>hiểu</a:t>
            </a:r>
            <a:r>
              <a:rPr lang="en-US" dirty="0"/>
              <a:t> trong </a:t>
            </a:r>
            <a:r>
              <a:rPr lang="en-US" dirty="0" err="1"/>
              <a:t>serie</a:t>
            </a:r>
            <a:r>
              <a:rPr lang="en-US" dirty="0"/>
              <a:t> này, mình </a:t>
            </a:r>
            <a:r>
              <a:rPr lang="en-US" dirty="0" err="1"/>
              <a:t>xin</a:t>
            </a:r>
            <a:r>
              <a:rPr lang="en-US" dirty="0"/>
              <a:t> </a:t>
            </a:r>
            <a:r>
              <a:rPr lang="en-US" dirty="0" err="1"/>
              <a:t>giới</a:t>
            </a:r>
            <a:r>
              <a:rPr lang="en-US" dirty="0"/>
              <a:t> </a:t>
            </a:r>
            <a:r>
              <a:rPr lang="en-US" dirty="0" err="1"/>
              <a:t>thiệu</a:t>
            </a:r>
            <a:r>
              <a:rPr lang="en-US" dirty="0"/>
              <a:t> vs các bạn vi </a:t>
            </a:r>
            <a:r>
              <a:rPr lang="en-US" dirty="0" err="1"/>
              <a:t>điều</a:t>
            </a:r>
            <a:r>
              <a:rPr lang="en-US" dirty="0"/>
              <a:t> </a:t>
            </a:r>
            <a:r>
              <a:rPr lang="en-US" dirty="0" err="1"/>
              <a:t>khiển</a:t>
            </a:r>
            <a:r>
              <a:rPr lang="en-US" dirty="0"/>
              <a:t> PIC16F887</a:t>
            </a:r>
          </a:p>
        </p:txBody>
      </p:sp>
      <p:sp>
        <p:nvSpPr>
          <p:cNvPr id="4" name="Slide Number Placeholder 3"/>
          <p:cNvSpPr>
            <a:spLocks noGrp="1"/>
          </p:cNvSpPr>
          <p:nvPr>
            <p:ph type="sldNum" sz="quarter" idx="5"/>
          </p:nvPr>
        </p:nvSpPr>
        <p:spPr/>
        <p:txBody>
          <a:bodyPr/>
          <a:lstStyle/>
          <a:p>
            <a:fld id="{ACDD0099-B97F-4D80-8642-D7F5FD36CACE}" type="slidenum">
              <a:rPr lang="en-US" smtClean="0"/>
              <a:t>3</a:t>
            </a:fld>
            <a:endParaRPr lang="en-US"/>
          </a:p>
        </p:txBody>
      </p:sp>
    </p:spTree>
    <p:extLst>
      <p:ext uri="{BB962C8B-B14F-4D97-AF65-F5344CB8AC3E}">
        <p14:creationId xmlns:p14="http://schemas.microsoft.com/office/powerpoint/2010/main" val="597478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a:t>Gồm</a:t>
            </a:r>
            <a:r>
              <a:rPr lang="en-US" sz="1200" dirty="0"/>
              <a:t> 40 chân </a:t>
            </a:r>
            <a:r>
              <a:rPr lang="en-US" sz="1200" dirty="0" err="1"/>
              <a:t>cắm</a:t>
            </a:r>
            <a:r>
              <a:rPr lang="en-US" sz="1200" dirty="0"/>
              <a:t>:</a:t>
            </a:r>
          </a:p>
          <a:p>
            <a:pPr marL="285750" indent="-285750">
              <a:buFontTx/>
              <a:buChar char="-"/>
            </a:pPr>
            <a:r>
              <a:rPr lang="en-US" sz="1200" dirty="0"/>
              <a:t>35 chân vào ra số</a:t>
            </a:r>
          </a:p>
          <a:p>
            <a:pPr marL="285750" indent="-285750">
              <a:buFontTx/>
              <a:buChar char="-"/>
            </a:pPr>
            <a:r>
              <a:rPr lang="en-US" sz="1200" dirty="0"/>
              <a:t>13 chân </a:t>
            </a:r>
            <a:r>
              <a:rPr lang="en-US" sz="1200" dirty="0" err="1"/>
              <a:t>đầu</a:t>
            </a:r>
            <a:r>
              <a:rPr lang="en-US" sz="1200" dirty="0"/>
              <a:t> vào </a:t>
            </a:r>
            <a:r>
              <a:rPr lang="en-US" sz="1200" dirty="0" err="1"/>
              <a:t>kênh</a:t>
            </a:r>
            <a:r>
              <a:rPr lang="en-US" sz="1200" dirty="0"/>
              <a:t> ADC</a:t>
            </a:r>
          </a:p>
          <a:p>
            <a:pPr marL="285750" indent="-285750">
              <a:buFontTx/>
              <a:buChar char="-"/>
            </a:pPr>
            <a:r>
              <a:rPr lang="en-US" sz="1200" dirty="0"/>
              <a:t>1 chân </a:t>
            </a:r>
            <a:r>
              <a:rPr lang="en-US" sz="1200" dirty="0" err="1"/>
              <a:t>ngắt</a:t>
            </a:r>
            <a:r>
              <a:rPr lang="en-US" sz="1200" dirty="0"/>
              <a:t> ngoài</a:t>
            </a:r>
          </a:p>
          <a:p>
            <a:pPr marL="285750" indent="-285750">
              <a:buFontTx/>
              <a:buChar char="-"/>
            </a:pPr>
            <a:r>
              <a:rPr lang="en-US" sz="1200" dirty="0"/>
              <a:t>2 chân </a:t>
            </a:r>
            <a:r>
              <a:rPr lang="en-US" sz="1200" dirty="0" err="1"/>
              <a:t>nối</a:t>
            </a:r>
            <a:r>
              <a:rPr lang="en-US" sz="1200" dirty="0"/>
              <a:t> </a:t>
            </a:r>
            <a:r>
              <a:rPr lang="en-US" sz="1200" dirty="0" err="1"/>
              <a:t>thạch</a:t>
            </a:r>
            <a:r>
              <a:rPr lang="en-US" sz="1200" dirty="0"/>
              <a:t> </a:t>
            </a:r>
            <a:r>
              <a:rPr lang="en-US" sz="1200" dirty="0" err="1"/>
              <a:t>anh</a:t>
            </a:r>
            <a:r>
              <a:rPr lang="en-US" sz="1200" dirty="0"/>
              <a:t> </a:t>
            </a:r>
            <a:r>
              <a:rPr lang="en-US" sz="1200" dirty="0" err="1"/>
              <a:t>ngoại</a:t>
            </a:r>
            <a:endParaRPr lang="en-US" sz="1200" dirty="0"/>
          </a:p>
          <a:p>
            <a:pPr marL="285750" indent="-285750">
              <a:buFontTx/>
              <a:buChar char="-"/>
            </a:pPr>
            <a:r>
              <a:rPr lang="en-US" sz="1200" dirty="0"/>
              <a:t>Các </a:t>
            </a:r>
            <a:r>
              <a:rPr lang="en-US" sz="1200" dirty="0" err="1"/>
              <a:t>cổng</a:t>
            </a:r>
            <a:r>
              <a:rPr lang="en-US" sz="1200" dirty="0"/>
              <a:t> </a:t>
            </a:r>
            <a:r>
              <a:rPr lang="en-US" sz="1200" dirty="0" err="1"/>
              <a:t>cho</a:t>
            </a:r>
            <a:r>
              <a:rPr lang="en-US" sz="1200" dirty="0"/>
              <a:t> </a:t>
            </a:r>
            <a:r>
              <a:rPr lang="en-US" sz="1200" dirty="0" err="1"/>
              <a:t>truyền</a:t>
            </a:r>
            <a:r>
              <a:rPr lang="en-US" sz="1200" dirty="0"/>
              <a:t> thông </a:t>
            </a:r>
            <a:r>
              <a:rPr lang="en-US" sz="1200" dirty="0" err="1"/>
              <a:t>nối</a:t>
            </a:r>
            <a:r>
              <a:rPr lang="en-US" sz="1200" dirty="0"/>
              <a:t> tiếp</a:t>
            </a:r>
          </a:p>
          <a:p>
            <a:pPr marL="285750" indent="-285750">
              <a:buFontTx/>
              <a:buChar char="-"/>
            </a:pPr>
            <a:r>
              <a:rPr lang="en-US" sz="1200" dirty="0"/>
              <a:t>Các chân </a:t>
            </a:r>
            <a:r>
              <a:rPr lang="en-US" sz="1200" dirty="0" err="1"/>
              <a:t>nguồn</a:t>
            </a:r>
            <a:r>
              <a:rPr lang="en-US" sz="1200" dirty="0"/>
              <a:t>: VDD,VSS</a:t>
            </a:r>
          </a:p>
          <a:p>
            <a:pPr marL="285750" indent="-285750">
              <a:buFontTx/>
              <a:buChar char="-"/>
            </a:pPr>
            <a:r>
              <a:rPr lang="en-US" sz="1200" dirty="0"/>
              <a:t>1 chân reset</a:t>
            </a:r>
          </a:p>
          <a:p>
            <a:pPr marL="285750" indent="-285750">
              <a:buFontTx/>
              <a:buChar char="-"/>
            </a:pPr>
            <a:r>
              <a:rPr lang="en-US" sz="1200" dirty="0"/>
              <a:t>2 chân </a:t>
            </a:r>
            <a:r>
              <a:rPr lang="en-US" sz="1200" dirty="0" err="1"/>
              <a:t>tham</a:t>
            </a:r>
            <a:r>
              <a:rPr lang="en-US" sz="1200" dirty="0"/>
              <a:t> </a:t>
            </a:r>
            <a:r>
              <a:rPr lang="en-US" sz="1200" dirty="0" err="1"/>
              <a:t>chiếu</a:t>
            </a:r>
            <a:r>
              <a:rPr lang="en-US" sz="1200" dirty="0"/>
              <a:t> điện </a:t>
            </a:r>
            <a:r>
              <a:rPr lang="en-US" sz="1200" dirty="0" err="1"/>
              <a:t>áp</a:t>
            </a:r>
            <a:endParaRPr lang="en-US" sz="1200" dirty="0"/>
          </a:p>
          <a:p>
            <a:pPr marL="285750" indent="-285750">
              <a:buFontTx/>
              <a:buChar char="-"/>
            </a:pPr>
            <a:r>
              <a:rPr lang="en-US" sz="1200" dirty="0"/>
              <a:t>Các chân </a:t>
            </a:r>
            <a:r>
              <a:rPr lang="en-US" sz="1200" dirty="0" err="1"/>
              <a:t>cho</a:t>
            </a:r>
            <a:r>
              <a:rPr lang="en-US" sz="1200" dirty="0"/>
              <a:t> các </a:t>
            </a:r>
            <a:r>
              <a:rPr lang="en-US" sz="1200" dirty="0" err="1"/>
              <a:t>giao</a:t>
            </a:r>
            <a:r>
              <a:rPr lang="en-US" sz="1200" dirty="0"/>
              <a:t> tiếp </a:t>
            </a:r>
            <a:r>
              <a:rPr lang="en-US" sz="1200" dirty="0" err="1"/>
              <a:t>nối</a:t>
            </a:r>
            <a:r>
              <a:rPr lang="en-US" sz="1200" dirty="0"/>
              <a:t> tiếp</a:t>
            </a:r>
          </a:p>
          <a:p>
            <a:pPr marL="0" indent="0">
              <a:buFontTx/>
              <a:buNone/>
            </a:pPr>
            <a:endParaRPr lang="en-US" sz="1200" dirty="0"/>
          </a:p>
          <a:p>
            <a:pPr marL="0" indent="0">
              <a:buFontTx/>
              <a:buNone/>
            </a:pPr>
            <a:r>
              <a:rPr lang="en-US" sz="1200" dirty="0"/>
              <a:t>Tiếp </a:t>
            </a:r>
            <a:r>
              <a:rPr lang="en-US" sz="1200" dirty="0" err="1"/>
              <a:t>theo</a:t>
            </a:r>
            <a:r>
              <a:rPr lang="en-US" sz="1200" dirty="0"/>
              <a:t> là các phần </a:t>
            </a:r>
            <a:r>
              <a:rPr lang="en-US" sz="1200" dirty="0" err="1"/>
              <a:t>mềm</a:t>
            </a:r>
            <a:r>
              <a:rPr lang="en-US" sz="1200" dirty="0"/>
              <a:t> cần </a:t>
            </a:r>
            <a:r>
              <a:rPr lang="en-US" sz="1200" dirty="0" err="1"/>
              <a:t>thiết</a:t>
            </a:r>
            <a:r>
              <a:rPr lang="en-US" sz="1200" dirty="0"/>
              <a:t> </a:t>
            </a:r>
            <a:r>
              <a:rPr lang="en-US" sz="1200" dirty="0" err="1"/>
              <a:t>cho</a:t>
            </a:r>
            <a:r>
              <a:rPr lang="en-US" sz="1200" dirty="0"/>
              <a:t> </a:t>
            </a:r>
            <a:r>
              <a:rPr lang="en-US" sz="1200" dirty="0" err="1"/>
              <a:t>khóa</a:t>
            </a:r>
            <a:r>
              <a:rPr lang="en-US" sz="1200" dirty="0"/>
              <a:t> học </a:t>
            </a:r>
          </a:p>
        </p:txBody>
      </p:sp>
      <p:sp>
        <p:nvSpPr>
          <p:cNvPr id="4" name="Slide Number Placeholder 3"/>
          <p:cNvSpPr>
            <a:spLocks noGrp="1"/>
          </p:cNvSpPr>
          <p:nvPr>
            <p:ph type="sldNum" sz="quarter" idx="5"/>
          </p:nvPr>
        </p:nvSpPr>
        <p:spPr/>
        <p:txBody>
          <a:bodyPr/>
          <a:lstStyle/>
          <a:p>
            <a:fld id="{ACDD0099-B97F-4D80-8642-D7F5FD36CACE}" type="slidenum">
              <a:rPr lang="en-US" smtClean="0"/>
              <a:t>4</a:t>
            </a:fld>
            <a:endParaRPr lang="en-US"/>
          </a:p>
        </p:txBody>
      </p:sp>
    </p:spTree>
    <p:extLst>
      <p:ext uri="{BB962C8B-B14F-4D97-AF65-F5344CB8AC3E}">
        <p14:creationId xmlns:p14="http://schemas.microsoft.com/office/powerpoint/2010/main" val="4071252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7CC40-B90C-4A03-A40C-E10956654D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144D07-6D55-4260-847A-242D01C840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4B969E-7054-4317-8023-78A8E9CC05C7}"/>
              </a:ext>
            </a:extLst>
          </p:cNvPr>
          <p:cNvSpPr>
            <a:spLocks noGrp="1"/>
          </p:cNvSpPr>
          <p:nvPr>
            <p:ph type="dt" sz="half" idx="10"/>
          </p:nvPr>
        </p:nvSpPr>
        <p:spPr/>
        <p:txBody>
          <a:bodyPr/>
          <a:lstStyle/>
          <a:p>
            <a:fld id="{F604D056-9B2D-4F10-95D3-8FC2EA315344}" type="datetimeFigureOut">
              <a:rPr lang="en-US" smtClean="0"/>
              <a:t>3/25/2021</a:t>
            </a:fld>
            <a:endParaRPr lang="en-US"/>
          </a:p>
        </p:txBody>
      </p:sp>
      <p:sp>
        <p:nvSpPr>
          <p:cNvPr id="5" name="Footer Placeholder 4">
            <a:extLst>
              <a:ext uri="{FF2B5EF4-FFF2-40B4-BE49-F238E27FC236}">
                <a16:creationId xmlns:a16="http://schemas.microsoft.com/office/drawing/2014/main" id="{586740C1-888B-4B81-8C55-CE819E780D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D6BBAE-30E5-4869-A62B-DDC1909C6B20}"/>
              </a:ext>
            </a:extLst>
          </p:cNvPr>
          <p:cNvSpPr>
            <a:spLocks noGrp="1"/>
          </p:cNvSpPr>
          <p:nvPr>
            <p:ph type="sldNum" sz="quarter" idx="12"/>
          </p:nvPr>
        </p:nvSpPr>
        <p:spPr/>
        <p:txBody>
          <a:bodyPr/>
          <a:lstStyle/>
          <a:p>
            <a:fld id="{EB47689B-9105-404B-93E9-489553C347BD}" type="slidenum">
              <a:rPr lang="en-US" smtClean="0"/>
              <a:t>‹#›</a:t>
            </a:fld>
            <a:endParaRPr lang="en-US"/>
          </a:p>
        </p:txBody>
      </p:sp>
    </p:spTree>
    <p:extLst>
      <p:ext uri="{BB962C8B-B14F-4D97-AF65-F5344CB8AC3E}">
        <p14:creationId xmlns:p14="http://schemas.microsoft.com/office/powerpoint/2010/main" val="249045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7388A-95BD-4A54-A0F9-A78610F8A6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FF62CE-EE4A-4908-9F06-6C2574936E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FF0643-AAD2-45E7-97A2-4A81E6F81393}"/>
              </a:ext>
            </a:extLst>
          </p:cNvPr>
          <p:cNvSpPr>
            <a:spLocks noGrp="1"/>
          </p:cNvSpPr>
          <p:nvPr>
            <p:ph type="dt" sz="half" idx="10"/>
          </p:nvPr>
        </p:nvSpPr>
        <p:spPr/>
        <p:txBody>
          <a:bodyPr/>
          <a:lstStyle/>
          <a:p>
            <a:fld id="{F604D056-9B2D-4F10-95D3-8FC2EA315344}" type="datetimeFigureOut">
              <a:rPr lang="en-US" smtClean="0"/>
              <a:t>3/25/2021</a:t>
            </a:fld>
            <a:endParaRPr lang="en-US"/>
          </a:p>
        </p:txBody>
      </p:sp>
      <p:sp>
        <p:nvSpPr>
          <p:cNvPr id="5" name="Footer Placeholder 4">
            <a:extLst>
              <a:ext uri="{FF2B5EF4-FFF2-40B4-BE49-F238E27FC236}">
                <a16:creationId xmlns:a16="http://schemas.microsoft.com/office/drawing/2014/main" id="{CDD14F13-BFEA-46A1-927F-CF70DD6B2F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A224E0-8AEC-4911-8CE4-AA0F8575357C}"/>
              </a:ext>
            </a:extLst>
          </p:cNvPr>
          <p:cNvSpPr>
            <a:spLocks noGrp="1"/>
          </p:cNvSpPr>
          <p:nvPr>
            <p:ph type="sldNum" sz="quarter" idx="12"/>
          </p:nvPr>
        </p:nvSpPr>
        <p:spPr/>
        <p:txBody>
          <a:bodyPr/>
          <a:lstStyle/>
          <a:p>
            <a:fld id="{EB47689B-9105-404B-93E9-489553C347BD}" type="slidenum">
              <a:rPr lang="en-US" smtClean="0"/>
              <a:t>‹#›</a:t>
            </a:fld>
            <a:endParaRPr lang="en-US"/>
          </a:p>
        </p:txBody>
      </p:sp>
    </p:spTree>
    <p:extLst>
      <p:ext uri="{BB962C8B-B14F-4D97-AF65-F5344CB8AC3E}">
        <p14:creationId xmlns:p14="http://schemas.microsoft.com/office/powerpoint/2010/main" val="2237361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C3C87D-1CA2-4E08-9958-01A7D324FB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20B803-4F43-4FEB-BBDB-E41894792E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E75383-4D1A-4928-A947-32ACC393DAE3}"/>
              </a:ext>
            </a:extLst>
          </p:cNvPr>
          <p:cNvSpPr>
            <a:spLocks noGrp="1"/>
          </p:cNvSpPr>
          <p:nvPr>
            <p:ph type="dt" sz="half" idx="10"/>
          </p:nvPr>
        </p:nvSpPr>
        <p:spPr/>
        <p:txBody>
          <a:bodyPr/>
          <a:lstStyle/>
          <a:p>
            <a:fld id="{F604D056-9B2D-4F10-95D3-8FC2EA315344}" type="datetimeFigureOut">
              <a:rPr lang="en-US" smtClean="0"/>
              <a:t>3/25/2021</a:t>
            </a:fld>
            <a:endParaRPr lang="en-US"/>
          </a:p>
        </p:txBody>
      </p:sp>
      <p:sp>
        <p:nvSpPr>
          <p:cNvPr id="5" name="Footer Placeholder 4">
            <a:extLst>
              <a:ext uri="{FF2B5EF4-FFF2-40B4-BE49-F238E27FC236}">
                <a16:creationId xmlns:a16="http://schemas.microsoft.com/office/drawing/2014/main" id="{4E70A8FB-5EB7-4A3C-84C6-BFB1EB5DA8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E6E5E6-C0A5-4C27-B0B9-1C81A3EA8C2C}"/>
              </a:ext>
            </a:extLst>
          </p:cNvPr>
          <p:cNvSpPr>
            <a:spLocks noGrp="1"/>
          </p:cNvSpPr>
          <p:nvPr>
            <p:ph type="sldNum" sz="quarter" idx="12"/>
          </p:nvPr>
        </p:nvSpPr>
        <p:spPr/>
        <p:txBody>
          <a:bodyPr/>
          <a:lstStyle/>
          <a:p>
            <a:fld id="{EB47689B-9105-404B-93E9-489553C347BD}" type="slidenum">
              <a:rPr lang="en-US" smtClean="0"/>
              <a:t>‹#›</a:t>
            </a:fld>
            <a:endParaRPr lang="en-US"/>
          </a:p>
        </p:txBody>
      </p:sp>
    </p:spTree>
    <p:extLst>
      <p:ext uri="{BB962C8B-B14F-4D97-AF65-F5344CB8AC3E}">
        <p14:creationId xmlns:p14="http://schemas.microsoft.com/office/powerpoint/2010/main" val="1773692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14EBE-EDE5-4EF2-8494-F8723899EC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A4609C-2F04-494B-B160-448F7098A8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373DF-10A4-40DC-8C37-5C9D91430238}"/>
              </a:ext>
            </a:extLst>
          </p:cNvPr>
          <p:cNvSpPr>
            <a:spLocks noGrp="1"/>
          </p:cNvSpPr>
          <p:nvPr>
            <p:ph type="dt" sz="half" idx="10"/>
          </p:nvPr>
        </p:nvSpPr>
        <p:spPr/>
        <p:txBody>
          <a:bodyPr/>
          <a:lstStyle/>
          <a:p>
            <a:fld id="{F604D056-9B2D-4F10-95D3-8FC2EA315344}" type="datetimeFigureOut">
              <a:rPr lang="en-US" smtClean="0"/>
              <a:t>3/25/2021</a:t>
            </a:fld>
            <a:endParaRPr lang="en-US"/>
          </a:p>
        </p:txBody>
      </p:sp>
      <p:sp>
        <p:nvSpPr>
          <p:cNvPr id="5" name="Footer Placeholder 4">
            <a:extLst>
              <a:ext uri="{FF2B5EF4-FFF2-40B4-BE49-F238E27FC236}">
                <a16:creationId xmlns:a16="http://schemas.microsoft.com/office/drawing/2014/main" id="{4D7D7353-21B7-4ED1-9638-E98D3943A2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EA5DAA-15CE-43EF-88E3-3470F619CF5A}"/>
              </a:ext>
            </a:extLst>
          </p:cNvPr>
          <p:cNvSpPr>
            <a:spLocks noGrp="1"/>
          </p:cNvSpPr>
          <p:nvPr>
            <p:ph type="sldNum" sz="quarter" idx="12"/>
          </p:nvPr>
        </p:nvSpPr>
        <p:spPr/>
        <p:txBody>
          <a:bodyPr/>
          <a:lstStyle/>
          <a:p>
            <a:fld id="{EB47689B-9105-404B-93E9-489553C347BD}" type="slidenum">
              <a:rPr lang="en-US" smtClean="0"/>
              <a:t>‹#›</a:t>
            </a:fld>
            <a:endParaRPr lang="en-US"/>
          </a:p>
        </p:txBody>
      </p:sp>
    </p:spTree>
    <p:extLst>
      <p:ext uri="{BB962C8B-B14F-4D97-AF65-F5344CB8AC3E}">
        <p14:creationId xmlns:p14="http://schemas.microsoft.com/office/powerpoint/2010/main" val="3654723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6671F-385B-4737-8A38-84716E1666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E3B522-C293-4F98-8104-BD4BBF52D5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AB3F55-78E9-416B-B8ED-DBDBE58E0AD7}"/>
              </a:ext>
            </a:extLst>
          </p:cNvPr>
          <p:cNvSpPr>
            <a:spLocks noGrp="1"/>
          </p:cNvSpPr>
          <p:nvPr>
            <p:ph type="dt" sz="half" idx="10"/>
          </p:nvPr>
        </p:nvSpPr>
        <p:spPr/>
        <p:txBody>
          <a:bodyPr/>
          <a:lstStyle/>
          <a:p>
            <a:fld id="{F604D056-9B2D-4F10-95D3-8FC2EA315344}" type="datetimeFigureOut">
              <a:rPr lang="en-US" smtClean="0"/>
              <a:t>3/25/2021</a:t>
            </a:fld>
            <a:endParaRPr lang="en-US"/>
          </a:p>
        </p:txBody>
      </p:sp>
      <p:sp>
        <p:nvSpPr>
          <p:cNvPr id="5" name="Footer Placeholder 4">
            <a:extLst>
              <a:ext uri="{FF2B5EF4-FFF2-40B4-BE49-F238E27FC236}">
                <a16:creationId xmlns:a16="http://schemas.microsoft.com/office/drawing/2014/main" id="{E4A5229F-80AF-42AA-A5FC-A857E6DE98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B0468B-C006-4541-A8EE-E213BCBC0461}"/>
              </a:ext>
            </a:extLst>
          </p:cNvPr>
          <p:cNvSpPr>
            <a:spLocks noGrp="1"/>
          </p:cNvSpPr>
          <p:nvPr>
            <p:ph type="sldNum" sz="quarter" idx="12"/>
          </p:nvPr>
        </p:nvSpPr>
        <p:spPr/>
        <p:txBody>
          <a:bodyPr/>
          <a:lstStyle/>
          <a:p>
            <a:fld id="{EB47689B-9105-404B-93E9-489553C347BD}" type="slidenum">
              <a:rPr lang="en-US" smtClean="0"/>
              <a:t>‹#›</a:t>
            </a:fld>
            <a:endParaRPr lang="en-US"/>
          </a:p>
        </p:txBody>
      </p:sp>
    </p:spTree>
    <p:extLst>
      <p:ext uri="{BB962C8B-B14F-4D97-AF65-F5344CB8AC3E}">
        <p14:creationId xmlns:p14="http://schemas.microsoft.com/office/powerpoint/2010/main" val="4133805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C1105-91D8-4CBB-977C-75DF6C73F2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AAF78D-FEAD-49C0-93EE-81A0E0DFC8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1E29E3-A42A-4104-9010-60A07F04CC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045C7A-98EA-4857-8F50-EFE5C90F66DD}"/>
              </a:ext>
            </a:extLst>
          </p:cNvPr>
          <p:cNvSpPr>
            <a:spLocks noGrp="1"/>
          </p:cNvSpPr>
          <p:nvPr>
            <p:ph type="dt" sz="half" idx="10"/>
          </p:nvPr>
        </p:nvSpPr>
        <p:spPr/>
        <p:txBody>
          <a:bodyPr/>
          <a:lstStyle/>
          <a:p>
            <a:fld id="{F604D056-9B2D-4F10-95D3-8FC2EA315344}" type="datetimeFigureOut">
              <a:rPr lang="en-US" smtClean="0"/>
              <a:t>3/25/2021</a:t>
            </a:fld>
            <a:endParaRPr lang="en-US"/>
          </a:p>
        </p:txBody>
      </p:sp>
      <p:sp>
        <p:nvSpPr>
          <p:cNvPr id="6" name="Footer Placeholder 5">
            <a:extLst>
              <a:ext uri="{FF2B5EF4-FFF2-40B4-BE49-F238E27FC236}">
                <a16:creationId xmlns:a16="http://schemas.microsoft.com/office/drawing/2014/main" id="{BC696AD4-AFDB-46C5-9A87-031DEFD771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F1AFEB-8B85-4E7F-B5E4-2E163FCCE0C3}"/>
              </a:ext>
            </a:extLst>
          </p:cNvPr>
          <p:cNvSpPr>
            <a:spLocks noGrp="1"/>
          </p:cNvSpPr>
          <p:nvPr>
            <p:ph type="sldNum" sz="quarter" idx="12"/>
          </p:nvPr>
        </p:nvSpPr>
        <p:spPr/>
        <p:txBody>
          <a:bodyPr/>
          <a:lstStyle/>
          <a:p>
            <a:fld id="{EB47689B-9105-404B-93E9-489553C347BD}" type="slidenum">
              <a:rPr lang="en-US" smtClean="0"/>
              <a:t>‹#›</a:t>
            </a:fld>
            <a:endParaRPr lang="en-US"/>
          </a:p>
        </p:txBody>
      </p:sp>
    </p:spTree>
    <p:extLst>
      <p:ext uri="{BB962C8B-B14F-4D97-AF65-F5344CB8AC3E}">
        <p14:creationId xmlns:p14="http://schemas.microsoft.com/office/powerpoint/2010/main" val="103014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4CCDC-6E0B-432A-8AE8-D198558BD7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B22CAA-137C-4A68-ACE7-7EC2434D88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4AE45A-4D7C-4FED-B449-C389176A2C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4A7373-66B4-4635-82DC-6DE073291B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0F8BE2-39FA-4212-94EC-30D771D742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E33E83-CE84-4A7C-AC77-1A0586895421}"/>
              </a:ext>
            </a:extLst>
          </p:cNvPr>
          <p:cNvSpPr>
            <a:spLocks noGrp="1"/>
          </p:cNvSpPr>
          <p:nvPr>
            <p:ph type="dt" sz="half" idx="10"/>
          </p:nvPr>
        </p:nvSpPr>
        <p:spPr/>
        <p:txBody>
          <a:bodyPr/>
          <a:lstStyle/>
          <a:p>
            <a:fld id="{F604D056-9B2D-4F10-95D3-8FC2EA315344}" type="datetimeFigureOut">
              <a:rPr lang="en-US" smtClean="0"/>
              <a:t>3/25/2021</a:t>
            </a:fld>
            <a:endParaRPr lang="en-US"/>
          </a:p>
        </p:txBody>
      </p:sp>
      <p:sp>
        <p:nvSpPr>
          <p:cNvPr id="8" name="Footer Placeholder 7">
            <a:extLst>
              <a:ext uri="{FF2B5EF4-FFF2-40B4-BE49-F238E27FC236}">
                <a16:creationId xmlns:a16="http://schemas.microsoft.com/office/drawing/2014/main" id="{E85EA717-2A06-46B1-95B2-64CF693641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3EF596-6026-4017-B8E2-9B81F6503EB1}"/>
              </a:ext>
            </a:extLst>
          </p:cNvPr>
          <p:cNvSpPr>
            <a:spLocks noGrp="1"/>
          </p:cNvSpPr>
          <p:nvPr>
            <p:ph type="sldNum" sz="quarter" idx="12"/>
          </p:nvPr>
        </p:nvSpPr>
        <p:spPr/>
        <p:txBody>
          <a:bodyPr/>
          <a:lstStyle/>
          <a:p>
            <a:fld id="{EB47689B-9105-404B-93E9-489553C347BD}" type="slidenum">
              <a:rPr lang="en-US" smtClean="0"/>
              <a:t>‹#›</a:t>
            </a:fld>
            <a:endParaRPr lang="en-US"/>
          </a:p>
        </p:txBody>
      </p:sp>
    </p:spTree>
    <p:extLst>
      <p:ext uri="{BB962C8B-B14F-4D97-AF65-F5344CB8AC3E}">
        <p14:creationId xmlns:p14="http://schemas.microsoft.com/office/powerpoint/2010/main" val="1931577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53596-05B0-4663-9829-56375C1D65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B143F0-1D5B-4278-BF41-93F8E653810A}"/>
              </a:ext>
            </a:extLst>
          </p:cNvPr>
          <p:cNvSpPr>
            <a:spLocks noGrp="1"/>
          </p:cNvSpPr>
          <p:nvPr>
            <p:ph type="dt" sz="half" idx="10"/>
          </p:nvPr>
        </p:nvSpPr>
        <p:spPr/>
        <p:txBody>
          <a:bodyPr/>
          <a:lstStyle/>
          <a:p>
            <a:fld id="{F604D056-9B2D-4F10-95D3-8FC2EA315344}" type="datetimeFigureOut">
              <a:rPr lang="en-US" smtClean="0"/>
              <a:t>3/25/2021</a:t>
            </a:fld>
            <a:endParaRPr lang="en-US"/>
          </a:p>
        </p:txBody>
      </p:sp>
      <p:sp>
        <p:nvSpPr>
          <p:cNvPr id="4" name="Footer Placeholder 3">
            <a:extLst>
              <a:ext uri="{FF2B5EF4-FFF2-40B4-BE49-F238E27FC236}">
                <a16:creationId xmlns:a16="http://schemas.microsoft.com/office/drawing/2014/main" id="{84C38A68-D109-4726-82E3-E7D77DB041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DB9A18-F421-425C-8013-4EFCF2432F82}"/>
              </a:ext>
            </a:extLst>
          </p:cNvPr>
          <p:cNvSpPr>
            <a:spLocks noGrp="1"/>
          </p:cNvSpPr>
          <p:nvPr>
            <p:ph type="sldNum" sz="quarter" idx="12"/>
          </p:nvPr>
        </p:nvSpPr>
        <p:spPr/>
        <p:txBody>
          <a:bodyPr/>
          <a:lstStyle/>
          <a:p>
            <a:fld id="{EB47689B-9105-404B-93E9-489553C347BD}" type="slidenum">
              <a:rPr lang="en-US" smtClean="0"/>
              <a:t>‹#›</a:t>
            </a:fld>
            <a:endParaRPr lang="en-US"/>
          </a:p>
        </p:txBody>
      </p:sp>
    </p:spTree>
    <p:extLst>
      <p:ext uri="{BB962C8B-B14F-4D97-AF65-F5344CB8AC3E}">
        <p14:creationId xmlns:p14="http://schemas.microsoft.com/office/powerpoint/2010/main" val="3131708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E7D247-5D3A-4FD8-95DC-C008869A8738}"/>
              </a:ext>
            </a:extLst>
          </p:cNvPr>
          <p:cNvSpPr>
            <a:spLocks noGrp="1"/>
          </p:cNvSpPr>
          <p:nvPr>
            <p:ph type="dt" sz="half" idx="10"/>
          </p:nvPr>
        </p:nvSpPr>
        <p:spPr/>
        <p:txBody>
          <a:bodyPr/>
          <a:lstStyle/>
          <a:p>
            <a:fld id="{F604D056-9B2D-4F10-95D3-8FC2EA315344}" type="datetimeFigureOut">
              <a:rPr lang="en-US" smtClean="0"/>
              <a:t>3/25/2021</a:t>
            </a:fld>
            <a:endParaRPr lang="en-US"/>
          </a:p>
        </p:txBody>
      </p:sp>
      <p:sp>
        <p:nvSpPr>
          <p:cNvPr id="3" name="Footer Placeholder 2">
            <a:extLst>
              <a:ext uri="{FF2B5EF4-FFF2-40B4-BE49-F238E27FC236}">
                <a16:creationId xmlns:a16="http://schemas.microsoft.com/office/drawing/2014/main" id="{9FA16FD7-756A-4368-B685-61124846EC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551B5D-D18E-44F6-8217-DE709BC66A3C}"/>
              </a:ext>
            </a:extLst>
          </p:cNvPr>
          <p:cNvSpPr>
            <a:spLocks noGrp="1"/>
          </p:cNvSpPr>
          <p:nvPr>
            <p:ph type="sldNum" sz="quarter" idx="12"/>
          </p:nvPr>
        </p:nvSpPr>
        <p:spPr/>
        <p:txBody>
          <a:bodyPr/>
          <a:lstStyle/>
          <a:p>
            <a:fld id="{EB47689B-9105-404B-93E9-489553C347BD}" type="slidenum">
              <a:rPr lang="en-US" smtClean="0"/>
              <a:t>‹#›</a:t>
            </a:fld>
            <a:endParaRPr lang="en-US"/>
          </a:p>
        </p:txBody>
      </p:sp>
    </p:spTree>
    <p:extLst>
      <p:ext uri="{BB962C8B-B14F-4D97-AF65-F5344CB8AC3E}">
        <p14:creationId xmlns:p14="http://schemas.microsoft.com/office/powerpoint/2010/main" val="2710068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74C82-BFFF-414A-A1B1-9CE417D355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E0AA8D-D3D8-4FFA-88C0-331B0F74DC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E3F2FC-BD42-4E7B-905A-453459001E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FDA585-1584-4921-B826-B6D00EC53C86}"/>
              </a:ext>
            </a:extLst>
          </p:cNvPr>
          <p:cNvSpPr>
            <a:spLocks noGrp="1"/>
          </p:cNvSpPr>
          <p:nvPr>
            <p:ph type="dt" sz="half" idx="10"/>
          </p:nvPr>
        </p:nvSpPr>
        <p:spPr/>
        <p:txBody>
          <a:bodyPr/>
          <a:lstStyle/>
          <a:p>
            <a:fld id="{F604D056-9B2D-4F10-95D3-8FC2EA315344}" type="datetimeFigureOut">
              <a:rPr lang="en-US" smtClean="0"/>
              <a:t>3/25/2021</a:t>
            </a:fld>
            <a:endParaRPr lang="en-US"/>
          </a:p>
        </p:txBody>
      </p:sp>
      <p:sp>
        <p:nvSpPr>
          <p:cNvPr id="6" name="Footer Placeholder 5">
            <a:extLst>
              <a:ext uri="{FF2B5EF4-FFF2-40B4-BE49-F238E27FC236}">
                <a16:creationId xmlns:a16="http://schemas.microsoft.com/office/drawing/2014/main" id="{D8A8A83C-2253-4770-A1E6-9D537CDC7C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869595-DA5B-44F6-9160-B330CBBF64A1}"/>
              </a:ext>
            </a:extLst>
          </p:cNvPr>
          <p:cNvSpPr>
            <a:spLocks noGrp="1"/>
          </p:cNvSpPr>
          <p:nvPr>
            <p:ph type="sldNum" sz="quarter" idx="12"/>
          </p:nvPr>
        </p:nvSpPr>
        <p:spPr/>
        <p:txBody>
          <a:bodyPr/>
          <a:lstStyle/>
          <a:p>
            <a:fld id="{EB47689B-9105-404B-93E9-489553C347BD}" type="slidenum">
              <a:rPr lang="en-US" smtClean="0"/>
              <a:t>‹#›</a:t>
            </a:fld>
            <a:endParaRPr lang="en-US"/>
          </a:p>
        </p:txBody>
      </p:sp>
    </p:spTree>
    <p:extLst>
      <p:ext uri="{BB962C8B-B14F-4D97-AF65-F5344CB8AC3E}">
        <p14:creationId xmlns:p14="http://schemas.microsoft.com/office/powerpoint/2010/main" val="4259078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CBDD8-45B1-411B-AB6D-B60B4766C1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F53F0C-A006-43E6-AEC8-AA12D7CC50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D5FD3F-1B5A-4F3E-9CA5-D19C390DBD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9D2101-6DEE-4426-B1CE-4EEDB0F8839A}"/>
              </a:ext>
            </a:extLst>
          </p:cNvPr>
          <p:cNvSpPr>
            <a:spLocks noGrp="1"/>
          </p:cNvSpPr>
          <p:nvPr>
            <p:ph type="dt" sz="half" idx="10"/>
          </p:nvPr>
        </p:nvSpPr>
        <p:spPr/>
        <p:txBody>
          <a:bodyPr/>
          <a:lstStyle/>
          <a:p>
            <a:fld id="{F604D056-9B2D-4F10-95D3-8FC2EA315344}" type="datetimeFigureOut">
              <a:rPr lang="en-US" smtClean="0"/>
              <a:t>3/25/2021</a:t>
            </a:fld>
            <a:endParaRPr lang="en-US"/>
          </a:p>
        </p:txBody>
      </p:sp>
      <p:sp>
        <p:nvSpPr>
          <p:cNvPr id="6" name="Footer Placeholder 5">
            <a:extLst>
              <a:ext uri="{FF2B5EF4-FFF2-40B4-BE49-F238E27FC236}">
                <a16:creationId xmlns:a16="http://schemas.microsoft.com/office/drawing/2014/main" id="{260EF3A2-7590-410B-B493-941698E9BD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7F5673-BF58-43B2-9E53-89B53FB3AD51}"/>
              </a:ext>
            </a:extLst>
          </p:cNvPr>
          <p:cNvSpPr>
            <a:spLocks noGrp="1"/>
          </p:cNvSpPr>
          <p:nvPr>
            <p:ph type="sldNum" sz="quarter" idx="12"/>
          </p:nvPr>
        </p:nvSpPr>
        <p:spPr/>
        <p:txBody>
          <a:bodyPr/>
          <a:lstStyle/>
          <a:p>
            <a:fld id="{EB47689B-9105-404B-93E9-489553C347BD}" type="slidenum">
              <a:rPr lang="en-US" smtClean="0"/>
              <a:t>‹#›</a:t>
            </a:fld>
            <a:endParaRPr lang="en-US"/>
          </a:p>
        </p:txBody>
      </p:sp>
    </p:spTree>
    <p:extLst>
      <p:ext uri="{BB962C8B-B14F-4D97-AF65-F5344CB8AC3E}">
        <p14:creationId xmlns:p14="http://schemas.microsoft.com/office/powerpoint/2010/main" val="2056831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28E459-CCA0-477A-9448-D64E02F975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849693-930E-4201-A624-54E7954981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DD4E-A2BE-4244-9F63-01AB6CC0ED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04D056-9B2D-4F10-95D3-8FC2EA315344}" type="datetimeFigureOut">
              <a:rPr lang="en-US" smtClean="0"/>
              <a:t>3/25/2021</a:t>
            </a:fld>
            <a:endParaRPr lang="en-US"/>
          </a:p>
        </p:txBody>
      </p:sp>
      <p:sp>
        <p:nvSpPr>
          <p:cNvPr id="5" name="Footer Placeholder 4">
            <a:extLst>
              <a:ext uri="{FF2B5EF4-FFF2-40B4-BE49-F238E27FC236}">
                <a16:creationId xmlns:a16="http://schemas.microsoft.com/office/drawing/2014/main" id="{10BF37F5-17E4-44F7-9D0B-60720DD9D9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281061-9E1B-43E1-86CC-8CA9D56F3E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47689B-9105-404B-93E9-489553C347BD}" type="slidenum">
              <a:rPr lang="en-US" smtClean="0"/>
              <a:t>‹#›</a:t>
            </a:fld>
            <a:endParaRPr lang="en-US"/>
          </a:p>
        </p:txBody>
      </p:sp>
      <p:pic>
        <p:nvPicPr>
          <p:cNvPr id="7" name="Picture 6" descr="A picture containing text, sign, vector graphics&#10;&#10;Description automatically generated">
            <a:extLst>
              <a:ext uri="{FF2B5EF4-FFF2-40B4-BE49-F238E27FC236}">
                <a16:creationId xmlns:a16="http://schemas.microsoft.com/office/drawing/2014/main" id="{7BE5F18E-6F8B-4AE4-A282-3199EAF98D4C}"/>
              </a:ext>
            </a:extLst>
          </p:cNvPr>
          <p:cNvPicPr>
            <a:picLocks noChangeAspect="1"/>
          </p:cNvPicPr>
          <p:nvPr userDrawn="1"/>
        </p:nvPicPr>
        <p:blipFill>
          <a:blip r:embed="rId13">
            <a:alphaModFix/>
          </a:blip>
          <a:stretch>
            <a:fillRect/>
          </a:stretch>
        </p:blipFill>
        <p:spPr>
          <a:xfrm>
            <a:off x="10406877" y="-216229"/>
            <a:ext cx="1785122" cy="1785122"/>
          </a:xfrm>
          <a:prstGeom prst="rect">
            <a:avLst/>
          </a:prstGeom>
        </p:spPr>
      </p:pic>
    </p:spTree>
    <p:extLst>
      <p:ext uri="{BB962C8B-B14F-4D97-AF65-F5344CB8AC3E}">
        <p14:creationId xmlns:p14="http://schemas.microsoft.com/office/powerpoint/2010/main" val="3858145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99B48ECB-422F-44D7-928A-F7B814AD1837}"/>
              </a:ext>
            </a:extLst>
          </p:cNvPr>
          <p:cNvSpPr>
            <a:spLocks noGrp="1"/>
          </p:cNvSpPr>
          <p:nvPr>
            <p:ph type="ctrTitle"/>
          </p:nvPr>
        </p:nvSpPr>
        <p:spPr>
          <a:xfrm>
            <a:off x="1821126" y="1931554"/>
            <a:ext cx="8415523" cy="1669432"/>
          </a:xfrm>
        </p:spPr>
        <p:txBody>
          <a:bodyPr>
            <a:normAutofit/>
          </a:bodyPr>
          <a:lstStyle/>
          <a:p>
            <a:r>
              <a:rPr lang="en-US" sz="5400" b="1" dirty="0">
                <a:latin typeface="Trebuchet MS" panose="020B0603020202020204" pitchFamily="34" charset="0"/>
              </a:rPr>
              <a:t>Bài 1: </a:t>
            </a:r>
            <a:r>
              <a:rPr lang="en-US" sz="5400" b="1" dirty="0" err="1">
                <a:latin typeface="Trebuchet MS" panose="020B0603020202020204" pitchFamily="34" charset="0"/>
              </a:rPr>
              <a:t>Tổng</a:t>
            </a:r>
            <a:r>
              <a:rPr lang="en-US" sz="5400" b="1" dirty="0">
                <a:latin typeface="Trebuchet MS" panose="020B0603020202020204" pitchFamily="34" charset="0"/>
              </a:rPr>
              <a:t> </a:t>
            </a:r>
            <a:r>
              <a:rPr lang="en-US" sz="5400" b="1" dirty="0" err="1">
                <a:latin typeface="Trebuchet MS" panose="020B0603020202020204" pitchFamily="34" charset="0"/>
              </a:rPr>
              <a:t>quan</a:t>
            </a:r>
            <a:r>
              <a:rPr lang="en-US" sz="5400" b="1" dirty="0">
                <a:latin typeface="Trebuchet MS" panose="020B0603020202020204" pitchFamily="34" charset="0"/>
              </a:rPr>
              <a:t> về vi </a:t>
            </a:r>
            <a:r>
              <a:rPr lang="en-US" sz="5400" b="1" dirty="0" err="1">
                <a:latin typeface="Trebuchet MS" panose="020B0603020202020204" pitchFamily="34" charset="0"/>
              </a:rPr>
              <a:t>điều</a:t>
            </a:r>
            <a:r>
              <a:rPr lang="en-US" sz="5400" b="1" dirty="0">
                <a:latin typeface="Trebuchet MS" panose="020B0603020202020204" pitchFamily="34" charset="0"/>
              </a:rPr>
              <a:t> </a:t>
            </a:r>
            <a:r>
              <a:rPr lang="en-US" sz="5400" b="1" dirty="0" err="1">
                <a:latin typeface="Trebuchet MS" panose="020B0603020202020204" pitchFamily="34" charset="0"/>
              </a:rPr>
              <a:t>khiển</a:t>
            </a:r>
            <a:r>
              <a:rPr lang="en-US" sz="5400" b="1" dirty="0">
                <a:latin typeface="Trebuchet MS" panose="020B0603020202020204" pitchFamily="34" charset="0"/>
              </a:rPr>
              <a:t> PIC16F887</a:t>
            </a:r>
          </a:p>
        </p:txBody>
      </p:sp>
      <p:sp>
        <p:nvSpPr>
          <p:cNvPr id="4" name="Subtitle 2">
            <a:extLst>
              <a:ext uri="{FF2B5EF4-FFF2-40B4-BE49-F238E27FC236}">
                <a16:creationId xmlns:a16="http://schemas.microsoft.com/office/drawing/2014/main" id="{C836B2FA-B5D8-4092-9989-87CA638FE806}"/>
              </a:ext>
            </a:extLst>
          </p:cNvPr>
          <p:cNvSpPr>
            <a:spLocks noGrp="1"/>
          </p:cNvSpPr>
          <p:nvPr>
            <p:ph type="subTitle" idx="1"/>
          </p:nvPr>
        </p:nvSpPr>
        <p:spPr>
          <a:xfrm>
            <a:off x="2557272" y="3802322"/>
            <a:ext cx="7077456" cy="868680"/>
          </a:xfrm>
        </p:spPr>
        <p:txBody>
          <a:bodyPr/>
          <a:lstStyle/>
          <a:p>
            <a:pPr marL="0" indent="0">
              <a:buNone/>
            </a:pPr>
            <a:r>
              <a:rPr lang="en-US" dirty="0"/>
              <a:t>Mentor: Trần Tuấn Anh</a:t>
            </a:r>
          </a:p>
        </p:txBody>
      </p:sp>
    </p:spTree>
    <p:extLst>
      <p:ext uri="{BB962C8B-B14F-4D97-AF65-F5344CB8AC3E}">
        <p14:creationId xmlns:p14="http://schemas.microsoft.com/office/powerpoint/2010/main" val="3117356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Title 6">
            <a:extLst>
              <a:ext uri="{FF2B5EF4-FFF2-40B4-BE49-F238E27FC236}">
                <a16:creationId xmlns:a16="http://schemas.microsoft.com/office/drawing/2014/main" id="{9C304B69-FFBC-43F4-A82C-E445A3E0EC4C}"/>
              </a:ext>
            </a:extLst>
          </p:cNvPr>
          <p:cNvSpPr txBox="1">
            <a:spLocks/>
          </p:cNvSpPr>
          <p:nvPr/>
        </p:nvSpPr>
        <p:spPr>
          <a:xfrm>
            <a:off x="444500" y="542925"/>
            <a:ext cx="11214100" cy="53553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5"/>
                </a:solidFill>
                <a:latin typeface="Trebuchet MS" panose="020B0603020202020204" pitchFamily="34" charset="0"/>
              </a:rPr>
              <a:t>Dòng vi </a:t>
            </a:r>
            <a:r>
              <a:rPr lang="en-US" b="1" dirty="0" err="1">
                <a:solidFill>
                  <a:schemeClr val="accent5"/>
                </a:solidFill>
                <a:latin typeface="Trebuchet MS" panose="020B0603020202020204" pitchFamily="34" charset="0"/>
              </a:rPr>
              <a:t>điều</a:t>
            </a:r>
            <a:r>
              <a:rPr lang="en-US" b="1" dirty="0">
                <a:solidFill>
                  <a:schemeClr val="accent5"/>
                </a:solidFill>
                <a:latin typeface="Trebuchet MS" panose="020B0603020202020204" pitchFamily="34" charset="0"/>
              </a:rPr>
              <a:t> </a:t>
            </a:r>
            <a:r>
              <a:rPr lang="en-US" b="1" dirty="0" err="1">
                <a:solidFill>
                  <a:schemeClr val="accent5"/>
                </a:solidFill>
                <a:latin typeface="Trebuchet MS" panose="020B0603020202020204" pitchFamily="34" charset="0"/>
              </a:rPr>
              <a:t>khiển</a:t>
            </a:r>
            <a:r>
              <a:rPr lang="en-US" b="1" dirty="0">
                <a:solidFill>
                  <a:schemeClr val="accent5"/>
                </a:solidFill>
                <a:latin typeface="Trebuchet MS" panose="020B0603020202020204" pitchFamily="34" charset="0"/>
              </a:rPr>
              <a:t> PIC</a:t>
            </a:r>
          </a:p>
        </p:txBody>
      </p:sp>
      <p:sp>
        <p:nvSpPr>
          <p:cNvPr id="6" name="Text Placeholder 9">
            <a:extLst>
              <a:ext uri="{FF2B5EF4-FFF2-40B4-BE49-F238E27FC236}">
                <a16:creationId xmlns:a16="http://schemas.microsoft.com/office/drawing/2014/main" id="{D0BE66AD-DACB-412B-A710-4D59223C6FD0}"/>
              </a:ext>
            </a:extLst>
          </p:cNvPr>
          <p:cNvSpPr txBox="1">
            <a:spLocks/>
          </p:cNvSpPr>
          <p:nvPr/>
        </p:nvSpPr>
        <p:spPr>
          <a:xfrm>
            <a:off x="1669774" y="1510747"/>
            <a:ext cx="5770770" cy="46647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000" dirty="0"/>
              <a:t>PIC là một họ vi điều khiển RISC được sản xuất bởi công ty Microchip Technology. PIC sử dụng tập lệnh RISC, với dòng PIC low-end (độ dài mã lệnh 12 Bit ví dụ PIC12Cxxx) và mid-range (độ dài mã lệnh 14 bit, ví dụ PIC16Fxxx)</a:t>
            </a:r>
          </a:p>
          <a:p>
            <a:r>
              <a:rPr lang="vi-VN" sz="2000" dirty="0"/>
              <a:t>Hiện nay, tại Việt Nam, đã có một cộng đồng nghiên cứu và phát triển </a:t>
            </a:r>
            <a:r>
              <a:rPr lang="vi-VN" sz="2000" b="1" dirty="0"/>
              <a:t>PIC</a:t>
            </a:r>
            <a:r>
              <a:rPr lang="vi-VN" sz="2000" dirty="0"/>
              <a:t>, dsPIC và </a:t>
            </a:r>
            <a:r>
              <a:rPr lang="vi-VN" sz="2000" b="1" dirty="0"/>
              <a:t>PIC32</a:t>
            </a:r>
            <a:r>
              <a:rPr lang="vi-VN" sz="2000" dirty="0"/>
              <a:t>.</a:t>
            </a:r>
          </a:p>
        </p:txBody>
      </p:sp>
      <p:sp>
        <p:nvSpPr>
          <p:cNvPr id="8" name="Slide Number Placeholder 1">
            <a:extLst>
              <a:ext uri="{FF2B5EF4-FFF2-40B4-BE49-F238E27FC236}">
                <a16:creationId xmlns:a16="http://schemas.microsoft.com/office/drawing/2014/main" id="{9E245095-F375-4D51-A050-050C887456E7}"/>
              </a:ext>
            </a:extLst>
          </p:cNvPr>
          <p:cNvSpPr>
            <a:spLocks noGrp="1"/>
          </p:cNvSpPr>
          <p:nvPr>
            <p:ph type="sldNum" sz="quarter" idx="12"/>
          </p:nvPr>
        </p:nvSpPr>
        <p:spPr>
          <a:xfrm>
            <a:off x="11252200" y="6315075"/>
            <a:ext cx="406400" cy="365125"/>
          </a:xfrm>
        </p:spPr>
        <p:txBody>
          <a:bodyPr/>
          <a:lstStyle/>
          <a:p>
            <a:fld id="{C263D6C4-4840-40CC-AC84-17E24B3B7BDE}" type="slidenum">
              <a:rPr lang="en-US" smtClean="0"/>
              <a:pPr/>
              <a:t>2</a:t>
            </a:fld>
            <a:endParaRPr lang="en-US" dirty="0"/>
          </a:p>
        </p:txBody>
      </p:sp>
      <p:pic>
        <p:nvPicPr>
          <p:cNvPr id="2050" name="Picture 2" descr="See the source image">
            <a:extLst>
              <a:ext uri="{FF2B5EF4-FFF2-40B4-BE49-F238E27FC236}">
                <a16:creationId xmlns:a16="http://schemas.microsoft.com/office/drawing/2014/main" id="{86FE0062-AD68-471A-96CE-77055E7126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4750" y="3429000"/>
            <a:ext cx="2457450"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5943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3">
            <a:extLst>
              <a:ext uri="{FF2B5EF4-FFF2-40B4-BE49-F238E27FC236}">
                <a16:creationId xmlns:a16="http://schemas.microsoft.com/office/drawing/2014/main" id="{6D416C2D-915B-40D5-8547-05DBA60EC598}"/>
              </a:ext>
            </a:extLst>
          </p:cNvPr>
          <p:cNvSpPr txBox="1">
            <a:spLocks/>
          </p:cNvSpPr>
          <p:nvPr/>
        </p:nvSpPr>
        <p:spPr>
          <a:xfrm>
            <a:off x="867113" y="413271"/>
            <a:ext cx="11214100" cy="535531"/>
          </a:xfrm>
          <a:prstGeom prst="rect">
            <a:avLst/>
          </a:prstGeom>
        </p:spPr>
        <p:txBody>
          <a:bodyPr vert="horz" wrap="square" lIns="91440" tIns="45720" rIns="91440" bIns="45720" rtlCol="0" anchor="t">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spc="-70" dirty="0">
                <a:solidFill>
                  <a:schemeClr val="accent5"/>
                </a:solidFill>
                <a:latin typeface="Trebuchet MS" panose="020B0603020202020204" pitchFamily="34" charset="0"/>
              </a:rPr>
              <a:t>Vi </a:t>
            </a:r>
            <a:r>
              <a:rPr lang="en-US" b="1" spc="-70" dirty="0" err="1">
                <a:solidFill>
                  <a:schemeClr val="accent5"/>
                </a:solidFill>
                <a:latin typeface="Trebuchet MS" panose="020B0603020202020204" pitchFamily="34" charset="0"/>
              </a:rPr>
              <a:t>điều</a:t>
            </a:r>
            <a:r>
              <a:rPr lang="en-US" b="1" spc="-70" dirty="0">
                <a:solidFill>
                  <a:schemeClr val="accent5"/>
                </a:solidFill>
                <a:latin typeface="Trebuchet MS" panose="020B0603020202020204" pitchFamily="34" charset="0"/>
              </a:rPr>
              <a:t> </a:t>
            </a:r>
            <a:r>
              <a:rPr lang="en-US" b="1" spc="-70" dirty="0" err="1">
                <a:solidFill>
                  <a:schemeClr val="accent5"/>
                </a:solidFill>
                <a:latin typeface="Trebuchet MS" panose="020B0603020202020204" pitchFamily="34" charset="0"/>
              </a:rPr>
              <a:t>khiển</a:t>
            </a:r>
            <a:r>
              <a:rPr lang="en-US" b="1" spc="-70" dirty="0">
                <a:solidFill>
                  <a:schemeClr val="accent5"/>
                </a:solidFill>
                <a:latin typeface="Trebuchet MS" panose="020B0603020202020204" pitchFamily="34" charset="0"/>
              </a:rPr>
              <a:t> PIC16F887</a:t>
            </a:r>
          </a:p>
        </p:txBody>
      </p:sp>
      <p:sp>
        <p:nvSpPr>
          <p:cNvPr id="4" name="Slide Number Placeholder 1">
            <a:extLst>
              <a:ext uri="{FF2B5EF4-FFF2-40B4-BE49-F238E27FC236}">
                <a16:creationId xmlns:a16="http://schemas.microsoft.com/office/drawing/2014/main" id="{959FAC57-551A-459D-BF6F-820FA1256915}"/>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3</a:t>
            </a:fld>
            <a:endParaRPr lang="en-US"/>
          </a:p>
        </p:txBody>
      </p:sp>
      <p:sp>
        <p:nvSpPr>
          <p:cNvPr id="5" name="Rectangle 4">
            <a:extLst>
              <a:ext uri="{FF2B5EF4-FFF2-40B4-BE49-F238E27FC236}">
                <a16:creationId xmlns:a16="http://schemas.microsoft.com/office/drawing/2014/main" id="{BFFED67A-27C3-4015-B2BB-B66065EDEDA7}"/>
              </a:ext>
            </a:extLst>
          </p:cNvPr>
          <p:cNvSpPr/>
          <p:nvPr/>
        </p:nvSpPr>
        <p:spPr>
          <a:xfrm>
            <a:off x="6474163" y="1517715"/>
            <a:ext cx="5184437" cy="4659248"/>
          </a:xfrm>
          <a:prstGeom prst="rect">
            <a:avLst/>
          </a:prstGeom>
        </p:spPr>
        <p:txBody>
          <a:bodyPr vert="horz" lIns="91440" tIns="45720" rIns="91440" bIns="45720" rtlCol="0">
            <a:normAutofit/>
          </a:bodyPr>
          <a:lstStyle/>
          <a:p>
            <a:pPr lvl="0" indent="-228600">
              <a:lnSpc>
                <a:spcPct val="90000"/>
              </a:lnSpc>
              <a:spcAft>
                <a:spcPts val="600"/>
              </a:spcAft>
              <a:buClr>
                <a:schemeClr val="accent2"/>
              </a:buClr>
              <a:buFont typeface="Arial" panose="020B0604020202020204" pitchFamily="34" charset="0"/>
              <a:buChar char="•"/>
            </a:pPr>
            <a:r>
              <a:rPr lang="en-US" sz="2000" dirty="0"/>
              <a:t>PIC16F877 là </a:t>
            </a:r>
            <a:r>
              <a:rPr lang="en-US" sz="2000" dirty="0" err="1"/>
              <a:t>loại</a:t>
            </a:r>
            <a:r>
              <a:rPr lang="en-US" sz="2000" dirty="0"/>
              <a:t> vi </a:t>
            </a:r>
            <a:r>
              <a:rPr lang="en-US" sz="2000" dirty="0" err="1"/>
              <a:t>điều</a:t>
            </a:r>
            <a:r>
              <a:rPr lang="en-US" sz="2000" dirty="0"/>
              <a:t> </a:t>
            </a:r>
            <a:r>
              <a:rPr lang="en-US" sz="2000" dirty="0" err="1"/>
              <a:t>khiển</a:t>
            </a:r>
            <a:r>
              <a:rPr lang="en-US" sz="2000" dirty="0"/>
              <a:t> 8 bit tầm </a:t>
            </a:r>
            <a:r>
              <a:rPr lang="en-US" sz="2000" dirty="0" err="1"/>
              <a:t>trung</a:t>
            </a:r>
            <a:r>
              <a:rPr lang="en-US" sz="2000" dirty="0"/>
              <a:t> của </a:t>
            </a:r>
            <a:r>
              <a:rPr lang="en-US" sz="2000" dirty="0" err="1"/>
              <a:t>hãng</a:t>
            </a:r>
            <a:r>
              <a:rPr lang="en-US" sz="2000" dirty="0"/>
              <a:t> microchip. </a:t>
            </a:r>
          </a:p>
          <a:p>
            <a:pPr lvl="0" indent="-228600">
              <a:lnSpc>
                <a:spcPct val="90000"/>
              </a:lnSpc>
              <a:spcAft>
                <a:spcPts val="600"/>
              </a:spcAft>
              <a:buClr>
                <a:schemeClr val="accent2"/>
              </a:buClr>
              <a:buFont typeface="Arial" panose="020B0604020202020204" pitchFamily="34" charset="0"/>
              <a:buChar char="•"/>
            </a:pPr>
            <a:r>
              <a:rPr lang="en-US" sz="2000" dirty="0"/>
              <a:t>có </a:t>
            </a:r>
            <a:r>
              <a:rPr lang="en-US" sz="2000" dirty="0" err="1"/>
              <a:t>kiến</a:t>
            </a:r>
            <a:r>
              <a:rPr lang="en-US" sz="2000" dirty="0"/>
              <a:t> </a:t>
            </a:r>
            <a:r>
              <a:rPr lang="en-US" sz="2000" dirty="0" err="1"/>
              <a:t>trúc</a:t>
            </a:r>
            <a:r>
              <a:rPr lang="en-US" sz="2000" dirty="0"/>
              <a:t> </a:t>
            </a:r>
            <a:r>
              <a:rPr lang="en-US" sz="2000" dirty="0" err="1"/>
              <a:t>Havard</a:t>
            </a:r>
            <a:r>
              <a:rPr lang="en-US" sz="2000" dirty="0"/>
              <a:t>, </a:t>
            </a:r>
            <a:r>
              <a:rPr lang="en-US" sz="2000" dirty="0" err="1"/>
              <a:t>sử</a:t>
            </a:r>
            <a:r>
              <a:rPr lang="en-US" sz="2000" dirty="0"/>
              <a:t> </a:t>
            </a:r>
            <a:r>
              <a:rPr lang="en-US" sz="2000" dirty="0" err="1"/>
              <a:t>dụng</a:t>
            </a:r>
            <a:r>
              <a:rPr lang="en-US" sz="2000" dirty="0"/>
              <a:t> </a:t>
            </a:r>
            <a:r>
              <a:rPr lang="en-US" sz="2000" dirty="0" err="1"/>
              <a:t>tập</a:t>
            </a:r>
            <a:r>
              <a:rPr lang="en-US" sz="2000" dirty="0"/>
              <a:t> </a:t>
            </a:r>
            <a:r>
              <a:rPr lang="en-US" sz="2000" dirty="0" err="1"/>
              <a:t>lệnh</a:t>
            </a:r>
            <a:r>
              <a:rPr lang="en-US" sz="2000" dirty="0"/>
              <a:t> kiểu RISC với chỉ 35 </a:t>
            </a:r>
            <a:r>
              <a:rPr lang="en-US" sz="2000" dirty="0" err="1"/>
              <a:t>lệnh</a:t>
            </a:r>
            <a:r>
              <a:rPr lang="en-US" sz="2000" dirty="0"/>
              <a:t> </a:t>
            </a:r>
            <a:r>
              <a:rPr lang="en-US" sz="2000" dirty="0" err="1"/>
              <a:t>cơ</a:t>
            </a:r>
            <a:r>
              <a:rPr lang="en-US" sz="2000" dirty="0"/>
              <a:t> bản. </a:t>
            </a:r>
          </a:p>
          <a:p>
            <a:pPr lvl="0" indent="-228600">
              <a:lnSpc>
                <a:spcPct val="90000"/>
              </a:lnSpc>
              <a:spcAft>
                <a:spcPts val="600"/>
              </a:spcAft>
              <a:buClr>
                <a:schemeClr val="accent2"/>
              </a:buClr>
              <a:buFont typeface="Arial" panose="020B0604020202020204" pitchFamily="34" charset="0"/>
              <a:buChar char="•"/>
            </a:pPr>
            <a:r>
              <a:rPr lang="en-US" sz="2000" dirty="0" err="1"/>
              <a:t>Tất</a:t>
            </a:r>
            <a:r>
              <a:rPr lang="en-US" sz="2000" dirty="0"/>
              <a:t> cả các </a:t>
            </a:r>
            <a:r>
              <a:rPr lang="en-US" sz="2000" dirty="0" err="1"/>
              <a:t>lệnh</a:t>
            </a:r>
            <a:r>
              <a:rPr lang="en-US" sz="2000" dirty="0"/>
              <a:t> </a:t>
            </a:r>
            <a:r>
              <a:rPr lang="en-US" sz="2000" dirty="0" err="1"/>
              <a:t>được</a:t>
            </a:r>
            <a:r>
              <a:rPr lang="en-US" sz="2000" dirty="0"/>
              <a:t> thực hiện trong </a:t>
            </a:r>
            <a:r>
              <a:rPr lang="en-US" sz="2000" dirty="0" err="1"/>
              <a:t>một</a:t>
            </a:r>
            <a:r>
              <a:rPr lang="en-US" sz="2000" dirty="0"/>
              <a:t> chu kì </a:t>
            </a:r>
            <a:r>
              <a:rPr lang="en-US" sz="2000" dirty="0" err="1"/>
              <a:t>lệnh</a:t>
            </a:r>
            <a:r>
              <a:rPr lang="en-US" sz="2000" dirty="0"/>
              <a:t> </a:t>
            </a:r>
            <a:r>
              <a:rPr lang="en-US" sz="2000" dirty="0" err="1"/>
              <a:t>ngoại</a:t>
            </a:r>
            <a:r>
              <a:rPr lang="en-US" sz="2000" dirty="0"/>
              <a:t> trừ các </a:t>
            </a:r>
            <a:r>
              <a:rPr lang="en-US" sz="2000" dirty="0" err="1"/>
              <a:t>lệnh</a:t>
            </a:r>
            <a:r>
              <a:rPr lang="en-US" sz="2000" dirty="0"/>
              <a:t> </a:t>
            </a:r>
            <a:r>
              <a:rPr lang="en-US" sz="2000" dirty="0" err="1"/>
              <a:t>rẽ</a:t>
            </a:r>
            <a:r>
              <a:rPr lang="en-US" sz="2000" dirty="0"/>
              <a:t> </a:t>
            </a:r>
            <a:r>
              <a:rPr lang="en-US" sz="2000" dirty="0" err="1"/>
              <a:t>nhánh</a:t>
            </a:r>
            <a:r>
              <a:rPr lang="en-US" sz="2000" dirty="0"/>
              <a:t>. </a:t>
            </a:r>
          </a:p>
          <a:p>
            <a:pPr lvl="0" indent="-228600">
              <a:lnSpc>
                <a:spcPct val="90000"/>
              </a:lnSpc>
              <a:spcAft>
                <a:spcPts val="600"/>
              </a:spcAft>
              <a:buClr>
                <a:schemeClr val="accent2"/>
              </a:buClr>
              <a:buFont typeface="Arial" panose="020B0604020202020204" pitchFamily="34" charset="0"/>
              <a:buChar char="•"/>
            </a:pPr>
            <a:r>
              <a:rPr lang="en-US" sz="2000" dirty="0"/>
              <a:t>có </a:t>
            </a:r>
            <a:r>
              <a:rPr lang="en-US" sz="2000" dirty="0" err="1"/>
              <a:t>đầy</a:t>
            </a:r>
            <a:r>
              <a:rPr lang="en-US" sz="2000" dirty="0"/>
              <a:t> </a:t>
            </a:r>
            <a:r>
              <a:rPr lang="en-US" sz="2000" dirty="0" err="1"/>
              <a:t>đủ</a:t>
            </a:r>
            <a:r>
              <a:rPr lang="en-US" sz="2000" dirty="0"/>
              <a:t> các tính </a:t>
            </a:r>
            <a:r>
              <a:rPr lang="en-US" sz="2000" dirty="0" err="1"/>
              <a:t>năng</a:t>
            </a:r>
            <a:r>
              <a:rPr lang="en-US" sz="2000" dirty="0"/>
              <a:t> của mọi dòng vi </a:t>
            </a:r>
            <a:r>
              <a:rPr lang="en-US" sz="2000" dirty="0" err="1"/>
              <a:t>điều</a:t>
            </a:r>
            <a:r>
              <a:rPr lang="en-US" sz="2000" dirty="0"/>
              <a:t> </a:t>
            </a:r>
            <a:r>
              <a:rPr lang="en-US" sz="2000" dirty="0" err="1"/>
              <a:t>khiển</a:t>
            </a:r>
            <a:r>
              <a:rPr lang="en-US" sz="2000" dirty="0"/>
              <a:t> 8 bit khác: Timer, </a:t>
            </a:r>
            <a:r>
              <a:rPr lang="en-US" sz="2000" dirty="0" err="1"/>
              <a:t>ngắt</a:t>
            </a:r>
            <a:r>
              <a:rPr lang="en-US" sz="2000" dirty="0"/>
              <a:t>, ADC, các chuẩn </a:t>
            </a:r>
            <a:r>
              <a:rPr lang="en-US" sz="2000" dirty="0" err="1"/>
              <a:t>giao</a:t>
            </a:r>
            <a:r>
              <a:rPr lang="en-US" sz="2000" dirty="0"/>
              <a:t> tiếp: UART, SPI, I2C, …</a:t>
            </a:r>
          </a:p>
        </p:txBody>
      </p:sp>
      <p:pic>
        <p:nvPicPr>
          <p:cNvPr id="6" name="Picture 4" descr="PIC16F887 - Microcontrollers and Processors">
            <a:extLst>
              <a:ext uri="{FF2B5EF4-FFF2-40B4-BE49-F238E27FC236}">
                <a16:creationId xmlns:a16="http://schemas.microsoft.com/office/drawing/2014/main" id="{0C6C2337-C7E1-4254-A45F-7A7A958F91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4221" y="2192120"/>
            <a:ext cx="4133618" cy="3432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514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3">
            <a:extLst>
              <a:ext uri="{FF2B5EF4-FFF2-40B4-BE49-F238E27FC236}">
                <a16:creationId xmlns:a16="http://schemas.microsoft.com/office/drawing/2014/main" id="{B8492B20-9366-42B6-9E90-7472F0878A17}"/>
              </a:ext>
            </a:extLst>
          </p:cNvPr>
          <p:cNvSpPr txBox="1">
            <a:spLocks/>
          </p:cNvSpPr>
          <p:nvPr/>
        </p:nvSpPr>
        <p:spPr>
          <a:xfrm>
            <a:off x="977900" y="533370"/>
            <a:ext cx="11214100" cy="535531"/>
          </a:xfrm>
          <a:prstGeom prst="rect">
            <a:avLst/>
          </a:prstGeom>
        </p:spPr>
        <p:txBody>
          <a:bodyPr vert="horz" wrap="square" lIns="91440" tIns="45720" rIns="91440" bIns="45720" rtlCol="0" anchor="t">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err="1">
                <a:solidFill>
                  <a:schemeClr val="accent5"/>
                </a:solidFill>
                <a:latin typeface="Trebuchet MS" panose="020B0603020202020204" pitchFamily="34" charset="0"/>
              </a:rPr>
              <a:t>Sơ</a:t>
            </a:r>
            <a:r>
              <a:rPr lang="en-US" b="1" dirty="0">
                <a:solidFill>
                  <a:schemeClr val="accent5"/>
                </a:solidFill>
                <a:latin typeface="Trebuchet MS" panose="020B0603020202020204" pitchFamily="34" charset="0"/>
              </a:rPr>
              <a:t> </a:t>
            </a:r>
            <a:r>
              <a:rPr lang="en-US" b="1" dirty="0" err="1">
                <a:solidFill>
                  <a:schemeClr val="accent5"/>
                </a:solidFill>
                <a:latin typeface="Trebuchet MS" panose="020B0603020202020204" pitchFamily="34" charset="0"/>
              </a:rPr>
              <a:t>đồ</a:t>
            </a:r>
            <a:r>
              <a:rPr lang="en-US" b="1" dirty="0">
                <a:solidFill>
                  <a:schemeClr val="accent5"/>
                </a:solidFill>
                <a:latin typeface="Trebuchet MS" panose="020B0603020202020204" pitchFamily="34" charset="0"/>
              </a:rPr>
              <a:t> chân </a:t>
            </a:r>
            <a:r>
              <a:rPr lang="en-US" b="1" dirty="0" err="1">
                <a:solidFill>
                  <a:schemeClr val="accent5"/>
                </a:solidFill>
                <a:latin typeface="Trebuchet MS" panose="020B0603020202020204" pitchFamily="34" charset="0"/>
              </a:rPr>
              <a:t>cắm</a:t>
            </a:r>
            <a:endParaRPr lang="en-US" b="1" dirty="0">
              <a:solidFill>
                <a:schemeClr val="accent5"/>
              </a:solidFill>
              <a:latin typeface="Trebuchet MS" panose="020B0603020202020204" pitchFamily="34" charset="0"/>
            </a:endParaRPr>
          </a:p>
        </p:txBody>
      </p:sp>
      <p:sp>
        <p:nvSpPr>
          <p:cNvPr id="4" name="Slide Number Placeholder 1">
            <a:extLst>
              <a:ext uri="{FF2B5EF4-FFF2-40B4-BE49-F238E27FC236}">
                <a16:creationId xmlns:a16="http://schemas.microsoft.com/office/drawing/2014/main" id="{6C676F89-8528-4037-8491-AD5964F5426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4</a:t>
            </a:fld>
            <a:endParaRPr lang="en-US"/>
          </a:p>
        </p:txBody>
      </p:sp>
      <p:pic>
        <p:nvPicPr>
          <p:cNvPr id="11" name="Picture 10" descr="A picture containing calendar&#10;&#10;Description automatically generated">
            <a:extLst>
              <a:ext uri="{FF2B5EF4-FFF2-40B4-BE49-F238E27FC236}">
                <a16:creationId xmlns:a16="http://schemas.microsoft.com/office/drawing/2014/main" id="{590296B6-0354-464D-94CE-0791F6475D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3978" y="1622915"/>
            <a:ext cx="8301943" cy="3612170"/>
          </a:xfrm>
          <a:prstGeom prst="rect">
            <a:avLst/>
          </a:prstGeom>
        </p:spPr>
      </p:pic>
    </p:spTree>
    <p:extLst>
      <p:ext uri="{BB962C8B-B14F-4D97-AF65-F5344CB8AC3E}">
        <p14:creationId xmlns:p14="http://schemas.microsoft.com/office/powerpoint/2010/main" val="2948231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1104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6522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775</TotalTime>
  <Words>515</Words>
  <Application>Microsoft Office PowerPoint</Application>
  <PresentationFormat>Widescreen</PresentationFormat>
  <Paragraphs>37</Paragraphs>
  <Slides>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Trebuchet MS</vt:lpstr>
      <vt:lpstr>Office Theme</vt:lpstr>
      <vt:lpstr>Bài 1: Tổng quan về vi điều khiển PIC16F887</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2: Tổng quan về vi điều khiển PIC16F887</dc:title>
  <dc:creator>Tran Tuan Anh 20172949</dc:creator>
  <cp:lastModifiedBy>Tran Tuan Anh 20172949</cp:lastModifiedBy>
  <cp:revision>11</cp:revision>
  <dcterms:created xsi:type="dcterms:W3CDTF">2021-03-20T06:46:09Z</dcterms:created>
  <dcterms:modified xsi:type="dcterms:W3CDTF">2021-03-25T16:18:34Z</dcterms:modified>
</cp:coreProperties>
</file>