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34" r:id="rId2"/>
    <p:sldId id="435" r:id="rId3"/>
    <p:sldId id="436" r:id="rId4"/>
    <p:sldId id="437" r:id="rId5"/>
    <p:sldId id="438" r:id="rId6"/>
    <p:sldId id="439" r:id="rId7"/>
    <p:sldId id="440" r:id="rId8"/>
    <p:sldId id="441" r:id="rId9"/>
    <p:sldId id="443" r:id="rId10"/>
    <p:sldId id="444" r:id="rId11"/>
    <p:sldId id="445" r:id="rId12"/>
    <p:sldId id="447" r:id="rId13"/>
    <p:sldId id="462" r:id="rId14"/>
    <p:sldId id="463" r:id="rId15"/>
    <p:sldId id="448" r:id="rId16"/>
    <p:sldId id="446" r:id="rId17"/>
    <p:sldId id="450" r:id="rId18"/>
    <p:sldId id="449" r:id="rId19"/>
    <p:sldId id="453" r:id="rId20"/>
    <p:sldId id="451" r:id="rId21"/>
    <p:sldId id="452" r:id="rId22"/>
    <p:sldId id="454" r:id="rId23"/>
    <p:sldId id="455" r:id="rId24"/>
    <p:sldId id="456" r:id="rId25"/>
    <p:sldId id="457" r:id="rId26"/>
    <p:sldId id="458" r:id="rId27"/>
    <p:sldId id="459" r:id="rId28"/>
    <p:sldId id="460" r:id="rId29"/>
    <p:sldId id="4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746" autoAdjust="0"/>
  </p:normalViewPr>
  <p:slideViewPr>
    <p:cSldViewPr snapToGrid="0">
      <p:cViewPr varScale="1">
        <p:scale>
          <a:sx n="94" d="100"/>
          <a:sy n="94" d="100"/>
        </p:scale>
        <p:origin x="12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D7D585-F97F-4C5B-8314-B5216D5E577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E0CCDF61-1753-4D72-8101-251DE8761112}">
      <dgm:prSet/>
      <dgm:spPr/>
      <dgm:t>
        <a:bodyPr/>
        <a:lstStyle/>
        <a:p>
          <a:r>
            <a:rPr lang="en-US" dirty="0" err="1"/>
            <a:t>Định</a:t>
          </a:r>
          <a:r>
            <a:rPr lang="en-US" dirty="0"/>
            <a:t> </a:t>
          </a:r>
          <a:r>
            <a:rPr lang="en-US" dirty="0" err="1"/>
            <a:t>cấu</a:t>
          </a:r>
          <a:r>
            <a:rPr lang="en-US" dirty="0"/>
            <a:t> hình RC3 và RC4 làm chân </a:t>
          </a:r>
          <a:r>
            <a:rPr lang="en-US" dirty="0" err="1"/>
            <a:t>đầu</a:t>
          </a:r>
          <a:r>
            <a:rPr lang="en-US" dirty="0"/>
            <a:t> vào.</a:t>
          </a:r>
        </a:p>
      </dgm:t>
    </dgm:pt>
    <dgm:pt modelId="{712ED1DD-4EB1-4A9A-88BD-8AAC85837097}" type="parTrans" cxnId="{DE15FC0C-78C5-4595-8824-17EBA8FFC14A}">
      <dgm:prSet/>
      <dgm:spPr/>
      <dgm:t>
        <a:bodyPr/>
        <a:lstStyle/>
        <a:p>
          <a:endParaRPr lang="en-US"/>
        </a:p>
      </dgm:t>
    </dgm:pt>
    <dgm:pt modelId="{D3306449-62E3-4ADE-B900-CADA5324B780}" type="sibTrans" cxnId="{DE15FC0C-78C5-4595-8824-17EBA8FFC14A}">
      <dgm:prSet/>
      <dgm:spPr/>
      <dgm:t>
        <a:bodyPr/>
        <a:lstStyle/>
        <a:p>
          <a:endParaRPr lang="en-US"/>
        </a:p>
      </dgm:t>
    </dgm:pt>
    <dgm:pt modelId="{3F478755-7CA1-469D-AC03-2BB91B568039}">
      <dgm:prSet/>
      <dgm:spPr/>
      <dgm:t>
        <a:bodyPr/>
        <a:lstStyle/>
        <a:p>
          <a:r>
            <a:rPr lang="en-US" dirty="0" err="1"/>
            <a:t>Cấu</a:t>
          </a:r>
          <a:r>
            <a:rPr lang="en-US" dirty="0"/>
            <a:t> hình </a:t>
          </a:r>
          <a:r>
            <a:rPr lang="en-US" dirty="0" err="1"/>
            <a:t>thanh</a:t>
          </a:r>
          <a:r>
            <a:rPr lang="en-US" dirty="0"/>
            <a:t> </a:t>
          </a:r>
          <a:r>
            <a:rPr lang="en-US" dirty="0" err="1"/>
            <a:t>ghi</a:t>
          </a:r>
          <a:r>
            <a:rPr lang="en-US" dirty="0"/>
            <a:t> SSPSTAT và SSPCON2.</a:t>
          </a:r>
        </a:p>
      </dgm:t>
    </dgm:pt>
    <dgm:pt modelId="{029BEA5F-B526-44FA-8F52-B7E53D953604}" type="parTrans" cxnId="{547F51E7-CB43-47B4-80D4-C9F730D04658}">
      <dgm:prSet/>
      <dgm:spPr/>
      <dgm:t>
        <a:bodyPr/>
        <a:lstStyle/>
        <a:p>
          <a:endParaRPr lang="en-US"/>
        </a:p>
      </dgm:t>
    </dgm:pt>
    <dgm:pt modelId="{61CEF265-E20C-40A6-8CA8-36F8B80CC590}" type="sibTrans" cxnId="{547F51E7-CB43-47B4-80D4-C9F730D04658}">
      <dgm:prSet/>
      <dgm:spPr/>
      <dgm:t>
        <a:bodyPr/>
        <a:lstStyle/>
        <a:p>
          <a:endParaRPr lang="en-US"/>
        </a:p>
      </dgm:t>
    </dgm:pt>
    <dgm:pt modelId="{D5E99B18-AF45-4EE2-95A6-5F0FA6B9A871}">
      <dgm:prSet/>
      <dgm:spPr/>
      <dgm:t>
        <a:bodyPr/>
        <a:lstStyle/>
        <a:p>
          <a:r>
            <a:rPr lang="en-US" dirty="0"/>
            <a:t>Bật </a:t>
          </a:r>
          <a:r>
            <a:rPr lang="en-US" dirty="0" err="1"/>
            <a:t>giao</a:t>
          </a:r>
          <a:r>
            <a:rPr lang="en-US" dirty="0"/>
            <a:t> tiếp I2C bằng cách </a:t>
          </a:r>
          <a:r>
            <a:rPr lang="en-US" dirty="0" err="1"/>
            <a:t>đặt</a:t>
          </a:r>
          <a:r>
            <a:rPr lang="en-US" dirty="0"/>
            <a:t> bit SSPEN trong </a:t>
          </a:r>
          <a:r>
            <a:rPr lang="en-US" dirty="0" err="1"/>
            <a:t>thanh</a:t>
          </a:r>
          <a:r>
            <a:rPr lang="en-US" dirty="0"/>
            <a:t> </a:t>
          </a:r>
          <a:r>
            <a:rPr lang="en-US" dirty="0" err="1"/>
            <a:t>ghi</a:t>
          </a:r>
          <a:r>
            <a:rPr lang="en-US" dirty="0"/>
            <a:t> SSPCON. Đồng </a:t>
          </a:r>
          <a:r>
            <a:rPr lang="en-US" dirty="0" err="1"/>
            <a:t>thời</a:t>
          </a:r>
          <a:r>
            <a:rPr lang="en-US" dirty="0"/>
            <a:t> chọn </a:t>
          </a:r>
          <a:r>
            <a:rPr lang="en-US" dirty="0" err="1"/>
            <a:t>chế</a:t>
          </a:r>
          <a:r>
            <a:rPr lang="en-US" dirty="0"/>
            <a:t> </a:t>
          </a:r>
          <a:r>
            <a:rPr lang="en-US" dirty="0" err="1"/>
            <a:t>độ</a:t>
          </a:r>
          <a:r>
            <a:rPr lang="en-US" dirty="0"/>
            <a:t> master/ slave</a:t>
          </a:r>
        </a:p>
      </dgm:t>
    </dgm:pt>
    <dgm:pt modelId="{FF399285-9495-4D0B-8EF3-BE01FBD9BFBD}" type="parTrans" cxnId="{FBEA2FEC-A065-41E2-9745-8D941515F207}">
      <dgm:prSet/>
      <dgm:spPr/>
      <dgm:t>
        <a:bodyPr/>
        <a:lstStyle/>
        <a:p>
          <a:endParaRPr lang="en-US"/>
        </a:p>
      </dgm:t>
    </dgm:pt>
    <dgm:pt modelId="{C14EE1F3-9A75-4D5A-BA08-55341D2D0707}" type="sibTrans" cxnId="{FBEA2FEC-A065-41E2-9745-8D941515F207}">
      <dgm:prSet/>
      <dgm:spPr/>
      <dgm:t>
        <a:bodyPr/>
        <a:lstStyle/>
        <a:p>
          <a:endParaRPr lang="en-US"/>
        </a:p>
      </dgm:t>
    </dgm:pt>
    <dgm:pt modelId="{F48789D3-963F-4ED2-8543-5F3C8707DAA4}">
      <dgm:prSet/>
      <dgm:spPr/>
      <dgm:t>
        <a:bodyPr/>
        <a:lstStyle/>
        <a:p>
          <a:r>
            <a:rPr lang="en-US" dirty="0" err="1"/>
            <a:t>Chế</a:t>
          </a:r>
          <a:r>
            <a:rPr lang="en-US" dirty="0"/>
            <a:t> </a:t>
          </a:r>
          <a:r>
            <a:rPr lang="en-US" dirty="0" err="1"/>
            <a:t>độ</a:t>
          </a:r>
          <a:r>
            <a:rPr lang="en-US" dirty="0"/>
            <a:t> master, </a:t>
          </a:r>
          <a:r>
            <a:rPr lang="en-US" dirty="0" err="1"/>
            <a:t>cài</a:t>
          </a:r>
          <a:r>
            <a:rPr lang="en-US" dirty="0"/>
            <a:t> </a:t>
          </a:r>
          <a:r>
            <a:rPr lang="en-US" dirty="0" err="1"/>
            <a:t>đặt</a:t>
          </a:r>
          <a:r>
            <a:rPr lang="en-US" dirty="0"/>
            <a:t> </a:t>
          </a:r>
          <a:r>
            <a:rPr lang="en-US" dirty="0" err="1"/>
            <a:t>tần</a:t>
          </a:r>
          <a:r>
            <a:rPr lang="en-US" dirty="0"/>
            <a:t> số của </a:t>
          </a:r>
          <a:r>
            <a:rPr lang="en-US" dirty="0" err="1"/>
            <a:t>giao</a:t>
          </a:r>
          <a:r>
            <a:rPr lang="en-US" dirty="0"/>
            <a:t> tiếp I2C bằng cách </a:t>
          </a:r>
          <a:r>
            <a:rPr lang="en-US" dirty="0" err="1"/>
            <a:t>ghi</a:t>
          </a:r>
          <a:r>
            <a:rPr lang="en-US" dirty="0"/>
            <a:t> trong </a:t>
          </a:r>
          <a:r>
            <a:rPr lang="en-US" dirty="0" err="1"/>
            <a:t>thanh</a:t>
          </a:r>
          <a:r>
            <a:rPr lang="en-US" dirty="0"/>
            <a:t> </a:t>
          </a:r>
          <a:r>
            <a:rPr lang="en-US" dirty="0" err="1"/>
            <a:t>ghi</a:t>
          </a:r>
          <a:r>
            <a:rPr lang="en-US" dirty="0"/>
            <a:t> SSPADD</a:t>
          </a:r>
        </a:p>
      </dgm:t>
    </dgm:pt>
    <dgm:pt modelId="{E7F42379-1D33-4CDC-A666-B1CE120ECF95}" type="parTrans" cxnId="{E7EDBAB7-1086-407E-B84A-55BCA046C8E6}">
      <dgm:prSet/>
      <dgm:spPr/>
      <dgm:t>
        <a:bodyPr/>
        <a:lstStyle/>
        <a:p>
          <a:endParaRPr lang="en-US"/>
        </a:p>
      </dgm:t>
    </dgm:pt>
    <dgm:pt modelId="{575AE042-AEE8-43DA-A994-5C7207C6F5F4}" type="sibTrans" cxnId="{E7EDBAB7-1086-407E-B84A-55BCA046C8E6}">
      <dgm:prSet/>
      <dgm:spPr/>
      <dgm:t>
        <a:bodyPr/>
        <a:lstStyle/>
        <a:p>
          <a:endParaRPr lang="en-US"/>
        </a:p>
      </dgm:t>
    </dgm:pt>
    <dgm:pt modelId="{F60B3E8A-F429-4DB0-9904-03C37B6787E7}">
      <dgm:prSet/>
      <dgm:spPr/>
      <dgm:t>
        <a:bodyPr/>
        <a:lstStyle/>
        <a:p>
          <a:r>
            <a:rPr lang="en-US" dirty="0" err="1"/>
            <a:t>Chế</a:t>
          </a:r>
          <a:r>
            <a:rPr lang="en-US" dirty="0"/>
            <a:t> </a:t>
          </a:r>
          <a:r>
            <a:rPr lang="en-US" dirty="0" err="1"/>
            <a:t>độ</a:t>
          </a:r>
          <a:r>
            <a:rPr lang="en-US" dirty="0"/>
            <a:t> slave, </a:t>
          </a:r>
          <a:r>
            <a:rPr lang="en-US" dirty="0" err="1"/>
            <a:t>khởi</a:t>
          </a:r>
          <a:r>
            <a:rPr lang="en-US" dirty="0"/>
            <a:t> </a:t>
          </a:r>
          <a:r>
            <a:rPr lang="en-US" dirty="0" err="1"/>
            <a:t>tạo</a:t>
          </a:r>
          <a:r>
            <a:rPr lang="en-US" dirty="0"/>
            <a:t> </a:t>
          </a:r>
          <a:r>
            <a:rPr lang="en-US" dirty="0" err="1"/>
            <a:t>địa</a:t>
          </a:r>
          <a:r>
            <a:rPr lang="en-US" dirty="0"/>
            <a:t> chỉ slave bằng cách </a:t>
          </a:r>
          <a:r>
            <a:rPr lang="en-US" dirty="0" err="1"/>
            <a:t>ghi</a:t>
          </a:r>
          <a:r>
            <a:rPr lang="en-US" dirty="0"/>
            <a:t> </a:t>
          </a:r>
          <a:r>
            <a:rPr lang="en-US" dirty="0" err="1"/>
            <a:t>giá</a:t>
          </a:r>
          <a:r>
            <a:rPr lang="en-US" dirty="0"/>
            <a:t> </a:t>
          </a:r>
          <a:r>
            <a:rPr lang="en-US" dirty="0" err="1"/>
            <a:t>trị</a:t>
          </a:r>
          <a:r>
            <a:rPr lang="en-US" dirty="0"/>
            <a:t> vào </a:t>
          </a:r>
          <a:r>
            <a:rPr lang="en-US" dirty="0" err="1"/>
            <a:t>thanh</a:t>
          </a:r>
          <a:r>
            <a:rPr lang="en-US" dirty="0"/>
            <a:t> </a:t>
          </a:r>
          <a:r>
            <a:rPr lang="en-US" dirty="0" err="1"/>
            <a:t>ghi</a:t>
          </a:r>
          <a:r>
            <a:rPr lang="en-US" dirty="0"/>
            <a:t> SSPADD</a:t>
          </a:r>
        </a:p>
      </dgm:t>
    </dgm:pt>
    <dgm:pt modelId="{33E9601B-277A-42D1-86F1-0ACDA3EC0832}" type="parTrans" cxnId="{D899CD9F-6197-4BB6-9043-2E2813115A1A}">
      <dgm:prSet/>
      <dgm:spPr/>
      <dgm:t>
        <a:bodyPr/>
        <a:lstStyle/>
        <a:p>
          <a:endParaRPr lang="en-US"/>
        </a:p>
      </dgm:t>
    </dgm:pt>
    <dgm:pt modelId="{1B74F022-C1DC-42EC-B6F0-306889A1CB55}" type="sibTrans" cxnId="{D899CD9F-6197-4BB6-9043-2E2813115A1A}">
      <dgm:prSet/>
      <dgm:spPr/>
      <dgm:t>
        <a:bodyPr/>
        <a:lstStyle/>
        <a:p>
          <a:endParaRPr lang="en-US"/>
        </a:p>
      </dgm:t>
    </dgm:pt>
    <dgm:pt modelId="{EE18B983-DED3-4C70-8CAA-D5C64C1E923C}" type="pres">
      <dgm:prSet presAssocID="{D7D7D585-F97F-4C5B-8314-B5216D5E577E}" presName="Name0" presStyleCnt="0">
        <dgm:presLayoutVars>
          <dgm:dir/>
          <dgm:resizeHandles val="exact"/>
        </dgm:presLayoutVars>
      </dgm:prSet>
      <dgm:spPr/>
    </dgm:pt>
    <dgm:pt modelId="{4E49164E-FF5D-4413-A8B3-90AC1E458DA4}" type="pres">
      <dgm:prSet presAssocID="{E0CCDF61-1753-4D72-8101-251DE8761112}" presName="node" presStyleLbl="node1" presStyleIdx="0" presStyleCnt="5">
        <dgm:presLayoutVars>
          <dgm:bulletEnabled val="1"/>
        </dgm:presLayoutVars>
      </dgm:prSet>
      <dgm:spPr/>
    </dgm:pt>
    <dgm:pt modelId="{0D7B1485-9170-4D7D-AF94-518AE9533827}" type="pres">
      <dgm:prSet presAssocID="{D3306449-62E3-4ADE-B900-CADA5324B780}" presName="sibTrans" presStyleLbl="sibTrans2D1" presStyleIdx="0" presStyleCnt="4"/>
      <dgm:spPr/>
    </dgm:pt>
    <dgm:pt modelId="{F9529BC4-8BEE-4B37-BE26-BC0FE4079CC6}" type="pres">
      <dgm:prSet presAssocID="{D3306449-62E3-4ADE-B900-CADA5324B780}" presName="connectorText" presStyleLbl="sibTrans2D1" presStyleIdx="0" presStyleCnt="4"/>
      <dgm:spPr/>
    </dgm:pt>
    <dgm:pt modelId="{C81D4665-CF30-463E-81A0-E3A1A7884258}" type="pres">
      <dgm:prSet presAssocID="{3F478755-7CA1-469D-AC03-2BB91B568039}" presName="node" presStyleLbl="node1" presStyleIdx="1" presStyleCnt="5">
        <dgm:presLayoutVars>
          <dgm:bulletEnabled val="1"/>
        </dgm:presLayoutVars>
      </dgm:prSet>
      <dgm:spPr/>
    </dgm:pt>
    <dgm:pt modelId="{FC3A0110-CB9B-40A5-BC66-BA1AABB45B1E}" type="pres">
      <dgm:prSet presAssocID="{61CEF265-E20C-40A6-8CA8-36F8B80CC590}" presName="sibTrans" presStyleLbl="sibTrans2D1" presStyleIdx="1" presStyleCnt="4"/>
      <dgm:spPr/>
    </dgm:pt>
    <dgm:pt modelId="{F23F65CB-7683-4761-8A37-52FE774C9568}" type="pres">
      <dgm:prSet presAssocID="{61CEF265-E20C-40A6-8CA8-36F8B80CC590}" presName="connectorText" presStyleLbl="sibTrans2D1" presStyleIdx="1" presStyleCnt="4"/>
      <dgm:spPr/>
    </dgm:pt>
    <dgm:pt modelId="{188F5D87-6352-498F-AEF5-28D49EB87E54}" type="pres">
      <dgm:prSet presAssocID="{D5E99B18-AF45-4EE2-95A6-5F0FA6B9A871}" presName="node" presStyleLbl="node1" presStyleIdx="2" presStyleCnt="5">
        <dgm:presLayoutVars>
          <dgm:bulletEnabled val="1"/>
        </dgm:presLayoutVars>
      </dgm:prSet>
      <dgm:spPr/>
    </dgm:pt>
    <dgm:pt modelId="{4A0EBA48-17A9-46E5-8AE2-0010D06465FC}" type="pres">
      <dgm:prSet presAssocID="{C14EE1F3-9A75-4D5A-BA08-55341D2D0707}" presName="sibTrans" presStyleLbl="sibTrans2D1" presStyleIdx="2" presStyleCnt="4"/>
      <dgm:spPr/>
    </dgm:pt>
    <dgm:pt modelId="{CDA67AF9-A3FB-454C-BEB8-524008B7AB70}" type="pres">
      <dgm:prSet presAssocID="{C14EE1F3-9A75-4D5A-BA08-55341D2D0707}" presName="connectorText" presStyleLbl="sibTrans2D1" presStyleIdx="2" presStyleCnt="4"/>
      <dgm:spPr/>
    </dgm:pt>
    <dgm:pt modelId="{C60E09B9-6AF9-443D-BAB9-84CE96AC01F4}" type="pres">
      <dgm:prSet presAssocID="{F48789D3-963F-4ED2-8543-5F3C8707DAA4}" presName="node" presStyleLbl="node1" presStyleIdx="3" presStyleCnt="5">
        <dgm:presLayoutVars>
          <dgm:bulletEnabled val="1"/>
        </dgm:presLayoutVars>
      </dgm:prSet>
      <dgm:spPr/>
    </dgm:pt>
    <dgm:pt modelId="{11F8A9A2-E382-4E95-BA1E-724F94DD600A}" type="pres">
      <dgm:prSet presAssocID="{575AE042-AEE8-43DA-A994-5C7207C6F5F4}" presName="sibTrans" presStyleLbl="sibTrans2D1" presStyleIdx="3" presStyleCnt="4"/>
      <dgm:spPr/>
    </dgm:pt>
    <dgm:pt modelId="{6F4073DB-357B-4D5C-B8BD-60DDBF6E0B8C}" type="pres">
      <dgm:prSet presAssocID="{575AE042-AEE8-43DA-A994-5C7207C6F5F4}" presName="connectorText" presStyleLbl="sibTrans2D1" presStyleIdx="3" presStyleCnt="4"/>
      <dgm:spPr/>
    </dgm:pt>
    <dgm:pt modelId="{3C3D2A1A-62B9-474E-82CD-73296DDB38AF}" type="pres">
      <dgm:prSet presAssocID="{F60B3E8A-F429-4DB0-9904-03C37B6787E7}" presName="node" presStyleLbl="node1" presStyleIdx="4" presStyleCnt="5">
        <dgm:presLayoutVars>
          <dgm:bulletEnabled val="1"/>
        </dgm:presLayoutVars>
      </dgm:prSet>
      <dgm:spPr/>
    </dgm:pt>
  </dgm:ptLst>
  <dgm:cxnLst>
    <dgm:cxn modelId="{DE15FC0C-78C5-4595-8824-17EBA8FFC14A}" srcId="{D7D7D585-F97F-4C5B-8314-B5216D5E577E}" destId="{E0CCDF61-1753-4D72-8101-251DE8761112}" srcOrd="0" destOrd="0" parTransId="{712ED1DD-4EB1-4A9A-88BD-8AAC85837097}" sibTransId="{D3306449-62E3-4ADE-B900-CADA5324B780}"/>
    <dgm:cxn modelId="{3EEBD611-9064-4686-8E9C-B8E0AED7582E}" type="presOf" srcId="{3F478755-7CA1-469D-AC03-2BB91B568039}" destId="{C81D4665-CF30-463E-81A0-E3A1A7884258}" srcOrd="0" destOrd="0" presId="urn:microsoft.com/office/officeart/2005/8/layout/process1"/>
    <dgm:cxn modelId="{99045812-C497-4F9E-9BDF-F8B1928447DF}" type="presOf" srcId="{F48789D3-963F-4ED2-8543-5F3C8707DAA4}" destId="{C60E09B9-6AF9-443D-BAB9-84CE96AC01F4}" srcOrd="0" destOrd="0" presId="urn:microsoft.com/office/officeart/2005/8/layout/process1"/>
    <dgm:cxn modelId="{33880546-09AB-411C-A4FC-E62A6EB30C28}" type="presOf" srcId="{D5E99B18-AF45-4EE2-95A6-5F0FA6B9A871}" destId="{188F5D87-6352-498F-AEF5-28D49EB87E54}" srcOrd="0" destOrd="0" presId="urn:microsoft.com/office/officeart/2005/8/layout/process1"/>
    <dgm:cxn modelId="{5BC61C47-A6E3-4CF1-BEE4-2A76C838A73C}" type="presOf" srcId="{61CEF265-E20C-40A6-8CA8-36F8B80CC590}" destId="{F23F65CB-7683-4761-8A37-52FE774C9568}" srcOrd="1" destOrd="0" presId="urn:microsoft.com/office/officeart/2005/8/layout/process1"/>
    <dgm:cxn modelId="{3CEC9F88-E514-41CC-9A15-55644FFA927D}" type="presOf" srcId="{C14EE1F3-9A75-4D5A-BA08-55341D2D0707}" destId="{4A0EBA48-17A9-46E5-8AE2-0010D06465FC}" srcOrd="0" destOrd="0" presId="urn:microsoft.com/office/officeart/2005/8/layout/process1"/>
    <dgm:cxn modelId="{B7220290-C893-4332-B078-AEEF036AEDAE}" type="presOf" srcId="{575AE042-AEE8-43DA-A994-5C7207C6F5F4}" destId="{6F4073DB-357B-4D5C-B8BD-60DDBF6E0B8C}" srcOrd="1" destOrd="0" presId="urn:microsoft.com/office/officeart/2005/8/layout/process1"/>
    <dgm:cxn modelId="{D899CD9F-6197-4BB6-9043-2E2813115A1A}" srcId="{D7D7D585-F97F-4C5B-8314-B5216D5E577E}" destId="{F60B3E8A-F429-4DB0-9904-03C37B6787E7}" srcOrd="4" destOrd="0" parTransId="{33E9601B-277A-42D1-86F1-0ACDA3EC0832}" sibTransId="{1B74F022-C1DC-42EC-B6F0-306889A1CB55}"/>
    <dgm:cxn modelId="{AF017AAC-C621-4CE3-A1A4-F41168C27C85}" type="presOf" srcId="{D3306449-62E3-4ADE-B900-CADA5324B780}" destId="{F9529BC4-8BEE-4B37-BE26-BC0FE4079CC6}" srcOrd="1" destOrd="0" presId="urn:microsoft.com/office/officeart/2005/8/layout/process1"/>
    <dgm:cxn modelId="{E7EDBAB7-1086-407E-B84A-55BCA046C8E6}" srcId="{D7D7D585-F97F-4C5B-8314-B5216D5E577E}" destId="{F48789D3-963F-4ED2-8543-5F3C8707DAA4}" srcOrd="3" destOrd="0" parTransId="{E7F42379-1D33-4CDC-A666-B1CE120ECF95}" sibTransId="{575AE042-AEE8-43DA-A994-5C7207C6F5F4}"/>
    <dgm:cxn modelId="{36CE5EB9-5997-4A61-8B84-C302A967C5E6}" type="presOf" srcId="{61CEF265-E20C-40A6-8CA8-36F8B80CC590}" destId="{FC3A0110-CB9B-40A5-BC66-BA1AABB45B1E}" srcOrd="0" destOrd="0" presId="urn:microsoft.com/office/officeart/2005/8/layout/process1"/>
    <dgm:cxn modelId="{724019DE-2109-473D-9EA5-A0F46E8B84C1}" type="presOf" srcId="{F60B3E8A-F429-4DB0-9904-03C37B6787E7}" destId="{3C3D2A1A-62B9-474E-82CD-73296DDB38AF}" srcOrd="0" destOrd="0" presId="urn:microsoft.com/office/officeart/2005/8/layout/process1"/>
    <dgm:cxn modelId="{C7463FDF-2E0D-44A0-9B59-D18AAAE0BB8D}" type="presOf" srcId="{C14EE1F3-9A75-4D5A-BA08-55341D2D0707}" destId="{CDA67AF9-A3FB-454C-BEB8-524008B7AB70}" srcOrd="1" destOrd="0" presId="urn:microsoft.com/office/officeart/2005/8/layout/process1"/>
    <dgm:cxn modelId="{547F51E7-CB43-47B4-80D4-C9F730D04658}" srcId="{D7D7D585-F97F-4C5B-8314-B5216D5E577E}" destId="{3F478755-7CA1-469D-AC03-2BB91B568039}" srcOrd="1" destOrd="0" parTransId="{029BEA5F-B526-44FA-8F52-B7E53D953604}" sibTransId="{61CEF265-E20C-40A6-8CA8-36F8B80CC590}"/>
    <dgm:cxn modelId="{FBEA2FEC-A065-41E2-9745-8D941515F207}" srcId="{D7D7D585-F97F-4C5B-8314-B5216D5E577E}" destId="{D5E99B18-AF45-4EE2-95A6-5F0FA6B9A871}" srcOrd="2" destOrd="0" parTransId="{FF399285-9495-4D0B-8EF3-BE01FBD9BFBD}" sibTransId="{C14EE1F3-9A75-4D5A-BA08-55341D2D0707}"/>
    <dgm:cxn modelId="{DACCA2F7-4ACC-470C-8482-F6036E97E700}" type="presOf" srcId="{575AE042-AEE8-43DA-A994-5C7207C6F5F4}" destId="{11F8A9A2-E382-4E95-BA1E-724F94DD600A}" srcOrd="0" destOrd="0" presId="urn:microsoft.com/office/officeart/2005/8/layout/process1"/>
    <dgm:cxn modelId="{C1C32CFA-D546-4805-A95E-72DDEFC94E04}" type="presOf" srcId="{D7D7D585-F97F-4C5B-8314-B5216D5E577E}" destId="{EE18B983-DED3-4C70-8CAA-D5C64C1E923C}" srcOrd="0" destOrd="0" presId="urn:microsoft.com/office/officeart/2005/8/layout/process1"/>
    <dgm:cxn modelId="{7E0199FB-992D-4732-8C73-A0CF881AE454}" type="presOf" srcId="{E0CCDF61-1753-4D72-8101-251DE8761112}" destId="{4E49164E-FF5D-4413-A8B3-90AC1E458DA4}" srcOrd="0" destOrd="0" presId="urn:microsoft.com/office/officeart/2005/8/layout/process1"/>
    <dgm:cxn modelId="{5253A0FC-C215-4F91-ADA5-832BB4468093}" type="presOf" srcId="{D3306449-62E3-4ADE-B900-CADA5324B780}" destId="{0D7B1485-9170-4D7D-AF94-518AE9533827}" srcOrd="0" destOrd="0" presId="urn:microsoft.com/office/officeart/2005/8/layout/process1"/>
    <dgm:cxn modelId="{06EDFB89-7E0B-4DCF-B22F-79936C3F9752}" type="presParOf" srcId="{EE18B983-DED3-4C70-8CAA-D5C64C1E923C}" destId="{4E49164E-FF5D-4413-A8B3-90AC1E458DA4}" srcOrd="0" destOrd="0" presId="urn:microsoft.com/office/officeart/2005/8/layout/process1"/>
    <dgm:cxn modelId="{4AE134FC-B2B4-4015-BEC5-3784C6F10669}" type="presParOf" srcId="{EE18B983-DED3-4C70-8CAA-D5C64C1E923C}" destId="{0D7B1485-9170-4D7D-AF94-518AE9533827}" srcOrd="1" destOrd="0" presId="urn:microsoft.com/office/officeart/2005/8/layout/process1"/>
    <dgm:cxn modelId="{B82ED6EA-1292-49C8-BC06-B59B92CCF6FC}" type="presParOf" srcId="{0D7B1485-9170-4D7D-AF94-518AE9533827}" destId="{F9529BC4-8BEE-4B37-BE26-BC0FE4079CC6}" srcOrd="0" destOrd="0" presId="urn:microsoft.com/office/officeart/2005/8/layout/process1"/>
    <dgm:cxn modelId="{40667CFA-1885-4964-8357-E56BC14BABF6}" type="presParOf" srcId="{EE18B983-DED3-4C70-8CAA-D5C64C1E923C}" destId="{C81D4665-CF30-463E-81A0-E3A1A7884258}" srcOrd="2" destOrd="0" presId="urn:microsoft.com/office/officeart/2005/8/layout/process1"/>
    <dgm:cxn modelId="{33832820-FEDB-4628-A3A4-B59D7FF0BF53}" type="presParOf" srcId="{EE18B983-DED3-4C70-8CAA-D5C64C1E923C}" destId="{FC3A0110-CB9B-40A5-BC66-BA1AABB45B1E}" srcOrd="3" destOrd="0" presId="urn:microsoft.com/office/officeart/2005/8/layout/process1"/>
    <dgm:cxn modelId="{63756B33-7BC9-44B7-8A8C-9642E7543835}" type="presParOf" srcId="{FC3A0110-CB9B-40A5-BC66-BA1AABB45B1E}" destId="{F23F65CB-7683-4761-8A37-52FE774C9568}" srcOrd="0" destOrd="0" presId="urn:microsoft.com/office/officeart/2005/8/layout/process1"/>
    <dgm:cxn modelId="{905BB55E-D62D-4BE0-B4D0-D4D3049236CA}" type="presParOf" srcId="{EE18B983-DED3-4C70-8CAA-D5C64C1E923C}" destId="{188F5D87-6352-498F-AEF5-28D49EB87E54}" srcOrd="4" destOrd="0" presId="urn:microsoft.com/office/officeart/2005/8/layout/process1"/>
    <dgm:cxn modelId="{4A69B668-D2A6-451D-BC3C-BF63B48FEB70}" type="presParOf" srcId="{EE18B983-DED3-4C70-8CAA-D5C64C1E923C}" destId="{4A0EBA48-17A9-46E5-8AE2-0010D06465FC}" srcOrd="5" destOrd="0" presId="urn:microsoft.com/office/officeart/2005/8/layout/process1"/>
    <dgm:cxn modelId="{5381D706-0E02-4E17-8AA9-21F6126C3714}" type="presParOf" srcId="{4A0EBA48-17A9-46E5-8AE2-0010D06465FC}" destId="{CDA67AF9-A3FB-454C-BEB8-524008B7AB70}" srcOrd="0" destOrd="0" presId="urn:microsoft.com/office/officeart/2005/8/layout/process1"/>
    <dgm:cxn modelId="{A3EAF5BE-B085-40F8-80B5-F104E6A65529}" type="presParOf" srcId="{EE18B983-DED3-4C70-8CAA-D5C64C1E923C}" destId="{C60E09B9-6AF9-443D-BAB9-84CE96AC01F4}" srcOrd="6" destOrd="0" presId="urn:microsoft.com/office/officeart/2005/8/layout/process1"/>
    <dgm:cxn modelId="{AC8BA600-F233-4979-849A-B4DA061A3F26}" type="presParOf" srcId="{EE18B983-DED3-4C70-8CAA-D5C64C1E923C}" destId="{11F8A9A2-E382-4E95-BA1E-724F94DD600A}" srcOrd="7" destOrd="0" presId="urn:microsoft.com/office/officeart/2005/8/layout/process1"/>
    <dgm:cxn modelId="{CB944BE8-F174-4AFA-9EF3-F4077B7E582C}" type="presParOf" srcId="{11F8A9A2-E382-4E95-BA1E-724F94DD600A}" destId="{6F4073DB-357B-4D5C-B8BD-60DDBF6E0B8C}" srcOrd="0" destOrd="0" presId="urn:microsoft.com/office/officeart/2005/8/layout/process1"/>
    <dgm:cxn modelId="{F06D7C22-9284-4AEF-8B95-82EE5ABEB218}" type="presParOf" srcId="{EE18B983-DED3-4C70-8CAA-D5C64C1E923C}" destId="{3C3D2A1A-62B9-474E-82CD-73296DDB38AF}"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FB8EA0-DD11-4E2B-92BC-C57C29C7610E}" type="doc">
      <dgm:prSet loTypeId="urn:microsoft.com/office/officeart/2005/8/layout/bProcess3" loCatId="process" qsTypeId="urn:microsoft.com/office/officeart/2005/8/quickstyle/3d3" qsCatId="3D" csTypeId="urn:microsoft.com/office/officeart/2005/8/colors/accent1_2" csCatId="accent1" phldr="1"/>
      <dgm:spPr/>
      <dgm:t>
        <a:bodyPr/>
        <a:lstStyle/>
        <a:p>
          <a:endParaRPr lang="en-US"/>
        </a:p>
      </dgm:t>
    </dgm:pt>
    <dgm:pt modelId="{5ED05C98-14B9-46A1-A277-F16712ED5CD5}">
      <dgm:prSet/>
      <dgm:spPr/>
      <dgm:t>
        <a:bodyPr/>
        <a:lstStyle/>
        <a:p>
          <a:r>
            <a:rPr lang="en-US" dirty="0" err="1"/>
            <a:t>Gửi</a:t>
          </a:r>
          <a:r>
            <a:rPr lang="en-US" dirty="0"/>
            <a:t> </a:t>
          </a:r>
          <a:r>
            <a:rPr lang="en-US" dirty="0" err="1"/>
            <a:t>xung</a:t>
          </a:r>
          <a:r>
            <a:rPr lang="en-US" dirty="0"/>
            <a:t> bắt </a:t>
          </a:r>
          <a:r>
            <a:rPr lang="en-US" dirty="0" err="1"/>
            <a:t>đầu</a:t>
          </a:r>
          <a:r>
            <a:rPr lang="en-US" dirty="0"/>
            <a:t> đến slave bằng cách </a:t>
          </a:r>
          <a:r>
            <a:rPr lang="en-US" dirty="0" err="1"/>
            <a:t>đặt</a:t>
          </a:r>
          <a:r>
            <a:rPr lang="en-US" dirty="0"/>
            <a:t> </a:t>
          </a:r>
          <a:r>
            <a:rPr lang="en-US" dirty="0" err="1"/>
            <a:t>một</a:t>
          </a:r>
          <a:r>
            <a:rPr lang="en-US" dirty="0"/>
            <a:t> bit trong SEN trong </a:t>
          </a:r>
          <a:r>
            <a:rPr lang="en-US" dirty="0" err="1"/>
            <a:t>thanh</a:t>
          </a:r>
          <a:r>
            <a:rPr lang="en-US" dirty="0"/>
            <a:t> </a:t>
          </a:r>
          <a:r>
            <a:rPr lang="en-US" dirty="0" err="1"/>
            <a:t>ghi</a:t>
          </a:r>
          <a:r>
            <a:rPr lang="en-US" dirty="0"/>
            <a:t> SSPCON2.</a:t>
          </a:r>
        </a:p>
      </dgm:t>
    </dgm:pt>
    <dgm:pt modelId="{CA4A2F57-5F9A-44CE-BE34-D88E8AA956D3}" type="parTrans" cxnId="{86CC1A9A-A68B-45E2-BA19-A90E84AF8DE5}">
      <dgm:prSet/>
      <dgm:spPr/>
      <dgm:t>
        <a:bodyPr/>
        <a:lstStyle/>
        <a:p>
          <a:endParaRPr lang="en-US"/>
        </a:p>
      </dgm:t>
    </dgm:pt>
    <dgm:pt modelId="{8708E143-91E8-4D41-AB07-694ADEEEFDB3}" type="sibTrans" cxnId="{86CC1A9A-A68B-45E2-BA19-A90E84AF8DE5}">
      <dgm:prSet/>
      <dgm:spPr/>
      <dgm:t>
        <a:bodyPr/>
        <a:lstStyle/>
        <a:p>
          <a:endParaRPr lang="en-US"/>
        </a:p>
      </dgm:t>
    </dgm:pt>
    <dgm:pt modelId="{470B5C9E-6D39-4279-8D33-CA535340CD17}">
      <dgm:prSet/>
      <dgm:spPr/>
      <dgm:t>
        <a:bodyPr/>
        <a:lstStyle/>
        <a:p>
          <a:r>
            <a:rPr lang="en-US" dirty="0" err="1"/>
            <a:t>Chờ</a:t>
          </a:r>
          <a:r>
            <a:rPr lang="en-US" dirty="0"/>
            <a:t> bit SEN </a:t>
          </a:r>
          <a:r>
            <a:rPr lang="en-US" dirty="0" err="1"/>
            <a:t>xóa</a:t>
          </a:r>
          <a:r>
            <a:rPr lang="en-US" dirty="0"/>
            <a:t>.</a:t>
          </a:r>
        </a:p>
      </dgm:t>
    </dgm:pt>
    <dgm:pt modelId="{EC9DF12B-6B0A-48CE-A176-736C08B97EF8}" type="parTrans" cxnId="{6D41AF56-7251-40FC-8A64-8012E1C57B28}">
      <dgm:prSet/>
      <dgm:spPr/>
      <dgm:t>
        <a:bodyPr/>
        <a:lstStyle/>
        <a:p>
          <a:endParaRPr lang="en-US"/>
        </a:p>
      </dgm:t>
    </dgm:pt>
    <dgm:pt modelId="{92F30913-19A4-43F8-8E64-14AFB9E4B717}" type="sibTrans" cxnId="{6D41AF56-7251-40FC-8A64-8012E1C57B28}">
      <dgm:prSet/>
      <dgm:spPr/>
      <dgm:t>
        <a:bodyPr/>
        <a:lstStyle/>
        <a:p>
          <a:endParaRPr lang="en-US"/>
        </a:p>
      </dgm:t>
    </dgm:pt>
    <dgm:pt modelId="{A205C5A2-1076-4F2B-966A-907B88106455}">
      <dgm:prSet/>
      <dgm:spPr/>
      <dgm:t>
        <a:bodyPr/>
        <a:lstStyle/>
        <a:p>
          <a:r>
            <a:rPr lang="en-US" dirty="0"/>
            <a:t> </a:t>
          </a:r>
          <a:r>
            <a:rPr lang="en-US" dirty="0" err="1"/>
            <a:t>Kiểm</a:t>
          </a:r>
          <a:r>
            <a:rPr lang="en-US" dirty="0"/>
            <a:t> tra bit S trong </a:t>
          </a:r>
          <a:r>
            <a:rPr lang="en-US" dirty="0" err="1"/>
            <a:t>thanh</a:t>
          </a:r>
          <a:r>
            <a:rPr lang="en-US" dirty="0"/>
            <a:t> </a:t>
          </a:r>
          <a:r>
            <a:rPr lang="en-US" dirty="0" err="1"/>
            <a:t>ghi</a:t>
          </a:r>
          <a:r>
            <a:rPr lang="en-US" dirty="0"/>
            <a:t> SSPSTAT.</a:t>
          </a:r>
        </a:p>
      </dgm:t>
    </dgm:pt>
    <dgm:pt modelId="{2DE3FCC4-1295-43A4-BE70-93B6B1B106D7}" type="parTrans" cxnId="{6DCDF447-C9D3-446F-B28F-EDF96597C99D}">
      <dgm:prSet/>
      <dgm:spPr/>
      <dgm:t>
        <a:bodyPr/>
        <a:lstStyle/>
        <a:p>
          <a:endParaRPr lang="en-US"/>
        </a:p>
      </dgm:t>
    </dgm:pt>
    <dgm:pt modelId="{973E88AB-1931-46C3-9B77-147B4064DA0C}" type="sibTrans" cxnId="{6DCDF447-C9D3-446F-B28F-EDF96597C99D}">
      <dgm:prSet/>
      <dgm:spPr/>
      <dgm:t>
        <a:bodyPr/>
        <a:lstStyle/>
        <a:p>
          <a:endParaRPr lang="en-US"/>
        </a:p>
      </dgm:t>
    </dgm:pt>
    <dgm:pt modelId="{2FA4C451-2A05-48D2-89B1-3EEC4693FBD8}">
      <dgm:prSet/>
      <dgm:spPr/>
      <dgm:t>
        <a:bodyPr/>
        <a:lstStyle/>
        <a:p>
          <a:r>
            <a:rPr lang="en-US" dirty="0" err="1"/>
            <a:t>Gửi</a:t>
          </a:r>
          <a:r>
            <a:rPr lang="en-US" dirty="0"/>
            <a:t> </a:t>
          </a:r>
          <a:r>
            <a:rPr lang="en-US" dirty="0" err="1"/>
            <a:t>địa</a:t>
          </a:r>
          <a:r>
            <a:rPr lang="en-US" dirty="0"/>
            <a:t> chỉ slave cùng với </a:t>
          </a:r>
          <a:r>
            <a:rPr lang="en-US" dirty="0" err="1"/>
            <a:t>thao</a:t>
          </a:r>
          <a:r>
            <a:rPr lang="en-US" dirty="0"/>
            <a:t> tác </a:t>
          </a:r>
          <a:r>
            <a:rPr lang="en-US" dirty="0" err="1"/>
            <a:t>ghi</a:t>
          </a:r>
          <a:r>
            <a:rPr lang="en-US" dirty="0"/>
            <a:t> và </a:t>
          </a:r>
          <a:r>
            <a:rPr lang="en-US" dirty="0" err="1"/>
            <a:t>kiểm</a:t>
          </a:r>
          <a:r>
            <a:rPr lang="en-US" dirty="0"/>
            <a:t> tra tín hiệu </a:t>
          </a:r>
          <a:r>
            <a:rPr lang="en-US" dirty="0" err="1"/>
            <a:t>báo</a:t>
          </a:r>
          <a:r>
            <a:rPr lang="en-US" dirty="0"/>
            <a:t> </a:t>
          </a:r>
          <a:r>
            <a:rPr lang="en-US" dirty="0" err="1"/>
            <a:t>nhận</a:t>
          </a:r>
          <a:r>
            <a:rPr lang="en-US" dirty="0"/>
            <a:t>.</a:t>
          </a:r>
        </a:p>
      </dgm:t>
    </dgm:pt>
    <dgm:pt modelId="{E8CA0B04-11E0-43BE-A4BC-D05A1B9003F8}" type="parTrans" cxnId="{5FC26846-343B-43CB-BE9F-EE3D166558BA}">
      <dgm:prSet/>
      <dgm:spPr/>
      <dgm:t>
        <a:bodyPr/>
        <a:lstStyle/>
        <a:p>
          <a:endParaRPr lang="en-US"/>
        </a:p>
      </dgm:t>
    </dgm:pt>
    <dgm:pt modelId="{5C5A78E5-EDC1-454C-A9CC-F77AF2F24B1C}" type="sibTrans" cxnId="{5FC26846-343B-43CB-BE9F-EE3D166558BA}">
      <dgm:prSet/>
      <dgm:spPr/>
      <dgm:t>
        <a:bodyPr/>
        <a:lstStyle/>
        <a:p>
          <a:endParaRPr lang="en-US"/>
        </a:p>
      </dgm:t>
    </dgm:pt>
    <dgm:pt modelId="{ED4E8FC5-CFEB-49E9-AED5-49B98E074307}">
      <dgm:prSet/>
      <dgm:spPr/>
      <dgm:t>
        <a:bodyPr/>
        <a:lstStyle/>
        <a:p>
          <a:r>
            <a:rPr lang="en-US" dirty="0"/>
            <a:t>Theo </a:t>
          </a:r>
          <a:r>
            <a:rPr lang="en-US" dirty="0" err="1"/>
            <a:t>dõi</a:t>
          </a:r>
          <a:r>
            <a:rPr lang="en-US" dirty="0"/>
            <a:t> cờ BF hoặc SSPIF </a:t>
          </a:r>
          <a:r>
            <a:rPr lang="en-US" dirty="0" err="1"/>
            <a:t>sẽ</a:t>
          </a:r>
          <a:r>
            <a:rPr lang="en-US" dirty="0"/>
            <a:t> </a:t>
          </a:r>
          <a:r>
            <a:rPr lang="en-US" dirty="0" err="1"/>
            <a:t>được</a:t>
          </a:r>
          <a:r>
            <a:rPr lang="en-US" dirty="0"/>
            <a:t> </a:t>
          </a:r>
          <a:r>
            <a:rPr lang="en-US" dirty="0" err="1"/>
            <a:t>thiết</a:t>
          </a:r>
          <a:r>
            <a:rPr lang="en-US" dirty="0"/>
            <a:t> </a:t>
          </a:r>
          <a:r>
            <a:rPr lang="en-US" dirty="0" err="1"/>
            <a:t>lập</a:t>
          </a:r>
          <a:r>
            <a:rPr lang="en-US" dirty="0"/>
            <a:t> khi quá </a:t>
          </a:r>
          <a:r>
            <a:rPr lang="en-US" dirty="0" err="1"/>
            <a:t>trình</a:t>
          </a:r>
          <a:r>
            <a:rPr lang="en-US" dirty="0"/>
            <a:t> </a:t>
          </a:r>
          <a:r>
            <a:rPr lang="en-US" dirty="0" err="1"/>
            <a:t>truyền</a:t>
          </a:r>
          <a:r>
            <a:rPr lang="en-US" dirty="0"/>
            <a:t> / </a:t>
          </a:r>
          <a:r>
            <a:rPr lang="en-US" dirty="0" err="1"/>
            <a:t>nhận</a:t>
          </a:r>
          <a:r>
            <a:rPr lang="en-US" dirty="0"/>
            <a:t> </a:t>
          </a:r>
          <a:r>
            <a:rPr lang="en-US" dirty="0" err="1"/>
            <a:t>một</a:t>
          </a:r>
          <a:r>
            <a:rPr lang="en-US" dirty="0"/>
            <a:t> byte </a:t>
          </a:r>
          <a:r>
            <a:rPr lang="en-US" dirty="0" err="1"/>
            <a:t>hoàn</a:t>
          </a:r>
          <a:r>
            <a:rPr lang="en-US" dirty="0"/>
            <a:t> </a:t>
          </a:r>
          <a:r>
            <a:rPr lang="en-US" dirty="0" err="1"/>
            <a:t>tất</a:t>
          </a:r>
          <a:r>
            <a:rPr lang="en-US" dirty="0"/>
            <a:t>.</a:t>
          </a:r>
        </a:p>
      </dgm:t>
    </dgm:pt>
    <dgm:pt modelId="{44C8B956-3DE4-48A0-9892-9E1DD9A632A4}" type="parTrans" cxnId="{F6D464D0-1E85-49A2-9FD1-A19A03918B31}">
      <dgm:prSet/>
      <dgm:spPr/>
      <dgm:t>
        <a:bodyPr/>
        <a:lstStyle/>
        <a:p>
          <a:endParaRPr lang="en-US"/>
        </a:p>
      </dgm:t>
    </dgm:pt>
    <dgm:pt modelId="{5A566FC8-3628-4687-AFD2-39D07EA191E6}" type="sibTrans" cxnId="{F6D464D0-1E85-49A2-9FD1-A19A03918B31}">
      <dgm:prSet/>
      <dgm:spPr/>
      <dgm:t>
        <a:bodyPr/>
        <a:lstStyle/>
        <a:p>
          <a:endParaRPr lang="en-US"/>
        </a:p>
      </dgm:t>
    </dgm:pt>
    <dgm:pt modelId="{C9D7D3A0-E159-4900-8044-C30C3BE2A37D}">
      <dgm:prSet/>
      <dgm:spPr/>
      <dgm:t>
        <a:bodyPr/>
        <a:lstStyle/>
        <a:p>
          <a:r>
            <a:rPr lang="en-US" dirty="0"/>
            <a:t>Sao </a:t>
          </a:r>
          <a:r>
            <a:rPr lang="en-US" dirty="0" err="1"/>
            <a:t>chép</a:t>
          </a:r>
          <a:r>
            <a:rPr lang="en-US" dirty="0"/>
            <a:t> / </a:t>
          </a:r>
          <a:r>
            <a:rPr lang="en-US" dirty="0" err="1"/>
            <a:t>ghi</a:t>
          </a:r>
          <a:r>
            <a:rPr lang="en-US" dirty="0"/>
            <a:t> dữ liệu vào </a:t>
          </a:r>
          <a:r>
            <a:rPr lang="en-US" dirty="0" err="1"/>
            <a:t>thanh</a:t>
          </a:r>
          <a:r>
            <a:rPr lang="en-US" dirty="0"/>
            <a:t> </a:t>
          </a:r>
          <a:r>
            <a:rPr lang="en-US" dirty="0" err="1"/>
            <a:t>ghi</a:t>
          </a:r>
          <a:r>
            <a:rPr lang="en-US" dirty="0"/>
            <a:t> SSPBUF </a:t>
          </a:r>
          <a:r>
            <a:rPr lang="en-US" dirty="0" err="1"/>
            <a:t>để</a:t>
          </a:r>
          <a:r>
            <a:rPr lang="en-US" dirty="0"/>
            <a:t> </a:t>
          </a:r>
          <a:r>
            <a:rPr lang="en-US" dirty="0" err="1"/>
            <a:t>truyền</a:t>
          </a:r>
          <a:r>
            <a:rPr lang="en-US" dirty="0"/>
            <a:t> và </a:t>
          </a:r>
          <a:r>
            <a:rPr lang="en-US" dirty="0" err="1"/>
            <a:t>đợi</a:t>
          </a:r>
          <a:r>
            <a:rPr lang="en-US" dirty="0"/>
            <a:t> quá </a:t>
          </a:r>
          <a:r>
            <a:rPr lang="en-US" dirty="0" err="1"/>
            <a:t>trình</a:t>
          </a:r>
          <a:r>
            <a:rPr lang="en-US" dirty="0"/>
            <a:t> </a:t>
          </a:r>
          <a:r>
            <a:rPr lang="en-US" dirty="0" err="1"/>
            <a:t>truyền</a:t>
          </a:r>
          <a:r>
            <a:rPr lang="en-US" dirty="0"/>
            <a:t> </a:t>
          </a:r>
          <a:r>
            <a:rPr lang="en-US" dirty="0" err="1"/>
            <a:t>hoàn</a:t>
          </a:r>
          <a:r>
            <a:rPr lang="en-US" dirty="0"/>
            <a:t> </a:t>
          </a:r>
          <a:r>
            <a:rPr lang="en-US" dirty="0" err="1"/>
            <a:t>tất</a:t>
          </a:r>
          <a:r>
            <a:rPr lang="en-US" dirty="0"/>
            <a:t>.</a:t>
          </a:r>
        </a:p>
      </dgm:t>
    </dgm:pt>
    <dgm:pt modelId="{BD11475D-8E13-44E8-89A2-3749115ADE3A}" type="parTrans" cxnId="{D9CFB5FF-CF37-41FD-9ED8-D365811A8446}">
      <dgm:prSet/>
      <dgm:spPr/>
      <dgm:t>
        <a:bodyPr/>
        <a:lstStyle/>
        <a:p>
          <a:endParaRPr lang="en-US"/>
        </a:p>
      </dgm:t>
    </dgm:pt>
    <dgm:pt modelId="{9F534443-EDBB-4641-A3CA-A59369A7C698}" type="sibTrans" cxnId="{D9CFB5FF-CF37-41FD-9ED8-D365811A8446}">
      <dgm:prSet/>
      <dgm:spPr/>
      <dgm:t>
        <a:bodyPr/>
        <a:lstStyle/>
        <a:p>
          <a:endParaRPr lang="en-US"/>
        </a:p>
      </dgm:t>
    </dgm:pt>
    <dgm:pt modelId="{BE5EF4C0-2CB1-44E6-A1C8-D34F4F12F732}">
      <dgm:prSet/>
      <dgm:spPr/>
      <dgm:t>
        <a:bodyPr/>
        <a:lstStyle/>
        <a:p>
          <a:r>
            <a:rPr lang="en-US" dirty="0" err="1"/>
            <a:t>Đặt</a:t>
          </a:r>
          <a:r>
            <a:rPr lang="en-US" dirty="0"/>
            <a:t> bit PEN trong </a:t>
          </a:r>
          <a:r>
            <a:rPr lang="en-US" dirty="0" err="1"/>
            <a:t>thanh</a:t>
          </a:r>
          <a:r>
            <a:rPr lang="en-US" dirty="0"/>
            <a:t> </a:t>
          </a:r>
          <a:r>
            <a:rPr lang="en-US" dirty="0" err="1"/>
            <a:t>ghi</a:t>
          </a:r>
          <a:r>
            <a:rPr lang="en-US" dirty="0"/>
            <a:t> SSPCON2 và </a:t>
          </a:r>
          <a:r>
            <a:rPr lang="en-US" dirty="0" err="1"/>
            <a:t>đợi</a:t>
          </a:r>
          <a:r>
            <a:rPr lang="en-US" dirty="0"/>
            <a:t> bit PEN </a:t>
          </a:r>
          <a:r>
            <a:rPr lang="en-US" dirty="0" err="1"/>
            <a:t>xóa</a:t>
          </a:r>
          <a:r>
            <a:rPr lang="en-US" dirty="0"/>
            <a:t>. </a:t>
          </a:r>
        </a:p>
      </dgm:t>
    </dgm:pt>
    <dgm:pt modelId="{39A1DC5A-7203-451A-BB79-5C179712078F}" type="parTrans" cxnId="{466E33DD-4620-4257-923C-62CF92F5A52E}">
      <dgm:prSet/>
      <dgm:spPr/>
      <dgm:t>
        <a:bodyPr/>
        <a:lstStyle/>
        <a:p>
          <a:endParaRPr lang="en-US"/>
        </a:p>
      </dgm:t>
    </dgm:pt>
    <dgm:pt modelId="{1A1E1855-0A69-45BB-BFA8-21B582CB6E3E}" type="sibTrans" cxnId="{466E33DD-4620-4257-923C-62CF92F5A52E}">
      <dgm:prSet/>
      <dgm:spPr/>
      <dgm:t>
        <a:bodyPr/>
        <a:lstStyle/>
        <a:p>
          <a:endParaRPr lang="en-US"/>
        </a:p>
      </dgm:t>
    </dgm:pt>
    <dgm:pt modelId="{D0DC7EF5-8654-44B8-A5D1-FE3F8E80AC38}">
      <dgm:prSet/>
      <dgm:spPr/>
      <dgm:t>
        <a:bodyPr/>
        <a:lstStyle/>
        <a:p>
          <a:r>
            <a:rPr lang="vi-VN"/>
            <a:t>Ngoài </a:t>
          </a:r>
          <a:r>
            <a:rPr lang="vi-VN" dirty="0"/>
            <a:t>ra, hãy kiểm tra bit P trong thanh ghi SSPSTAT cho biết bit dừng được phát hiện.</a:t>
          </a:r>
          <a:endParaRPr lang="en-US" dirty="0" err="1"/>
        </a:p>
      </dgm:t>
    </dgm:pt>
    <dgm:pt modelId="{C90B53BC-AF45-47A6-9B58-2191EF7843A8}" type="parTrans" cxnId="{F3741DD0-23CB-4B6B-9C5C-DCCA8362F901}">
      <dgm:prSet/>
      <dgm:spPr/>
      <dgm:t>
        <a:bodyPr/>
        <a:lstStyle/>
        <a:p>
          <a:endParaRPr lang="en-US"/>
        </a:p>
      </dgm:t>
    </dgm:pt>
    <dgm:pt modelId="{6DF24F5B-7D8D-4001-82D9-F100181E33B7}" type="sibTrans" cxnId="{F3741DD0-23CB-4B6B-9C5C-DCCA8362F901}">
      <dgm:prSet/>
      <dgm:spPr/>
      <dgm:t>
        <a:bodyPr/>
        <a:lstStyle/>
        <a:p>
          <a:endParaRPr lang="en-US"/>
        </a:p>
      </dgm:t>
    </dgm:pt>
    <dgm:pt modelId="{2B8F6B63-0176-430C-9F77-3C93743FE617}" type="pres">
      <dgm:prSet presAssocID="{2DFB8EA0-DD11-4E2B-92BC-C57C29C7610E}" presName="Name0" presStyleCnt="0">
        <dgm:presLayoutVars>
          <dgm:dir/>
          <dgm:resizeHandles val="exact"/>
        </dgm:presLayoutVars>
      </dgm:prSet>
      <dgm:spPr/>
    </dgm:pt>
    <dgm:pt modelId="{86BA3CCE-E6C6-4900-B826-3D0C8201231F}" type="pres">
      <dgm:prSet presAssocID="{5ED05C98-14B9-46A1-A277-F16712ED5CD5}" presName="node" presStyleLbl="node1" presStyleIdx="0" presStyleCnt="8">
        <dgm:presLayoutVars>
          <dgm:bulletEnabled val="1"/>
        </dgm:presLayoutVars>
      </dgm:prSet>
      <dgm:spPr/>
    </dgm:pt>
    <dgm:pt modelId="{C970A760-CEDD-4640-B505-0B8EA6DA4B84}" type="pres">
      <dgm:prSet presAssocID="{8708E143-91E8-4D41-AB07-694ADEEEFDB3}" presName="sibTrans" presStyleLbl="sibTrans1D1" presStyleIdx="0" presStyleCnt="7"/>
      <dgm:spPr/>
    </dgm:pt>
    <dgm:pt modelId="{E0786623-FA94-4A32-992B-8E71332A645D}" type="pres">
      <dgm:prSet presAssocID="{8708E143-91E8-4D41-AB07-694ADEEEFDB3}" presName="connectorText" presStyleLbl="sibTrans1D1" presStyleIdx="0" presStyleCnt="7"/>
      <dgm:spPr/>
    </dgm:pt>
    <dgm:pt modelId="{BA8903A4-7F5F-4397-9C47-EED63545C5C2}" type="pres">
      <dgm:prSet presAssocID="{470B5C9E-6D39-4279-8D33-CA535340CD17}" presName="node" presStyleLbl="node1" presStyleIdx="1" presStyleCnt="8">
        <dgm:presLayoutVars>
          <dgm:bulletEnabled val="1"/>
        </dgm:presLayoutVars>
      </dgm:prSet>
      <dgm:spPr/>
    </dgm:pt>
    <dgm:pt modelId="{3B568174-8CD7-4683-81AC-8696DF4FBDDB}" type="pres">
      <dgm:prSet presAssocID="{92F30913-19A4-43F8-8E64-14AFB9E4B717}" presName="sibTrans" presStyleLbl="sibTrans1D1" presStyleIdx="1" presStyleCnt="7"/>
      <dgm:spPr/>
    </dgm:pt>
    <dgm:pt modelId="{A4E8D8AC-82E9-4811-9D43-AC8D772C5B8F}" type="pres">
      <dgm:prSet presAssocID="{92F30913-19A4-43F8-8E64-14AFB9E4B717}" presName="connectorText" presStyleLbl="sibTrans1D1" presStyleIdx="1" presStyleCnt="7"/>
      <dgm:spPr/>
    </dgm:pt>
    <dgm:pt modelId="{872B8B5C-4A9D-4B3E-94C7-E8EA98C9223F}" type="pres">
      <dgm:prSet presAssocID="{A205C5A2-1076-4F2B-966A-907B88106455}" presName="node" presStyleLbl="node1" presStyleIdx="2" presStyleCnt="8">
        <dgm:presLayoutVars>
          <dgm:bulletEnabled val="1"/>
        </dgm:presLayoutVars>
      </dgm:prSet>
      <dgm:spPr/>
    </dgm:pt>
    <dgm:pt modelId="{A6699D6E-57EA-4C2D-8C1E-AC0EC2F606FA}" type="pres">
      <dgm:prSet presAssocID="{973E88AB-1931-46C3-9B77-147B4064DA0C}" presName="sibTrans" presStyleLbl="sibTrans1D1" presStyleIdx="2" presStyleCnt="7"/>
      <dgm:spPr/>
    </dgm:pt>
    <dgm:pt modelId="{3A9D2943-3A50-405C-BDF6-79F812606F66}" type="pres">
      <dgm:prSet presAssocID="{973E88AB-1931-46C3-9B77-147B4064DA0C}" presName="connectorText" presStyleLbl="sibTrans1D1" presStyleIdx="2" presStyleCnt="7"/>
      <dgm:spPr/>
    </dgm:pt>
    <dgm:pt modelId="{CBA5F775-94E3-4EA6-A70B-555759FDE62C}" type="pres">
      <dgm:prSet presAssocID="{2FA4C451-2A05-48D2-89B1-3EEC4693FBD8}" presName="node" presStyleLbl="node1" presStyleIdx="3" presStyleCnt="8">
        <dgm:presLayoutVars>
          <dgm:bulletEnabled val="1"/>
        </dgm:presLayoutVars>
      </dgm:prSet>
      <dgm:spPr/>
    </dgm:pt>
    <dgm:pt modelId="{EF3ADD05-E815-47EC-8272-C5BF97DA25E4}" type="pres">
      <dgm:prSet presAssocID="{5C5A78E5-EDC1-454C-A9CC-F77AF2F24B1C}" presName="sibTrans" presStyleLbl="sibTrans1D1" presStyleIdx="3" presStyleCnt="7"/>
      <dgm:spPr/>
    </dgm:pt>
    <dgm:pt modelId="{83BE6D44-5EE9-42CF-A01B-C1AE4357A78B}" type="pres">
      <dgm:prSet presAssocID="{5C5A78E5-EDC1-454C-A9CC-F77AF2F24B1C}" presName="connectorText" presStyleLbl="sibTrans1D1" presStyleIdx="3" presStyleCnt="7"/>
      <dgm:spPr/>
    </dgm:pt>
    <dgm:pt modelId="{8E5E9CCB-2A99-45AF-9A11-28C423095352}" type="pres">
      <dgm:prSet presAssocID="{ED4E8FC5-CFEB-49E9-AED5-49B98E074307}" presName="node" presStyleLbl="node1" presStyleIdx="4" presStyleCnt="8">
        <dgm:presLayoutVars>
          <dgm:bulletEnabled val="1"/>
        </dgm:presLayoutVars>
      </dgm:prSet>
      <dgm:spPr/>
    </dgm:pt>
    <dgm:pt modelId="{AE897479-D488-4618-A4E1-FF003F817054}" type="pres">
      <dgm:prSet presAssocID="{5A566FC8-3628-4687-AFD2-39D07EA191E6}" presName="sibTrans" presStyleLbl="sibTrans1D1" presStyleIdx="4" presStyleCnt="7"/>
      <dgm:spPr/>
    </dgm:pt>
    <dgm:pt modelId="{69872375-4122-41FB-B6D0-9C194B1A97AC}" type="pres">
      <dgm:prSet presAssocID="{5A566FC8-3628-4687-AFD2-39D07EA191E6}" presName="connectorText" presStyleLbl="sibTrans1D1" presStyleIdx="4" presStyleCnt="7"/>
      <dgm:spPr/>
    </dgm:pt>
    <dgm:pt modelId="{FEA6A835-9524-4FC1-91C9-AE51D8D8D057}" type="pres">
      <dgm:prSet presAssocID="{C9D7D3A0-E159-4900-8044-C30C3BE2A37D}" presName="node" presStyleLbl="node1" presStyleIdx="5" presStyleCnt="8">
        <dgm:presLayoutVars>
          <dgm:bulletEnabled val="1"/>
        </dgm:presLayoutVars>
      </dgm:prSet>
      <dgm:spPr/>
    </dgm:pt>
    <dgm:pt modelId="{949A60FE-A3EA-4DD3-B8B2-6B2B1C2D905E}" type="pres">
      <dgm:prSet presAssocID="{9F534443-EDBB-4641-A3CA-A59369A7C698}" presName="sibTrans" presStyleLbl="sibTrans1D1" presStyleIdx="5" presStyleCnt="7"/>
      <dgm:spPr/>
    </dgm:pt>
    <dgm:pt modelId="{C9ED3C52-7D1B-40E6-9A69-5708F754DFD2}" type="pres">
      <dgm:prSet presAssocID="{9F534443-EDBB-4641-A3CA-A59369A7C698}" presName="connectorText" presStyleLbl="sibTrans1D1" presStyleIdx="5" presStyleCnt="7"/>
      <dgm:spPr/>
    </dgm:pt>
    <dgm:pt modelId="{759F4809-C551-49A5-9F49-2CE04B578C21}" type="pres">
      <dgm:prSet presAssocID="{BE5EF4C0-2CB1-44E6-A1C8-D34F4F12F732}" presName="node" presStyleLbl="node1" presStyleIdx="6" presStyleCnt="8">
        <dgm:presLayoutVars>
          <dgm:bulletEnabled val="1"/>
        </dgm:presLayoutVars>
      </dgm:prSet>
      <dgm:spPr/>
    </dgm:pt>
    <dgm:pt modelId="{F815DD40-3B9A-4F2B-91CE-AD0B17052FA0}" type="pres">
      <dgm:prSet presAssocID="{1A1E1855-0A69-45BB-BFA8-21B582CB6E3E}" presName="sibTrans" presStyleLbl="sibTrans1D1" presStyleIdx="6" presStyleCnt="7"/>
      <dgm:spPr/>
    </dgm:pt>
    <dgm:pt modelId="{D66B75EB-7A1A-48B1-A0E0-4F9E4B6C584A}" type="pres">
      <dgm:prSet presAssocID="{1A1E1855-0A69-45BB-BFA8-21B582CB6E3E}" presName="connectorText" presStyleLbl="sibTrans1D1" presStyleIdx="6" presStyleCnt="7"/>
      <dgm:spPr/>
    </dgm:pt>
    <dgm:pt modelId="{BAFEB2C9-7E9D-46D5-AF79-43C2DE71B093}" type="pres">
      <dgm:prSet presAssocID="{D0DC7EF5-8654-44B8-A5D1-FE3F8E80AC38}" presName="node" presStyleLbl="node1" presStyleIdx="7" presStyleCnt="8">
        <dgm:presLayoutVars>
          <dgm:bulletEnabled val="1"/>
        </dgm:presLayoutVars>
      </dgm:prSet>
      <dgm:spPr/>
    </dgm:pt>
  </dgm:ptLst>
  <dgm:cxnLst>
    <dgm:cxn modelId="{072A9A03-45FC-43CC-B8D1-515F592B2C44}" type="presOf" srcId="{1A1E1855-0A69-45BB-BFA8-21B582CB6E3E}" destId="{F815DD40-3B9A-4F2B-91CE-AD0B17052FA0}" srcOrd="0" destOrd="0" presId="urn:microsoft.com/office/officeart/2005/8/layout/bProcess3"/>
    <dgm:cxn modelId="{BDCD9106-8772-4F22-9110-D6F245A8005A}" type="presOf" srcId="{A205C5A2-1076-4F2B-966A-907B88106455}" destId="{872B8B5C-4A9D-4B3E-94C7-E8EA98C9223F}" srcOrd="0" destOrd="0" presId="urn:microsoft.com/office/officeart/2005/8/layout/bProcess3"/>
    <dgm:cxn modelId="{F7414207-E2D1-4AD6-AC95-69853BC75EEE}" type="presOf" srcId="{D0DC7EF5-8654-44B8-A5D1-FE3F8E80AC38}" destId="{BAFEB2C9-7E9D-46D5-AF79-43C2DE71B093}" srcOrd="0" destOrd="0" presId="urn:microsoft.com/office/officeart/2005/8/layout/bProcess3"/>
    <dgm:cxn modelId="{8B564F17-940D-49C1-AD3E-011AAD03D293}" type="presOf" srcId="{2FA4C451-2A05-48D2-89B1-3EEC4693FBD8}" destId="{CBA5F775-94E3-4EA6-A70B-555759FDE62C}" srcOrd="0" destOrd="0" presId="urn:microsoft.com/office/officeart/2005/8/layout/bProcess3"/>
    <dgm:cxn modelId="{FFECF62E-1EC9-4291-91E4-356A3A20ED28}" type="presOf" srcId="{ED4E8FC5-CFEB-49E9-AED5-49B98E074307}" destId="{8E5E9CCB-2A99-45AF-9A11-28C423095352}" srcOrd="0" destOrd="0" presId="urn:microsoft.com/office/officeart/2005/8/layout/bProcess3"/>
    <dgm:cxn modelId="{B7613031-7200-4537-B968-2671DC6DA99E}" type="presOf" srcId="{2DFB8EA0-DD11-4E2B-92BC-C57C29C7610E}" destId="{2B8F6B63-0176-430C-9F77-3C93743FE617}" srcOrd="0" destOrd="0" presId="urn:microsoft.com/office/officeart/2005/8/layout/bProcess3"/>
    <dgm:cxn modelId="{25786D36-B47F-4EB7-B3CF-D5EA615CACD1}" type="presOf" srcId="{92F30913-19A4-43F8-8E64-14AFB9E4B717}" destId="{3B568174-8CD7-4683-81AC-8696DF4FBDDB}" srcOrd="0" destOrd="0" presId="urn:microsoft.com/office/officeart/2005/8/layout/bProcess3"/>
    <dgm:cxn modelId="{E9E4A93B-E7E7-4DF3-B250-68CFCDFC3D7B}" type="presOf" srcId="{BE5EF4C0-2CB1-44E6-A1C8-D34F4F12F732}" destId="{759F4809-C551-49A5-9F49-2CE04B578C21}" srcOrd="0" destOrd="0" presId="urn:microsoft.com/office/officeart/2005/8/layout/bProcess3"/>
    <dgm:cxn modelId="{5FC26846-343B-43CB-BE9F-EE3D166558BA}" srcId="{2DFB8EA0-DD11-4E2B-92BC-C57C29C7610E}" destId="{2FA4C451-2A05-48D2-89B1-3EEC4693FBD8}" srcOrd="3" destOrd="0" parTransId="{E8CA0B04-11E0-43BE-A4BC-D05A1B9003F8}" sibTransId="{5C5A78E5-EDC1-454C-A9CC-F77AF2F24B1C}"/>
    <dgm:cxn modelId="{6DCDF447-C9D3-446F-B28F-EDF96597C99D}" srcId="{2DFB8EA0-DD11-4E2B-92BC-C57C29C7610E}" destId="{A205C5A2-1076-4F2B-966A-907B88106455}" srcOrd="2" destOrd="0" parTransId="{2DE3FCC4-1295-43A4-BE70-93B6B1B106D7}" sibTransId="{973E88AB-1931-46C3-9B77-147B4064DA0C}"/>
    <dgm:cxn modelId="{6D41AF56-7251-40FC-8A64-8012E1C57B28}" srcId="{2DFB8EA0-DD11-4E2B-92BC-C57C29C7610E}" destId="{470B5C9E-6D39-4279-8D33-CA535340CD17}" srcOrd="1" destOrd="0" parTransId="{EC9DF12B-6B0A-48CE-A176-736C08B97EF8}" sibTransId="{92F30913-19A4-43F8-8E64-14AFB9E4B717}"/>
    <dgm:cxn modelId="{ADB77177-C2DA-4A79-B50B-92394C4F3D50}" type="presOf" srcId="{5C5A78E5-EDC1-454C-A9CC-F77AF2F24B1C}" destId="{83BE6D44-5EE9-42CF-A01B-C1AE4357A78B}" srcOrd="1" destOrd="0" presId="urn:microsoft.com/office/officeart/2005/8/layout/bProcess3"/>
    <dgm:cxn modelId="{51FEE25A-F69A-4C82-B059-4C2E6FDDBBE7}" type="presOf" srcId="{5A566FC8-3628-4687-AFD2-39D07EA191E6}" destId="{AE897479-D488-4618-A4E1-FF003F817054}" srcOrd="0" destOrd="0" presId="urn:microsoft.com/office/officeart/2005/8/layout/bProcess3"/>
    <dgm:cxn modelId="{EA64BB7F-2AB7-4A58-B84D-0B93FD6A0390}" type="presOf" srcId="{92F30913-19A4-43F8-8E64-14AFB9E4B717}" destId="{A4E8D8AC-82E9-4811-9D43-AC8D772C5B8F}" srcOrd="1" destOrd="0" presId="urn:microsoft.com/office/officeart/2005/8/layout/bProcess3"/>
    <dgm:cxn modelId="{D4F0FE89-D6AC-4C44-B2BF-5FCBB285E73A}" type="presOf" srcId="{470B5C9E-6D39-4279-8D33-CA535340CD17}" destId="{BA8903A4-7F5F-4397-9C47-EED63545C5C2}" srcOrd="0" destOrd="0" presId="urn:microsoft.com/office/officeart/2005/8/layout/bProcess3"/>
    <dgm:cxn modelId="{B1B9C78D-7199-4300-A116-24488FF34AC8}" type="presOf" srcId="{9F534443-EDBB-4641-A3CA-A59369A7C698}" destId="{C9ED3C52-7D1B-40E6-9A69-5708F754DFD2}" srcOrd="1" destOrd="0" presId="urn:microsoft.com/office/officeart/2005/8/layout/bProcess3"/>
    <dgm:cxn modelId="{BD9A6297-63E0-4644-8FA4-B324C302C66A}" type="presOf" srcId="{5A566FC8-3628-4687-AFD2-39D07EA191E6}" destId="{69872375-4122-41FB-B6D0-9C194B1A97AC}" srcOrd="1" destOrd="0" presId="urn:microsoft.com/office/officeart/2005/8/layout/bProcess3"/>
    <dgm:cxn modelId="{86CC1A9A-A68B-45E2-BA19-A90E84AF8DE5}" srcId="{2DFB8EA0-DD11-4E2B-92BC-C57C29C7610E}" destId="{5ED05C98-14B9-46A1-A277-F16712ED5CD5}" srcOrd="0" destOrd="0" parTransId="{CA4A2F57-5F9A-44CE-BE34-D88E8AA956D3}" sibTransId="{8708E143-91E8-4D41-AB07-694ADEEEFDB3}"/>
    <dgm:cxn modelId="{85DF29A7-A036-4E40-B62B-D60F4E27752B}" type="presOf" srcId="{5ED05C98-14B9-46A1-A277-F16712ED5CD5}" destId="{86BA3CCE-E6C6-4900-B826-3D0C8201231F}" srcOrd="0" destOrd="0" presId="urn:microsoft.com/office/officeart/2005/8/layout/bProcess3"/>
    <dgm:cxn modelId="{A9D839B7-9F0A-4222-B5DD-B168EB8883F4}" type="presOf" srcId="{1A1E1855-0A69-45BB-BFA8-21B582CB6E3E}" destId="{D66B75EB-7A1A-48B1-A0E0-4F9E4B6C584A}" srcOrd="1" destOrd="0" presId="urn:microsoft.com/office/officeart/2005/8/layout/bProcess3"/>
    <dgm:cxn modelId="{8CF358BB-A498-4D19-A88A-9805934471B3}" type="presOf" srcId="{973E88AB-1931-46C3-9B77-147B4064DA0C}" destId="{3A9D2943-3A50-405C-BDF6-79F812606F66}" srcOrd="1" destOrd="0" presId="urn:microsoft.com/office/officeart/2005/8/layout/bProcess3"/>
    <dgm:cxn modelId="{8D8051BC-5D8E-4982-8CA3-AF878F50928D}" type="presOf" srcId="{C9D7D3A0-E159-4900-8044-C30C3BE2A37D}" destId="{FEA6A835-9524-4FC1-91C9-AE51D8D8D057}" srcOrd="0" destOrd="0" presId="urn:microsoft.com/office/officeart/2005/8/layout/bProcess3"/>
    <dgm:cxn modelId="{0CD4F3C6-744B-4102-993F-5D40538341EC}" type="presOf" srcId="{8708E143-91E8-4D41-AB07-694ADEEEFDB3}" destId="{C970A760-CEDD-4640-B505-0B8EA6DA4B84}" srcOrd="0" destOrd="0" presId="urn:microsoft.com/office/officeart/2005/8/layout/bProcess3"/>
    <dgm:cxn modelId="{2661BEC8-2C02-4FF7-B324-2F002B4A5C19}" type="presOf" srcId="{5C5A78E5-EDC1-454C-A9CC-F77AF2F24B1C}" destId="{EF3ADD05-E815-47EC-8272-C5BF97DA25E4}" srcOrd="0" destOrd="0" presId="urn:microsoft.com/office/officeart/2005/8/layout/bProcess3"/>
    <dgm:cxn modelId="{F3741DD0-23CB-4B6B-9C5C-DCCA8362F901}" srcId="{2DFB8EA0-DD11-4E2B-92BC-C57C29C7610E}" destId="{D0DC7EF5-8654-44B8-A5D1-FE3F8E80AC38}" srcOrd="7" destOrd="0" parTransId="{C90B53BC-AF45-47A6-9B58-2191EF7843A8}" sibTransId="{6DF24F5B-7D8D-4001-82D9-F100181E33B7}"/>
    <dgm:cxn modelId="{F6D464D0-1E85-49A2-9FD1-A19A03918B31}" srcId="{2DFB8EA0-DD11-4E2B-92BC-C57C29C7610E}" destId="{ED4E8FC5-CFEB-49E9-AED5-49B98E074307}" srcOrd="4" destOrd="0" parTransId="{44C8B956-3DE4-48A0-9892-9E1DD9A632A4}" sibTransId="{5A566FC8-3628-4687-AFD2-39D07EA191E6}"/>
    <dgm:cxn modelId="{4D5452DC-967A-41CC-8CEB-529BAF929FCE}" type="presOf" srcId="{8708E143-91E8-4D41-AB07-694ADEEEFDB3}" destId="{E0786623-FA94-4A32-992B-8E71332A645D}" srcOrd="1" destOrd="0" presId="urn:microsoft.com/office/officeart/2005/8/layout/bProcess3"/>
    <dgm:cxn modelId="{466E33DD-4620-4257-923C-62CF92F5A52E}" srcId="{2DFB8EA0-DD11-4E2B-92BC-C57C29C7610E}" destId="{BE5EF4C0-2CB1-44E6-A1C8-D34F4F12F732}" srcOrd="6" destOrd="0" parTransId="{39A1DC5A-7203-451A-BB79-5C179712078F}" sibTransId="{1A1E1855-0A69-45BB-BFA8-21B582CB6E3E}"/>
    <dgm:cxn modelId="{B6112DEB-3C01-4C50-93A1-132E929DF573}" type="presOf" srcId="{9F534443-EDBB-4641-A3CA-A59369A7C698}" destId="{949A60FE-A3EA-4DD3-B8B2-6B2B1C2D905E}" srcOrd="0" destOrd="0" presId="urn:microsoft.com/office/officeart/2005/8/layout/bProcess3"/>
    <dgm:cxn modelId="{F1BAE1F0-5B96-4AC4-A34E-DF0043262B3E}" type="presOf" srcId="{973E88AB-1931-46C3-9B77-147B4064DA0C}" destId="{A6699D6E-57EA-4C2D-8C1E-AC0EC2F606FA}" srcOrd="0" destOrd="0" presId="urn:microsoft.com/office/officeart/2005/8/layout/bProcess3"/>
    <dgm:cxn modelId="{D9CFB5FF-CF37-41FD-9ED8-D365811A8446}" srcId="{2DFB8EA0-DD11-4E2B-92BC-C57C29C7610E}" destId="{C9D7D3A0-E159-4900-8044-C30C3BE2A37D}" srcOrd="5" destOrd="0" parTransId="{BD11475D-8E13-44E8-89A2-3749115ADE3A}" sibTransId="{9F534443-EDBB-4641-A3CA-A59369A7C698}"/>
    <dgm:cxn modelId="{B7F3B5D0-BB79-400A-BF97-42BD1D760D45}" type="presParOf" srcId="{2B8F6B63-0176-430C-9F77-3C93743FE617}" destId="{86BA3CCE-E6C6-4900-B826-3D0C8201231F}" srcOrd="0" destOrd="0" presId="urn:microsoft.com/office/officeart/2005/8/layout/bProcess3"/>
    <dgm:cxn modelId="{F8C7C5BC-C35F-4490-95E9-D48C6BF9AF37}" type="presParOf" srcId="{2B8F6B63-0176-430C-9F77-3C93743FE617}" destId="{C970A760-CEDD-4640-B505-0B8EA6DA4B84}" srcOrd="1" destOrd="0" presId="urn:microsoft.com/office/officeart/2005/8/layout/bProcess3"/>
    <dgm:cxn modelId="{754D4D60-8914-4334-B74B-D981479B6130}" type="presParOf" srcId="{C970A760-CEDD-4640-B505-0B8EA6DA4B84}" destId="{E0786623-FA94-4A32-992B-8E71332A645D}" srcOrd="0" destOrd="0" presId="urn:microsoft.com/office/officeart/2005/8/layout/bProcess3"/>
    <dgm:cxn modelId="{7E0D8BCD-DD51-4143-BB40-36C40912B50E}" type="presParOf" srcId="{2B8F6B63-0176-430C-9F77-3C93743FE617}" destId="{BA8903A4-7F5F-4397-9C47-EED63545C5C2}" srcOrd="2" destOrd="0" presId="urn:microsoft.com/office/officeart/2005/8/layout/bProcess3"/>
    <dgm:cxn modelId="{87260715-1898-48F4-B103-B721D7EE0718}" type="presParOf" srcId="{2B8F6B63-0176-430C-9F77-3C93743FE617}" destId="{3B568174-8CD7-4683-81AC-8696DF4FBDDB}" srcOrd="3" destOrd="0" presId="urn:microsoft.com/office/officeart/2005/8/layout/bProcess3"/>
    <dgm:cxn modelId="{5812FF9C-411D-47D8-B2BB-0C44D19B501E}" type="presParOf" srcId="{3B568174-8CD7-4683-81AC-8696DF4FBDDB}" destId="{A4E8D8AC-82E9-4811-9D43-AC8D772C5B8F}" srcOrd="0" destOrd="0" presId="urn:microsoft.com/office/officeart/2005/8/layout/bProcess3"/>
    <dgm:cxn modelId="{39263556-F72A-4E00-BF9C-66829E58A25A}" type="presParOf" srcId="{2B8F6B63-0176-430C-9F77-3C93743FE617}" destId="{872B8B5C-4A9D-4B3E-94C7-E8EA98C9223F}" srcOrd="4" destOrd="0" presId="urn:microsoft.com/office/officeart/2005/8/layout/bProcess3"/>
    <dgm:cxn modelId="{BD3AD522-2344-4374-9067-3A114BF27175}" type="presParOf" srcId="{2B8F6B63-0176-430C-9F77-3C93743FE617}" destId="{A6699D6E-57EA-4C2D-8C1E-AC0EC2F606FA}" srcOrd="5" destOrd="0" presId="urn:microsoft.com/office/officeart/2005/8/layout/bProcess3"/>
    <dgm:cxn modelId="{FA478BC0-64AE-49ED-A3BC-E9A22F900BED}" type="presParOf" srcId="{A6699D6E-57EA-4C2D-8C1E-AC0EC2F606FA}" destId="{3A9D2943-3A50-405C-BDF6-79F812606F66}" srcOrd="0" destOrd="0" presId="urn:microsoft.com/office/officeart/2005/8/layout/bProcess3"/>
    <dgm:cxn modelId="{9EA140C3-B2F4-49F0-82A5-C9C7D9FB3331}" type="presParOf" srcId="{2B8F6B63-0176-430C-9F77-3C93743FE617}" destId="{CBA5F775-94E3-4EA6-A70B-555759FDE62C}" srcOrd="6" destOrd="0" presId="urn:microsoft.com/office/officeart/2005/8/layout/bProcess3"/>
    <dgm:cxn modelId="{7850541E-4EFB-4CEA-963C-5B03D694BE7C}" type="presParOf" srcId="{2B8F6B63-0176-430C-9F77-3C93743FE617}" destId="{EF3ADD05-E815-47EC-8272-C5BF97DA25E4}" srcOrd="7" destOrd="0" presId="urn:microsoft.com/office/officeart/2005/8/layout/bProcess3"/>
    <dgm:cxn modelId="{0CA40CA9-8810-45FE-B6CC-3FF2CB7CF6E3}" type="presParOf" srcId="{EF3ADD05-E815-47EC-8272-C5BF97DA25E4}" destId="{83BE6D44-5EE9-42CF-A01B-C1AE4357A78B}" srcOrd="0" destOrd="0" presId="urn:microsoft.com/office/officeart/2005/8/layout/bProcess3"/>
    <dgm:cxn modelId="{0B672B32-A1AE-4440-83F4-1B87995570E6}" type="presParOf" srcId="{2B8F6B63-0176-430C-9F77-3C93743FE617}" destId="{8E5E9CCB-2A99-45AF-9A11-28C423095352}" srcOrd="8" destOrd="0" presId="urn:microsoft.com/office/officeart/2005/8/layout/bProcess3"/>
    <dgm:cxn modelId="{D2A11785-14A2-4A8F-955F-8B1E9EDC5467}" type="presParOf" srcId="{2B8F6B63-0176-430C-9F77-3C93743FE617}" destId="{AE897479-D488-4618-A4E1-FF003F817054}" srcOrd="9" destOrd="0" presId="urn:microsoft.com/office/officeart/2005/8/layout/bProcess3"/>
    <dgm:cxn modelId="{4837CBC4-D31E-484A-9554-4AEDDE4348A4}" type="presParOf" srcId="{AE897479-D488-4618-A4E1-FF003F817054}" destId="{69872375-4122-41FB-B6D0-9C194B1A97AC}" srcOrd="0" destOrd="0" presId="urn:microsoft.com/office/officeart/2005/8/layout/bProcess3"/>
    <dgm:cxn modelId="{AC673EF4-92ED-4491-BCBB-238A3C1E1E92}" type="presParOf" srcId="{2B8F6B63-0176-430C-9F77-3C93743FE617}" destId="{FEA6A835-9524-4FC1-91C9-AE51D8D8D057}" srcOrd="10" destOrd="0" presId="urn:microsoft.com/office/officeart/2005/8/layout/bProcess3"/>
    <dgm:cxn modelId="{8E7C1A57-FC11-4E87-846B-3803AB8302F1}" type="presParOf" srcId="{2B8F6B63-0176-430C-9F77-3C93743FE617}" destId="{949A60FE-A3EA-4DD3-B8B2-6B2B1C2D905E}" srcOrd="11" destOrd="0" presId="urn:microsoft.com/office/officeart/2005/8/layout/bProcess3"/>
    <dgm:cxn modelId="{72FABF4B-919E-42FE-A6D1-88438930260D}" type="presParOf" srcId="{949A60FE-A3EA-4DD3-B8B2-6B2B1C2D905E}" destId="{C9ED3C52-7D1B-40E6-9A69-5708F754DFD2}" srcOrd="0" destOrd="0" presId="urn:microsoft.com/office/officeart/2005/8/layout/bProcess3"/>
    <dgm:cxn modelId="{6D1CD39C-947E-438A-BF9B-8C554153ECD3}" type="presParOf" srcId="{2B8F6B63-0176-430C-9F77-3C93743FE617}" destId="{759F4809-C551-49A5-9F49-2CE04B578C21}" srcOrd="12" destOrd="0" presId="urn:microsoft.com/office/officeart/2005/8/layout/bProcess3"/>
    <dgm:cxn modelId="{0DABC399-445B-49D2-8028-2176AE286218}" type="presParOf" srcId="{2B8F6B63-0176-430C-9F77-3C93743FE617}" destId="{F815DD40-3B9A-4F2B-91CE-AD0B17052FA0}" srcOrd="13" destOrd="0" presId="urn:microsoft.com/office/officeart/2005/8/layout/bProcess3"/>
    <dgm:cxn modelId="{102E32CB-9D3E-4985-BC09-4A3C4555D552}" type="presParOf" srcId="{F815DD40-3B9A-4F2B-91CE-AD0B17052FA0}" destId="{D66B75EB-7A1A-48B1-A0E0-4F9E4B6C584A}" srcOrd="0" destOrd="0" presId="urn:microsoft.com/office/officeart/2005/8/layout/bProcess3"/>
    <dgm:cxn modelId="{C4539F73-012E-4AC5-A4BF-F14CAA903441}" type="presParOf" srcId="{2B8F6B63-0176-430C-9F77-3C93743FE617}" destId="{BAFEB2C9-7E9D-46D5-AF79-43C2DE71B093}"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8F9C6B-1D91-4507-906C-586EEDF5BF87}" type="doc">
      <dgm:prSet loTypeId="urn:microsoft.com/office/officeart/2005/8/layout/bProcess3" loCatId="process" qsTypeId="urn:microsoft.com/office/officeart/2005/8/quickstyle/3d3" qsCatId="3D" csTypeId="urn:microsoft.com/office/officeart/2005/8/colors/accent1_2" csCatId="accent1" phldr="1"/>
      <dgm:spPr/>
      <dgm:t>
        <a:bodyPr/>
        <a:lstStyle/>
        <a:p>
          <a:endParaRPr lang="en-US"/>
        </a:p>
      </dgm:t>
    </dgm:pt>
    <dgm:pt modelId="{3DF7A174-44DC-4CC4-8400-F80438CF673D}">
      <dgm:prSet/>
      <dgm:spPr/>
      <dgm:t>
        <a:bodyPr/>
        <a:lstStyle/>
        <a:p>
          <a:r>
            <a:rPr lang="en-US" dirty="0"/>
            <a:t>Bật </a:t>
          </a:r>
          <a:r>
            <a:rPr lang="en-US" dirty="0" err="1"/>
            <a:t>chế</a:t>
          </a:r>
          <a:r>
            <a:rPr lang="en-US" dirty="0"/>
            <a:t> </a:t>
          </a:r>
          <a:r>
            <a:rPr lang="en-US" dirty="0" err="1"/>
            <a:t>độ</a:t>
          </a:r>
          <a:r>
            <a:rPr lang="en-US" dirty="0"/>
            <a:t> </a:t>
          </a:r>
          <a:r>
            <a:rPr lang="en-US" dirty="0" err="1"/>
            <a:t>nhận</a:t>
          </a:r>
          <a:r>
            <a:rPr lang="en-US" dirty="0"/>
            <a:t> bằng cách </a:t>
          </a:r>
          <a:r>
            <a:rPr lang="en-US" dirty="0" err="1"/>
            <a:t>đặt</a:t>
          </a:r>
          <a:r>
            <a:rPr lang="en-US" dirty="0"/>
            <a:t> bit RCEN trong SSPCON2.</a:t>
          </a:r>
        </a:p>
      </dgm:t>
    </dgm:pt>
    <dgm:pt modelId="{78ADCC59-5192-43AB-A787-39DF4C5CA2CC}" type="parTrans" cxnId="{F99AA93B-8D94-427F-83B5-2146A7C8DE2E}">
      <dgm:prSet/>
      <dgm:spPr/>
      <dgm:t>
        <a:bodyPr/>
        <a:lstStyle/>
        <a:p>
          <a:endParaRPr lang="en-US"/>
        </a:p>
      </dgm:t>
    </dgm:pt>
    <dgm:pt modelId="{6C1D809A-AB1E-40E0-B91A-5CCF8C59D6DC}" type="sibTrans" cxnId="{F99AA93B-8D94-427F-83B5-2146A7C8DE2E}">
      <dgm:prSet/>
      <dgm:spPr/>
      <dgm:t>
        <a:bodyPr/>
        <a:lstStyle/>
        <a:p>
          <a:endParaRPr lang="en-US"/>
        </a:p>
      </dgm:t>
    </dgm:pt>
    <dgm:pt modelId="{65994EC9-E6BB-49F9-AFC6-F0C85A7B398B}">
      <dgm:prSet/>
      <dgm:spPr/>
      <dgm:t>
        <a:bodyPr/>
        <a:lstStyle/>
        <a:p>
          <a:r>
            <a:rPr lang="en-US" dirty="0"/>
            <a:t>Sau </a:t>
          </a:r>
          <a:r>
            <a:rPr lang="en-US" dirty="0" err="1"/>
            <a:t>đó</a:t>
          </a:r>
          <a:r>
            <a:rPr lang="en-US" dirty="0"/>
            <a:t>, </a:t>
          </a:r>
          <a:r>
            <a:rPr lang="en-US" dirty="0" err="1"/>
            <a:t>đợi</a:t>
          </a:r>
          <a:r>
            <a:rPr lang="en-US" dirty="0"/>
            <a:t> cờ BF </a:t>
          </a:r>
          <a:r>
            <a:rPr lang="en-US" dirty="0" err="1"/>
            <a:t>được</a:t>
          </a:r>
          <a:r>
            <a:rPr lang="en-US" dirty="0"/>
            <a:t> </a:t>
          </a:r>
          <a:r>
            <a:rPr lang="en-US" dirty="0" err="1"/>
            <a:t>thiết</a:t>
          </a:r>
          <a:r>
            <a:rPr lang="en-US" dirty="0"/>
            <a:t> </a:t>
          </a:r>
          <a:r>
            <a:rPr lang="en-US" dirty="0" err="1"/>
            <a:t>lập</a:t>
          </a:r>
          <a:r>
            <a:rPr lang="en-US" dirty="0"/>
            <a:t> </a:t>
          </a:r>
          <a:r>
            <a:rPr lang="en-US" dirty="0" err="1"/>
            <a:t>được</a:t>
          </a:r>
          <a:r>
            <a:rPr lang="en-US" dirty="0"/>
            <a:t> </a:t>
          </a:r>
          <a:r>
            <a:rPr lang="en-US" dirty="0" err="1"/>
            <a:t>đặt</a:t>
          </a:r>
          <a:r>
            <a:rPr lang="en-US" dirty="0"/>
            <a:t> khi </a:t>
          </a:r>
          <a:r>
            <a:rPr lang="en-US" dirty="0" err="1"/>
            <a:t>nhận</a:t>
          </a:r>
          <a:r>
            <a:rPr lang="en-US" dirty="0"/>
            <a:t> </a:t>
          </a:r>
          <a:r>
            <a:rPr lang="en-US" dirty="0" err="1"/>
            <a:t>được</a:t>
          </a:r>
          <a:r>
            <a:rPr lang="en-US" dirty="0"/>
            <a:t> </a:t>
          </a:r>
          <a:r>
            <a:rPr lang="en-US" dirty="0" err="1"/>
            <a:t>một</a:t>
          </a:r>
          <a:r>
            <a:rPr lang="en-US" dirty="0"/>
            <a:t> byte </a:t>
          </a:r>
          <a:r>
            <a:rPr lang="en-US" dirty="0" err="1"/>
            <a:t>hoàn</a:t>
          </a:r>
          <a:r>
            <a:rPr lang="en-US" dirty="0"/>
            <a:t> </a:t>
          </a:r>
          <a:r>
            <a:rPr lang="en-US" dirty="0" err="1"/>
            <a:t>chỉnh</a:t>
          </a:r>
          <a:r>
            <a:rPr lang="en-US" dirty="0"/>
            <a:t>.</a:t>
          </a:r>
        </a:p>
      </dgm:t>
    </dgm:pt>
    <dgm:pt modelId="{89D2C1FA-93CD-4BB7-81AF-9517A4E101FB}" type="parTrans" cxnId="{F5ED7C9B-64CC-4851-B4E1-0CED87CE0516}">
      <dgm:prSet/>
      <dgm:spPr/>
      <dgm:t>
        <a:bodyPr/>
        <a:lstStyle/>
        <a:p>
          <a:endParaRPr lang="en-US"/>
        </a:p>
      </dgm:t>
    </dgm:pt>
    <dgm:pt modelId="{F96C8E29-7C0D-4EAB-9F5C-661D135083D8}" type="sibTrans" cxnId="{F5ED7C9B-64CC-4851-B4E1-0CED87CE0516}">
      <dgm:prSet/>
      <dgm:spPr/>
      <dgm:t>
        <a:bodyPr/>
        <a:lstStyle/>
        <a:p>
          <a:endParaRPr lang="en-US"/>
        </a:p>
      </dgm:t>
    </dgm:pt>
    <dgm:pt modelId="{C0732D24-A84E-4C27-A5FD-E8898380909C}">
      <dgm:prSet/>
      <dgm:spPr/>
      <dgm:t>
        <a:bodyPr/>
        <a:lstStyle/>
        <a:p>
          <a:r>
            <a:rPr lang="en-US" dirty="0" err="1"/>
            <a:t>Đọc</a:t>
          </a:r>
          <a:r>
            <a:rPr lang="en-US" dirty="0"/>
            <a:t> </a:t>
          </a:r>
          <a:r>
            <a:rPr lang="en-US" dirty="0" err="1"/>
            <a:t>bộ</a:t>
          </a:r>
          <a:r>
            <a:rPr lang="en-US" dirty="0"/>
            <a:t> </a:t>
          </a:r>
          <a:r>
            <a:rPr lang="en-US" dirty="0" err="1"/>
            <a:t>đệm</a:t>
          </a:r>
          <a:r>
            <a:rPr lang="en-US" dirty="0"/>
            <a:t> ngay </a:t>
          </a:r>
          <a:r>
            <a:rPr lang="en-US" dirty="0" err="1"/>
            <a:t>lập</a:t>
          </a:r>
          <a:r>
            <a:rPr lang="en-US" dirty="0"/>
            <a:t> </a:t>
          </a:r>
          <a:r>
            <a:rPr lang="en-US" dirty="0" err="1"/>
            <a:t>tức</a:t>
          </a:r>
          <a:r>
            <a:rPr lang="en-US" dirty="0"/>
            <a:t>.</a:t>
          </a:r>
        </a:p>
      </dgm:t>
    </dgm:pt>
    <dgm:pt modelId="{8022922E-419E-4C5E-A259-A4E9917A4CDD}" type="parTrans" cxnId="{68F20147-DD56-4E7E-B864-AD6DBBBC2A6A}">
      <dgm:prSet/>
      <dgm:spPr/>
      <dgm:t>
        <a:bodyPr/>
        <a:lstStyle/>
        <a:p>
          <a:endParaRPr lang="en-US"/>
        </a:p>
      </dgm:t>
    </dgm:pt>
    <dgm:pt modelId="{9D176CE9-6BF4-4B21-9305-C865B447846C}" type="sibTrans" cxnId="{68F20147-DD56-4E7E-B864-AD6DBBBC2A6A}">
      <dgm:prSet/>
      <dgm:spPr/>
      <dgm:t>
        <a:bodyPr/>
        <a:lstStyle/>
        <a:p>
          <a:endParaRPr lang="en-US"/>
        </a:p>
      </dgm:t>
    </dgm:pt>
    <dgm:pt modelId="{44F52552-EFC1-486C-A1CC-E3A405919E28}">
      <dgm:prSet/>
      <dgm:spPr/>
      <dgm:t>
        <a:bodyPr/>
        <a:lstStyle/>
        <a:p>
          <a:r>
            <a:rPr lang="en-US" dirty="0"/>
            <a:t>Sau khi </a:t>
          </a:r>
          <a:r>
            <a:rPr lang="en-US" dirty="0" err="1"/>
            <a:t>đọc</a:t>
          </a:r>
          <a:r>
            <a:rPr lang="en-US" dirty="0"/>
            <a:t> </a:t>
          </a:r>
          <a:r>
            <a:rPr lang="en-US" dirty="0" err="1"/>
            <a:t>một</a:t>
          </a:r>
          <a:r>
            <a:rPr lang="en-US" dirty="0"/>
            <a:t> byte, </a:t>
          </a:r>
          <a:r>
            <a:rPr lang="en-US" dirty="0" err="1"/>
            <a:t>nếu</a:t>
          </a:r>
          <a:r>
            <a:rPr lang="en-US" dirty="0"/>
            <a:t> muốn </a:t>
          </a:r>
          <a:r>
            <a:rPr lang="en-US" dirty="0" err="1"/>
            <a:t>đọc</a:t>
          </a:r>
          <a:r>
            <a:rPr lang="en-US" dirty="0"/>
            <a:t> tiếp, ta phải </a:t>
          </a:r>
          <a:r>
            <a:rPr lang="en-US" dirty="0" err="1"/>
            <a:t>đặt</a:t>
          </a:r>
          <a:r>
            <a:rPr lang="en-US" dirty="0"/>
            <a:t> bit ACKDT = 1 hoặc 0 và ACKEN phải </a:t>
          </a:r>
          <a:r>
            <a:rPr lang="en-US" dirty="0" err="1"/>
            <a:t>được</a:t>
          </a:r>
          <a:r>
            <a:rPr lang="en-US" dirty="0"/>
            <a:t> bật.</a:t>
          </a:r>
        </a:p>
      </dgm:t>
    </dgm:pt>
    <dgm:pt modelId="{4B9E449A-A5A3-4424-800C-A4AD13F11A9A}" type="parTrans" cxnId="{60F383EB-C05A-42E2-B67F-E3F74C8B3E5E}">
      <dgm:prSet/>
      <dgm:spPr/>
      <dgm:t>
        <a:bodyPr/>
        <a:lstStyle/>
        <a:p>
          <a:endParaRPr lang="en-US"/>
        </a:p>
      </dgm:t>
    </dgm:pt>
    <dgm:pt modelId="{BEEED6A1-23F2-49CB-9157-16985296B56A}" type="sibTrans" cxnId="{60F383EB-C05A-42E2-B67F-E3F74C8B3E5E}">
      <dgm:prSet/>
      <dgm:spPr/>
      <dgm:t>
        <a:bodyPr/>
        <a:lstStyle/>
        <a:p>
          <a:endParaRPr lang="en-US"/>
        </a:p>
      </dgm:t>
    </dgm:pt>
    <dgm:pt modelId="{501E823A-1C93-48BE-A29C-77090EE55A2D}" type="pres">
      <dgm:prSet presAssocID="{538F9C6B-1D91-4507-906C-586EEDF5BF87}" presName="Name0" presStyleCnt="0">
        <dgm:presLayoutVars>
          <dgm:dir/>
          <dgm:resizeHandles val="exact"/>
        </dgm:presLayoutVars>
      </dgm:prSet>
      <dgm:spPr/>
    </dgm:pt>
    <dgm:pt modelId="{08C21945-C9CD-4BE5-BA1C-FDDAB8F71936}" type="pres">
      <dgm:prSet presAssocID="{3DF7A174-44DC-4CC4-8400-F80438CF673D}" presName="node" presStyleLbl="node1" presStyleIdx="0" presStyleCnt="4">
        <dgm:presLayoutVars>
          <dgm:bulletEnabled val="1"/>
        </dgm:presLayoutVars>
      </dgm:prSet>
      <dgm:spPr/>
    </dgm:pt>
    <dgm:pt modelId="{14BE57A0-4838-435A-9039-76D4B0C61897}" type="pres">
      <dgm:prSet presAssocID="{6C1D809A-AB1E-40E0-B91A-5CCF8C59D6DC}" presName="sibTrans" presStyleLbl="sibTrans1D1" presStyleIdx="0" presStyleCnt="3"/>
      <dgm:spPr/>
    </dgm:pt>
    <dgm:pt modelId="{0992BFA6-BEE3-41F6-BE04-5DD0B4310DEF}" type="pres">
      <dgm:prSet presAssocID="{6C1D809A-AB1E-40E0-B91A-5CCF8C59D6DC}" presName="connectorText" presStyleLbl="sibTrans1D1" presStyleIdx="0" presStyleCnt="3"/>
      <dgm:spPr/>
    </dgm:pt>
    <dgm:pt modelId="{6175AD19-169B-4A91-BEC7-A9E49FAA3C27}" type="pres">
      <dgm:prSet presAssocID="{65994EC9-E6BB-49F9-AFC6-F0C85A7B398B}" presName="node" presStyleLbl="node1" presStyleIdx="1" presStyleCnt="4">
        <dgm:presLayoutVars>
          <dgm:bulletEnabled val="1"/>
        </dgm:presLayoutVars>
      </dgm:prSet>
      <dgm:spPr/>
    </dgm:pt>
    <dgm:pt modelId="{C6037BD7-22A9-4455-B93C-247C8BDDB6BF}" type="pres">
      <dgm:prSet presAssocID="{F96C8E29-7C0D-4EAB-9F5C-661D135083D8}" presName="sibTrans" presStyleLbl="sibTrans1D1" presStyleIdx="1" presStyleCnt="3"/>
      <dgm:spPr/>
    </dgm:pt>
    <dgm:pt modelId="{8C92A9FC-DB86-4A4E-A9A2-1875D35FD24F}" type="pres">
      <dgm:prSet presAssocID="{F96C8E29-7C0D-4EAB-9F5C-661D135083D8}" presName="connectorText" presStyleLbl="sibTrans1D1" presStyleIdx="1" presStyleCnt="3"/>
      <dgm:spPr/>
    </dgm:pt>
    <dgm:pt modelId="{FE360ED7-4F51-44E1-9996-B9BDC83B317F}" type="pres">
      <dgm:prSet presAssocID="{C0732D24-A84E-4C27-A5FD-E8898380909C}" presName="node" presStyleLbl="node1" presStyleIdx="2" presStyleCnt="4">
        <dgm:presLayoutVars>
          <dgm:bulletEnabled val="1"/>
        </dgm:presLayoutVars>
      </dgm:prSet>
      <dgm:spPr/>
    </dgm:pt>
    <dgm:pt modelId="{99322A67-B0C2-41E6-9E75-845EFF48431C}" type="pres">
      <dgm:prSet presAssocID="{9D176CE9-6BF4-4B21-9305-C865B447846C}" presName="sibTrans" presStyleLbl="sibTrans1D1" presStyleIdx="2" presStyleCnt="3"/>
      <dgm:spPr/>
    </dgm:pt>
    <dgm:pt modelId="{0C191379-2422-47CE-A86B-34BD7752BD00}" type="pres">
      <dgm:prSet presAssocID="{9D176CE9-6BF4-4B21-9305-C865B447846C}" presName="connectorText" presStyleLbl="sibTrans1D1" presStyleIdx="2" presStyleCnt="3"/>
      <dgm:spPr/>
    </dgm:pt>
    <dgm:pt modelId="{423381EB-B4FA-48FE-B046-65AC6B2E1D6E}" type="pres">
      <dgm:prSet presAssocID="{44F52552-EFC1-486C-A1CC-E3A405919E28}" presName="node" presStyleLbl="node1" presStyleIdx="3" presStyleCnt="4">
        <dgm:presLayoutVars>
          <dgm:bulletEnabled val="1"/>
        </dgm:presLayoutVars>
      </dgm:prSet>
      <dgm:spPr/>
    </dgm:pt>
  </dgm:ptLst>
  <dgm:cxnLst>
    <dgm:cxn modelId="{3024E434-8360-42F6-A6B7-6DA0B02F0B74}" type="presOf" srcId="{F96C8E29-7C0D-4EAB-9F5C-661D135083D8}" destId="{8C92A9FC-DB86-4A4E-A9A2-1875D35FD24F}" srcOrd="1" destOrd="0" presId="urn:microsoft.com/office/officeart/2005/8/layout/bProcess3"/>
    <dgm:cxn modelId="{10272938-C84F-4B7E-AD5E-E9EA2ACF1FF4}" type="presOf" srcId="{538F9C6B-1D91-4507-906C-586EEDF5BF87}" destId="{501E823A-1C93-48BE-A29C-77090EE55A2D}" srcOrd="0" destOrd="0" presId="urn:microsoft.com/office/officeart/2005/8/layout/bProcess3"/>
    <dgm:cxn modelId="{F99AA93B-8D94-427F-83B5-2146A7C8DE2E}" srcId="{538F9C6B-1D91-4507-906C-586EEDF5BF87}" destId="{3DF7A174-44DC-4CC4-8400-F80438CF673D}" srcOrd="0" destOrd="0" parTransId="{78ADCC59-5192-43AB-A787-39DF4C5CA2CC}" sibTransId="{6C1D809A-AB1E-40E0-B91A-5CCF8C59D6DC}"/>
    <dgm:cxn modelId="{68F20147-DD56-4E7E-B864-AD6DBBBC2A6A}" srcId="{538F9C6B-1D91-4507-906C-586EEDF5BF87}" destId="{C0732D24-A84E-4C27-A5FD-E8898380909C}" srcOrd="2" destOrd="0" parTransId="{8022922E-419E-4C5E-A259-A4E9917A4CDD}" sibTransId="{9D176CE9-6BF4-4B21-9305-C865B447846C}"/>
    <dgm:cxn modelId="{FA8F736B-D6E4-4504-88C5-71799F4FE3C4}" type="presOf" srcId="{F96C8E29-7C0D-4EAB-9F5C-661D135083D8}" destId="{C6037BD7-22A9-4455-B93C-247C8BDDB6BF}" srcOrd="0" destOrd="0" presId="urn:microsoft.com/office/officeart/2005/8/layout/bProcess3"/>
    <dgm:cxn modelId="{3EFC3199-57F2-4D44-8065-9C7507F15F33}" type="presOf" srcId="{44F52552-EFC1-486C-A1CC-E3A405919E28}" destId="{423381EB-B4FA-48FE-B046-65AC6B2E1D6E}" srcOrd="0" destOrd="0" presId="urn:microsoft.com/office/officeart/2005/8/layout/bProcess3"/>
    <dgm:cxn modelId="{F5ED7C9B-64CC-4851-B4E1-0CED87CE0516}" srcId="{538F9C6B-1D91-4507-906C-586EEDF5BF87}" destId="{65994EC9-E6BB-49F9-AFC6-F0C85A7B398B}" srcOrd="1" destOrd="0" parTransId="{89D2C1FA-93CD-4BB7-81AF-9517A4E101FB}" sibTransId="{F96C8E29-7C0D-4EAB-9F5C-661D135083D8}"/>
    <dgm:cxn modelId="{1711F7A3-354A-4033-A415-8B9EB7139792}" type="presOf" srcId="{9D176CE9-6BF4-4B21-9305-C865B447846C}" destId="{0C191379-2422-47CE-A86B-34BD7752BD00}" srcOrd="1" destOrd="0" presId="urn:microsoft.com/office/officeart/2005/8/layout/bProcess3"/>
    <dgm:cxn modelId="{6D7B3DC1-09C2-4837-9784-A1363EABF2C0}" type="presOf" srcId="{65994EC9-E6BB-49F9-AFC6-F0C85A7B398B}" destId="{6175AD19-169B-4A91-BEC7-A9E49FAA3C27}" srcOrd="0" destOrd="0" presId="urn:microsoft.com/office/officeart/2005/8/layout/bProcess3"/>
    <dgm:cxn modelId="{4ABD13C8-D84E-476A-A7DF-7124C8B14CA4}" type="presOf" srcId="{3DF7A174-44DC-4CC4-8400-F80438CF673D}" destId="{08C21945-C9CD-4BE5-BA1C-FDDAB8F71936}" srcOrd="0" destOrd="0" presId="urn:microsoft.com/office/officeart/2005/8/layout/bProcess3"/>
    <dgm:cxn modelId="{9FBE0CD3-6656-4F4D-88A1-07B66FBE002E}" type="presOf" srcId="{6C1D809A-AB1E-40E0-B91A-5CCF8C59D6DC}" destId="{0992BFA6-BEE3-41F6-BE04-5DD0B4310DEF}" srcOrd="1" destOrd="0" presId="urn:microsoft.com/office/officeart/2005/8/layout/bProcess3"/>
    <dgm:cxn modelId="{71141DDB-19FC-4EC8-9E51-2B4597FFB857}" type="presOf" srcId="{C0732D24-A84E-4C27-A5FD-E8898380909C}" destId="{FE360ED7-4F51-44E1-9996-B9BDC83B317F}" srcOrd="0" destOrd="0" presId="urn:microsoft.com/office/officeart/2005/8/layout/bProcess3"/>
    <dgm:cxn modelId="{60F383EB-C05A-42E2-B67F-E3F74C8B3E5E}" srcId="{538F9C6B-1D91-4507-906C-586EEDF5BF87}" destId="{44F52552-EFC1-486C-A1CC-E3A405919E28}" srcOrd="3" destOrd="0" parTransId="{4B9E449A-A5A3-4424-800C-A4AD13F11A9A}" sibTransId="{BEEED6A1-23F2-49CB-9157-16985296B56A}"/>
    <dgm:cxn modelId="{4E6C3BFD-94F9-4AD1-9384-0F29E72D1ADF}" type="presOf" srcId="{6C1D809A-AB1E-40E0-B91A-5CCF8C59D6DC}" destId="{14BE57A0-4838-435A-9039-76D4B0C61897}" srcOrd="0" destOrd="0" presId="urn:microsoft.com/office/officeart/2005/8/layout/bProcess3"/>
    <dgm:cxn modelId="{3E3164FF-4C50-48DB-BD49-F569C49BF8CA}" type="presOf" srcId="{9D176CE9-6BF4-4B21-9305-C865B447846C}" destId="{99322A67-B0C2-41E6-9E75-845EFF48431C}" srcOrd="0" destOrd="0" presId="urn:microsoft.com/office/officeart/2005/8/layout/bProcess3"/>
    <dgm:cxn modelId="{41F10750-5C35-4C53-A1C7-A80751A33D0F}" type="presParOf" srcId="{501E823A-1C93-48BE-A29C-77090EE55A2D}" destId="{08C21945-C9CD-4BE5-BA1C-FDDAB8F71936}" srcOrd="0" destOrd="0" presId="urn:microsoft.com/office/officeart/2005/8/layout/bProcess3"/>
    <dgm:cxn modelId="{EF148921-7F13-40B6-9794-8A25DEF0B529}" type="presParOf" srcId="{501E823A-1C93-48BE-A29C-77090EE55A2D}" destId="{14BE57A0-4838-435A-9039-76D4B0C61897}" srcOrd="1" destOrd="0" presId="urn:microsoft.com/office/officeart/2005/8/layout/bProcess3"/>
    <dgm:cxn modelId="{31F4F8F1-CC8A-43D3-82A2-654F7705AA02}" type="presParOf" srcId="{14BE57A0-4838-435A-9039-76D4B0C61897}" destId="{0992BFA6-BEE3-41F6-BE04-5DD0B4310DEF}" srcOrd="0" destOrd="0" presId="urn:microsoft.com/office/officeart/2005/8/layout/bProcess3"/>
    <dgm:cxn modelId="{DF505A87-8FB9-4AB3-BB86-1292AB231E97}" type="presParOf" srcId="{501E823A-1C93-48BE-A29C-77090EE55A2D}" destId="{6175AD19-169B-4A91-BEC7-A9E49FAA3C27}" srcOrd="2" destOrd="0" presId="urn:microsoft.com/office/officeart/2005/8/layout/bProcess3"/>
    <dgm:cxn modelId="{D7DFE4C3-D30B-42B2-A4A2-DF9501807AE9}" type="presParOf" srcId="{501E823A-1C93-48BE-A29C-77090EE55A2D}" destId="{C6037BD7-22A9-4455-B93C-247C8BDDB6BF}" srcOrd="3" destOrd="0" presId="urn:microsoft.com/office/officeart/2005/8/layout/bProcess3"/>
    <dgm:cxn modelId="{10B76879-59CC-4897-9AE0-70CF73269549}" type="presParOf" srcId="{C6037BD7-22A9-4455-B93C-247C8BDDB6BF}" destId="{8C92A9FC-DB86-4A4E-A9A2-1875D35FD24F}" srcOrd="0" destOrd="0" presId="urn:microsoft.com/office/officeart/2005/8/layout/bProcess3"/>
    <dgm:cxn modelId="{A0E3DC0D-EAE8-4038-9005-A75B6B166DBF}" type="presParOf" srcId="{501E823A-1C93-48BE-A29C-77090EE55A2D}" destId="{FE360ED7-4F51-44E1-9996-B9BDC83B317F}" srcOrd="4" destOrd="0" presId="urn:microsoft.com/office/officeart/2005/8/layout/bProcess3"/>
    <dgm:cxn modelId="{C517AEB7-4B96-4F30-844F-53023EED712F}" type="presParOf" srcId="{501E823A-1C93-48BE-A29C-77090EE55A2D}" destId="{99322A67-B0C2-41E6-9E75-845EFF48431C}" srcOrd="5" destOrd="0" presId="urn:microsoft.com/office/officeart/2005/8/layout/bProcess3"/>
    <dgm:cxn modelId="{BB6BC36E-BD73-4349-8D3B-B6BBC3D71604}" type="presParOf" srcId="{99322A67-B0C2-41E6-9E75-845EFF48431C}" destId="{0C191379-2422-47CE-A86B-34BD7752BD00}" srcOrd="0" destOrd="0" presId="urn:microsoft.com/office/officeart/2005/8/layout/bProcess3"/>
    <dgm:cxn modelId="{BCCF4893-CA87-4DF7-901F-FE7E93060A33}" type="presParOf" srcId="{501E823A-1C93-48BE-A29C-77090EE55A2D}" destId="{423381EB-B4FA-48FE-B046-65AC6B2E1D6E}"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9164E-FF5D-4413-A8B3-90AC1E458DA4}">
      <dsp:nvSpPr>
        <dsp:cNvPr id="0" name=""/>
        <dsp:cNvSpPr/>
      </dsp:nvSpPr>
      <dsp:spPr>
        <a:xfrm>
          <a:off x="4729" y="89019"/>
          <a:ext cx="1466211" cy="15807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Định</a:t>
          </a:r>
          <a:r>
            <a:rPr lang="en-US" sz="1400" kern="1200" dirty="0"/>
            <a:t> </a:t>
          </a:r>
          <a:r>
            <a:rPr lang="en-US" sz="1400" kern="1200" dirty="0" err="1"/>
            <a:t>cấu</a:t>
          </a:r>
          <a:r>
            <a:rPr lang="en-US" sz="1400" kern="1200" dirty="0"/>
            <a:t> hình RC3 và RC4 làm chân </a:t>
          </a:r>
          <a:r>
            <a:rPr lang="en-US" sz="1400" kern="1200" dirty="0" err="1"/>
            <a:t>đầu</a:t>
          </a:r>
          <a:r>
            <a:rPr lang="en-US" sz="1400" kern="1200" dirty="0"/>
            <a:t> vào.</a:t>
          </a:r>
        </a:p>
      </dsp:txBody>
      <dsp:txXfrm>
        <a:off x="47673" y="131963"/>
        <a:ext cx="1380323" cy="1494871"/>
      </dsp:txXfrm>
    </dsp:sp>
    <dsp:sp modelId="{0D7B1485-9170-4D7D-AF94-518AE9533827}">
      <dsp:nvSpPr>
        <dsp:cNvPr id="0" name=""/>
        <dsp:cNvSpPr/>
      </dsp:nvSpPr>
      <dsp:spPr>
        <a:xfrm>
          <a:off x="1617562" y="697589"/>
          <a:ext cx="310836" cy="3636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617562" y="770313"/>
        <a:ext cx="217585" cy="218172"/>
      </dsp:txXfrm>
    </dsp:sp>
    <dsp:sp modelId="{C81D4665-CF30-463E-81A0-E3A1A7884258}">
      <dsp:nvSpPr>
        <dsp:cNvPr id="0" name=""/>
        <dsp:cNvSpPr/>
      </dsp:nvSpPr>
      <dsp:spPr>
        <a:xfrm>
          <a:off x="2057426" y="89019"/>
          <a:ext cx="1466211" cy="15807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Cấu</a:t>
          </a:r>
          <a:r>
            <a:rPr lang="en-US" sz="1400" kern="1200" dirty="0"/>
            <a:t> hình </a:t>
          </a:r>
          <a:r>
            <a:rPr lang="en-US" sz="1400" kern="1200" dirty="0" err="1"/>
            <a:t>thanh</a:t>
          </a:r>
          <a:r>
            <a:rPr lang="en-US" sz="1400" kern="1200" dirty="0"/>
            <a:t> </a:t>
          </a:r>
          <a:r>
            <a:rPr lang="en-US" sz="1400" kern="1200" dirty="0" err="1"/>
            <a:t>ghi</a:t>
          </a:r>
          <a:r>
            <a:rPr lang="en-US" sz="1400" kern="1200" dirty="0"/>
            <a:t> SSPSTAT và SSPCON2.</a:t>
          </a:r>
        </a:p>
      </dsp:txBody>
      <dsp:txXfrm>
        <a:off x="2100370" y="131963"/>
        <a:ext cx="1380323" cy="1494871"/>
      </dsp:txXfrm>
    </dsp:sp>
    <dsp:sp modelId="{FC3A0110-CB9B-40A5-BC66-BA1AABB45B1E}">
      <dsp:nvSpPr>
        <dsp:cNvPr id="0" name=""/>
        <dsp:cNvSpPr/>
      </dsp:nvSpPr>
      <dsp:spPr>
        <a:xfrm>
          <a:off x="3670259" y="697589"/>
          <a:ext cx="310836" cy="3636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670259" y="770313"/>
        <a:ext cx="217585" cy="218172"/>
      </dsp:txXfrm>
    </dsp:sp>
    <dsp:sp modelId="{188F5D87-6352-498F-AEF5-28D49EB87E54}">
      <dsp:nvSpPr>
        <dsp:cNvPr id="0" name=""/>
        <dsp:cNvSpPr/>
      </dsp:nvSpPr>
      <dsp:spPr>
        <a:xfrm>
          <a:off x="4110123" y="89019"/>
          <a:ext cx="1466211" cy="15807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Bật </a:t>
          </a:r>
          <a:r>
            <a:rPr lang="en-US" sz="1400" kern="1200" dirty="0" err="1"/>
            <a:t>giao</a:t>
          </a:r>
          <a:r>
            <a:rPr lang="en-US" sz="1400" kern="1200" dirty="0"/>
            <a:t> tiếp I2C bằng cách </a:t>
          </a:r>
          <a:r>
            <a:rPr lang="en-US" sz="1400" kern="1200" dirty="0" err="1"/>
            <a:t>đặt</a:t>
          </a:r>
          <a:r>
            <a:rPr lang="en-US" sz="1400" kern="1200" dirty="0"/>
            <a:t> bit SSPEN trong </a:t>
          </a:r>
          <a:r>
            <a:rPr lang="en-US" sz="1400" kern="1200" dirty="0" err="1"/>
            <a:t>thanh</a:t>
          </a:r>
          <a:r>
            <a:rPr lang="en-US" sz="1400" kern="1200" dirty="0"/>
            <a:t> </a:t>
          </a:r>
          <a:r>
            <a:rPr lang="en-US" sz="1400" kern="1200" dirty="0" err="1"/>
            <a:t>ghi</a:t>
          </a:r>
          <a:r>
            <a:rPr lang="en-US" sz="1400" kern="1200" dirty="0"/>
            <a:t> SSPCON. Đồng </a:t>
          </a:r>
          <a:r>
            <a:rPr lang="en-US" sz="1400" kern="1200" dirty="0" err="1"/>
            <a:t>thời</a:t>
          </a:r>
          <a:r>
            <a:rPr lang="en-US" sz="1400" kern="1200" dirty="0"/>
            <a:t> chọn </a:t>
          </a:r>
          <a:r>
            <a:rPr lang="en-US" sz="1400" kern="1200" dirty="0" err="1"/>
            <a:t>chế</a:t>
          </a:r>
          <a:r>
            <a:rPr lang="en-US" sz="1400" kern="1200" dirty="0"/>
            <a:t> </a:t>
          </a:r>
          <a:r>
            <a:rPr lang="en-US" sz="1400" kern="1200" dirty="0" err="1"/>
            <a:t>độ</a:t>
          </a:r>
          <a:r>
            <a:rPr lang="en-US" sz="1400" kern="1200" dirty="0"/>
            <a:t> master/ slave</a:t>
          </a:r>
        </a:p>
      </dsp:txBody>
      <dsp:txXfrm>
        <a:off x="4153067" y="131963"/>
        <a:ext cx="1380323" cy="1494871"/>
      </dsp:txXfrm>
    </dsp:sp>
    <dsp:sp modelId="{4A0EBA48-17A9-46E5-8AE2-0010D06465FC}">
      <dsp:nvSpPr>
        <dsp:cNvPr id="0" name=""/>
        <dsp:cNvSpPr/>
      </dsp:nvSpPr>
      <dsp:spPr>
        <a:xfrm>
          <a:off x="5722956" y="697589"/>
          <a:ext cx="310836" cy="3636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722956" y="770313"/>
        <a:ext cx="217585" cy="218172"/>
      </dsp:txXfrm>
    </dsp:sp>
    <dsp:sp modelId="{C60E09B9-6AF9-443D-BAB9-84CE96AC01F4}">
      <dsp:nvSpPr>
        <dsp:cNvPr id="0" name=""/>
        <dsp:cNvSpPr/>
      </dsp:nvSpPr>
      <dsp:spPr>
        <a:xfrm>
          <a:off x="6162819" y="89019"/>
          <a:ext cx="1466211" cy="15807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Chế</a:t>
          </a:r>
          <a:r>
            <a:rPr lang="en-US" sz="1400" kern="1200" dirty="0"/>
            <a:t> </a:t>
          </a:r>
          <a:r>
            <a:rPr lang="en-US" sz="1400" kern="1200" dirty="0" err="1"/>
            <a:t>độ</a:t>
          </a:r>
          <a:r>
            <a:rPr lang="en-US" sz="1400" kern="1200" dirty="0"/>
            <a:t> master, </a:t>
          </a:r>
          <a:r>
            <a:rPr lang="en-US" sz="1400" kern="1200" dirty="0" err="1"/>
            <a:t>cài</a:t>
          </a:r>
          <a:r>
            <a:rPr lang="en-US" sz="1400" kern="1200" dirty="0"/>
            <a:t> </a:t>
          </a:r>
          <a:r>
            <a:rPr lang="en-US" sz="1400" kern="1200" dirty="0" err="1"/>
            <a:t>đặt</a:t>
          </a:r>
          <a:r>
            <a:rPr lang="en-US" sz="1400" kern="1200" dirty="0"/>
            <a:t> </a:t>
          </a:r>
          <a:r>
            <a:rPr lang="en-US" sz="1400" kern="1200" dirty="0" err="1"/>
            <a:t>tần</a:t>
          </a:r>
          <a:r>
            <a:rPr lang="en-US" sz="1400" kern="1200" dirty="0"/>
            <a:t> số của </a:t>
          </a:r>
          <a:r>
            <a:rPr lang="en-US" sz="1400" kern="1200" dirty="0" err="1"/>
            <a:t>giao</a:t>
          </a:r>
          <a:r>
            <a:rPr lang="en-US" sz="1400" kern="1200" dirty="0"/>
            <a:t> tiếp I2C bằng cách </a:t>
          </a:r>
          <a:r>
            <a:rPr lang="en-US" sz="1400" kern="1200" dirty="0" err="1"/>
            <a:t>ghi</a:t>
          </a:r>
          <a:r>
            <a:rPr lang="en-US" sz="1400" kern="1200" dirty="0"/>
            <a:t> trong </a:t>
          </a:r>
          <a:r>
            <a:rPr lang="en-US" sz="1400" kern="1200" dirty="0" err="1"/>
            <a:t>thanh</a:t>
          </a:r>
          <a:r>
            <a:rPr lang="en-US" sz="1400" kern="1200" dirty="0"/>
            <a:t> </a:t>
          </a:r>
          <a:r>
            <a:rPr lang="en-US" sz="1400" kern="1200" dirty="0" err="1"/>
            <a:t>ghi</a:t>
          </a:r>
          <a:r>
            <a:rPr lang="en-US" sz="1400" kern="1200" dirty="0"/>
            <a:t> SSPADD</a:t>
          </a:r>
        </a:p>
      </dsp:txBody>
      <dsp:txXfrm>
        <a:off x="6205763" y="131963"/>
        <a:ext cx="1380323" cy="1494871"/>
      </dsp:txXfrm>
    </dsp:sp>
    <dsp:sp modelId="{11F8A9A2-E382-4E95-BA1E-724F94DD600A}">
      <dsp:nvSpPr>
        <dsp:cNvPr id="0" name=""/>
        <dsp:cNvSpPr/>
      </dsp:nvSpPr>
      <dsp:spPr>
        <a:xfrm>
          <a:off x="7775652" y="697589"/>
          <a:ext cx="310836" cy="3636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775652" y="770313"/>
        <a:ext cx="217585" cy="218172"/>
      </dsp:txXfrm>
    </dsp:sp>
    <dsp:sp modelId="{3C3D2A1A-62B9-474E-82CD-73296DDB38AF}">
      <dsp:nvSpPr>
        <dsp:cNvPr id="0" name=""/>
        <dsp:cNvSpPr/>
      </dsp:nvSpPr>
      <dsp:spPr>
        <a:xfrm>
          <a:off x="8215516" y="89019"/>
          <a:ext cx="1466211" cy="15807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Chế</a:t>
          </a:r>
          <a:r>
            <a:rPr lang="en-US" sz="1400" kern="1200" dirty="0"/>
            <a:t> </a:t>
          </a:r>
          <a:r>
            <a:rPr lang="en-US" sz="1400" kern="1200" dirty="0" err="1"/>
            <a:t>độ</a:t>
          </a:r>
          <a:r>
            <a:rPr lang="en-US" sz="1400" kern="1200" dirty="0"/>
            <a:t> slave, </a:t>
          </a:r>
          <a:r>
            <a:rPr lang="en-US" sz="1400" kern="1200" dirty="0" err="1"/>
            <a:t>khởi</a:t>
          </a:r>
          <a:r>
            <a:rPr lang="en-US" sz="1400" kern="1200" dirty="0"/>
            <a:t> </a:t>
          </a:r>
          <a:r>
            <a:rPr lang="en-US" sz="1400" kern="1200" dirty="0" err="1"/>
            <a:t>tạo</a:t>
          </a:r>
          <a:r>
            <a:rPr lang="en-US" sz="1400" kern="1200" dirty="0"/>
            <a:t> </a:t>
          </a:r>
          <a:r>
            <a:rPr lang="en-US" sz="1400" kern="1200" dirty="0" err="1"/>
            <a:t>địa</a:t>
          </a:r>
          <a:r>
            <a:rPr lang="en-US" sz="1400" kern="1200" dirty="0"/>
            <a:t> chỉ slave bằng cách </a:t>
          </a:r>
          <a:r>
            <a:rPr lang="en-US" sz="1400" kern="1200" dirty="0" err="1"/>
            <a:t>ghi</a:t>
          </a:r>
          <a:r>
            <a:rPr lang="en-US" sz="1400" kern="1200" dirty="0"/>
            <a:t> </a:t>
          </a:r>
          <a:r>
            <a:rPr lang="en-US" sz="1400" kern="1200" dirty="0" err="1"/>
            <a:t>giá</a:t>
          </a:r>
          <a:r>
            <a:rPr lang="en-US" sz="1400" kern="1200" dirty="0"/>
            <a:t> </a:t>
          </a:r>
          <a:r>
            <a:rPr lang="en-US" sz="1400" kern="1200" dirty="0" err="1"/>
            <a:t>trị</a:t>
          </a:r>
          <a:r>
            <a:rPr lang="en-US" sz="1400" kern="1200" dirty="0"/>
            <a:t> vào </a:t>
          </a:r>
          <a:r>
            <a:rPr lang="en-US" sz="1400" kern="1200" dirty="0" err="1"/>
            <a:t>thanh</a:t>
          </a:r>
          <a:r>
            <a:rPr lang="en-US" sz="1400" kern="1200" dirty="0"/>
            <a:t> </a:t>
          </a:r>
          <a:r>
            <a:rPr lang="en-US" sz="1400" kern="1200" dirty="0" err="1"/>
            <a:t>ghi</a:t>
          </a:r>
          <a:r>
            <a:rPr lang="en-US" sz="1400" kern="1200" dirty="0"/>
            <a:t> SSPADD</a:t>
          </a:r>
        </a:p>
      </dsp:txBody>
      <dsp:txXfrm>
        <a:off x="8258460" y="131963"/>
        <a:ext cx="1380323" cy="1494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0A760-CEDD-4640-B505-0B8EA6DA4B84}">
      <dsp:nvSpPr>
        <dsp:cNvPr id="0" name=""/>
        <dsp:cNvSpPr/>
      </dsp:nvSpPr>
      <dsp:spPr>
        <a:xfrm>
          <a:off x="3374371" y="605897"/>
          <a:ext cx="468540" cy="91440"/>
        </a:xfrm>
        <a:custGeom>
          <a:avLst/>
          <a:gdLst/>
          <a:ahLst/>
          <a:cxnLst/>
          <a:rect l="0" t="0" r="0" b="0"/>
          <a:pathLst>
            <a:path>
              <a:moveTo>
                <a:pt x="0" y="45720"/>
              </a:moveTo>
              <a:lnTo>
                <a:pt x="468540"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6163" y="649122"/>
        <a:ext cx="24957" cy="4991"/>
      </dsp:txXfrm>
    </dsp:sp>
    <dsp:sp modelId="{86BA3CCE-E6C6-4900-B826-3D0C8201231F}">
      <dsp:nvSpPr>
        <dsp:cNvPr id="0" name=""/>
        <dsp:cNvSpPr/>
      </dsp:nvSpPr>
      <dsp:spPr>
        <a:xfrm>
          <a:off x="1205997" y="565"/>
          <a:ext cx="2170174" cy="1302104"/>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err="1"/>
            <a:t>Gửi</a:t>
          </a:r>
          <a:r>
            <a:rPr lang="en-US" sz="1500" kern="1200" dirty="0"/>
            <a:t> </a:t>
          </a:r>
          <a:r>
            <a:rPr lang="en-US" sz="1500" kern="1200" dirty="0" err="1"/>
            <a:t>xung</a:t>
          </a:r>
          <a:r>
            <a:rPr lang="en-US" sz="1500" kern="1200" dirty="0"/>
            <a:t> bắt </a:t>
          </a:r>
          <a:r>
            <a:rPr lang="en-US" sz="1500" kern="1200" dirty="0" err="1"/>
            <a:t>đầu</a:t>
          </a:r>
          <a:r>
            <a:rPr lang="en-US" sz="1500" kern="1200" dirty="0"/>
            <a:t> đến slave bằng cách </a:t>
          </a:r>
          <a:r>
            <a:rPr lang="en-US" sz="1500" kern="1200" dirty="0" err="1"/>
            <a:t>đặt</a:t>
          </a:r>
          <a:r>
            <a:rPr lang="en-US" sz="1500" kern="1200" dirty="0"/>
            <a:t> </a:t>
          </a:r>
          <a:r>
            <a:rPr lang="en-US" sz="1500" kern="1200" dirty="0" err="1"/>
            <a:t>một</a:t>
          </a:r>
          <a:r>
            <a:rPr lang="en-US" sz="1500" kern="1200" dirty="0"/>
            <a:t> bit trong SEN trong </a:t>
          </a:r>
          <a:r>
            <a:rPr lang="en-US" sz="1500" kern="1200" dirty="0" err="1"/>
            <a:t>thanh</a:t>
          </a:r>
          <a:r>
            <a:rPr lang="en-US" sz="1500" kern="1200" dirty="0"/>
            <a:t> </a:t>
          </a:r>
          <a:r>
            <a:rPr lang="en-US" sz="1500" kern="1200" dirty="0" err="1"/>
            <a:t>ghi</a:t>
          </a:r>
          <a:r>
            <a:rPr lang="en-US" sz="1500" kern="1200" dirty="0"/>
            <a:t> SSPCON2.</a:t>
          </a:r>
        </a:p>
      </dsp:txBody>
      <dsp:txXfrm>
        <a:off x="1205997" y="565"/>
        <a:ext cx="2170174" cy="1302104"/>
      </dsp:txXfrm>
    </dsp:sp>
    <dsp:sp modelId="{3B568174-8CD7-4683-81AC-8696DF4FBDDB}">
      <dsp:nvSpPr>
        <dsp:cNvPr id="0" name=""/>
        <dsp:cNvSpPr/>
      </dsp:nvSpPr>
      <dsp:spPr>
        <a:xfrm>
          <a:off x="6043686" y="605897"/>
          <a:ext cx="468540" cy="91440"/>
        </a:xfrm>
        <a:custGeom>
          <a:avLst/>
          <a:gdLst/>
          <a:ahLst/>
          <a:cxnLst/>
          <a:rect l="0" t="0" r="0" b="0"/>
          <a:pathLst>
            <a:path>
              <a:moveTo>
                <a:pt x="0" y="45720"/>
              </a:moveTo>
              <a:lnTo>
                <a:pt x="468540"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65478" y="649122"/>
        <a:ext cx="24957" cy="4991"/>
      </dsp:txXfrm>
    </dsp:sp>
    <dsp:sp modelId="{BA8903A4-7F5F-4397-9C47-EED63545C5C2}">
      <dsp:nvSpPr>
        <dsp:cNvPr id="0" name=""/>
        <dsp:cNvSpPr/>
      </dsp:nvSpPr>
      <dsp:spPr>
        <a:xfrm>
          <a:off x="3875312" y="565"/>
          <a:ext cx="2170174" cy="1302104"/>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err="1"/>
            <a:t>Chờ</a:t>
          </a:r>
          <a:r>
            <a:rPr lang="en-US" sz="1500" kern="1200" dirty="0"/>
            <a:t> bit SEN </a:t>
          </a:r>
          <a:r>
            <a:rPr lang="en-US" sz="1500" kern="1200" dirty="0" err="1"/>
            <a:t>xóa</a:t>
          </a:r>
          <a:r>
            <a:rPr lang="en-US" sz="1500" kern="1200" dirty="0"/>
            <a:t>.</a:t>
          </a:r>
        </a:p>
      </dsp:txBody>
      <dsp:txXfrm>
        <a:off x="3875312" y="565"/>
        <a:ext cx="2170174" cy="1302104"/>
      </dsp:txXfrm>
    </dsp:sp>
    <dsp:sp modelId="{A6699D6E-57EA-4C2D-8C1E-AC0EC2F606FA}">
      <dsp:nvSpPr>
        <dsp:cNvPr id="0" name=""/>
        <dsp:cNvSpPr/>
      </dsp:nvSpPr>
      <dsp:spPr>
        <a:xfrm>
          <a:off x="2291084" y="1300870"/>
          <a:ext cx="5338629" cy="468540"/>
        </a:xfrm>
        <a:custGeom>
          <a:avLst/>
          <a:gdLst/>
          <a:ahLst/>
          <a:cxnLst/>
          <a:rect l="0" t="0" r="0" b="0"/>
          <a:pathLst>
            <a:path>
              <a:moveTo>
                <a:pt x="5338629" y="0"/>
              </a:moveTo>
              <a:lnTo>
                <a:pt x="5338629" y="251370"/>
              </a:lnTo>
              <a:lnTo>
                <a:pt x="0" y="251370"/>
              </a:lnTo>
              <a:lnTo>
                <a:pt x="0" y="46854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26351" y="1532644"/>
        <a:ext cx="268095" cy="4991"/>
      </dsp:txXfrm>
    </dsp:sp>
    <dsp:sp modelId="{872B8B5C-4A9D-4B3E-94C7-E8EA98C9223F}">
      <dsp:nvSpPr>
        <dsp:cNvPr id="0" name=""/>
        <dsp:cNvSpPr/>
      </dsp:nvSpPr>
      <dsp:spPr>
        <a:xfrm>
          <a:off x="6544627" y="565"/>
          <a:ext cx="2170174" cy="1302104"/>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 </a:t>
          </a:r>
          <a:r>
            <a:rPr lang="en-US" sz="1500" kern="1200" dirty="0" err="1"/>
            <a:t>Kiểm</a:t>
          </a:r>
          <a:r>
            <a:rPr lang="en-US" sz="1500" kern="1200" dirty="0"/>
            <a:t> tra bit S trong </a:t>
          </a:r>
          <a:r>
            <a:rPr lang="en-US" sz="1500" kern="1200" dirty="0" err="1"/>
            <a:t>thanh</a:t>
          </a:r>
          <a:r>
            <a:rPr lang="en-US" sz="1500" kern="1200" dirty="0"/>
            <a:t> </a:t>
          </a:r>
          <a:r>
            <a:rPr lang="en-US" sz="1500" kern="1200" dirty="0" err="1"/>
            <a:t>ghi</a:t>
          </a:r>
          <a:r>
            <a:rPr lang="en-US" sz="1500" kern="1200" dirty="0"/>
            <a:t> SSPSTAT.</a:t>
          </a:r>
        </a:p>
      </dsp:txBody>
      <dsp:txXfrm>
        <a:off x="6544627" y="565"/>
        <a:ext cx="2170174" cy="1302104"/>
      </dsp:txXfrm>
    </dsp:sp>
    <dsp:sp modelId="{EF3ADD05-E815-47EC-8272-C5BF97DA25E4}">
      <dsp:nvSpPr>
        <dsp:cNvPr id="0" name=""/>
        <dsp:cNvSpPr/>
      </dsp:nvSpPr>
      <dsp:spPr>
        <a:xfrm>
          <a:off x="3374371" y="2407143"/>
          <a:ext cx="468540" cy="91440"/>
        </a:xfrm>
        <a:custGeom>
          <a:avLst/>
          <a:gdLst/>
          <a:ahLst/>
          <a:cxnLst/>
          <a:rect l="0" t="0" r="0" b="0"/>
          <a:pathLst>
            <a:path>
              <a:moveTo>
                <a:pt x="0" y="45720"/>
              </a:moveTo>
              <a:lnTo>
                <a:pt x="468540"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6163" y="2450367"/>
        <a:ext cx="24957" cy="4991"/>
      </dsp:txXfrm>
    </dsp:sp>
    <dsp:sp modelId="{CBA5F775-94E3-4EA6-A70B-555759FDE62C}">
      <dsp:nvSpPr>
        <dsp:cNvPr id="0" name=""/>
        <dsp:cNvSpPr/>
      </dsp:nvSpPr>
      <dsp:spPr>
        <a:xfrm>
          <a:off x="1205997" y="1801810"/>
          <a:ext cx="2170174" cy="1302104"/>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err="1"/>
            <a:t>Gửi</a:t>
          </a:r>
          <a:r>
            <a:rPr lang="en-US" sz="1500" kern="1200" dirty="0"/>
            <a:t> </a:t>
          </a:r>
          <a:r>
            <a:rPr lang="en-US" sz="1500" kern="1200" dirty="0" err="1"/>
            <a:t>địa</a:t>
          </a:r>
          <a:r>
            <a:rPr lang="en-US" sz="1500" kern="1200" dirty="0"/>
            <a:t> chỉ slave cùng với </a:t>
          </a:r>
          <a:r>
            <a:rPr lang="en-US" sz="1500" kern="1200" dirty="0" err="1"/>
            <a:t>thao</a:t>
          </a:r>
          <a:r>
            <a:rPr lang="en-US" sz="1500" kern="1200" dirty="0"/>
            <a:t> tác </a:t>
          </a:r>
          <a:r>
            <a:rPr lang="en-US" sz="1500" kern="1200" dirty="0" err="1"/>
            <a:t>ghi</a:t>
          </a:r>
          <a:r>
            <a:rPr lang="en-US" sz="1500" kern="1200" dirty="0"/>
            <a:t> và </a:t>
          </a:r>
          <a:r>
            <a:rPr lang="en-US" sz="1500" kern="1200" dirty="0" err="1"/>
            <a:t>kiểm</a:t>
          </a:r>
          <a:r>
            <a:rPr lang="en-US" sz="1500" kern="1200" dirty="0"/>
            <a:t> tra tín hiệu </a:t>
          </a:r>
          <a:r>
            <a:rPr lang="en-US" sz="1500" kern="1200" dirty="0" err="1"/>
            <a:t>báo</a:t>
          </a:r>
          <a:r>
            <a:rPr lang="en-US" sz="1500" kern="1200" dirty="0"/>
            <a:t> </a:t>
          </a:r>
          <a:r>
            <a:rPr lang="en-US" sz="1500" kern="1200" dirty="0" err="1"/>
            <a:t>nhận</a:t>
          </a:r>
          <a:r>
            <a:rPr lang="en-US" sz="1500" kern="1200" dirty="0"/>
            <a:t>.</a:t>
          </a:r>
        </a:p>
      </dsp:txBody>
      <dsp:txXfrm>
        <a:off x="1205997" y="1801810"/>
        <a:ext cx="2170174" cy="1302104"/>
      </dsp:txXfrm>
    </dsp:sp>
    <dsp:sp modelId="{AE897479-D488-4618-A4E1-FF003F817054}">
      <dsp:nvSpPr>
        <dsp:cNvPr id="0" name=""/>
        <dsp:cNvSpPr/>
      </dsp:nvSpPr>
      <dsp:spPr>
        <a:xfrm>
          <a:off x="6043686" y="2407143"/>
          <a:ext cx="468540" cy="91440"/>
        </a:xfrm>
        <a:custGeom>
          <a:avLst/>
          <a:gdLst/>
          <a:ahLst/>
          <a:cxnLst/>
          <a:rect l="0" t="0" r="0" b="0"/>
          <a:pathLst>
            <a:path>
              <a:moveTo>
                <a:pt x="0" y="45720"/>
              </a:moveTo>
              <a:lnTo>
                <a:pt x="468540"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65478" y="2450367"/>
        <a:ext cx="24957" cy="4991"/>
      </dsp:txXfrm>
    </dsp:sp>
    <dsp:sp modelId="{8E5E9CCB-2A99-45AF-9A11-28C423095352}">
      <dsp:nvSpPr>
        <dsp:cNvPr id="0" name=""/>
        <dsp:cNvSpPr/>
      </dsp:nvSpPr>
      <dsp:spPr>
        <a:xfrm>
          <a:off x="3875312" y="1801810"/>
          <a:ext cx="2170174" cy="1302104"/>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Theo </a:t>
          </a:r>
          <a:r>
            <a:rPr lang="en-US" sz="1500" kern="1200" dirty="0" err="1"/>
            <a:t>dõi</a:t>
          </a:r>
          <a:r>
            <a:rPr lang="en-US" sz="1500" kern="1200" dirty="0"/>
            <a:t> cờ BF hoặc SSPIF </a:t>
          </a:r>
          <a:r>
            <a:rPr lang="en-US" sz="1500" kern="1200" dirty="0" err="1"/>
            <a:t>sẽ</a:t>
          </a:r>
          <a:r>
            <a:rPr lang="en-US" sz="1500" kern="1200" dirty="0"/>
            <a:t> </a:t>
          </a:r>
          <a:r>
            <a:rPr lang="en-US" sz="1500" kern="1200" dirty="0" err="1"/>
            <a:t>được</a:t>
          </a:r>
          <a:r>
            <a:rPr lang="en-US" sz="1500" kern="1200" dirty="0"/>
            <a:t> </a:t>
          </a:r>
          <a:r>
            <a:rPr lang="en-US" sz="1500" kern="1200" dirty="0" err="1"/>
            <a:t>thiết</a:t>
          </a:r>
          <a:r>
            <a:rPr lang="en-US" sz="1500" kern="1200" dirty="0"/>
            <a:t> </a:t>
          </a:r>
          <a:r>
            <a:rPr lang="en-US" sz="1500" kern="1200" dirty="0" err="1"/>
            <a:t>lập</a:t>
          </a:r>
          <a:r>
            <a:rPr lang="en-US" sz="1500" kern="1200" dirty="0"/>
            <a:t> khi quá </a:t>
          </a:r>
          <a:r>
            <a:rPr lang="en-US" sz="1500" kern="1200" dirty="0" err="1"/>
            <a:t>trình</a:t>
          </a:r>
          <a:r>
            <a:rPr lang="en-US" sz="1500" kern="1200" dirty="0"/>
            <a:t> </a:t>
          </a:r>
          <a:r>
            <a:rPr lang="en-US" sz="1500" kern="1200" dirty="0" err="1"/>
            <a:t>truyền</a:t>
          </a:r>
          <a:r>
            <a:rPr lang="en-US" sz="1500" kern="1200" dirty="0"/>
            <a:t> / </a:t>
          </a:r>
          <a:r>
            <a:rPr lang="en-US" sz="1500" kern="1200" dirty="0" err="1"/>
            <a:t>nhận</a:t>
          </a:r>
          <a:r>
            <a:rPr lang="en-US" sz="1500" kern="1200" dirty="0"/>
            <a:t> </a:t>
          </a:r>
          <a:r>
            <a:rPr lang="en-US" sz="1500" kern="1200" dirty="0" err="1"/>
            <a:t>một</a:t>
          </a:r>
          <a:r>
            <a:rPr lang="en-US" sz="1500" kern="1200" dirty="0"/>
            <a:t> byte </a:t>
          </a:r>
          <a:r>
            <a:rPr lang="en-US" sz="1500" kern="1200" dirty="0" err="1"/>
            <a:t>hoàn</a:t>
          </a:r>
          <a:r>
            <a:rPr lang="en-US" sz="1500" kern="1200" dirty="0"/>
            <a:t> </a:t>
          </a:r>
          <a:r>
            <a:rPr lang="en-US" sz="1500" kern="1200" dirty="0" err="1"/>
            <a:t>tất</a:t>
          </a:r>
          <a:r>
            <a:rPr lang="en-US" sz="1500" kern="1200" dirty="0"/>
            <a:t>.</a:t>
          </a:r>
        </a:p>
      </dsp:txBody>
      <dsp:txXfrm>
        <a:off x="3875312" y="1801810"/>
        <a:ext cx="2170174" cy="1302104"/>
      </dsp:txXfrm>
    </dsp:sp>
    <dsp:sp modelId="{949A60FE-A3EA-4DD3-B8B2-6B2B1C2D905E}">
      <dsp:nvSpPr>
        <dsp:cNvPr id="0" name=""/>
        <dsp:cNvSpPr/>
      </dsp:nvSpPr>
      <dsp:spPr>
        <a:xfrm>
          <a:off x="2291084" y="3102115"/>
          <a:ext cx="5338629" cy="468540"/>
        </a:xfrm>
        <a:custGeom>
          <a:avLst/>
          <a:gdLst/>
          <a:ahLst/>
          <a:cxnLst/>
          <a:rect l="0" t="0" r="0" b="0"/>
          <a:pathLst>
            <a:path>
              <a:moveTo>
                <a:pt x="5338629" y="0"/>
              </a:moveTo>
              <a:lnTo>
                <a:pt x="5338629" y="251370"/>
              </a:lnTo>
              <a:lnTo>
                <a:pt x="0" y="251370"/>
              </a:lnTo>
              <a:lnTo>
                <a:pt x="0" y="46854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26351" y="3333889"/>
        <a:ext cx="268095" cy="4991"/>
      </dsp:txXfrm>
    </dsp:sp>
    <dsp:sp modelId="{FEA6A835-9524-4FC1-91C9-AE51D8D8D057}">
      <dsp:nvSpPr>
        <dsp:cNvPr id="0" name=""/>
        <dsp:cNvSpPr/>
      </dsp:nvSpPr>
      <dsp:spPr>
        <a:xfrm>
          <a:off x="6544627" y="1801810"/>
          <a:ext cx="2170174" cy="1302104"/>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Sao </a:t>
          </a:r>
          <a:r>
            <a:rPr lang="en-US" sz="1500" kern="1200" dirty="0" err="1"/>
            <a:t>chép</a:t>
          </a:r>
          <a:r>
            <a:rPr lang="en-US" sz="1500" kern="1200" dirty="0"/>
            <a:t> / </a:t>
          </a:r>
          <a:r>
            <a:rPr lang="en-US" sz="1500" kern="1200" dirty="0" err="1"/>
            <a:t>ghi</a:t>
          </a:r>
          <a:r>
            <a:rPr lang="en-US" sz="1500" kern="1200" dirty="0"/>
            <a:t> dữ liệu vào </a:t>
          </a:r>
          <a:r>
            <a:rPr lang="en-US" sz="1500" kern="1200" dirty="0" err="1"/>
            <a:t>thanh</a:t>
          </a:r>
          <a:r>
            <a:rPr lang="en-US" sz="1500" kern="1200" dirty="0"/>
            <a:t> </a:t>
          </a:r>
          <a:r>
            <a:rPr lang="en-US" sz="1500" kern="1200" dirty="0" err="1"/>
            <a:t>ghi</a:t>
          </a:r>
          <a:r>
            <a:rPr lang="en-US" sz="1500" kern="1200" dirty="0"/>
            <a:t> SSPBUF </a:t>
          </a:r>
          <a:r>
            <a:rPr lang="en-US" sz="1500" kern="1200" dirty="0" err="1"/>
            <a:t>để</a:t>
          </a:r>
          <a:r>
            <a:rPr lang="en-US" sz="1500" kern="1200" dirty="0"/>
            <a:t> </a:t>
          </a:r>
          <a:r>
            <a:rPr lang="en-US" sz="1500" kern="1200" dirty="0" err="1"/>
            <a:t>truyền</a:t>
          </a:r>
          <a:r>
            <a:rPr lang="en-US" sz="1500" kern="1200" dirty="0"/>
            <a:t> và </a:t>
          </a:r>
          <a:r>
            <a:rPr lang="en-US" sz="1500" kern="1200" dirty="0" err="1"/>
            <a:t>đợi</a:t>
          </a:r>
          <a:r>
            <a:rPr lang="en-US" sz="1500" kern="1200" dirty="0"/>
            <a:t> quá </a:t>
          </a:r>
          <a:r>
            <a:rPr lang="en-US" sz="1500" kern="1200" dirty="0" err="1"/>
            <a:t>trình</a:t>
          </a:r>
          <a:r>
            <a:rPr lang="en-US" sz="1500" kern="1200" dirty="0"/>
            <a:t> </a:t>
          </a:r>
          <a:r>
            <a:rPr lang="en-US" sz="1500" kern="1200" dirty="0" err="1"/>
            <a:t>truyền</a:t>
          </a:r>
          <a:r>
            <a:rPr lang="en-US" sz="1500" kern="1200" dirty="0"/>
            <a:t> </a:t>
          </a:r>
          <a:r>
            <a:rPr lang="en-US" sz="1500" kern="1200" dirty="0" err="1"/>
            <a:t>hoàn</a:t>
          </a:r>
          <a:r>
            <a:rPr lang="en-US" sz="1500" kern="1200" dirty="0"/>
            <a:t> </a:t>
          </a:r>
          <a:r>
            <a:rPr lang="en-US" sz="1500" kern="1200" dirty="0" err="1"/>
            <a:t>tất</a:t>
          </a:r>
          <a:r>
            <a:rPr lang="en-US" sz="1500" kern="1200" dirty="0"/>
            <a:t>.</a:t>
          </a:r>
        </a:p>
      </dsp:txBody>
      <dsp:txXfrm>
        <a:off x="6544627" y="1801810"/>
        <a:ext cx="2170174" cy="1302104"/>
      </dsp:txXfrm>
    </dsp:sp>
    <dsp:sp modelId="{F815DD40-3B9A-4F2B-91CE-AD0B17052FA0}">
      <dsp:nvSpPr>
        <dsp:cNvPr id="0" name=""/>
        <dsp:cNvSpPr/>
      </dsp:nvSpPr>
      <dsp:spPr>
        <a:xfrm>
          <a:off x="3374371" y="4208388"/>
          <a:ext cx="468540" cy="91440"/>
        </a:xfrm>
        <a:custGeom>
          <a:avLst/>
          <a:gdLst/>
          <a:ahLst/>
          <a:cxnLst/>
          <a:rect l="0" t="0" r="0" b="0"/>
          <a:pathLst>
            <a:path>
              <a:moveTo>
                <a:pt x="0" y="45720"/>
              </a:moveTo>
              <a:lnTo>
                <a:pt x="468540"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6163" y="4251612"/>
        <a:ext cx="24957" cy="4991"/>
      </dsp:txXfrm>
    </dsp:sp>
    <dsp:sp modelId="{759F4809-C551-49A5-9F49-2CE04B578C21}">
      <dsp:nvSpPr>
        <dsp:cNvPr id="0" name=""/>
        <dsp:cNvSpPr/>
      </dsp:nvSpPr>
      <dsp:spPr>
        <a:xfrm>
          <a:off x="1205997" y="3603055"/>
          <a:ext cx="2170174" cy="1302104"/>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err="1"/>
            <a:t>Đặt</a:t>
          </a:r>
          <a:r>
            <a:rPr lang="en-US" sz="1500" kern="1200" dirty="0"/>
            <a:t> bit PEN trong </a:t>
          </a:r>
          <a:r>
            <a:rPr lang="en-US" sz="1500" kern="1200" dirty="0" err="1"/>
            <a:t>thanh</a:t>
          </a:r>
          <a:r>
            <a:rPr lang="en-US" sz="1500" kern="1200" dirty="0"/>
            <a:t> </a:t>
          </a:r>
          <a:r>
            <a:rPr lang="en-US" sz="1500" kern="1200" dirty="0" err="1"/>
            <a:t>ghi</a:t>
          </a:r>
          <a:r>
            <a:rPr lang="en-US" sz="1500" kern="1200" dirty="0"/>
            <a:t> SSPCON2 và </a:t>
          </a:r>
          <a:r>
            <a:rPr lang="en-US" sz="1500" kern="1200" dirty="0" err="1"/>
            <a:t>đợi</a:t>
          </a:r>
          <a:r>
            <a:rPr lang="en-US" sz="1500" kern="1200" dirty="0"/>
            <a:t> bit PEN </a:t>
          </a:r>
          <a:r>
            <a:rPr lang="en-US" sz="1500" kern="1200" dirty="0" err="1"/>
            <a:t>xóa</a:t>
          </a:r>
          <a:r>
            <a:rPr lang="en-US" sz="1500" kern="1200" dirty="0"/>
            <a:t>. </a:t>
          </a:r>
        </a:p>
      </dsp:txBody>
      <dsp:txXfrm>
        <a:off x="1205997" y="3603055"/>
        <a:ext cx="2170174" cy="1302104"/>
      </dsp:txXfrm>
    </dsp:sp>
    <dsp:sp modelId="{BAFEB2C9-7E9D-46D5-AF79-43C2DE71B093}">
      <dsp:nvSpPr>
        <dsp:cNvPr id="0" name=""/>
        <dsp:cNvSpPr/>
      </dsp:nvSpPr>
      <dsp:spPr>
        <a:xfrm>
          <a:off x="3875312" y="3603055"/>
          <a:ext cx="2170174" cy="1302104"/>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vi-VN" sz="1500" kern="1200"/>
            <a:t>Ngoài </a:t>
          </a:r>
          <a:r>
            <a:rPr lang="vi-VN" sz="1500" kern="1200" dirty="0"/>
            <a:t>ra, hãy kiểm tra bit P trong thanh ghi SSPSTAT cho biết bit dừng được phát hiện.</a:t>
          </a:r>
          <a:endParaRPr lang="en-US" sz="1500" kern="1200" dirty="0" err="1"/>
        </a:p>
      </dsp:txBody>
      <dsp:txXfrm>
        <a:off x="3875312" y="3603055"/>
        <a:ext cx="2170174" cy="1302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E57A0-4838-435A-9039-76D4B0C61897}">
      <dsp:nvSpPr>
        <dsp:cNvPr id="0" name=""/>
        <dsp:cNvSpPr/>
      </dsp:nvSpPr>
      <dsp:spPr>
        <a:xfrm>
          <a:off x="3535308" y="741574"/>
          <a:ext cx="571105" cy="91440"/>
        </a:xfrm>
        <a:custGeom>
          <a:avLst/>
          <a:gdLst/>
          <a:ahLst/>
          <a:cxnLst/>
          <a:rect l="0" t="0" r="0" b="0"/>
          <a:pathLst>
            <a:path>
              <a:moveTo>
                <a:pt x="0" y="45720"/>
              </a:moveTo>
              <a:lnTo>
                <a:pt x="571105"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05818" y="784285"/>
        <a:ext cx="30085" cy="6017"/>
      </dsp:txXfrm>
    </dsp:sp>
    <dsp:sp modelId="{08C21945-C9CD-4BE5-BA1C-FDDAB8F71936}">
      <dsp:nvSpPr>
        <dsp:cNvPr id="0" name=""/>
        <dsp:cNvSpPr/>
      </dsp:nvSpPr>
      <dsp:spPr>
        <a:xfrm>
          <a:off x="920998" y="2461"/>
          <a:ext cx="2616110" cy="1569666"/>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Bật </a:t>
          </a:r>
          <a:r>
            <a:rPr lang="en-US" sz="1800" kern="1200" dirty="0" err="1"/>
            <a:t>chế</a:t>
          </a:r>
          <a:r>
            <a:rPr lang="en-US" sz="1800" kern="1200" dirty="0"/>
            <a:t> </a:t>
          </a:r>
          <a:r>
            <a:rPr lang="en-US" sz="1800" kern="1200" dirty="0" err="1"/>
            <a:t>độ</a:t>
          </a:r>
          <a:r>
            <a:rPr lang="en-US" sz="1800" kern="1200" dirty="0"/>
            <a:t> </a:t>
          </a:r>
          <a:r>
            <a:rPr lang="en-US" sz="1800" kern="1200" dirty="0" err="1"/>
            <a:t>nhận</a:t>
          </a:r>
          <a:r>
            <a:rPr lang="en-US" sz="1800" kern="1200" dirty="0"/>
            <a:t> bằng cách </a:t>
          </a:r>
          <a:r>
            <a:rPr lang="en-US" sz="1800" kern="1200" dirty="0" err="1"/>
            <a:t>đặt</a:t>
          </a:r>
          <a:r>
            <a:rPr lang="en-US" sz="1800" kern="1200" dirty="0"/>
            <a:t> bit RCEN trong SSPCON2.</a:t>
          </a:r>
        </a:p>
      </dsp:txBody>
      <dsp:txXfrm>
        <a:off x="920998" y="2461"/>
        <a:ext cx="2616110" cy="1569666"/>
      </dsp:txXfrm>
    </dsp:sp>
    <dsp:sp modelId="{C6037BD7-22A9-4455-B93C-247C8BDDB6BF}">
      <dsp:nvSpPr>
        <dsp:cNvPr id="0" name=""/>
        <dsp:cNvSpPr/>
      </dsp:nvSpPr>
      <dsp:spPr>
        <a:xfrm>
          <a:off x="2229053" y="1570327"/>
          <a:ext cx="3217815" cy="571105"/>
        </a:xfrm>
        <a:custGeom>
          <a:avLst/>
          <a:gdLst/>
          <a:ahLst/>
          <a:cxnLst/>
          <a:rect l="0" t="0" r="0" b="0"/>
          <a:pathLst>
            <a:path>
              <a:moveTo>
                <a:pt x="3217815" y="0"/>
              </a:moveTo>
              <a:lnTo>
                <a:pt x="3217815" y="302652"/>
              </a:lnTo>
              <a:lnTo>
                <a:pt x="0" y="302652"/>
              </a:lnTo>
              <a:lnTo>
                <a:pt x="0" y="571105"/>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56121" y="1852871"/>
        <a:ext cx="163679" cy="6017"/>
      </dsp:txXfrm>
    </dsp:sp>
    <dsp:sp modelId="{6175AD19-169B-4A91-BEC7-A9E49FAA3C27}">
      <dsp:nvSpPr>
        <dsp:cNvPr id="0" name=""/>
        <dsp:cNvSpPr/>
      </dsp:nvSpPr>
      <dsp:spPr>
        <a:xfrm>
          <a:off x="4138814" y="2461"/>
          <a:ext cx="2616110" cy="1569666"/>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Sau </a:t>
          </a:r>
          <a:r>
            <a:rPr lang="en-US" sz="1800" kern="1200" dirty="0" err="1"/>
            <a:t>đó</a:t>
          </a:r>
          <a:r>
            <a:rPr lang="en-US" sz="1800" kern="1200" dirty="0"/>
            <a:t>, </a:t>
          </a:r>
          <a:r>
            <a:rPr lang="en-US" sz="1800" kern="1200" dirty="0" err="1"/>
            <a:t>đợi</a:t>
          </a:r>
          <a:r>
            <a:rPr lang="en-US" sz="1800" kern="1200" dirty="0"/>
            <a:t> cờ BF </a:t>
          </a:r>
          <a:r>
            <a:rPr lang="en-US" sz="1800" kern="1200" dirty="0" err="1"/>
            <a:t>được</a:t>
          </a:r>
          <a:r>
            <a:rPr lang="en-US" sz="1800" kern="1200" dirty="0"/>
            <a:t> </a:t>
          </a:r>
          <a:r>
            <a:rPr lang="en-US" sz="1800" kern="1200" dirty="0" err="1"/>
            <a:t>thiết</a:t>
          </a:r>
          <a:r>
            <a:rPr lang="en-US" sz="1800" kern="1200" dirty="0"/>
            <a:t> </a:t>
          </a:r>
          <a:r>
            <a:rPr lang="en-US" sz="1800" kern="1200" dirty="0" err="1"/>
            <a:t>lập</a:t>
          </a:r>
          <a:r>
            <a:rPr lang="en-US" sz="1800" kern="1200" dirty="0"/>
            <a:t> </a:t>
          </a:r>
          <a:r>
            <a:rPr lang="en-US" sz="1800" kern="1200" dirty="0" err="1"/>
            <a:t>được</a:t>
          </a:r>
          <a:r>
            <a:rPr lang="en-US" sz="1800" kern="1200" dirty="0"/>
            <a:t> </a:t>
          </a:r>
          <a:r>
            <a:rPr lang="en-US" sz="1800" kern="1200" dirty="0" err="1"/>
            <a:t>đặt</a:t>
          </a:r>
          <a:r>
            <a:rPr lang="en-US" sz="1800" kern="1200" dirty="0"/>
            <a:t> khi </a:t>
          </a:r>
          <a:r>
            <a:rPr lang="en-US" sz="1800" kern="1200" dirty="0" err="1"/>
            <a:t>nhận</a:t>
          </a:r>
          <a:r>
            <a:rPr lang="en-US" sz="1800" kern="1200" dirty="0"/>
            <a:t> </a:t>
          </a:r>
          <a:r>
            <a:rPr lang="en-US" sz="1800" kern="1200" dirty="0" err="1"/>
            <a:t>được</a:t>
          </a:r>
          <a:r>
            <a:rPr lang="en-US" sz="1800" kern="1200" dirty="0"/>
            <a:t> </a:t>
          </a:r>
          <a:r>
            <a:rPr lang="en-US" sz="1800" kern="1200" dirty="0" err="1"/>
            <a:t>một</a:t>
          </a:r>
          <a:r>
            <a:rPr lang="en-US" sz="1800" kern="1200" dirty="0"/>
            <a:t> byte </a:t>
          </a:r>
          <a:r>
            <a:rPr lang="en-US" sz="1800" kern="1200" dirty="0" err="1"/>
            <a:t>hoàn</a:t>
          </a:r>
          <a:r>
            <a:rPr lang="en-US" sz="1800" kern="1200" dirty="0"/>
            <a:t> </a:t>
          </a:r>
          <a:r>
            <a:rPr lang="en-US" sz="1800" kern="1200" dirty="0" err="1"/>
            <a:t>chỉnh</a:t>
          </a:r>
          <a:r>
            <a:rPr lang="en-US" sz="1800" kern="1200" dirty="0"/>
            <a:t>.</a:t>
          </a:r>
        </a:p>
      </dsp:txBody>
      <dsp:txXfrm>
        <a:off x="4138814" y="2461"/>
        <a:ext cx="2616110" cy="1569666"/>
      </dsp:txXfrm>
    </dsp:sp>
    <dsp:sp modelId="{99322A67-B0C2-41E6-9E75-845EFF48431C}">
      <dsp:nvSpPr>
        <dsp:cNvPr id="0" name=""/>
        <dsp:cNvSpPr/>
      </dsp:nvSpPr>
      <dsp:spPr>
        <a:xfrm>
          <a:off x="3535308" y="2912945"/>
          <a:ext cx="571105" cy="91440"/>
        </a:xfrm>
        <a:custGeom>
          <a:avLst/>
          <a:gdLst/>
          <a:ahLst/>
          <a:cxnLst/>
          <a:rect l="0" t="0" r="0" b="0"/>
          <a:pathLst>
            <a:path>
              <a:moveTo>
                <a:pt x="0" y="45720"/>
              </a:moveTo>
              <a:lnTo>
                <a:pt x="571105"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05818" y="2955657"/>
        <a:ext cx="30085" cy="6017"/>
      </dsp:txXfrm>
    </dsp:sp>
    <dsp:sp modelId="{FE360ED7-4F51-44E1-9996-B9BDC83B317F}">
      <dsp:nvSpPr>
        <dsp:cNvPr id="0" name=""/>
        <dsp:cNvSpPr/>
      </dsp:nvSpPr>
      <dsp:spPr>
        <a:xfrm>
          <a:off x="920998" y="2173832"/>
          <a:ext cx="2616110" cy="1569666"/>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err="1"/>
            <a:t>Đọc</a:t>
          </a:r>
          <a:r>
            <a:rPr lang="en-US" sz="1800" kern="1200" dirty="0"/>
            <a:t> </a:t>
          </a:r>
          <a:r>
            <a:rPr lang="en-US" sz="1800" kern="1200" dirty="0" err="1"/>
            <a:t>bộ</a:t>
          </a:r>
          <a:r>
            <a:rPr lang="en-US" sz="1800" kern="1200" dirty="0"/>
            <a:t> </a:t>
          </a:r>
          <a:r>
            <a:rPr lang="en-US" sz="1800" kern="1200" dirty="0" err="1"/>
            <a:t>đệm</a:t>
          </a:r>
          <a:r>
            <a:rPr lang="en-US" sz="1800" kern="1200" dirty="0"/>
            <a:t> ngay </a:t>
          </a:r>
          <a:r>
            <a:rPr lang="en-US" sz="1800" kern="1200" dirty="0" err="1"/>
            <a:t>lập</a:t>
          </a:r>
          <a:r>
            <a:rPr lang="en-US" sz="1800" kern="1200" dirty="0"/>
            <a:t> </a:t>
          </a:r>
          <a:r>
            <a:rPr lang="en-US" sz="1800" kern="1200" dirty="0" err="1"/>
            <a:t>tức</a:t>
          </a:r>
          <a:r>
            <a:rPr lang="en-US" sz="1800" kern="1200" dirty="0"/>
            <a:t>.</a:t>
          </a:r>
        </a:p>
      </dsp:txBody>
      <dsp:txXfrm>
        <a:off x="920998" y="2173832"/>
        <a:ext cx="2616110" cy="1569666"/>
      </dsp:txXfrm>
    </dsp:sp>
    <dsp:sp modelId="{423381EB-B4FA-48FE-B046-65AC6B2E1D6E}">
      <dsp:nvSpPr>
        <dsp:cNvPr id="0" name=""/>
        <dsp:cNvSpPr/>
      </dsp:nvSpPr>
      <dsp:spPr>
        <a:xfrm>
          <a:off x="4138814" y="2173832"/>
          <a:ext cx="2616110" cy="1569666"/>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Sau khi </a:t>
          </a:r>
          <a:r>
            <a:rPr lang="en-US" sz="1800" kern="1200" dirty="0" err="1"/>
            <a:t>đọc</a:t>
          </a:r>
          <a:r>
            <a:rPr lang="en-US" sz="1800" kern="1200" dirty="0"/>
            <a:t> </a:t>
          </a:r>
          <a:r>
            <a:rPr lang="en-US" sz="1800" kern="1200" dirty="0" err="1"/>
            <a:t>một</a:t>
          </a:r>
          <a:r>
            <a:rPr lang="en-US" sz="1800" kern="1200" dirty="0"/>
            <a:t> byte, </a:t>
          </a:r>
          <a:r>
            <a:rPr lang="en-US" sz="1800" kern="1200" dirty="0" err="1"/>
            <a:t>nếu</a:t>
          </a:r>
          <a:r>
            <a:rPr lang="en-US" sz="1800" kern="1200" dirty="0"/>
            <a:t> muốn </a:t>
          </a:r>
          <a:r>
            <a:rPr lang="en-US" sz="1800" kern="1200" dirty="0" err="1"/>
            <a:t>đọc</a:t>
          </a:r>
          <a:r>
            <a:rPr lang="en-US" sz="1800" kern="1200" dirty="0"/>
            <a:t> tiếp, ta phải </a:t>
          </a:r>
          <a:r>
            <a:rPr lang="en-US" sz="1800" kern="1200" dirty="0" err="1"/>
            <a:t>đặt</a:t>
          </a:r>
          <a:r>
            <a:rPr lang="en-US" sz="1800" kern="1200" dirty="0"/>
            <a:t> bit ACKDT = 1 hoặc 0 và ACKEN phải </a:t>
          </a:r>
          <a:r>
            <a:rPr lang="en-US" sz="1800" kern="1200" dirty="0" err="1"/>
            <a:t>được</a:t>
          </a:r>
          <a:r>
            <a:rPr lang="en-US" sz="1800" kern="1200" dirty="0"/>
            <a:t> bật.</a:t>
          </a:r>
        </a:p>
      </dsp:txBody>
      <dsp:txXfrm>
        <a:off x="4138814" y="2173832"/>
        <a:ext cx="2616110" cy="15696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DF654-0A0C-4951-A531-638F89DD9E2C}" type="datetimeFigureOut">
              <a:rPr lang="en-US" smtClean="0"/>
              <a:t>5/13/2021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97F72-B0D1-45DF-9EA1-86CFFCCFE70A}" type="slidenum">
              <a:rPr lang="en-US" smtClean="0"/>
              <a:t>‹#›</a:t>
            </a:fld>
            <a:endParaRPr lang="en-US"/>
          </a:p>
        </p:txBody>
      </p:sp>
    </p:spTree>
    <p:extLst>
      <p:ext uri="{BB962C8B-B14F-4D97-AF65-F5344CB8AC3E}">
        <p14:creationId xmlns:p14="http://schemas.microsoft.com/office/powerpoint/2010/main" val="3226414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197F72-B0D1-45DF-9EA1-86CFFCCFE70A}" type="slidenum">
              <a:rPr lang="en-US" smtClean="0"/>
              <a:t>3</a:t>
            </a:fld>
            <a:endParaRPr lang="en-US"/>
          </a:p>
        </p:txBody>
      </p:sp>
    </p:spTree>
    <p:extLst>
      <p:ext uri="{BB962C8B-B14F-4D97-AF65-F5344CB8AC3E}">
        <p14:creationId xmlns:p14="http://schemas.microsoft.com/office/powerpoint/2010/main" val="3088025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Bit 7 WCOL: Là bit phát hiện xung đột ghi. Nếu bit này được đặt trong chế độ truyền chính, nó chỉ ra rằng việc ghi vào thanh ghi SSPBUF đã được cố gắng ghi khi các điều kiện I2C không hợp lệ để bắt đầu truyền. Và nếu nó được đặt trong chế độ truyền phụ, nó chỉ ra rằng thanh ghi SSPBUF được ghi khi nó đang truyền từ trước đó. Chúng ta phải xóa bit này trong phần mềm.</a:t>
            </a:r>
          </a:p>
          <a:p>
            <a:r>
              <a:rPr lang="vi-VN" sz="1200" b="0" i="0" kern="1200" dirty="0">
                <a:solidFill>
                  <a:schemeClr val="tx1"/>
                </a:solidFill>
                <a:effectLst/>
                <a:latin typeface="+mn-lt"/>
                <a:ea typeface="+mn-ea"/>
                <a:cs typeface="+mn-cs"/>
              </a:rPr>
              <a:t>Bit 6: SSPOV: Đây là bit chỉ báo nhận quá dòng. Nếu bit này được đặt trong chế độ nhận, nó chỉ ra rằng một byte được nhận trong khi SSPBUF đang giữ giá trị trước đó. Và nó không có ứng dụng trong chế độ truyền. Chúng ta phải xóa bit này trong phần mềm.</a:t>
            </a:r>
          </a:p>
          <a:p>
            <a:r>
              <a:rPr lang="vi-VN" sz="1200" b="0" i="0" kern="1200" dirty="0">
                <a:solidFill>
                  <a:schemeClr val="tx1"/>
                </a:solidFill>
                <a:effectLst/>
                <a:latin typeface="+mn-lt"/>
                <a:ea typeface="+mn-ea"/>
                <a:cs typeface="+mn-cs"/>
              </a:rPr>
              <a:t>Bit 5: SSPEN: cho phép cổng nối tiếp đồng bộ</a:t>
            </a:r>
          </a:p>
          <a:p>
            <a:r>
              <a:rPr lang="vi-VN" sz="1200" b="0" i="0" kern="1200" dirty="0">
                <a:solidFill>
                  <a:schemeClr val="tx1"/>
                </a:solidFill>
                <a:effectLst/>
                <a:latin typeface="+mn-lt"/>
                <a:ea typeface="+mn-ea"/>
                <a:cs typeface="+mn-cs"/>
              </a:rPr>
              <a:t>SSPEN = 1: cho phép cổng nối tiếp và cấu hình các chân SCK, SDO, SDI và SS </a:t>
            </a:r>
          </a:p>
          <a:p>
            <a:r>
              <a:rPr lang="vi-VN" sz="1200" b="0" i="0" kern="1200" dirty="0">
                <a:solidFill>
                  <a:schemeClr val="tx1"/>
                </a:solidFill>
                <a:effectLst/>
                <a:latin typeface="+mn-lt"/>
                <a:ea typeface="+mn-ea"/>
                <a:cs typeface="+mn-cs"/>
              </a:rPr>
              <a:t>SSPEN = 0: không cho phép cổng nối tiếp và các chân nói trên chỉ là các chân I/O </a:t>
            </a:r>
          </a:p>
          <a:p>
            <a:r>
              <a:rPr lang="vi-VN" sz="1200" b="0" i="0" kern="1200" dirty="0">
                <a:solidFill>
                  <a:schemeClr val="tx1"/>
                </a:solidFill>
                <a:effectLst/>
                <a:latin typeface="+mn-lt"/>
                <a:ea typeface="+mn-ea"/>
                <a:cs typeface="+mn-cs"/>
              </a:rPr>
              <a:t>Bit 4 : CKP</a:t>
            </a:r>
          </a:p>
          <a:p>
            <a:r>
              <a:rPr lang="vi-VN" sz="1200" b="0" i="0" kern="1200" dirty="0">
                <a:solidFill>
                  <a:schemeClr val="tx1"/>
                </a:solidFill>
                <a:effectLst/>
                <a:latin typeface="+mn-lt"/>
                <a:ea typeface="+mn-ea"/>
                <a:cs typeface="+mn-cs"/>
              </a:rPr>
              <a:t>CKP = 1: trạng thái idle của clock là mức cao</a:t>
            </a:r>
          </a:p>
          <a:p>
            <a:r>
              <a:rPr lang="vi-VN" sz="1200" b="0" i="0" kern="1200" dirty="0">
                <a:solidFill>
                  <a:schemeClr val="tx1"/>
                </a:solidFill>
                <a:effectLst/>
                <a:latin typeface="+mn-lt"/>
                <a:ea typeface="+mn-ea"/>
                <a:cs typeface="+mn-cs"/>
              </a:rPr>
              <a:t>CKP = 0: trạng thái idle của clock là mức thấp</a:t>
            </a:r>
          </a:p>
          <a:p>
            <a:r>
              <a:rPr lang="vi-VN" sz="1200" b="0" i="0" kern="1200" dirty="0">
                <a:solidFill>
                  <a:schemeClr val="tx1"/>
                </a:solidFill>
                <a:effectLst/>
                <a:latin typeface="+mn-lt"/>
                <a:ea typeface="+mn-ea"/>
                <a:cs typeface="+mn-cs"/>
              </a:rPr>
              <a:t>Bit 3-0: các bit chọn chế độ đồng bộ:</a:t>
            </a:r>
          </a:p>
          <a:p>
            <a:br>
              <a:rPr lang="vi-VN" dirty="0"/>
            </a:br>
            <a:endParaRPr lang="en-US" dirty="0"/>
          </a:p>
        </p:txBody>
      </p:sp>
      <p:sp>
        <p:nvSpPr>
          <p:cNvPr id="4" name="Slide Number Placeholder 3"/>
          <p:cNvSpPr>
            <a:spLocks noGrp="1"/>
          </p:cNvSpPr>
          <p:nvPr>
            <p:ph type="sldNum" sz="quarter" idx="5"/>
          </p:nvPr>
        </p:nvSpPr>
        <p:spPr/>
        <p:txBody>
          <a:bodyPr/>
          <a:lstStyle/>
          <a:p>
            <a:fld id="{3B197F72-B0D1-45DF-9EA1-86CFFCCFE70A}" type="slidenum">
              <a:rPr lang="en-US" smtClean="0"/>
              <a:t>15</a:t>
            </a:fld>
            <a:endParaRPr lang="en-US"/>
          </a:p>
        </p:txBody>
      </p:sp>
    </p:spTree>
    <p:extLst>
      <p:ext uri="{BB962C8B-B14F-4D97-AF65-F5344CB8AC3E}">
        <p14:creationId xmlns:p14="http://schemas.microsoft.com/office/powerpoint/2010/main" val="2785681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Bit 7 GCEN: </a:t>
            </a:r>
          </a:p>
          <a:p>
            <a:r>
              <a:rPr lang="vi-VN" sz="1200" b="0" i="0" kern="1200" dirty="0">
                <a:solidFill>
                  <a:schemeClr val="tx1"/>
                </a:solidFill>
                <a:effectLst/>
                <a:latin typeface="+mn-lt"/>
                <a:ea typeface="+mn-ea"/>
                <a:cs typeface="+mn-cs"/>
              </a:rPr>
              <a:t>GCEN = 1: cho phép ngắt khi nhận địa chỉ 0 ở thanh ghi SSPSR</a:t>
            </a:r>
          </a:p>
          <a:p>
            <a:r>
              <a:rPr lang="vi-VN" sz="1200" b="0" i="0" kern="1200" dirty="0">
                <a:solidFill>
                  <a:schemeClr val="tx1"/>
                </a:solidFill>
                <a:effectLst/>
                <a:latin typeface="+mn-lt"/>
                <a:ea typeface="+mn-ea"/>
                <a:cs typeface="+mn-cs"/>
              </a:rPr>
              <a:t>Bit 6 ACKSTAT: Bit trạng thái xác nhận Bit này chỉ có ứng dụng trong chế độ truyền của master.</a:t>
            </a:r>
          </a:p>
          <a:p>
            <a:r>
              <a:rPr lang="vi-VN" sz="1200" b="0" i="0" kern="1200" dirty="0">
                <a:solidFill>
                  <a:schemeClr val="tx1"/>
                </a:solidFill>
                <a:effectLst/>
                <a:latin typeface="+mn-lt"/>
                <a:ea typeface="+mn-ea"/>
                <a:cs typeface="+mn-cs"/>
              </a:rPr>
              <a:t>ACKSTAT = 1: bit ACK được nhận từ slave</a:t>
            </a:r>
          </a:p>
          <a:p>
            <a:r>
              <a:rPr lang="vi-VN" sz="1200" b="0" i="0" kern="1200" dirty="0">
                <a:solidFill>
                  <a:schemeClr val="tx1"/>
                </a:solidFill>
                <a:effectLst/>
                <a:latin typeface="+mn-lt"/>
                <a:ea typeface="+mn-ea"/>
                <a:cs typeface="+mn-cs"/>
              </a:rPr>
              <a:t>ACKSTAT = 0: không nhận được ACK</a:t>
            </a:r>
          </a:p>
          <a:p>
            <a:r>
              <a:rPr lang="vi-VN" sz="1200" b="0" i="0" kern="1200" dirty="0">
                <a:solidFill>
                  <a:schemeClr val="tx1"/>
                </a:solidFill>
                <a:effectLst/>
                <a:latin typeface="+mn-lt"/>
                <a:ea typeface="+mn-ea"/>
                <a:cs typeface="+mn-cs"/>
              </a:rPr>
              <a:t>Bit 5 ACKDT: Bit xác nhận dữ liệu. Bit này chỉ có ứng dụng trong chế độ nhận của master1 nghĩa là không thừa nhận và 0 nghĩa là thừa nhận. Giá trị này sẽ được truyền khi chúng ta đặt bit ACKEN (ở trên). Bit này chỉ có ứng dụng trong chế độ nhận chính.</a:t>
            </a:r>
          </a:p>
          <a:p>
            <a:r>
              <a:rPr lang="vi-VN" sz="1200" b="0" i="0" kern="1200" dirty="0">
                <a:solidFill>
                  <a:schemeClr val="tx1"/>
                </a:solidFill>
                <a:effectLst/>
                <a:latin typeface="+mn-lt"/>
                <a:ea typeface="+mn-ea"/>
                <a:cs typeface="+mn-cs"/>
              </a:rPr>
              <a:t>ACKDT = 1: không xác nhận</a:t>
            </a:r>
          </a:p>
          <a:p>
            <a:r>
              <a:rPr lang="vi-VN" sz="1200" b="0" i="0" kern="1200" dirty="0">
                <a:solidFill>
                  <a:schemeClr val="tx1"/>
                </a:solidFill>
                <a:effectLst/>
                <a:latin typeface="+mn-lt"/>
                <a:ea typeface="+mn-ea"/>
                <a:cs typeface="+mn-cs"/>
              </a:rPr>
              <a:t>ACKDT = 0: acknowledge</a:t>
            </a:r>
          </a:p>
          <a:p>
            <a:r>
              <a:rPr lang="vi-VN" sz="1200" b="0" i="0" kern="1200" dirty="0">
                <a:solidFill>
                  <a:schemeClr val="tx1"/>
                </a:solidFill>
                <a:effectLst/>
                <a:latin typeface="+mn-lt"/>
                <a:ea typeface="+mn-ea"/>
                <a:cs typeface="+mn-cs"/>
              </a:rPr>
              <a:t>Bit 4 ACKEN: Bit kích hoạt trình tự xác nhận. Nó chỉ có ứng dụng trong chế độ nhận của master.</a:t>
            </a:r>
          </a:p>
          <a:p>
            <a:r>
              <a:rPr lang="vi-VN" sz="1200" b="0" i="0" kern="1200" dirty="0">
                <a:solidFill>
                  <a:schemeClr val="tx1"/>
                </a:solidFill>
                <a:effectLst/>
                <a:latin typeface="+mn-lt"/>
                <a:ea typeface="+mn-ea"/>
                <a:cs typeface="+mn-cs"/>
              </a:rPr>
              <a:t>ACKEN = 1: khởi tạo trình tự xác nhận trên các đường SCL &amp; SDA và nó sẽ gửi bit ACKDT. Bit này sẽ tự động bị xóa trong phần cứng. </a:t>
            </a:r>
          </a:p>
          <a:p>
            <a:r>
              <a:rPr lang="vi-VN" sz="1200" b="0" i="0" kern="1200" dirty="0">
                <a:solidFill>
                  <a:schemeClr val="tx1"/>
                </a:solidFill>
                <a:effectLst/>
                <a:latin typeface="+mn-lt"/>
                <a:ea typeface="+mn-ea"/>
                <a:cs typeface="+mn-cs"/>
              </a:rPr>
              <a:t>ACKEN = 0: ngưng trình tự xác nhận</a:t>
            </a:r>
          </a:p>
          <a:p>
            <a:r>
              <a:rPr lang="vi-VN" sz="1200" b="0" i="0" kern="1200" dirty="0">
                <a:solidFill>
                  <a:schemeClr val="tx1"/>
                </a:solidFill>
                <a:effectLst/>
                <a:latin typeface="+mn-lt"/>
                <a:ea typeface="+mn-ea"/>
                <a:cs typeface="+mn-cs"/>
              </a:rPr>
              <a:t>Bit 3 RCEN: bit cho phép nhận. </a:t>
            </a:r>
          </a:p>
          <a:p>
            <a:r>
              <a:rPr lang="vi-VN" sz="1200" b="0" i="0" kern="1200" dirty="0">
                <a:solidFill>
                  <a:schemeClr val="tx1"/>
                </a:solidFill>
                <a:effectLst/>
                <a:latin typeface="+mn-lt"/>
                <a:ea typeface="+mn-ea"/>
                <a:cs typeface="+mn-cs"/>
              </a:rPr>
              <a:t>RCEN = 1: cho phép nhận I2C</a:t>
            </a:r>
          </a:p>
          <a:p>
            <a:r>
              <a:rPr lang="vi-VN" sz="1200" b="0" i="0" kern="1200" dirty="0">
                <a:solidFill>
                  <a:schemeClr val="tx1"/>
                </a:solidFill>
                <a:effectLst/>
                <a:latin typeface="+mn-lt"/>
                <a:ea typeface="+mn-ea"/>
                <a:cs typeface="+mn-cs"/>
              </a:rPr>
              <a:t>RCEN = 0: ngừng nhận</a:t>
            </a:r>
          </a:p>
          <a:p>
            <a:r>
              <a:rPr lang="vi-VN" sz="1200" b="0" i="0" kern="1200" dirty="0">
                <a:solidFill>
                  <a:schemeClr val="tx1"/>
                </a:solidFill>
                <a:effectLst/>
                <a:latin typeface="+mn-lt"/>
                <a:ea typeface="+mn-ea"/>
                <a:cs typeface="+mn-cs"/>
              </a:rPr>
              <a:t>Bit 2 PEN: Bit kích hoạt điều kiện dừng. Bit này chỉ có ứng dụng ở chế độ master. </a:t>
            </a:r>
          </a:p>
          <a:p>
            <a:r>
              <a:rPr lang="vi-VN" sz="1200" b="0" i="0" kern="1200" dirty="0">
                <a:solidFill>
                  <a:schemeClr val="tx1"/>
                </a:solidFill>
                <a:effectLst/>
                <a:latin typeface="+mn-lt"/>
                <a:ea typeface="+mn-ea"/>
                <a:cs typeface="+mn-cs"/>
              </a:rPr>
              <a:t>PEN =1: khởi tạo điều kiện dừng trên cả hai chân SCL &amp; SDA và nó sẽ tự động bị xóa trong phần cứng.</a:t>
            </a:r>
          </a:p>
          <a:p>
            <a:r>
              <a:rPr lang="vi-VN" sz="1200" b="0" i="0" kern="1200" dirty="0">
                <a:solidFill>
                  <a:schemeClr val="tx1"/>
                </a:solidFill>
                <a:effectLst/>
                <a:latin typeface="+mn-lt"/>
                <a:ea typeface="+mn-ea"/>
                <a:cs typeface="+mn-cs"/>
              </a:rPr>
              <a:t>PEN = 0: ngưng điều kiện dừng</a:t>
            </a:r>
          </a:p>
          <a:p>
            <a:r>
              <a:rPr lang="vi-VN" sz="1200" b="0" i="0" kern="1200" dirty="0">
                <a:solidFill>
                  <a:schemeClr val="tx1"/>
                </a:solidFill>
                <a:effectLst/>
                <a:latin typeface="+mn-lt"/>
                <a:ea typeface="+mn-ea"/>
                <a:cs typeface="+mn-cs"/>
              </a:rPr>
              <a:t>Bit 1 RSEN: Bit kích hoạt điều kiện bắt đầu lại. Bit này chỉ có ứng dụng ở chế độ master. </a:t>
            </a:r>
          </a:p>
          <a:p>
            <a:r>
              <a:rPr lang="vi-VN" sz="1200" b="0" i="0" kern="1200" dirty="0">
                <a:solidFill>
                  <a:schemeClr val="tx1"/>
                </a:solidFill>
                <a:effectLst/>
                <a:latin typeface="+mn-lt"/>
                <a:ea typeface="+mn-ea"/>
                <a:cs typeface="+mn-cs"/>
              </a:rPr>
              <a:t>RSEN =1: khởi tạo điều kiện bắt đầu lặp lại trên cả hai chân SCL &amp; SDA và nó sẽ tự động bị xóa trong phần cứng.</a:t>
            </a:r>
          </a:p>
          <a:p>
            <a:r>
              <a:rPr lang="vi-VN" sz="1200" b="0" i="0" kern="1200" dirty="0">
                <a:solidFill>
                  <a:schemeClr val="tx1"/>
                </a:solidFill>
                <a:effectLst/>
                <a:latin typeface="+mn-lt"/>
                <a:ea typeface="+mn-ea"/>
                <a:cs typeface="+mn-cs"/>
              </a:rPr>
              <a:t>RSEN = 0: ngưng điều kiện bắt đầu lặp lại</a:t>
            </a:r>
          </a:p>
          <a:p>
            <a:r>
              <a:rPr lang="vi-VN" sz="1200" b="0" i="0" kern="1200" dirty="0">
                <a:solidFill>
                  <a:schemeClr val="tx1"/>
                </a:solidFill>
                <a:effectLst/>
                <a:latin typeface="+mn-lt"/>
                <a:ea typeface="+mn-ea"/>
                <a:cs typeface="+mn-cs"/>
              </a:rPr>
              <a:t>Bit 0 SEN: Điều kiện bắt đầu hoặc bit Kích hoạt kéo dài. </a:t>
            </a:r>
          </a:p>
          <a:p>
            <a:r>
              <a:rPr lang="vi-VN" sz="1200" b="0" i="0" kern="1200" dirty="0">
                <a:solidFill>
                  <a:schemeClr val="tx1"/>
                </a:solidFill>
                <a:effectLst/>
                <a:latin typeface="+mn-lt"/>
                <a:ea typeface="+mn-ea"/>
                <a:cs typeface="+mn-cs"/>
              </a:rPr>
              <a:t>Ở chế độ master</a:t>
            </a:r>
          </a:p>
          <a:p>
            <a:r>
              <a:rPr lang="vi-VN" sz="1200" b="0" i="0" kern="1200" dirty="0">
                <a:solidFill>
                  <a:schemeClr val="tx1"/>
                </a:solidFill>
                <a:effectLst/>
                <a:latin typeface="+mn-lt"/>
                <a:ea typeface="+mn-ea"/>
                <a:cs typeface="+mn-cs"/>
              </a:rPr>
              <a:t>SEN = 1: thiết lập điều kiện bắt đầu trên các chân SCL &amp; SDA và sẽ bị phần cứng tự động xóa.</a:t>
            </a:r>
          </a:p>
          <a:p>
            <a:r>
              <a:rPr lang="vi-VN" sz="1200" b="0" i="0" kern="1200" dirty="0">
                <a:solidFill>
                  <a:schemeClr val="tx1"/>
                </a:solidFill>
                <a:effectLst/>
                <a:latin typeface="+mn-lt"/>
                <a:ea typeface="+mn-ea"/>
                <a:cs typeface="+mn-cs"/>
              </a:rPr>
              <a:t>SEN = 0</a:t>
            </a:r>
          </a:p>
          <a:p>
            <a:r>
              <a:rPr lang="vi-VN" sz="1200" b="0" i="0" kern="1200" dirty="0">
                <a:solidFill>
                  <a:schemeClr val="tx1"/>
                </a:solidFill>
                <a:effectLst/>
                <a:latin typeface="+mn-lt"/>
                <a:ea typeface="+mn-ea"/>
                <a:cs typeface="+mn-cs"/>
              </a:rPr>
              <a:t>Ở chế độ slave: </a:t>
            </a:r>
          </a:p>
          <a:p>
            <a:r>
              <a:rPr lang="vi-VN" sz="1200" b="0" i="0" kern="1200" dirty="0">
                <a:solidFill>
                  <a:schemeClr val="tx1"/>
                </a:solidFill>
                <a:effectLst/>
                <a:latin typeface="+mn-lt"/>
                <a:ea typeface="+mn-ea"/>
                <a:cs typeface="+mn-cs"/>
              </a:rPr>
              <a:t>SEN =1: bit này cho phép kéo dài xung nhịp cho cả quá trình truyền và nhận. </a:t>
            </a:r>
          </a:p>
          <a:p>
            <a:r>
              <a:rPr lang="vi-VN" sz="1200" b="0" i="0" kern="1200" dirty="0">
                <a:solidFill>
                  <a:schemeClr val="tx1"/>
                </a:solidFill>
                <a:effectLst/>
                <a:latin typeface="+mn-lt"/>
                <a:ea typeface="+mn-ea"/>
                <a:cs typeface="+mn-cs"/>
              </a:rPr>
              <a:t>SEN =0: không cho phép kéo dài xung nhịp. </a:t>
            </a:r>
          </a:p>
          <a:p>
            <a:endParaRPr lang="en-US" dirty="0"/>
          </a:p>
        </p:txBody>
      </p:sp>
      <p:sp>
        <p:nvSpPr>
          <p:cNvPr id="4" name="Slide Number Placeholder 3"/>
          <p:cNvSpPr>
            <a:spLocks noGrp="1"/>
          </p:cNvSpPr>
          <p:nvPr>
            <p:ph type="sldNum" sz="quarter" idx="5"/>
          </p:nvPr>
        </p:nvSpPr>
        <p:spPr/>
        <p:txBody>
          <a:bodyPr/>
          <a:lstStyle/>
          <a:p>
            <a:fld id="{3B197F72-B0D1-45DF-9EA1-86CFFCCFE70A}" type="slidenum">
              <a:rPr lang="en-US" smtClean="0"/>
              <a:t>16</a:t>
            </a:fld>
            <a:endParaRPr lang="en-US"/>
          </a:p>
        </p:txBody>
      </p:sp>
    </p:spTree>
    <p:extLst>
      <p:ext uri="{BB962C8B-B14F-4D97-AF65-F5344CB8AC3E}">
        <p14:creationId xmlns:p14="http://schemas.microsoft.com/office/powerpoint/2010/main" val="67942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Bit 0 BF: Đây là bit trạng thái đầy bộ đệm. Trong chế độ truyền, bit này sẽ được thiết lập khi chúng ta ghi dữ liệu vào thanh ghi SSPBUF và nó bị xóa khi dữ liệu được chuyển ra ngoài. Trong chế độ nhận, bit này sẽ được đặt khi dữ liệu hoặc địa chỉ được nhận trong thanh ghi SSPBUF và nó bị xóa khi chúng ta đọc thanh ghi SSPBUF.</a:t>
            </a:r>
          </a:p>
          <a:p>
            <a:r>
              <a:rPr lang="vi-VN" sz="1200" kern="1200" dirty="0">
                <a:solidFill>
                  <a:schemeClr val="tx1"/>
                </a:solidFill>
                <a:effectLst/>
                <a:latin typeface="+mn-lt"/>
                <a:ea typeface="+mn-ea"/>
                <a:cs typeface="+mn-cs"/>
              </a:rPr>
              <a:t>Bit 1 UA: Đây là bit Địa chỉ Cập nhật và chỉ được sử dụng trong chế độ địa chỉ 10 bit. Nó chỉ ra rằng người dùng cần cập nhật địa chỉ trong thanh ghi SSPADD.</a:t>
            </a:r>
          </a:p>
          <a:p>
            <a:r>
              <a:rPr lang="vi-VN" sz="1200" kern="1200" dirty="0">
                <a:solidFill>
                  <a:schemeClr val="tx1"/>
                </a:solidFill>
                <a:effectLst/>
                <a:latin typeface="+mn-lt"/>
                <a:ea typeface="+mn-ea"/>
                <a:cs typeface="+mn-cs"/>
              </a:rPr>
              <a:t>Bit 2 R / W:</a:t>
            </a:r>
          </a:p>
          <a:p>
            <a:r>
              <a:rPr lang="vi-VN" dirty="0">
                <a:effectLst/>
              </a:rPr>
              <a:t>Trong chế độ slave, </a:t>
            </a:r>
          </a:p>
          <a:p>
            <a:r>
              <a:rPr lang="vi-VN" dirty="0">
                <a:effectLst/>
              </a:rPr>
              <a:t>R/W = 1: đọc</a:t>
            </a:r>
          </a:p>
          <a:p>
            <a:r>
              <a:rPr lang="vi-VN" dirty="0">
                <a:effectLst/>
              </a:rPr>
              <a:t>R/W = 0: ghi</a:t>
            </a:r>
          </a:p>
          <a:p>
            <a:r>
              <a:rPr lang="vi-VN" dirty="0">
                <a:effectLst/>
              </a:rPr>
              <a:t>Ở chế độ master:</a:t>
            </a:r>
          </a:p>
          <a:p>
            <a:r>
              <a:rPr lang="vi-VN" dirty="0">
                <a:effectLst/>
              </a:rPr>
              <a:t>R/W = 1: quá trình truyền đang diễn ra</a:t>
            </a:r>
          </a:p>
          <a:p>
            <a:r>
              <a:rPr lang="vi-VN" dirty="0">
                <a:effectLst/>
              </a:rPr>
              <a:t>R/W = 0: quá trình truyền không diễn ra</a:t>
            </a:r>
          </a:p>
          <a:p>
            <a:r>
              <a:rPr lang="vi-VN" sz="1200" kern="1200" dirty="0">
                <a:solidFill>
                  <a:schemeClr val="tx1"/>
                </a:solidFill>
                <a:effectLst/>
                <a:latin typeface="+mn-lt"/>
                <a:ea typeface="+mn-ea"/>
                <a:cs typeface="+mn-cs"/>
              </a:rPr>
              <a:t>Bit 3 S: </a:t>
            </a:r>
          </a:p>
          <a:p>
            <a:r>
              <a:rPr lang="vi-VN" dirty="0">
                <a:effectLst/>
              </a:rPr>
              <a:t>S = 1 chỉ ra rằng một bit Start được phát hiện cuối và nó sẽ tự động xóa trong khi Reset.</a:t>
            </a:r>
          </a:p>
          <a:p>
            <a:r>
              <a:rPr lang="vi-VN" dirty="0">
                <a:effectLst/>
              </a:rPr>
              <a:t>S = 0: </a:t>
            </a:r>
          </a:p>
          <a:p>
            <a:r>
              <a:rPr lang="vi-VN" sz="1200" kern="1200" dirty="0">
                <a:solidFill>
                  <a:schemeClr val="tx1"/>
                </a:solidFill>
                <a:effectLst/>
                <a:latin typeface="+mn-lt"/>
                <a:ea typeface="+mn-ea"/>
                <a:cs typeface="+mn-cs"/>
              </a:rPr>
              <a:t>Bit 4 P: Như bit trên, bit này chỉ ra rằng một bit Dừng được phát hiện lần cuối và nó sẽ tự động xóa trong khi Đặt lại.</a:t>
            </a:r>
          </a:p>
          <a:p>
            <a:r>
              <a:rPr lang="vi-VN" sz="1200" kern="1200" dirty="0">
                <a:solidFill>
                  <a:schemeClr val="tx1"/>
                </a:solidFill>
                <a:effectLst/>
                <a:latin typeface="+mn-lt"/>
                <a:ea typeface="+mn-ea"/>
                <a:cs typeface="+mn-cs"/>
              </a:rPr>
              <a:t>Bit 5 D / A: chỉ được sử dụng trong chế độ I2C slave. </a:t>
            </a:r>
          </a:p>
          <a:p>
            <a:r>
              <a:rPr lang="vi-VN" dirty="0">
                <a:effectLst/>
              </a:rPr>
              <a:t>D/A = 1: byte cuối nhận/ truyền đi là dữ liệu</a:t>
            </a:r>
          </a:p>
          <a:p>
            <a:r>
              <a:rPr lang="vi-VN" dirty="0">
                <a:effectLst/>
              </a:rPr>
              <a:t>D/A = 0: byte cuối nhận/ truyền đi là địa chỉ</a:t>
            </a:r>
          </a:p>
          <a:p>
            <a:r>
              <a:rPr lang="vi-VN" sz="1200" kern="1200" dirty="0">
                <a:solidFill>
                  <a:schemeClr val="tx1"/>
                </a:solidFill>
                <a:effectLst/>
                <a:latin typeface="+mn-lt"/>
                <a:ea typeface="+mn-ea"/>
                <a:cs typeface="+mn-cs"/>
              </a:rPr>
              <a:t>Bit 6: CKE dùng để chọn cạnh sườn của xung clock để truyền dữ liệu</a:t>
            </a:r>
          </a:p>
          <a:p>
            <a:r>
              <a:rPr lang="vi-VN" dirty="0">
                <a:effectLst/>
              </a:rPr>
              <a:t>CKP = 0: </a:t>
            </a:r>
          </a:p>
          <a:p>
            <a:r>
              <a:rPr lang="vi-VN" dirty="0">
                <a:effectLst/>
              </a:rPr>
              <a:t>CKE = 1: truyền dữ liệu ở sườn lên của xung SCK</a:t>
            </a:r>
          </a:p>
          <a:p>
            <a:r>
              <a:rPr lang="vi-VN" dirty="0">
                <a:effectLst/>
              </a:rPr>
              <a:t>CKE = 0: truyền dữ liệu ở sườn xuống của xung SCK</a:t>
            </a:r>
          </a:p>
          <a:p>
            <a:r>
              <a:rPr lang="vi-VN" dirty="0">
                <a:effectLst/>
              </a:rPr>
              <a:t>CKP = 1: </a:t>
            </a:r>
          </a:p>
          <a:p>
            <a:r>
              <a:rPr lang="vi-VN" dirty="0">
                <a:effectLst/>
              </a:rPr>
              <a:t>CKE = 1: truyền dữ liệu ở xuống lên của xung SCK</a:t>
            </a:r>
          </a:p>
          <a:p>
            <a:r>
              <a:rPr lang="vi-VN" dirty="0">
                <a:effectLst/>
              </a:rPr>
              <a:t>CKE = 0: truyền dữ liệu ở sườn lên của xung SCK</a:t>
            </a:r>
            <a:br>
              <a:rPr lang="vi-VN" dirty="0"/>
            </a:br>
            <a:r>
              <a:rPr lang="vi-VN" sz="1200" b="0" i="0" kern="1200" dirty="0">
                <a:solidFill>
                  <a:schemeClr val="tx1"/>
                </a:solidFill>
                <a:effectLst/>
                <a:latin typeface="+mn-lt"/>
                <a:ea typeface="+mn-ea"/>
                <a:cs typeface="+mn-cs"/>
              </a:rPr>
              <a:t>Bit 7 SMP: Đặt bit này sẽ vô hiệu hóa điều khiển tốc độ quay và ngược lại.</a:t>
            </a:r>
            <a:endParaRPr lang="en-US" dirty="0"/>
          </a:p>
        </p:txBody>
      </p:sp>
      <p:sp>
        <p:nvSpPr>
          <p:cNvPr id="4" name="Slide Number Placeholder 3"/>
          <p:cNvSpPr>
            <a:spLocks noGrp="1"/>
          </p:cNvSpPr>
          <p:nvPr>
            <p:ph type="sldNum" sz="quarter" idx="5"/>
          </p:nvPr>
        </p:nvSpPr>
        <p:spPr/>
        <p:txBody>
          <a:bodyPr/>
          <a:lstStyle/>
          <a:p>
            <a:fld id="{3B197F72-B0D1-45DF-9EA1-86CFFCCFE70A}" type="slidenum">
              <a:rPr lang="en-US" smtClean="0"/>
              <a:t>17</a:t>
            </a:fld>
            <a:endParaRPr lang="en-US"/>
          </a:p>
        </p:txBody>
      </p:sp>
    </p:spTree>
    <p:extLst>
      <p:ext uri="{BB962C8B-B14F-4D97-AF65-F5344CB8AC3E}">
        <p14:creationId xmlns:p14="http://schemas.microsoft.com/office/powerpoint/2010/main" val="323410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SSPSR ko thể </a:t>
            </a:r>
            <a:r>
              <a:rPr lang="en-US" dirty="0" err="1"/>
              <a:t>truy</a:t>
            </a:r>
            <a:r>
              <a:rPr lang="en-US" dirty="0"/>
              <a:t> </a:t>
            </a:r>
            <a:r>
              <a:rPr lang="en-US" dirty="0" err="1"/>
              <a:t>cập</a:t>
            </a:r>
            <a:r>
              <a:rPr lang="en-US" dirty="0"/>
              <a:t> </a:t>
            </a:r>
            <a:r>
              <a:rPr lang="en-US" dirty="0" err="1"/>
              <a:t>trực</a:t>
            </a:r>
            <a:r>
              <a:rPr lang="en-US" dirty="0"/>
              <a:t> tiếp</a:t>
            </a:r>
          </a:p>
        </p:txBody>
      </p:sp>
      <p:sp>
        <p:nvSpPr>
          <p:cNvPr id="4" name="Slide Number Placeholder 3"/>
          <p:cNvSpPr>
            <a:spLocks noGrp="1"/>
          </p:cNvSpPr>
          <p:nvPr>
            <p:ph type="sldNum" sz="quarter" idx="5"/>
          </p:nvPr>
        </p:nvSpPr>
        <p:spPr/>
        <p:txBody>
          <a:bodyPr/>
          <a:lstStyle/>
          <a:p>
            <a:fld id="{3B197F72-B0D1-45DF-9EA1-86CFFCCFE70A}" type="slidenum">
              <a:rPr lang="en-US" smtClean="0"/>
              <a:t>18</a:t>
            </a:fld>
            <a:endParaRPr lang="en-US"/>
          </a:p>
        </p:txBody>
      </p:sp>
    </p:spTree>
    <p:extLst>
      <p:ext uri="{BB962C8B-B14F-4D97-AF65-F5344CB8AC3E}">
        <p14:creationId xmlns:p14="http://schemas.microsoft.com/office/powerpoint/2010/main" val="2555637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Bo mạch mô-đun này là bo mạch đột phá cho chip I2C IO Expander PCF8574 được thiết kế cho giao tiếp LCD thông qua đầu cắm 16 chân. Có một nút để bật hoặc tắt đèn nền LCD. Cũng như một chiết áp để điều chỉnh độ tương phản màn hình LCD.</a:t>
            </a:r>
          </a:p>
          <a:p>
            <a:endParaRPr lang="vi-VN" dirty="0"/>
          </a:p>
          <a:p>
            <a:r>
              <a:rPr lang="vi-VN" dirty="0"/>
              <a:t>Với miếng hàn, A0 A1 A2 nếu để nguyên sẽ là 1 1 1 (kéo lên). Bạn có thể hàn bất kỳ bit nào trong số chúng để biến nó thành 0 nếu cần để giải quyết nhiều hơn bo mạch mở rộng LCD I2C. Bo mạch có đèn báo nguồn cũng như bộ điều chỉnh điện áp và quan trọng nhất là đầu cắm để kết nối I2C 2-dây (SCL, SDA) của bạn.</a:t>
            </a:r>
          </a:p>
          <a:p>
            <a:endParaRPr lang="vi-VN" dirty="0"/>
          </a:p>
          <a:p>
            <a:r>
              <a:rPr lang="vi-VN" dirty="0"/>
              <a:t>Dưới đây là bản đồ pin và kết nối cho bảng đột phá này.</a:t>
            </a:r>
            <a:endParaRPr lang="en-US" dirty="0"/>
          </a:p>
        </p:txBody>
      </p:sp>
      <p:sp>
        <p:nvSpPr>
          <p:cNvPr id="4" name="Slide Number Placeholder 3"/>
          <p:cNvSpPr>
            <a:spLocks noGrp="1"/>
          </p:cNvSpPr>
          <p:nvPr>
            <p:ph type="sldNum" sz="quarter" idx="5"/>
          </p:nvPr>
        </p:nvSpPr>
        <p:spPr/>
        <p:txBody>
          <a:bodyPr/>
          <a:lstStyle/>
          <a:p>
            <a:fld id="{3B197F72-B0D1-45DF-9EA1-86CFFCCFE70A}" type="slidenum">
              <a:rPr lang="en-US" smtClean="0"/>
              <a:t>23</a:t>
            </a:fld>
            <a:endParaRPr lang="en-US"/>
          </a:p>
        </p:txBody>
      </p:sp>
    </p:spTree>
    <p:extLst>
      <p:ext uri="{BB962C8B-B14F-4D97-AF65-F5344CB8AC3E}">
        <p14:creationId xmlns:p14="http://schemas.microsoft.com/office/powerpoint/2010/main" val="2173594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Ghi vào cổng (Chế độ đầu ra)</a:t>
            </a:r>
          </a:p>
          <a:p>
            <a:endParaRPr lang="vi-VN" dirty="0"/>
          </a:p>
          <a:p>
            <a:r>
              <a:rPr lang="vi-VN" dirty="0"/>
              <a:t>Bộ điều khiển (vi điều khiển) gửi điều kiện START và địa chỉ phụ thiết lập bit cuối cùng của byte địa chỉ về mức logic 0 cho chế độ ghi. PCF8574 / 74A xác nhận và sau đó cái chủ sẽ gửi byte dữ liệu cho P7 đến P0 tới thanh ghi cổng. Khi dòng xung nhịp tăng cao, dữ liệu 8 bit được hiển thị trên các dòng cổng sau khi nó đã được PCF8574 / 74A thừa nhận. Nếu ghi LOW, thanh kéo mạnh sẽ bật và vẫn bật. Nếu mức CAO được viết, dòng kéo mạnh bật lên trong 0,5 chu kỳ đồng hồ, thì dòng được giữ ở mức CAO bởi nguồn dòng yếu. Sau đó, master có thể gửi điều kiện STOP hoặc ReSTART hoặc tiếp tục gửi dữ liệu. Số lượng byte dữ liệu có thể được gửi liên tiếp không bị giới hạn và dữ liệu trước đó được ghi đè mỗi khi một byte dữ liệu được gửi và nhận.</a:t>
            </a:r>
            <a:endParaRPr lang="en-US" dirty="0"/>
          </a:p>
        </p:txBody>
      </p:sp>
      <p:sp>
        <p:nvSpPr>
          <p:cNvPr id="4" name="Slide Number Placeholder 3"/>
          <p:cNvSpPr>
            <a:spLocks noGrp="1"/>
          </p:cNvSpPr>
          <p:nvPr>
            <p:ph type="sldNum" sz="quarter" idx="5"/>
          </p:nvPr>
        </p:nvSpPr>
        <p:spPr/>
        <p:txBody>
          <a:bodyPr/>
          <a:lstStyle/>
          <a:p>
            <a:fld id="{3B197F72-B0D1-45DF-9EA1-86CFFCCFE70A}" type="slidenum">
              <a:rPr lang="en-US" smtClean="0"/>
              <a:t>25</a:t>
            </a:fld>
            <a:endParaRPr lang="en-US"/>
          </a:p>
        </p:txBody>
      </p:sp>
    </p:spTree>
    <p:extLst>
      <p:ext uri="{BB962C8B-B14F-4D97-AF65-F5344CB8AC3E}">
        <p14:creationId xmlns:p14="http://schemas.microsoft.com/office/powerpoint/2010/main" val="1745557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Đọc từ một cổng (Chế độ đầu vào)</a:t>
            </a:r>
          </a:p>
          <a:p>
            <a:endParaRPr lang="vi-VN" dirty="0"/>
          </a:p>
          <a:p>
            <a:r>
              <a:rPr lang="vi-VN" dirty="0"/>
              <a:t>Trước đó cổng phải được ghi vào mức logic 1, đây là điều kiện sau khi thiết lập lại khi bật nguồn. Để vào chế độ Đọc, chủ (vi điều khiển) đánh địa chỉ thiết bị phụ và đặt bit cuối cùng của byte địa chỉ thành logic 1 (đọc byte địa chỉ).</a:t>
            </a:r>
          </a:p>
          <a:p>
            <a:endParaRPr lang="vi-VN" dirty="0"/>
          </a:p>
          <a:p>
            <a:r>
              <a:rPr lang="vi-VN" dirty="0"/>
              <a:t>Nô lệ sẽ xác nhận và sau đó gửi byte dữ liệu đến chủ. Master sẽ NACK và sau đó gửi điều kiện STOP hoặc ACK và đọc lại thanh ghi đầu vào. Việc đọc bất kỳ chân nào đang được sử dụng làm đầu ra sẽ cho biết CAO hoặc THẤP tùy thuộc vào trạng thái thực tế của chân đó.</a:t>
            </a:r>
          </a:p>
          <a:p>
            <a:endParaRPr lang="vi-VN" dirty="0"/>
          </a:p>
          <a:p>
            <a:r>
              <a:rPr lang="vi-VN" dirty="0"/>
              <a:t>Nếu dữ liệu trên cổng đầu vào thay đổi nhanh hơn tốc độ mà bản gốc có thể đọc, dữ liệu này có thể bị mất. Đối với sơ đồ ví dụ sau, DATA2 và DATA3 bị mất vì những dữ liệu này không đáp ứng thời gian thiết lập và thời gian lưu giữ.</a:t>
            </a:r>
            <a:endParaRPr lang="en-US" dirty="0"/>
          </a:p>
        </p:txBody>
      </p:sp>
      <p:sp>
        <p:nvSpPr>
          <p:cNvPr id="4" name="Slide Number Placeholder 3"/>
          <p:cNvSpPr>
            <a:spLocks noGrp="1"/>
          </p:cNvSpPr>
          <p:nvPr>
            <p:ph type="sldNum" sz="quarter" idx="5"/>
          </p:nvPr>
        </p:nvSpPr>
        <p:spPr/>
        <p:txBody>
          <a:bodyPr/>
          <a:lstStyle/>
          <a:p>
            <a:fld id="{3B197F72-B0D1-45DF-9EA1-86CFFCCFE70A}" type="slidenum">
              <a:rPr lang="en-US" smtClean="0"/>
              <a:t>26</a:t>
            </a:fld>
            <a:endParaRPr lang="en-US"/>
          </a:p>
        </p:txBody>
      </p:sp>
    </p:spTree>
    <p:extLst>
      <p:ext uri="{BB962C8B-B14F-4D97-AF65-F5344CB8AC3E}">
        <p14:creationId xmlns:p14="http://schemas.microsoft.com/office/powerpoint/2010/main" val="1256902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197F72-B0D1-45DF-9EA1-86CFFCCFE70A}" type="slidenum">
              <a:rPr lang="en-US" smtClean="0"/>
              <a:t>27</a:t>
            </a:fld>
            <a:endParaRPr lang="en-US"/>
          </a:p>
        </p:txBody>
      </p:sp>
    </p:spTree>
    <p:extLst>
      <p:ext uri="{BB962C8B-B14F-4D97-AF65-F5344CB8AC3E}">
        <p14:creationId xmlns:p14="http://schemas.microsoft.com/office/powerpoint/2010/main" val="1482294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0B1B-0BBB-4BF3-9B9B-AEBD2B86C6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63913A-8150-4436-89F2-13ADA9F72C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761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96E8-4AD6-4DEA-978D-20CDAD14DB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159E0D-294C-45DC-8ACF-0E8BCA808C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228E5A-448C-425F-A4CF-BA041953B918}"/>
              </a:ext>
            </a:extLst>
          </p:cNvPr>
          <p:cNvSpPr>
            <a:spLocks noGrp="1"/>
          </p:cNvSpPr>
          <p:nvPr>
            <p:ph type="dt" sz="half" idx="10"/>
          </p:nvPr>
        </p:nvSpPr>
        <p:spPr/>
        <p:txBody>
          <a:bodyPr/>
          <a:lstStyle/>
          <a:p>
            <a:fld id="{E8E06F8D-7DFA-4E0A-A416-246347DD9FA2}" type="datetimeFigureOut">
              <a:rPr lang="en-US" smtClean="0"/>
              <a:t>5/13/2021</a:t>
            </a:fld>
            <a:endParaRPr lang="en-US"/>
          </a:p>
        </p:txBody>
      </p:sp>
      <p:sp>
        <p:nvSpPr>
          <p:cNvPr id="5" name="Footer Placeholder 4">
            <a:extLst>
              <a:ext uri="{FF2B5EF4-FFF2-40B4-BE49-F238E27FC236}">
                <a16:creationId xmlns:a16="http://schemas.microsoft.com/office/drawing/2014/main" id="{6F827EB6-8DE8-490D-9F7B-6B624E3C7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FA8CC-E0A8-470B-8B80-FBA61A167BC3}"/>
              </a:ext>
            </a:extLst>
          </p:cNvPr>
          <p:cNvSpPr>
            <a:spLocks noGrp="1"/>
          </p:cNvSpPr>
          <p:nvPr>
            <p:ph type="sldNum" sz="quarter" idx="12"/>
          </p:nvPr>
        </p:nvSpPr>
        <p:spPr/>
        <p:txBody>
          <a:bodyPr/>
          <a:lstStyle/>
          <a:p>
            <a:fld id="{3E39B1EA-2697-43EA-9639-E83C2AA44BFD}" type="slidenum">
              <a:rPr lang="en-US" smtClean="0"/>
              <a:t>‹#›</a:t>
            </a:fld>
            <a:endParaRPr lang="en-US"/>
          </a:p>
        </p:txBody>
      </p:sp>
    </p:spTree>
    <p:extLst>
      <p:ext uri="{BB962C8B-B14F-4D97-AF65-F5344CB8AC3E}">
        <p14:creationId xmlns:p14="http://schemas.microsoft.com/office/powerpoint/2010/main" val="65080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342307-3826-458A-BA3B-015707C5AC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9F0C81-B212-4068-AD96-9E29084D0F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CD999-2BAF-4474-8955-9ABA8A58F648}"/>
              </a:ext>
            </a:extLst>
          </p:cNvPr>
          <p:cNvSpPr>
            <a:spLocks noGrp="1"/>
          </p:cNvSpPr>
          <p:nvPr>
            <p:ph type="dt" sz="half" idx="10"/>
          </p:nvPr>
        </p:nvSpPr>
        <p:spPr/>
        <p:txBody>
          <a:bodyPr/>
          <a:lstStyle/>
          <a:p>
            <a:fld id="{E8E06F8D-7DFA-4E0A-A416-246347DD9FA2}" type="datetimeFigureOut">
              <a:rPr lang="en-US" smtClean="0"/>
              <a:t>5/13/2021</a:t>
            </a:fld>
            <a:endParaRPr lang="en-US"/>
          </a:p>
        </p:txBody>
      </p:sp>
      <p:sp>
        <p:nvSpPr>
          <p:cNvPr id="5" name="Footer Placeholder 4">
            <a:extLst>
              <a:ext uri="{FF2B5EF4-FFF2-40B4-BE49-F238E27FC236}">
                <a16:creationId xmlns:a16="http://schemas.microsoft.com/office/drawing/2014/main" id="{D7B74618-8BA6-49D4-935A-275A28A7B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6092D-D1DC-46EF-9156-522997CB3DF5}"/>
              </a:ext>
            </a:extLst>
          </p:cNvPr>
          <p:cNvSpPr>
            <a:spLocks noGrp="1"/>
          </p:cNvSpPr>
          <p:nvPr>
            <p:ph type="sldNum" sz="quarter" idx="12"/>
          </p:nvPr>
        </p:nvSpPr>
        <p:spPr/>
        <p:txBody>
          <a:bodyPr/>
          <a:lstStyle/>
          <a:p>
            <a:fld id="{3E39B1EA-2697-43EA-9639-E83C2AA44BFD}" type="slidenum">
              <a:rPr lang="en-US" smtClean="0"/>
              <a:t>‹#›</a:t>
            </a:fld>
            <a:endParaRPr lang="en-US"/>
          </a:p>
        </p:txBody>
      </p:sp>
    </p:spTree>
    <p:extLst>
      <p:ext uri="{BB962C8B-B14F-4D97-AF65-F5344CB8AC3E}">
        <p14:creationId xmlns:p14="http://schemas.microsoft.com/office/powerpoint/2010/main" val="291220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78F5-6923-465C-AEF7-8D5D55C6D4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2FE23D-998D-4C25-843A-0E203145C6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24C66E-14CB-4FB2-B808-FC7797B125AC}"/>
              </a:ext>
            </a:extLst>
          </p:cNvPr>
          <p:cNvSpPr>
            <a:spLocks noGrp="1"/>
          </p:cNvSpPr>
          <p:nvPr>
            <p:ph type="dt" sz="half" idx="10"/>
          </p:nvPr>
        </p:nvSpPr>
        <p:spPr/>
        <p:txBody>
          <a:bodyPr/>
          <a:lstStyle/>
          <a:p>
            <a:fld id="{E8E06F8D-7DFA-4E0A-A416-246347DD9FA2}" type="datetimeFigureOut">
              <a:rPr lang="en-US" smtClean="0"/>
              <a:t>5/13/2021</a:t>
            </a:fld>
            <a:endParaRPr lang="en-US"/>
          </a:p>
        </p:txBody>
      </p:sp>
      <p:sp>
        <p:nvSpPr>
          <p:cNvPr id="5" name="Footer Placeholder 4">
            <a:extLst>
              <a:ext uri="{FF2B5EF4-FFF2-40B4-BE49-F238E27FC236}">
                <a16:creationId xmlns:a16="http://schemas.microsoft.com/office/drawing/2014/main" id="{793D91E7-A747-46E7-9288-0D47E4277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A598F-E57D-40C6-AD22-0EC283A7C957}"/>
              </a:ext>
            </a:extLst>
          </p:cNvPr>
          <p:cNvSpPr>
            <a:spLocks noGrp="1"/>
          </p:cNvSpPr>
          <p:nvPr>
            <p:ph type="sldNum" sz="quarter" idx="12"/>
          </p:nvPr>
        </p:nvSpPr>
        <p:spPr/>
        <p:txBody>
          <a:bodyPr/>
          <a:lstStyle/>
          <a:p>
            <a:fld id="{3E39B1EA-2697-43EA-9639-E83C2AA44BFD}" type="slidenum">
              <a:rPr lang="en-US" smtClean="0"/>
              <a:t>‹#›</a:t>
            </a:fld>
            <a:endParaRPr lang="en-US"/>
          </a:p>
        </p:txBody>
      </p:sp>
    </p:spTree>
    <p:extLst>
      <p:ext uri="{BB962C8B-B14F-4D97-AF65-F5344CB8AC3E}">
        <p14:creationId xmlns:p14="http://schemas.microsoft.com/office/powerpoint/2010/main" val="4176589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AE0AF-EA90-4718-BA32-6A4F60B471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152146-8469-419C-AA5B-BA9EEEC124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E8B0C8-23D5-4727-AE3A-C6801FAFD448}"/>
              </a:ext>
            </a:extLst>
          </p:cNvPr>
          <p:cNvSpPr>
            <a:spLocks noGrp="1"/>
          </p:cNvSpPr>
          <p:nvPr>
            <p:ph type="dt" sz="half" idx="10"/>
          </p:nvPr>
        </p:nvSpPr>
        <p:spPr/>
        <p:txBody>
          <a:bodyPr/>
          <a:lstStyle/>
          <a:p>
            <a:fld id="{E8E06F8D-7DFA-4E0A-A416-246347DD9FA2}" type="datetimeFigureOut">
              <a:rPr lang="en-US" smtClean="0"/>
              <a:t>5/13/2021</a:t>
            </a:fld>
            <a:endParaRPr lang="en-US"/>
          </a:p>
        </p:txBody>
      </p:sp>
      <p:sp>
        <p:nvSpPr>
          <p:cNvPr id="5" name="Footer Placeholder 4">
            <a:extLst>
              <a:ext uri="{FF2B5EF4-FFF2-40B4-BE49-F238E27FC236}">
                <a16:creationId xmlns:a16="http://schemas.microsoft.com/office/drawing/2014/main" id="{AA880BA8-CEF2-4679-9D7C-71183B99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E40F7-8FD6-457F-AA90-C84FBF078833}"/>
              </a:ext>
            </a:extLst>
          </p:cNvPr>
          <p:cNvSpPr>
            <a:spLocks noGrp="1"/>
          </p:cNvSpPr>
          <p:nvPr>
            <p:ph type="sldNum" sz="quarter" idx="12"/>
          </p:nvPr>
        </p:nvSpPr>
        <p:spPr/>
        <p:txBody>
          <a:bodyPr/>
          <a:lstStyle/>
          <a:p>
            <a:fld id="{3E39B1EA-2697-43EA-9639-E83C2AA44BFD}" type="slidenum">
              <a:rPr lang="en-US" smtClean="0"/>
              <a:t>‹#›</a:t>
            </a:fld>
            <a:endParaRPr lang="en-US"/>
          </a:p>
        </p:txBody>
      </p:sp>
    </p:spTree>
    <p:extLst>
      <p:ext uri="{BB962C8B-B14F-4D97-AF65-F5344CB8AC3E}">
        <p14:creationId xmlns:p14="http://schemas.microsoft.com/office/powerpoint/2010/main" val="285045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BFCC-7DFC-465A-B6D1-AA3574190D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F062D-DF38-462F-95A3-5E371A9320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2F1D36-D644-45DA-A164-308AE44EA5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A70383-0945-4B8E-AFF3-2ECF90CBFF43}"/>
              </a:ext>
            </a:extLst>
          </p:cNvPr>
          <p:cNvSpPr>
            <a:spLocks noGrp="1"/>
          </p:cNvSpPr>
          <p:nvPr>
            <p:ph type="dt" sz="half" idx="10"/>
          </p:nvPr>
        </p:nvSpPr>
        <p:spPr/>
        <p:txBody>
          <a:bodyPr/>
          <a:lstStyle/>
          <a:p>
            <a:fld id="{E8E06F8D-7DFA-4E0A-A416-246347DD9FA2}" type="datetimeFigureOut">
              <a:rPr lang="en-US" smtClean="0"/>
              <a:t>5/13/2021</a:t>
            </a:fld>
            <a:endParaRPr lang="en-US"/>
          </a:p>
        </p:txBody>
      </p:sp>
      <p:sp>
        <p:nvSpPr>
          <p:cNvPr id="6" name="Footer Placeholder 5">
            <a:extLst>
              <a:ext uri="{FF2B5EF4-FFF2-40B4-BE49-F238E27FC236}">
                <a16:creationId xmlns:a16="http://schemas.microsoft.com/office/drawing/2014/main" id="{C084FDFF-B32B-40DE-BD29-B8DD146DD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76CCC-C0EE-4F58-9D22-074FB5549092}"/>
              </a:ext>
            </a:extLst>
          </p:cNvPr>
          <p:cNvSpPr>
            <a:spLocks noGrp="1"/>
          </p:cNvSpPr>
          <p:nvPr>
            <p:ph type="sldNum" sz="quarter" idx="12"/>
          </p:nvPr>
        </p:nvSpPr>
        <p:spPr/>
        <p:txBody>
          <a:bodyPr/>
          <a:lstStyle/>
          <a:p>
            <a:fld id="{3E39B1EA-2697-43EA-9639-E83C2AA44BFD}" type="slidenum">
              <a:rPr lang="en-US" smtClean="0"/>
              <a:t>‹#›</a:t>
            </a:fld>
            <a:endParaRPr lang="en-US"/>
          </a:p>
        </p:txBody>
      </p:sp>
    </p:spTree>
    <p:extLst>
      <p:ext uri="{BB962C8B-B14F-4D97-AF65-F5344CB8AC3E}">
        <p14:creationId xmlns:p14="http://schemas.microsoft.com/office/powerpoint/2010/main" val="474929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42E0-2907-425C-B090-11FCBD65D7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408FF-3ACC-4A39-85E6-08DA4398F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C25C9-8CE1-4710-A1FE-89D6E1BF25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4320E5-AC34-4F02-BC28-BA8EE525BD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7F83C0-4CF2-4E7E-BBD4-A91BA8EBD9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107045-D10C-4DEF-A428-FC5C94C4B0C4}"/>
              </a:ext>
            </a:extLst>
          </p:cNvPr>
          <p:cNvSpPr>
            <a:spLocks noGrp="1"/>
          </p:cNvSpPr>
          <p:nvPr>
            <p:ph type="dt" sz="half" idx="10"/>
          </p:nvPr>
        </p:nvSpPr>
        <p:spPr/>
        <p:txBody>
          <a:bodyPr/>
          <a:lstStyle/>
          <a:p>
            <a:fld id="{E8E06F8D-7DFA-4E0A-A416-246347DD9FA2}" type="datetimeFigureOut">
              <a:rPr lang="en-US" smtClean="0"/>
              <a:t>5/13/2021</a:t>
            </a:fld>
            <a:endParaRPr lang="en-US"/>
          </a:p>
        </p:txBody>
      </p:sp>
      <p:sp>
        <p:nvSpPr>
          <p:cNvPr id="8" name="Footer Placeholder 7">
            <a:extLst>
              <a:ext uri="{FF2B5EF4-FFF2-40B4-BE49-F238E27FC236}">
                <a16:creationId xmlns:a16="http://schemas.microsoft.com/office/drawing/2014/main" id="{3361042A-A61E-43B4-A889-B3DA707C49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53467A-E96B-4AEB-86FC-FCCEE1671FA6}"/>
              </a:ext>
            </a:extLst>
          </p:cNvPr>
          <p:cNvSpPr>
            <a:spLocks noGrp="1"/>
          </p:cNvSpPr>
          <p:nvPr>
            <p:ph type="sldNum" sz="quarter" idx="12"/>
          </p:nvPr>
        </p:nvSpPr>
        <p:spPr/>
        <p:txBody>
          <a:bodyPr/>
          <a:lstStyle/>
          <a:p>
            <a:fld id="{3E39B1EA-2697-43EA-9639-E83C2AA44BFD}" type="slidenum">
              <a:rPr lang="en-US" smtClean="0"/>
              <a:t>‹#›</a:t>
            </a:fld>
            <a:endParaRPr lang="en-US"/>
          </a:p>
        </p:txBody>
      </p:sp>
    </p:spTree>
    <p:extLst>
      <p:ext uri="{BB962C8B-B14F-4D97-AF65-F5344CB8AC3E}">
        <p14:creationId xmlns:p14="http://schemas.microsoft.com/office/powerpoint/2010/main" val="364577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5DC0-A216-4FB7-95AD-77B1915446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5D3945-5381-4B11-A06C-50267EE59545}"/>
              </a:ext>
            </a:extLst>
          </p:cNvPr>
          <p:cNvSpPr>
            <a:spLocks noGrp="1"/>
          </p:cNvSpPr>
          <p:nvPr>
            <p:ph type="dt" sz="half" idx="10"/>
          </p:nvPr>
        </p:nvSpPr>
        <p:spPr/>
        <p:txBody>
          <a:bodyPr/>
          <a:lstStyle/>
          <a:p>
            <a:fld id="{E8E06F8D-7DFA-4E0A-A416-246347DD9FA2}" type="datetimeFigureOut">
              <a:rPr lang="en-US" smtClean="0"/>
              <a:t>5/13/2021</a:t>
            </a:fld>
            <a:endParaRPr lang="en-US"/>
          </a:p>
        </p:txBody>
      </p:sp>
      <p:sp>
        <p:nvSpPr>
          <p:cNvPr id="4" name="Footer Placeholder 3">
            <a:extLst>
              <a:ext uri="{FF2B5EF4-FFF2-40B4-BE49-F238E27FC236}">
                <a16:creationId xmlns:a16="http://schemas.microsoft.com/office/drawing/2014/main" id="{2FEC420D-9081-4911-A062-0B61A06DBD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E0F22D-87AD-4D86-8702-294C477DBCAA}"/>
              </a:ext>
            </a:extLst>
          </p:cNvPr>
          <p:cNvSpPr>
            <a:spLocks noGrp="1"/>
          </p:cNvSpPr>
          <p:nvPr>
            <p:ph type="sldNum" sz="quarter" idx="12"/>
          </p:nvPr>
        </p:nvSpPr>
        <p:spPr/>
        <p:txBody>
          <a:bodyPr/>
          <a:lstStyle/>
          <a:p>
            <a:fld id="{3E39B1EA-2697-43EA-9639-E83C2AA44BFD}" type="slidenum">
              <a:rPr lang="en-US" smtClean="0"/>
              <a:t>‹#›</a:t>
            </a:fld>
            <a:endParaRPr lang="en-US"/>
          </a:p>
        </p:txBody>
      </p:sp>
    </p:spTree>
    <p:extLst>
      <p:ext uri="{BB962C8B-B14F-4D97-AF65-F5344CB8AC3E}">
        <p14:creationId xmlns:p14="http://schemas.microsoft.com/office/powerpoint/2010/main" val="3087049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9CA0B0-3F23-40A5-9D38-6C1061BB64B6}"/>
              </a:ext>
            </a:extLst>
          </p:cNvPr>
          <p:cNvSpPr>
            <a:spLocks noGrp="1"/>
          </p:cNvSpPr>
          <p:nvPr>
            <p:ph type="dt" sz="half" idx="10"/>
          </p:nvPr>
        </p:nvSpPr>
        <p:spPr/>
        <p:txBody>
          <a:bodyPr/>
          <a:lstStyle/>
          <a:p>
            <a:fld id="{E8E06F8D-7DFA-4E0A-A416-246347DD9FA2}" type="datetimeFigureOut">
              <a:rPr lang="en-US" smtClean="0"/>
              <a:t>5/13/2021</a:t>
            </a:fld>
            <a:endParaRPr lang="en-US"/>
          </a:p>
        </p:txBody>
      </p:sp>
      <p:sp>
        <p:nvSpPr>
          <p:cNvPr id="3" name="Footer Placeholder 2">
            <a:extLst>
              <a:ext uri="{FF2B5EF4-FFF2-40B4-BE49-F238E27FC236}">
                <a16:creationId xmlns:a16="http://schemas.microsoft.com/office/drawing/2014/main" id="{6E47278E-57D2-43C6-968F-F17D84655F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2E53C3-5C3F-46DC-AF01-98A50C3F6E35}"/>
              </a:ext>
            </a:extLst>
          </p:cNvPr>
          <p:cNvSpPr>
            <a:spLocks noGrp="1"/>
          </p:cNvSpPr>
          <p:nvPr>
            <p:ph type="sldNum" sz="quarter" idx="12"/>
          </p:nvPr>
        </p:nvSpPr>
        <p:spPr/>
        <p:txBody>
          <a:bodyPr/>
          <a:lstStyle/>
          <a:p>
            <a:fld id="{3E39B1EA-2697-43EA-9639-E83C2AA44BFD}" type="slidenum">
              <a:rPr lang="en-US" smtClean="0"/>
              <a:t>‹#›</a:t>
            </a:fld>
            <a:endParaRPr lang="en-US"/>
          </a:p>
        </p:txBody>
      </p:sp>
    </p:spTree>
    <p:extLst>
      <p:ext uri="{BB962C8B-B14F-4D97-AF65-F5344CB8AC3E}">
        <p14:creationId xmlns:p14="http://schemas.microsoft.com/office/powerpoint/2010/main" val="226558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5825-6756-46B6-8390-449E0CF02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F7BDFD-96CE-4CA4-B397-8D016642F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D42013-A99A-409F-B255-7E8C6E33B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F79762-8C74-417C-AA1C-AE2A65957791}"/>
              </a:ext>
            </a:extLst>
          </p:cNvPr>
          <p:cNvSpPr>
            <a:spLocks noGrp="1"/>
          </p:cNvSpPr>
          <p:nvPr>
            <p:ph type="dt" sz="half" idx="10"/>
          </p:nvPr>
        </p:nvSpPr>
        <p:spPr/>
        <p:txBody>
          <a:bodyPr/>
          <a:lstStyle/>
          <a:p>
            <a:fld id="{E8E06F8D-7DFA-4E0A-A416-246347DD9FA2}" type="datetimeFigureOut">
              <a:rPr lang="en-US" smtClean="0"/>
              <a:t>5/13/2021</a:t>
            </a:fld>
            <a:endParaRPr lang="en-US"/>
          </a:p>
        </p:txBody>
      </p:sp>
      <p:sp>
        <p:nvSpPr>
          <p:cNvPr id="6" name="Footer Placeholder 5">
            <a:extLst>
              <a:ext uri="{FF2B5EF4-FFF2-40B4-BE49-F238E27FC236}">
                <a16:creationId xmlns:a16="http://schemas.microsoft.com/office/drawing/2014/main" id="{19FE6457-F453-48B5-8A1E-B52BD3A02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D9E5F-94E3-4B64-85A3-01881B6FDDE9}"/>
              </a:ext>
            </a:extLst>
          </p:cNvPr>
          <p:cNvSpPr>
            <a:spLocks noGrp="1"/>
          </p:cNvSpPr>
          <p:nvPr>
            <p:ph type="sldNum" sz="quarter" idx="12"/>
          </p:nvPr>
        </p:nvSpPr>
        <p:spPr/>
        <p:txBody>
          <a:bodyPr/>
          <a:lstStyle/>
          <a:p>
            <a:fld id="{3E39B1EA-2697-43EA-9639-E83C2AA44BFD}" type="slidenum">
              <a:rPr lang="en-US" smtClean="0"/>
              <a:t>‹#›</a:t>
            </a:fld>
            <a:endParaRPr lang="en-US"/>
          </a:p>
        </p:txBody>
      </p:sp>
    </p:spTree>
    <p:extLst>
      <p:ext uri="{BB962C8B-B14F-4D97-AF65-F5344CB8AC3E}">
        <p14:creationId xmlns:p14="http://schemas.microsoft.com/office/powerpoint/2010/main" val="233923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04F04-CD69-45EB-BD42-4BE0A8A778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D241C0-0AF1-439A-BBA2-9BB9AA2FE0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E66DAC-DE3A-45D1-9522-D3F1E1816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1B24D-2DB5-4774-9473-8F53D45B1EB9}"/>
              </a:ext>
            </a:extLst>
          </p:cNvPr>
          <p:cNvSpPr>
            <a:spLocks noGrp="1"/>
          </p:cNvSpPr>
          <p:nvPr>
            <p:ph type="dt" sz="half" idx="10"/>
          </p:nvPr>
        </p:nvSpPr>
        <p:spPr/>
        <p:txBody>
          <a:bodyPr/>
          <a:lstStyle/>
          <a:p>
            <a:fld id="{E8E06F8D-7DFA-4E0A-A416-246347DD9FA2}" type="datetimeFigureOut">
              <a:rPr lang="en-US" smtClean="0"/>
              <a:t>5/13/2021</a:t>
            </a:fld>
            <a:endParaRPr lang="en-US"/>
          </a:p>
        </p:txBody>
      </p:sp>
      <p:sp>
        <p:nvSpPr>
          <p:cNvPr id="6" name="Footer Placeholder 5">
            <a:extLst>
              <a:ext uri="{FF2B5EF4-FFF2-40B4-BE49-F238E27FC236}">
                <a16:creationId xmlns:a16="http://schemas.microsoft.com/office/drawing/2014/main" id="{B7A3725F-3930-48B9-B2E6-C1212FAC2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7A8A4A-091D-40CA-B5D3-1C0094C6B75E}"/>
              </a:ext>
            </a:extLst>
          </p:cNvPr>
          <p:cNvSpPr>
            <a:spLocks noGrp="1"/>
          </p:cNvSpPr>
          <p:nvPr>
            <p:ph type="sldNum" sz="quarter" idx="12"/>
          </p:nvPr>
        </p:nvSpPr>
        <p:spPr/>
        <p:txBody>
          <a:bodyPr/>
          <a:lstStyle/>
          <a:p>
            <a:fld id="{3E39B1EA-2697-43EA-9639-E83C2AA44BFD}" type="slidenum">
              <a:rPr lang="en-US" smtClean="0"/>
              <a:t>‹#›</a:t>
            </a:fld>
            <a:endParaRPr lang="en-US"/>
          </a:p>
        </p:txBody>
      </p:sp>
    </p:spTree>
    <p:extLst>
      <p:ext uri="{BB962C8B-B14F-4D97-AF65-F5344CB8AC3E}">
        <p14:creationId xmlns:p14="http://schemas.microsoft.com/office/powerpoint/2010/main" val="209075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2CFFEB-A8E9-4A6E-A51E-574455AEE9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7F9E10-3376-4B58-926E-DFE17EF31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0D8F6-1A83-487F-81D5-C84FDF5090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06F8D-7DFA-4E0A-A416-246347DD9FA2}" type="datetimeFigureOut">
              <a:rPr lang="en-US" smtClean="0"/>
              <a:t>5/13/2021</a:t>
            </a:fld>
            <a:endParaRPr lang="en-US"/>
          </a:p>
        </p:txBody>
      </p:sp>
      <p:sp>
        <p:nvSpPr>
          <p:cNvPr id="5" name="Footer Placeholder 4">
            <a:extLst>
              <a:ext uri="{FF2B5EF4-FFF2-40B4-BE49-F238E27FC236}">
                <a16:creationId xmlns:a16="http://schemas.microsoft.com/office/drawing/2014/main" id="{51EBA298-BD9E-457A-90CC-E42BF9F7BC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B119F2-DD0C-47BB-81EE-97BC846EA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39B1EA-2697-43EA-9639-E83C2AA44BFD}" type="slidenum">
              <a:rPr lang="en-US" smtClean="0"/>
              <a:t>‹#›</a:t>
            </a:fld>
            <a:endParaRPr lang="en-US"/>
          </a:p>
        </p:txBody>
      </p:sp>
      <p:pic>
        <p:nvPicPr>
          <p:cNvPr id="7" name="Picture 6" descr="A picture containing text, sign, vector graphics&#10;&#10;Description automatically generated">
            <a:extLst>
              <a:ext uri="{FF2B5EF4-FFF2-40B4-BE49-F238E27FC236}">
                <a16:creationId xmlns:a16="http://schemas.microsoft.com/office/drawing/2014/main" id="{AA109FF3-2995-484D-8B18-0D67E163F63A}"/>
              </a:ext>
            </a:extLst>
          </p:cNvPr>
          <p:cNvPicPr>
            <a:picLocks noChangeAspect="1"/>
          </p:cNvPicPr>
          <p:nvPr userDrawn="1"/>
        </p:nvPicPr>
        <p:blipFill>
          <a:blip r:embed="rId13">
            <a:alphaModFix/>
          </a:blip>
          <a:stretch>
            <a:fillRect/>
          </a:stretch>
        </p:blipFill>
        <p:spPr>
          <a:xfrm>
            <a:off x="10406877" y="-216229"/>
            <a:ext cx="1785122" cy="1785122"/>
          </a:xfrm>
          <a:prstGeom prst="rect">
            <a:avLst/>
          </a:prstGeom>
        </p:spPr>
      </p:pic>
    </p:spTree>
    <p:extLst>
      <p:ext uri="{BB962C8B-B14F-4D97-AF65-F5344CB8AC3E}">
        <p14:creationId xmlns:p14="http://schemas.microsoft.com/office/powerpoint/2010/main" val="426479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1</a:t>
            </a:fld>
            <a:endParaRPr lang="en-US" noProof="0" dirty="0"/>
          </a:p>
        </p:txBody>
      </p:sp>
      <p:sp>
        <p:nvSpPr>
          <p:cNvPr id="2" name="TextBox 1">
            <a:extLst>
              <a:ext uri="{FF2B5EF4-FFF2-40B4-BE49-F238E27FC236}">
                <a16:creationId xmlns:a16="http://schemas.microsoft.com/office/drawing/2014/main" id="{33F4CD88-873C-4B76-BDA7-0B34D2217CFF}"/>
              </a:ext>
            </a:extLst>
          </p:cNvPr>
          <p:cNvSpPr txBox="1"/>
          <p:nvPr/>
        </p:nvSpPr>
        <p:spPr>
          <a:xfrm>
            <a:off x="2372141" y="2321004"/>
            <a:ext cx="8375374" cy="1107996"/>
          </a:xfrm>
          <a:prstGeom prst="rect">
            <a:avLst/>
          </a:prstGeom>
          <a:noFill/>
        </p:spPr>
        <p:txBody>
          <a:bodyPr wrap="square" rtlCol="0">
            <a:spAutoFit/>
          </a:bodyPr>
          <a:lstStyle/>
          <a:p>
            <a:r>
              <a:rPr lang="en-US" sz="6600" b="1" dirty="0">
                <a:latin typeface="Trebuchet MS" panose="020B0603020202020204" pitchFamily="34" charset="0"/>
              </a:rPr>
              <a:t>Bài 21: Giao tiếp I2C</a:t>
            </a:r>
          </a:p>
        </p:txBody>
      </p:sp>
      <p:sp>
        <p:nvSpPr>
          <p:cNvPr id="3" name="TextBox 2">
            <a:extLst>
              <a:ext uri="{FF2B5EF4-FFF2-40B4-BE49-F238E27FC236}">
                <a16:creationId xmlns:a16="http://schemas.microsoft.com/office/drawing/2014/main" id="{26A6C035-D068-4E86-B9CF-1FB6B6814931}"/>
              </a:ext>
            </a:extLst>
          </p:cNvPr>
          <p:cNvSpPr txBox="1"/>
          <p:nvPr/>
        </p:nvSpPr>
        <p:spPr>
          <a:xfrm>
            <a:off x="4088299" y="3429000"/>
            <a:ext cx="4943058" cy="461665"/>
          </a:xfrm>
          <a:prstGeom prst="rect">
            <a:avLst/>
          </a:prstGeom>
          <a:noFill/>
        </p:spPr>
        <p:txBody>
          <a:bodyPr wrap="square" rtlCol="0">
            <a:spAutoFit/>
          </a:bodyPr>
          <a:lstStyle/>
          <a:p>
            <a:pPr algn="ctr"/>
            <a:r>
              <a:rPr lang="en-US" sz="2400" b="1" dirty="0">
                <a:latin typeface="+mj-lt"/>
              </a:rPr>
              <a:t>Mentor: Trần Tuấn Anh</a:t>
            </a:r>
          </a:p>
        </p:txBody>
      </p:sp>
    </p:spTree>
    <p:extLst>
      <p:ext uri="{BB962C8B-B14F-4D97-AF65-F5344CB8AC3E}">
        <p14:creationId xmlns:p14="http://schemas.microsoft.com/office/powerpoint/2010/main" val="3700300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10</a:t>
            </a:fld>
            <a:endParaRPr lang="en-US" noProof="0" dirty="0"/>
          </a:p>
        </p:txBody>
      </p:sp>
      <p:sp>
        <p:nvSpPr>
          <p:cNvPr id="2" name="Rectangle 1">
            <a:extLst>
              <a:ext uri="{FF2B5EF4-FFF2-40B4-BE49-F238E27FC236}">
                <a16:creationId xmlns:a16="http://schemas.microsoft.com/office/drawing/2014/main" id="{8AD1CBE6-D4DF-455A-9C0A-7C7A147C9C0A}"/>
              </a:ext>
            </a:extLst>
          </p:cNvPr>
          <p:cNvSpPr/>
          <p:nvPr/>
        </p:nvSpPr>
        <p:spPr>
          <a:xfrm>
            <a:off x="1417994" y="1318614"/>
            <a:ext cx="10240606" cy="646331"/>
          </a:xfrm>
          <a:prstGeom prst="rect">
            <a:avLst/>
          </a:prstGeom>
        </p:spPr>
        <p:txBody>
          <a:bodyPr wrap="square">
            <a:spAutoFit/>
          </a:bodyPr>
          <a:lstStyle/>
          <a:p>
            <a:r>
              <a:rPr lang="vi-VN" b="0" i="0" dirty="0">
                <a:solidFill>
                  <a:srgbClr val="212529"/>
                </a:solidFill>
                <a:effectLst/>
                <a:latin typeface="Nunito"/>
              </a:rPr>
              <a:t>Để dừng quá trình truyền dữ liệu</a:t>
            </a:r>
            <a:r>
              <a:rPr lang="en-US" b="0" i="0" dirty="0">
                <a:solidFill>
                  <a:srgbClr val="212529"/>
                </a:solidFill>
                <a:effectLst/>
                <a:latin typeface="Nunito"/>
              </a:rPr>
              <a:t>, master </a:t>
            </a:r>
            <a:r>
              <a:rPr lang="vi-VN" b="0" i="0" dirty="0">
                <a:solidFill>
                  <a:srgbClr val="212529"/>
                </a:solidFill>
                <a:effectLst/>
                <a:latin typeface="Nunito"/>
              </a:rPr>
              <a:t>sẽ gửi điều kiện dừng đến </a:t>
            </a:r>
            <a:r>
              <a:rPr lang="en-US" b="0" i="0" dirty="0">
                <a:solidFill>
                  <a:srgbClr val="212529"/>
                </a:solidFill>
                <a:effectLst/>
                <a:latin typeface="Nunito"/>
              </a:rPr>
              <a:t>slave </a:t>
            </a:r>
            <a:r>
              <a:rPr lang="vi-VN" b="0" i="0" dirty="0">
                <a:solidFill>
                  <a:srgbClr val="212529"/>
                </a:solidFill>
                <a:effectLst/>
                <a:latin typeface="Nunito"/>
              </a:rPr>
              <a:t>bằng cách chuyển đổi mức cao </a:t>
            </a:r>
            <a:r>
              <a:rPr lang="en-US" b="0" i="0" dirty="0">
                <a:solidFill>
                  <a:srgbClr val="212529"/>
                </a:solidFill>
                <a:effectLst/>
                <a:latin typeface="Nunito"/>
              </a:rPr>
              <a:t>chân </a:t>
            </a:r>
            <a:r>
              <a:rPr lang="vi-VN" b="0" i="0" dirty="0">
                <a:solidFill>
                  <a:srgbClr val="212529"/>
                </a:solidFill>
                <a:effectLst/>
                <a:latin typeface="Nunito"/>
              </a:rPr>
              <a:t>SCL trước khi chuyển mức cao</a:t>
            </a:r>
            <a:r>
              <a:rPr lang="en-US" b="0" i="0" dirty="0">
                <a:solidFill>
                  <a:srgbClr val="212529"/>
                </a:solidFill>
                <a:effectLst/>
                <a:latin typeface="Nunito"/>
              </a:rPr>
              <a:t> </a:t>
            </a:r>
            <a:r>
              <a:rPr lang="en-US" b="0" i="0" dirty="0" err="1">
                <a:solidFill>
                  <a:srgbClr val="212529"/>
                </a:solidFill>
                <a:effectLst/>
                <a:latin typeface="Nunito"/>
              </a:rPr>
              <a:t>cho</a:t>
            </a:r>
            <a:r>
              <a:rPr lang="en-US" b="0" i="0" dirty="0">
                <a:solidFill>
                  <a:srgbClr val="212529"/>
                </a:solidFill>
                <a:effectLst/>
                <a:latin typeface="Nunito"/>
              </a:rPr>
              <a:t> chân</a:t>
            </a:r>
            <a:r>
              <a:rPr lang="vi-VN" b="0" i="0" dirty="0">
                <a:solidFill>
                  <a:srgbClr val="212529"/>
                </a:solidFill>
                <a:effectLst/>
                <a:latin typeface="Nunito"/>
              </a:rPr>
              <a:t> SDA</a:t>
            </a:r>
            <a:r>
              <a:rPr lang="en-US" b="0" i="0" dirty="0">
                <a:solidFill>
                  <a:srgbClr val="212529"/>
                </a:solidFill>
                <a:effectLst/>
                <a:latin typeface="Nunito"/>
              </a:rPr>
              <a:t>.</a:t>
            </a:r>
            <a:endParaRPr lang="vi-VN" b="0" i="0" dirty="0">
              <a:solidFill>
                <a:srgbClr val="212529"/>
              </a:solidFill>
              <a:effectLst/>
              <a:latin typeface="Nunito"/>
            </a:endParaRPr>
          </a:p>
        </p:txBody>
      </p:sp>
      <p:pic>
        <p:nvPicPr>
          <p:cNvPr id="8194" name="Picture 2">
            <a:extLst>
              <a:ext uri="{FF2B5EF4-FFF2-40B4-BE49-F238E27FC236}">
                <a16:creationId xmlns:a16="http://schemas.microsoft.com/office/drawing/2014/main" id="{37D8D56F-A4FD-4CD2-8377-7A6324021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40" y="2109614"/>
            <a:ext cx="4987440" cy="457058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37CEFFB-C3A4-4A1D-BF33-C3F2166E9B3F}"/>
              </a:ext>
            </a:extLst>
          </p:cNvPr>
          <p:cNvSpPr/>
          <p:nvPr/>
        </p:nvSpPr>
        <p:spPr>
          <a:xfrm>
            <a:off x="3810040" y="349814"/>
            <a:ext cx="5402441" cy="646331"/>
          </a:xfrm>
          <a:prstGeom prst="rect">
            <a:avLst/>
          </a:prstGeom>
        </p:spPr>
        <p:txBody>
          <a:bodyPr wrap="none">
            <a:spAutoFit/>
          </a:bodyPr>
          <a:lstStyle/>
          <a:p>
            <a:r>
              <a:rPr lang="en-US" sz="3600" b="1" dirty="0" err="1">
                <a:solidFill>
                  <a:schemeClr val="accent1"/>
                </a:solidFill>
                <a:latin typeface="Trebuchet MS" panose="020B0603020202020204" pitchFamily="34" charset="0"/>
              </a:rPr>
              <a:t>Quy</a:t>
            </a:r>
            <a:r>
              <a:rPr lang="en-US" sz="3600" b="1" dirty="0">
                <a:solidFill>
                  <a:schemeClr val="accent1"/>
                </a:solidFill>
                <a:latin typeface="Trebuchet MS" panose="020B0603020202020204" pitchFamily="34" charset="0"/>
              </a:rPr>
              <a:t> </a:t>
            </a:r>
            <a:r>
              <a:rPr lang="en-US" sz="3600" b="1" dirty="0" err="1">
                <a:solidFill>
                  <a:schemeClr val="accent1"/>
                </a:solidFill>
                <a:latin typeface="Trebuchet MS" panose="020B0603020202020204" pitchFamily="34" charset="0"/>
              </a:rPr>
              <a:t>trình</a:t>
            </a:r>
            <a:r>
              <a:rPr lang="en-US" sz="3600" b="1" dirty="0">
                <a:solidFill>
                  <a:schemeClr val="accent1"/>
                </a:solidFill>
                <a:latin typeface="Trebuchet MS" panose="020B0603020202020204" pitchFamily="34" charset="0"/>
              </a:rPr>
              <a:t> </a:t>
            </a:r>
            <a:r>
              <a:rPr lang="en-US" sz="3600" b="1" dirty="0" err="1">
                <a:solidFill>
                  <a:schemeClr val="accent1"/>
                </a:solidFill>
                <a:latin typeface="Trebuchet MS" panose="020B0603020202020204" pitchFamily="34" charset="0"/>
              </a:rPr>
              <a:t>truyền</a:t>
            </a:r>
            <a:r>
              <a:rPr lang="en-US" sz="3600" b="1" dirty="0">
                <a:solidFill>
                  <a:schemeClr val="accent1"/>
                </a:solidFill>
                <a:latin typeface="Trebuchet MS" panose="020B0603020202020204" pitchFamily="34" charset="0"/>
              </a:rPr>
              <a:t> dữ liệu</a:t>
            </a:r>
            <a:endParaRPr lang="en-US" sz="3600" dirty="0">
              <a:solidFill>
                <a:schemeClr val="accent1"/>
              </a:solidFill>
            </a:endParaRPr>
          </a:p>
        </p:txBody>
      </p:sp>
    </p:spTree>
    <p:extLst>
      <p:ext uri="{BB962C8B-B14F-4D97-AF65-F5344CB8AC3E}">
        <p14:creationId xmlns:p14="http://schemas.microsoft.com/office/powerpoint/2010/main" val="2691375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11</a:t>
            </a:fld>
            <a:endParaRPr lang="en-US" noProof="0" dirty="0"/>
          </a:p>
        </p:txBody>
      </p:sp>
      <p:sp>
        <p:nvSpPr>
          <p:cNvPr id="4" name="Rectangle 3">
            <a:extLst>
              <a:ext uri="{FF2B5EF4-FFF2-40B4-BE49-F238E27FC236}">
                <a16:creationId xmlns:a16="http://schemas.microsoft.com/office/drawing/2014/main" id="{4B8CDB78-AE9A-464D-B73F-ABD31A52CFC4}"/>
              </a:ext>
            </a:extLst>
          </p:cNvPr>
          <p:cNvSpPr/>
          <p:nvPr/>
        </p:nvSpPr>
        <p:spPr>
          <a:xfrm>
            <a:off x="1219200" y="2505670"/>
            <a:ext cx="11251533" cy="923330"/>
          </a:xfrm>
          <a:prstGeom prst="rect">
            <a:avLst/>
          </a:prstGeom>
        </p:spPr>
        <p:txBody>
          <a:bodyPr wrap="square">
            <a:spAutoFit/>
          </a:bodyPr>
          <a:lstStyle/>
          <a:p>
            <a:r>
              <a:rPr lang="en-US" sz="5400" b="1" dirty="0">
                <a:latin typeface="Trebuchet MS" panose="020B0603020202020204" pitchFamily="34" charset="0"/>
              </a:rPr>
              <a:t>II. Giao tiếp I2C trong PIC16F887 </a:t>
            </a:r>
            <a:endParaRPr lang="en-US" sz="5400" dirty="0"/>
          </a:p>
        </p:txBody>
      </p:sp>
    </p:spTree>
    <p:extLst>
      <p:ext uri="{BB962C8B-B14F-4D97-AF65-F5344CB8AC3E}">
        <p14:creationId xmlns:p14="http://schemas.microsoft.com/office/powerpoint/2010/main" val="2875195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12</a:t>
            </a:fld>
            <a:endParaRPr lang="en-US" noProof="0" dirty="0"/>
          </a:p>
        </p:txBody>
      </p:sp>
      <p:pic>
        <p:nvPicPr>
          <p:cNvPr id="4" name="Picture 3" descr="Diagram, schematic&#10;&#10;Description automatically generated">
            <a:extLst>
              <a:ext uri="{FF2B5EF4-FFF2-40B4-BE49-F238E27FC236}">
                <a16:creationId xmlns:a16="http://schemas.microsoft.com/office/drawing/2014/main" id="{3AE7DAC3-FB87-47C2-9882-73F8FC9BF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973" y="1291433"/>
            <a:ext cx="6816220" cy="5023642"/>
          </a:xfrm>
          <a:prstGeom prst="rect">
            <a:avLst/>
          </a:prstGeom>
        </p:spPr>
      </p:pic>
      <p:sp>
        <p:nvSpPr>
          <p:cNvPr id="8" name="Rectangle 7">
            <a:extLst>
              <a:ext uri="{FF2B5EF4-FFF2-40B4-BE49-F238E27FC236}">
                <a16:creationId xmlns:a16="http://schemas.microsoft.com/office/drawing/2014/main" id="{FA0A8354-CAE2-4509-9B93-65F74CF7B69C}"/>
              </a:ext>
            </a:extLst>
          </p:cNvPr>
          <p:cNvSpPr/>
          <p:nvPr/>
        </p:nvSpPr>
        <p:spPr>
          <a:xfrm>
            <a:off x="3041414" y="402823"/>
            <a:ext cx="6949338" cy="646331"/>
          </a:xfrm>
          <a:prstGeom prst="rect">
            <a:avLst/>
          </a:prstGeom>
        </p:spPr>
        <p:txBody>
          <a:bodyPr wrap="none">
            <a:spAutoFit/>
          </a:bodyPr>
          <a:lstStyle/>
          <a:p>
            <a:r>
              <a:rPr lang="en-US" sz="3600" b="1" dirty="0" err="1">
                <a:solidFill>
                  <a:schemeClr val="accent1"/>
                </a:solidFill>
                <a:latin typeface="Trebuchet MS" panose="020B0603020202020204" pitchFamily="34" charset="0"/>
              </a:rPr>
              <a:t>Sơ</a:t>
            </a:r>
            <a:r>
              <a:rPr lang="en-US" sz="3600" b="1" dirty="0">
                <a:solidFill>
                  <a:schemeClr val="accent1"/>
                </a:solidFill>
                <a:latin typeface="Trebuchet MS" panose="020B0603020202020204" pitchFamily="34" charset="0"/>
              </a:rPr>
              <a:t> </a:t>
            </a:r>
            <a:r>
              <a:rPr lang="en-US" sz="3600" b="1" dirty="0" err="1">
                <a:solidFill>
                  <a:schemeClr val="accent1"/>
                </a:solidFill>
                <a:latin typeface="Trebuchet MS" panose="020B0603020202020204" pitchFamily="34" charset="0"/>
              </a:rPr>
              <a:t>đồ</a:t>
            </a:r>
            <a:r>
              <a:rPr lang="en-US" sz="3600" b="1" dirty="0">
                <a:solidFill>
                  <a:schemeClr val="accent1"/>
                </a:solidFill>
                <a:latin typeface="Trebuchet MS" panose="020B0603020202020204" pitchFamily="34" charset="0"/>
              </a:rPr>
              <a:t> chân dùng ở </a:t>
            </a:r>
            <a:r>
              <a:rPr lang="en-US" sz="3600" b="1" dirty="0" err="1">
                <a:solidFill>
                  <a:schemeClr val="accent1"/>
                </a:solidFill>
                <a:latin typeface="Trebuchet MS" panose="020B0603020202020204" pitchFamily="34" charset="0"/>
              </a:rPr>
              <a:t>giao</a:t>
            </a:r>
            <a:r>
              <a:rPr lang="en-US" sz="3600" b="1" dirty="0">
                <a:solidFill>
                  <a:schemeClr val="accent1"/>
                </a:solidFill>
                <a:latin typeface="Trebuchet MS" panose="020B0603020202020204" pitchFamily="34" charset="0"/>
              </a:rPr>
              <a:t> tiếp I2C</a:t>
            </a:r>
            <a:endParaRPr lang="en-US" sz="3600" dirty="0">
              <a:solidFill>
                <a:schemeClr val="accent1"/>
              </a:solidFill>
            </a:endParaRPr>
          </a:p>
        </p:txBody>
      </p:sp>
    </p:spTree>
    <p:extLst>
      <p:ext uri="{BB962C8B-B14F-4D97-AF65-F5344CB8AC3E}">
        <p14:creationId xmlns:p14="http://schemas.microsoft.com/office/powerpoint/2010/main" val="2352979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13</a:t>
            </a:fld>
            <a:endParaRPr lang="en-US" noProof="0" dirty="0"/>
          </a:p>
        </p:txBody>
      </p:sp>
      <p:sp>
        <p:nvSpPr>
          <p:cNvPr id="8" name="Rectangle 7">
            <a:extLst>
              <a:ext uri="{FF2B5EF4-FFF2-40B4-BE49-F238E27FC236}">
                <a16:creationId xmlns:a16="http://schemas.microsoft.com/office/drawing/2014/main" id="{FA0A8354-CAE2-4509-9B93-65F74CF7B69C}"/>
              </a:ext>
            </a:extLst>
          </p:cNvPr>
          <p:cNvSpPr/>
          <p:nvPr/>
        </p:nvSpPr>
        <p:spPr>
          <a:xfrm>
            <a:off x="4092982" y="307757"/>
            <a:ext cx="4846198" cy="646331"/>
          </a:xfrm>
          <a:prstGeom prst="rect">
            <a:avLst/>
          </a:prstGeom>
        </p:spPr>
        <p:txBody>
          <a:bodyPr wrap="none">
            <a:spAutoFit/>
          </a:bodyPr>
          <a:lstStyle/>
          <a:p>
            <a:r>
              <a:rPr lang="en-US" sz="3600" b="1" dirty="0" err="1">
                <a:solidFill>
                  <a:schemeClr val="accent1"/>
                </a:solidFill>
                <a:latin typeface="Trebuchet MS" panose="020B0603020202020204" pitchFamily="34" charset="0"/>
              </a:rPr>
              <a:t>Sơ</a:t>
            </a:r>
            <a:r>
              <a:rPr lang="en-US" sz="3600" b="1" dirty="0">
                <a:solidFill>
                  <a:schemeClr val="accent1"/>
                </a:solidFill>
                <a:latin typeface="Trebuchet MS" panose="020B0603020202020204" pitchFamily="34" charset="0"/>
              </a:rPr>
              <a:t> </a:t>
            </a:r>
            <a:r>
              <a:rPr lang="en-US" sz="3600" b="1" dirty="0" err="1">
                <a:solidFill>
                  <a:schemeClr val="accent1"/>
                </a:solidFill>
                <a:latin typeface="Trebuchet MS" panose="020B0603020202020204" pitchFamily="34" charset="0"/>
              </a:rPr>
              <a:t>đồ</a:t>
            </a:r>
            <a:r>
              <a:rPr lang="en-US" sz="3600" b="1" dirty="0">
                <a:solidFill>
                  <a:schemeClr val="accent1"/>
                </a:solidFill>
                <a:latin typeface="Trebuchet MS" panose="020B0603020202020204" pitchFamily="34" charset="0"/>
              </a:rPr>
              <a:t> </a:t>
            </a:r>
            <a:r>
              <a:rPr lang="en-US" sz="3600" b="1" dirty="0" err="1">
                <a:solidFill>
                  <a:schemeClr val="accent1"/>
                </a:solidFill>
                <a:latin typeface="Trebuchet MS" panose="020B0603020202020204" pitchFamily="34" charset="0"/>
              </a:rPr>
              <a:t>khối</a:t>
            </a:r>
            <a:r>
              <a:rPr lang="en-US" sz="3600" b="1" dirty="0">
                <a:solidFill>
                  <a:schemeClr val="accent1"/>
                </a:solidFill>
                <a:latin typeface="Trebuchet MS" panose="020B0603020202020204" pitchFamily="34" charset="0"/>
              </a:rPr>
              <a:t> I2C-Master</a:t>
            </a:r>
            <a:endParaRPr lang="en-US" sz="3600" dirty="0">
              <a:solidFill>
                <a:schemeClr val="accent1"/>
              </a:solidFill>
            </a:endParaRPr>
          </a:p>
        </p:txBody>
      </p:sp>
      <p:pic>
        <p:nvPicPr>
          <p:cNvPr id="3" name="Picture 2" descr="Diagram, schematic&#10;&#10;Description automatically generated">
            <a:extLst>
              <a:ext uri="{FF2B5EF4-FFF2-40B4-BE49-F238E27FC236}">
                <a16:creationId xmlns:a16="http://schemas.microsoft.com/office/drawing/2014/main" id="{83FE2995-1DA9-4232-9714-56BB12DD4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763" y="1373834"/>
            <a:ext cx="7446637" cy="4651998"/>
          </a:xfrm>
          <a:prstGeom prst="rect">
            <a:avLst/>
          </a:prstGeom>
        </p:spPr>
      </p:pic>
    </p:spTree>
    <p:extLst>
      <p:ext uri="{BB962C8B-B14F-4D97-AF65-F5344CB8AC3E}">
        <p14:creationId xmlns:p14="http://schemas.microsoft.com/office/powerpoint/2010/main" val="110549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14</a:t>
            </a:fld>
            <a:endParaRPr lang="en-US" noProof="0" dirty="0"/>
          </a:p>
        </p:txBody>
      </p:sp>
      <p:sp>
        <p:nvSpPr>
          <p:cNvPr id="8" name="Rectangle 7">
            <a:extLst>
              <a:ext uri="{FF2B5EF4-FFF2-40B4-BE49-F238E27FC236}">
                <a16:creationId xmlns:a16="http://schemas.microsoft.com/office/drawing/2014/main" id="{FA0A8354-CAE2-4509-9B93-65F74CF7B69C}"/>
              </a:ext>
            </a:extLst>
          </p:cNvPr>
          <p:cNvSpPr/>
          <p:nvPr/>
        </p:nvSpPr>
        <p:spPr>
          <a:xfrm>
            <a:off x="4092982" y="307757"/>
            <a:ext cx="4538422" cy="646331"/>
          </a:xfrm>
          <a:prstGeom prst="rect">
            <a:avLst/>
          </a:prstGeom>
        </p:spPr>
        <p:txBody>
          <a:bodyPr wrap="none">
            <a:spAutoFit/>
          </a:bodyPr>
          <a:lstStyle/>
          <a:p>
            <a:r>
              <a:rPr lang="en-US" sz="3600" b="1" dirty="0" err="1">
                <a:solidFill>
                  <a:schemeClr val="accent1"/>
                </a:solidFill>
                <a:latin typeface="Trebuchet MS" panose="020B0603020202020204" pitchFamily="34" charset="0"/>
              </a:rPr>
              <a:t>Sơ</a:t>
            </a:r>
            <a:r>
              <a:rPr lang="en-US" sz="3600" b="1" dirty="0">
                <a:solidFill>
                  <a:schemeClr val="accent1"/>
                </a:solidFill>
                <a:latin typeface="Trebuchet MS" panose="020B0603020202020204" pitchFamily="34" charset="0"/>
              </a:rPr>
              <a:t> </a:t>
            </a:r>
            <a:r>
              <a:rPr lang="en-US" sz="3600" b="1" dirty="0" err="1">
                <a:solidFill>
                  <a:schemeClr val="accent1"/>
                </a:solidFill>
                <a:latin typeface="Trebuchet MS" panose="020B0603020202020204" pitchFamily="34" charset="0"/>
              </a:rPr>
              <a:t>đồ</a:t>
            </a:r>
            <a:r>
              <a:rPr lang="en-US" sz="3600" b="1" dirty="0">
                <a:solidFill>
                  <a:schemeClr val="accent1"/>
                </a:solidFill>
                <a:latin typeface="Trebuchet MS" panose="020B0603020202020204" pitchFamily="34" charset="0"/>
              </a:rPr>
              <a:t> </a:t>
            </a:r>
            <a:r>
              <a:rPr lang="en-US" sz="3600" b="1" dirty="0" err="1">
                <a:solidFill>
                  <a:schemeClr val="accent1"/>
                </a:solidFill>
                <a:latin typeface="Trebuchet MS" panose="020B0603020202020204" pitchFamily="34" charset="0"/>
              </a:rPr>
              <a:t>khối</a:t>
            </a:r>
            <a:r>
              <a:rPr lang="en-US" sz="3600" b="1" dirty="0">
                <a:solidFill>
                  <a:schemeClr val="accent1"/>
                </a:solidFill>
                <a:latin typeface="Trebuchet MS" panose="020B0603020202020204" pitchFamily="34" charset="0"/>
              </a:rPr>
              <a:t> I2C-Slave</a:t>
            </a:r>
            <a:endParaRPr lang="en-US" sz="3600" dirty="0">
              <a:solidFill>
                <a:schemeClr val="accent1"/>
              </a:solidFill>
            </a:endParaRPr>
          </a:p>
        </p:txBody>
      </p:sp>
      <p:pic>
        <p:nvPicPr>
          <p:cNvPr id="4" name="Picture 3" descr="Diagram&#10;&#10;Description automatically generated">
            <a:extLst>
              <a:ext uri="{FF2B5EF4-FFF2-40B4-BE49-F238E27FC236}">
                <a16:creationId xmlns:a16="http://schemas.microsoft.com/office/drawing/2014/main" id="{2165D356-C195-45DF-8211-B4D8424C8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213" y="1104900"/>
            <a:ext cx="4752975" cy="5210175"/>
          </a:xfrm>
          <a:prstGeom prst="rect">
            <a:avLst/>
          </a:prstGeom>
        </p:spPr>
      </p:pic>
    </p:spTree>
    <p:extLst>
      <p:ext uri="{BB962C8B-B14F-4D97-AF65-F5344CB8AC3E}">
        <p14:creationId xmlns:p14="http://schemas.microsoft.com/office/powerpoint/2010/main" val="230078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15</a:t>
            </a:fld>
            <a:endParaRPr lang="en-US" noProof="0" dirty="0"/>
          </a:p>
        </p:txBody>
      </p:sp>
      <p:sp>
        <p:nvSpPr>
          <p:cNvPr id="4" name="Rectangle 3">
            <a:extLst>
              <a:ext uri="{FF2B5EF4-FFF2-40B4-BE49-F238E27FC236}">
                <a16:creationId xmlns:a16="http://schemas.microsoft.com/office/drawing/2014/main" id="{C0D50689-CE1B-4E63-BA01-EB6D3A04134C}"/>
              </a:ext>
            </a:extLst>
          </p:cNvPr>
          <p:cNvSpPr/>
          <p:nvPr/>
        </p:nvSpPr>
        <p:spPr>
          <a:xfrm>
            <a:off x="4109156" y="336561"/>
            <a:ext cx="4253088" cy="646331"/>
          </a:xfrm>
          <a:prstGeom prst="rect">
            <a:avLst/>
          </a:prstGeom>
        </p:spPr>
        <p:txBody>
          <a:bodyPr wrap="none">
            <a:spAutoFit/>
          </a:bodyPr>
          <a:lstStyle/>
          <a:p>
            <a:pPr algn="ctr"/>
            <a:r>
              <a:rPr lang="en-US" sz="3600" b="1" dirty="0">
                <a:solidFill>
                  <a:schemeClr val="accent1"/>
                </a:solidFill>
                <a:latin typeface="Trebuchet MS" panose="020B0603020202020204" pitchFamily="34" charset="0"/>
                <a:cs typeface="Arial" panose="020B0604020202020204" pitchFamily="34" charset="0"/>
              </a:rPr>
              <a:t>Thanh </a:t>
            </a:r>
            <a:r>
              <a:rPr lang="en-US" sz="3600" b="1" dirty="0" err="1">
                <a:solidFill>
                  <a:schemeClr val="accent1"/>
                </a:solidFill>
                <a:latin typeface="Trebuchet MS" panose="020B0603020202020204" pitchFamily="34" charset="0"/>
                <a:cs typeface="Arial" panose="020B0604020202020204" pitchFamily="34" charset="0"/>
              </a:rPr>
              <a:t>ghi</a:t>
            </a:r>
            <a:r>
              <a:rPr lang="en-US" sz="3600" b="1" dirty="0">
                <a:solidFill>
                  <a:schemeClr val="accent1"/>
                </a:solidFill>
                <a:latin typeface="Trebuchet MS" panose="020B0603020202020204" pitchFamily="34" charset="0"/>
                <a:cs typeface="Arial" panose="020B0604020202020204" pitchFamily="34" charset="0"/>
              </a:rPr>
              <a:t> SSPCON </a:t>
            </a:r>
          </a:p>
        </p:txBody>
      </p:sp>
      <p:pic>
        <p:nvPicPr>
          <p:cNvPr id="3" name="Picture 2" descr="Table&#10;&#10;Description automatically generated">
            <a:extLst>
              <a:ext uri="{FF2B5EF4-FFF2-40B4-BE49-F238E27FC236}">
                <a16:creationId xmlns:a16="http://schemas.microsoft.com/office/drawing/2014/main" id="{31916BF2-8AFC-4F9D-B575-65573EF3D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988" y="1323519"/>
            <a:ext cx="9747610" cy="1294066"/>
          </a:xfrm>
          <a:prstGeom prst="rect">
            <a:avLst/>
          </a:prstGeom>
        </p:spPr>
      </p:pic>
      <p:sp>
        <p:nvSpPr>
          <p:cNvPr id="6" name="TextBox 5">
            <a:extLst>
              <a:ext uri="{FF2B5EF4-FFF2-40B4-BE49-F238E27FC236}">
                <a16:creationId xmlns:a16="http://schemas.microsoft.com/office/drawing/2014/main" id="{C6AB2A77-7E6D-443C-93D0-85EDDBAE209C}"/>
              </a:ext>
            </a:extLst>
          </p:cNvPr>
          <p:cNvSpPr txBox="1"/>
          <p:nvPr/>
        </p:nvSpPr>
        <p:spPr>
          <a:xfrm>
            <a:off x="1910989" y="2617585"/>
            <a:ext cx="9747609" cy="1354217"/>
          </a:xfrm>
          <a:prstGeom prst="rect">
            <a:avLst/>
          </a:prstGeom>
          <a:noFill/>
        </p:spPr>
        <p:txBody>
          <a:bodyPr wrap="square" rtlCol="0">
            <a:spAutoFit/>
          </a:bodyPr>
          <a:lstStyle/>
          <a:p>
            <a:r>
              <a:rPr lang="en-US" sz="1600" dirty="0"/>
              <a:t>Bit 7 – WCOL: bit </a:t>
            </a:r>
            <a:r>
              <a:rPr lang="en-US" sz="1600" dirty="0" err="1"/>
              <a:t>tránh</a:t>
            </a:r>
            <a:r>
              <a:rPr lang="en-US" sz="1600" dirty="0"/>
              <a:t> </a:t>
            </a:r>
            <a:r>
              <a:rPr lang="en-US" sz="1600" dirty="0" err="1"/>
              <a:t>xung</a:t>
            </a:r>
            <a:r>
              <a:rPr lang="en-US" sz="1600" dirty="0"/>
              <a:t> </a:t>
            </a:r>
            <a:r>
              <a:rPr lang="en-US" sz="1600" dirty="0" err="1"/>
              <a:t>đột</a:t>
            </a:r>
            <a:endParaRPr lang="en-US" sz="1600" dirty="0"/>
          </a:p>
          <a:p>
            <a:r>
              <a:rPr lang="en-US" sz="1600" dirty="0"/>
              <a:t>Bit 6 – SSPOV: Bit </a:t>
            </a:r>
            <a:r>
              <a:rPr lang="en-US" sz="1600" dirty="0" err="1"/>
              <a:t>nhận</a:t>
            </a:r>
            <a:r>
              <a:rPr lang="en-US" sz="1600" dirty="0"/>
              <a:t> dữ liệu trận</a:t>
            </a:r>
          </a:p>
          <a:p>
            <a:r>
              <a:rPr lang="en-US" sz="1600" dirty="0"/>
              <a:t>Bit 5 – SSPEN: Bit </a:t>
            </a:r>
            <a:r>
              <a:rPr lang="en-US" sz="1600" dirty="0" err="1"/>
              <a:t>cho</a:t>
            </a:r>
            <a:r>
              <a:rPr lang="en-US" sz="1600" dirty="0"/>
              <a:t> </a:t>
            </a:r>
            <a:r>
              <a:rPr lang="en-US" sz="1600" dirty="0" err="1"/>
              <a:t>phép</a:t>
            </a:r>
            <a:r>
              <a:rPr lang="en-US" sz="1600" dirty="0"/>
              <a:t> </a:t>
            </a:r>
            <a:r>
              <a:rPr lang="en-US" sz="1600" dirty="0" err="1"/>
              <a:t>cổng</a:t>
            </a:r>
            <a:r>
              <a:rPr lang="en-US" sz="1600" dirty="0"/>
              <a:t> </a:t>
            </a:r>
            <a:r>
              <a:rPr lang="en-US" sz="1600" dirty="0" err="1"/>
              <a:t>nối</a:t>
            </a:r>
            <a:r>
              <a:rPr lang="en-US" sz="1600" dirty="0"/>
              <a:t> tiếp</a:t>
            </a:r>
          </a:p>
          <a:p>
            <a:r>
              <a:rPr lang="en-US" sz="1600" dirty="0"/>
              <a:t>Bit 4 – CKP: Bit chọn </a:t>
            </a:r>
            <a:r>
              <a:rPr lang="en-US" sz="1600" dirty="0" err="1"/>
              <a:t>cực</a:t>
            </a:r>
            <a:r>
              <a:rPr lang="en-US" sz="1600" dirty="0"/>
              <a:t> đồng hồ</a:t>
            </a:r>
          </a:p>
          <a:p>
            <a:r>
              <a:rPr lang="en-US" sz="1600" dirty="0"/>
              <a:t>Bit 3-0: Chọn </a:t>
            </a:r>
            <a:r>
              <a:rPr lang="en-US" sz="1600" dirty="0" err="1"/>
              <a:t>chế</a:t>
            </a:r>
            <a:r>
              <a:rPr lang="en-US" sz="1600" dirty="0"/>
              <a:t> </a:t>
            </a:r>
            <a:r>
              <a:rPr lang="en-US" sz="1600" dirty="0" err="1"/>
              <a:t>độ</a:t>
            </a:r>
            <a:r>
              <a:rPr lang="en-US" sz="1600" dirty="0"/>
              <a:t> </a:t>
            </a:r>
            <a:r>
              <a:rPr lang="en-US" sz="1600" dirty="0" err="1"/>
              <a:t>cho</a:t>
            </a:r>
            <a:r>
              <a:rPr lang="en-US" sz="1600" dirty="0"/>
              <a:t> MSSP</a:t>
            </a:r>
          </a:p>
        </p:txBody>
      </p:sp>
      <p:graphicFrame>
        <p:nvGraphicFramePr>
          <p:cNvPr id="2" name="Table 7">
            <a:extLst>
              <a:ext uri="{FF2B5EF4-FFF2-40B4-BE49-F238E27FC236}">
                <a16:creationId xmlns:a16="http://schemas.microsoft.com/office/drawing/2014/main" id="{B2317987-AEF3-4C3A-91E1-EF29038F3788}"/>
              </a:ext>
            </a:extLst>
          </p:cNvPr>
          <p:cNvGraphicFramePr>
            <a:graphicFrameLocks noGrp="1"/>
          </p:cNvGraphicFramePr>
          <p:nvPr>
            <p:extLst>
              <p:ext uri="{D42A27DB-BD31-4B8C-83A1-F6EECF244321}">
                <p14:modId xmlns:p14="http://schemas.microsoft.com/office/powerpoint/2010/main" val="2362695400"/>
              </p:ext>
            </p:extLst>
          </p:nvPr>
        </p:nvGraphicFramePr>
        <p:xfrm>
          <a:off x="2720793" y="3971802"/>
          <a:ext cx="8128000" cy="2595880"/>
        </p:xfrm>
        <a:graphic>
          <a:graphicData uri="http://schemas.openxmlformats.org/drawingml/2006/table">
            <a:tbl>
              <a:tblPr firstRow="1" bandRow="1">
                <a:tableStyleId>{D7AC3CCA-C797-4891-BE02-D94E43425B78}</a:tableStyleId>
              </a:tblPr>
              <a:tblGrid>
                <a:gridCol w="1587584">
                  <a:extLst>
                    <a:ext uri="{9D8B030D-6E8A-4147-A177-3AD203B41FA5}">
                      <a16:colId xmlns:a16="http://schemas.microsoft.com/office/drawing/2014/main" val="3334213627"/>
                    </a:ext>
                  </a:extLst>
                </a:gridCol>
                <a:gridCol w="6540416">
                  <a:extLst>
                    <a:ext uri="{9D8B030D-6E8A-4147-A177-3AD203B41FA5}">
                      <a16:colId xmlns:a16="http://schemas.microsoft.com/office/drawing/2014/main" val="1766128200"/>
                    </a:ext>
                  </a:extLst>
                </a:gridCol>
              </a:tblGrid>
              <a:tr h="370840">
                <a:tc>
                  <a:txBody>
                    <a:bodyPr/>
                    <a:lstStyle/>
                    <a:p>
                      <a:pPr algn="ctr"/>
                      <a:r>
                        <a:rPr lang="en-US" dirty="0" err="1"/>
                        <a:t>Tổ</a:t>
                      </a:r>
                      <a:r>
                        <a:rPr lang="en-US" dirty="0"/>
                        <a:t> </a:t>
                      </a:r>
                      <a:r>
                        <a:rPr lang="en-US" dirty="0" err="1"/>
                        <a:t>hợp</a:t>
                      </a:r>
                      <a:endParaRPr lang="en-US" dirty="0"/>
                    </a:p>
                  </a:txBody>
                  <a:tcPr/>
                </a:tc>
                <a:tc>
                  <a:txBody>
                    <a:bodyPr/>
                    <a:lstStyle/>
                    <a:p>
                      <a:pPr algn="ctr"/>
                      <a:r>
                        <a:rPr lang="en-US" dirty="0" err="1"/>
                        <a:t>Chế</a:t>
                      </a:r>
                      <a:r>
                        <a:rPr lang="en-US" dirty="0"/>
                        <a:t> </a:t>
                      </a:r>
                      <a:r>
                        <a:rPr lang="en-US" dirty="0" err="1"/>
                        <a:t>độ</a:t>
                      </a:r>
                      <a:endParaRPr lang="en-US" dirty="0"/>
                    </a:p>
                  </a:txBody>
                  <a:tcPr/>
                </a:tc>
                <a:extLst>
                  <a:ext uri="{0D108BD9-81ED-4DB2-BD59-A6C34878D82A}">
                    <a16:rowId xmlns:a16="http://schemas.microsoft.com/office/drawing/2014/main" val="4216702766"/>
                  </a:ext>
                </a:extLst>
              </a:tr>
              <a:tr h="370840">
                <a:tc>
                  <a:txBody>
                    <a:bodyPr/>
                    <a:lstStyle/>
                    <a:p>
                      <a:pPr algn="ctr"/>
                      <a:r>
                        <a:rPr lang="en-US" dirty="0"/>
                        <a:t>0110</a:t>
                      </a:r>
                    </a:p>
                  </a:txBody>
                  <a:tcPr/>
                </a:tc>
                <a:tc>
                  <a:txBody>
                    <a:bodyPr/>
                    <a:lstStyle/>
                    <a:p>
                      <a:pPr algn="ctr"/>
                      <a:r>
                        <a:rPr lang="en-US" dirty="0"/>
                        <a:t>I2C slave mode, 7 bit </a:t>
                      </a:r>
                      <a:r>
                        <a:rPr lang="en-US" dirty="0" err="1"/>
                        <a:t>địa</a:t>
                      </a:r>
                      <a:r>
                        <a:rPr lang="en-US" dirty="0"/>
                        <a:t> chỉ</a:t>
                      </a:r>
                    </a:p>
                  </a:txBody>
                  <a:tcPr/>
                </a:tc>
                <a:extLst>
                  <a:ext uri="{0D108BD9-81ED-4DB2-BD59-A6C34878D82A}">
                    <a16:rowId xmlns:a16="http://schemas.microsoft.com/office/drawing/2014/main" val="2826141183"/>
                  </a:ext>
                </a:extLst>
              </a:tr>
              <a:tr h="370840">
                <a:tc>
                  <a:txBody>
                    <a:bodyPr/>
                    <a:lstStyle/>
                    <a:p>
                      <a:pPr algn="ctr"/>
                      <a:r>
                        <a:rPr lang="en-US" dirty="0"/>
                        <a:t>0111</a:t>
                      </a:r>
                    </a:p>
                  </a:txBody>
                  <a:tcPr/>
                </a:tc>
                <a:tc>
                  <a:txBody>
                    <a:bodyPr/>
                    <a:lstStyle/>
                    <a:p>
                      <a:pPr algn="ctr"/>
                      <a:r>
                        <a:rPr lang="en-US" dirty="0"/>
                        <a:t>I2C slave mode, 10 bit </a:t>
                      </a:r>
                      <a:r>
                        <a:rPr lang="en-US" dirty="0" err="1"/>
                        <a:t>địa</a:t>
                      </a:r>
                      <a:r>
                        <a:rPr lang="en-US" dirty="0"/>
                        <a:t> chỉ</a:t>
                      </a:r>
                    </a:p>
                  </a:txBody>
                  <a:tcPr/>
                </a:tc>
                <a:extLst>
                  <a:ext uri="{0D108BD9-81ED-4DB2-BD59-A6C34878D82A}">
                    <a16:rowId xmlns:a16="http://schemas.microsoft.com/office/drawing/2014/main" val="3780993452"/>
                  </a:ext>
                </a:extLst>
              </a:tr>
              <a:tr h="370840">
                <a:tc>
                  <a:txBody>
                    <a:bodyPr/>
                    <a:lstStyle/>
                    <a:p>
                      <a:pPr algn="ctr"/>
                      <a:r>
                        <a:rPr lang="en-US" dirty="0"/>
                        <a:t>1000</a:t>
                      </a:r>
                    </a:p>
                  </a:txBody>
                  <a:tcPr/>
                </a:tc>
                <a:tc>
                  <a:txBody>
                    <a:bodyPr/>
                    <a:lstStyle/>
                    <a:p>
                      <a:pPr algn="ctr"/>
                      <a:r>
                        <a:rPr lang="en-US" dirty="0"/>
                        <a:t>I2C master mode, clock = </a:t>
                      </a:r>
                      <a:r>
                        <a:rPr lang="en-US" dirty="0" err="1"/>
                        <a:t>F</a:t>
                      </a:r>
                      <a:r>
                        <a:rPr lang="en-US" baseline="-25000" dirty="0" err="1"/>
                        <a:t>osc</a:t>
                      </a:r>
                      <a:r>
                        <a:rPr lang="en-US" baseline="0" dirty="0"/>
                        <a:t>/(4*(SSPADD+1))</a:t>
                      </a:r>
                      <a:endParaRPr lang="en-US" dirty="0"/>
                    </a:p>
                  </a:txBody>
                  <a:tcPr/>
                </a:tc>
                <a:extLst>
                  <a:ext uri="{0D108BD9-81ED-4DB2-BD59-A6C34878D82A}">
                    <a16:rowId xmlns:a16="http://schemas.microsoft.com/office/drawing/2014/main" val="1039159003"/>
                  </a:ext>
                </a:extLst>
              </a:tr>
              <a:tr h="370840">
                <a:tc>
                  <a:txBody>
                    <a:bodyPr/>
                    <a:lstStyle/>
                    <a:p>
                      <a:pPr algn="ctr"/>
                      <a:r>
                        <a:rPr lang="en-US" dirty="0"/>
                        <a:t>1011</a:t>
                      </a:r>
                    </a:p>
                  </a:txBody>
                  <a:tcPr/>
                </a:tc>
                <a:tc>
                  <a:txBody>
                    <a:bodyPr/>
                    <a:lstStyle/>
                    <a:p>
                      <a:pPr algn="ctr"/>
                      <a:r>
                        <a:rPr lang="en-US" dirty="0"/>
                        <a:t>I2C master </a:t>
                      </a:r>
                      <a:r>
                        <a:rPr lang="en-US" dirty="0" err="1"/>
                        <a:t>điều</a:t>
                      </a:r>
                      <a:r>
                        <a:rPr lang="en-US" dirty="0"/>
                        <a:t> </a:t>
                      </a:r>
                      <a:r>
                        <a:rPr lang="en-US" dirty="0" err="1"/>
                        <a:t>khiển</a:t>
                      </a:r>
                      <a:r>
                        <a:rPr lang="en-US" dirty="0"/>
                        <a:t> bằng phần </a:t>
                      </a:r>
                      <a:r>
                        <a:rPr lang="en-US" dirty="0" err="1"/>
                        <a:t>mềm</a:t>
                      </a:r>
                      <a:r>
                        <a:rPr lang="en-US" dirty="0"/>
                        <a:t> </a:t>
                      </a:r>
                    </a:p>
                  </a:txBody>
                  <a:tcPr/>
                </a:tc>
                <a:extLst>
                  <a:ext uri="{0D108BD9-81ED-4DB2-BD59-A6C34878D82A}">
                    <a16:rowId xmlns:a16="http://schemas.microsoft.com/office/drawing/2014/main" val="3900464152"/>
                  </a:ext>
                </a:extLst>
              </a:tr>
              <a:tr h="370840">
                <a:tc>
                  <a:txBody>
                    <a:bodyPr/>
                    <a:lstStyle/>
                    <a:p>
                      <a:pPr algn="ctr"/>
                      <a:r>
                        <a:rPr lang="en-US" dirty="0"/>
                        <a:t>1110</a:t>
                      </a:r>
                    </a:p>
                  </a:txBody>
                  <a:tcPr/>
                </a:tc>
                <a:tc>
                  <a:txBody>
                    <a:bodyPr/>
                    <a:lstStyle/>
                    <a:p>
                      <a:pPr algn="ctr"/>
                      <a:r>
                        <a:rPr lang="en-US" dirty="0"/>
                        <a:t>I2C slave mode, 7 bit </a:t>
                      </a:r>
                      <a:r>
                        <a:rPr lang="en-US" dirty="0" err="1"/>
                        <a:t>địa</a:t>
                      </a:r>
                      <a:r>
                        <a:rPr lang="en-US" dirty="0"/>
                        <a:t> chỉ </a:t>
                      </a:r>
                      <a:r>
                        <a:rPr lang="en-US" dirty="0" err="1"/>
                        <a:t>cho</a:t>
                      </a:r>
                      <a:r>
                        <a:rPr lang="en-US" dirty="0"/>
                        <a:t> </a:t>
                      </a:r>
                      <a:r>
                        <a:rPr lang="en-US" dirty="0" err="1"/>
                        <a:t>phép</a:t>
                      </a:r>
                      <a:r>
                        <a:rPr lang="en-US" dirty="0"/>
                        <a:t> </a:t>
                      </a:r>
                      <a:r>
                        <a:rPr lang="en-US" dirty="0" err="1"/>
                        <a:t>ngắt</a:t>
                      </a:r>
                      <a:r>
                        <a:rPr lang="en-US" dirty="0"/>
                        <a:t> bit Start và Stop</a:t>
                      </a:r>
                    </a:p>
                  </a:txBody>
                  <a:tcPr/>
                </a:tc>
                <a:extLst>
                  <a:ext uri="{0D108BD9-81ED-4DB2-BD59-A6C34878D82A}">
                    <a16:rowId xmlns:a16="http://schemas.microsoft.com/office/drawing/2014/main" val="852253391"/>
                  </a:ext>
                </a:extLst>
              </a:tr>
              <a:tr h="370840">
                <a:tc>
                  <a:txBody>
                    <a:bodyPr/>
                    <a:lstStyle/>
                    <a:p>
                      <a:pPr algn="ctr"/>
                      <a:r>
                        <a:rPr lang="en-US" dirty="0"/>
                        <a:t>1111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I2C slave mode, 10 bit </a:t>
                      </a:r>
                      <a:r>
                        <a:rPr lang="en-US" dirty="0" err="1"/>
                        <a:t>địa</a:t>
                      </a:r>
                      <a:r>
                        <a:rPr lang="en-US" dirty="0"/>
                        <a:t> chỉ </a:t>
                      </a:r>
                      <a:r>
                        <a:rPr lang="en-US" dirty="0" err="1"/>
                        <a:t>cho</a:t>
                      </a:r>
                      <a:r>
                        <a:rPr lang="en-US" dirty="0"/>
                        <a:t> </a:t>
                      </a:r>
                      <a:r>
                        <a:rPr lang="en-US" dirty="0" err="1"/>
                        <a:t>phép</a:t>
                      </a:r>
                      <a:r>
                        <a:rPr lang="en-US" dirty="0"/>
                        <a:t> </a:t>
                      </a:r>
                      <a:r>
                        <a:rPr lang="en-US" dirty="0" err="1"/>
                        <a:t>ngắt</a:t>
                      </a:r>
                      <a:r>
                        <a:rPr lang="en-US" dirty="0"/>
                        <a:t> bit Start và Stop</a:t>
                      </a:r>
                    </a:p>
                  </a:txBody>
                  <a:tcPr/>
                </a:tc>
                <a:extLst>
                  <a:ext uri="{0D108BD9-81ED-4DB2-BD59-A6C34878D82A}">
                    <a16:rowId xmlns:a16="http://schemas.microsoft.com/office/drawing/2014/main" val="4146474718"/>
                  </a:ext>
                </a:extLst>
              </a:tr>
            </a:tbl>
          </a:graphicData>
        </a:graphic>
      </p:graphicFrame>
    </p:spTree>
    <p:extLst>
      <p:ext uri="{BB962C8B-B14F-4D97-AF65-F5344CB8AC3E}">
        <p14:creationId xmlns:p14="http://schemas.microsoft.com/office/powerpoint/2010/main" val="1095516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16</a:t>
            </a:fld>
            <a:endParaRPr lang="en-US" noProof="0" dirty="0"/>
          </a:p>
        </p:txBody>
      </p:sp>
      <p:sp>
        <p:nvSpPr>
          <p:cNvPr id="4" name="Rectangle 3">
            <a:extLst>
              <a:ext uri="{FF2B5EF4-FFF2-40B4-BE49-F238E27FC236}">
                <a16:creationId xmlns:a16="http://schemas.microsoft.com/office/drawing/2014/main" id="{9126C54A-5D77-417D-B96A-B2BCBFF7DFF4}"/>
              </a:ext>
            </a:extLst>
          </p:cNvPr>
          <p:cNvSpPr/>
          <p:nvPr/>
        </p:nvSpPr>
        <p:spPr>
          <a:xfrm>
            <a:off x="3973703" y="336561"/>
            <a:ext cx="4523995" cy="646331"/>
          </a:xfrm>
          <a:prstGeom prst="rect">
            <a:avLst/>
          </a:prstGeom>
        </p:spPr>
        <p:txBody>
          <a:bodyPr wrap="none">
            <a:spAutoFit/>
          </a:bodyPr>
          <a:lstStyle/>
          <a:p>
            <a:pPr algn="ctr"/>
            <a:r>
              <a:rPr lang="en-US" sz="3600" b="1" dirty="0">
                <a:solidFill>
                  <a:schemeClr val="accent1"/>
                </a:solidFill>
                <a:latin typeface="Trebuchet MS" panose="020B0603020202020204" pitchFamily="34" charset="0"/>
                <a:cs typeface="Arial" panose="020B0604020202020204" pitchFamily="34" charset="0"/>
              </a:rPr>
              <a:t>Thanh </a:t>
            </a:r>
            <a:r>
              <a:rPr lang="en-US" sz="3600" b="1" dirty="0" err="1">
                <a:solidFill>
                  <a:schemeClr val="accent1"/>
                </a:solidFill>
                <a:latin typeface="Trebuchet MS" panose="020B0603020202020204" pitchFamily="34" charset="0"/>
                <a:cs typeface="Arial" panose="020B0604020202020204" pitchFamily="34" charset="0"/>
              </a:rPr>
              <a:t>ghi</a:t>
            </a:r>
            <a:r>
              <a:rPr lang="en-US" sz="3600" b="1" dirty="0">
                <a:solidFill>
                  <a:schemeClr val="accent1"/>
                </a:solidFill>
                <a:latin typeface="Trebuchet MS" panose="020B0603020202020204" pitchFamily="34" charset="0"/>
                <a:cs typeface="Arial" panose="020B0604020202020204" pitchFamily="34" charset="0"/>
              </a:rPr>
              <a:t> SSPCON2 </a:t>
            </a:r>
          </a:p>
        </p:txBody>
      </p:sp>
      <p:pic>
        <p:nvPicPr>
          <p:cNvPr id="2" name="Picture 1">
            <a:extLst>
              <a:ext uri="{FF2B5EF4-FFF2-40B4-BE49-F238E27FC236}">
                <a16:creationId xmlns:a16="http://schemas.microsoft.com/office/drawing/2014/main" id="{365FECE0-20DC-4F2D-807E-6684637A6BEE}"/>
              </a:ext>
            </a:extLst>
          </p:cNvPr>
          <p:cNvPicPr>
            <a:picLocks noChangeAspect="1"/>
          </p:cNvPicPr>
          <p:nvPr/>
        </p:nvPicPr>
        <p:blipFill>
          <a:blip r:embed="rId3"/>
          <a:stretch>
            <a:fillRect/>
          </a:stretch>
        </p:blipFill>
        <p:spPr>
          <a:xfrm>
            <a:off x="2081337" y="1306492"/>
            <a:ext cx="9497750" cy="1276528"/>
          </a:xfrm>
          <a:prstGeom prst="rect">
            <a:avLst/>
          </a:prstGeom>
        </p:spPr>
      </p:pic>
      <p:sp>
        <p:nvSpPr>
          <p:cNvPr id="3" name="TextBox 2">
            <a:extLst>
              <a:ext uri="{FF2B5EF4-FFF2-40B4-BE49-F238E27FC236}">
                <a16:creationId xmlns:a16="http://schemas.microsoft.com/office/drawing/2014/main" id="{6E5C6896-8CB1-4018-8D8C-080EC3E9DFB1}"/>
              </a:ext>
            </a:extLst>
          </p:cNvPr>
          <p:cNvSpPr txBox="1"/>
          <p:nvPr/>
        </p:nvSpPr>
        <p:spPr>
          <a:xfrm>
            <a:off x="2081337" y="2702291"/>
            <a:ext cx="9497750"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ACKSTAT: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thái</a:t>
            </a:r>
            <a:r>
              <a:rPr lang="en-US" dirty="0">
                <a:latin typeface="Arial" panose="020B0604020202020204" pitchFamily="34" charset="0"/>
                <a:cs typeface="Arial" panose="020B0604020202020204" pitchFamily="34" charset="0"/>
              </a:rPr>
              <a:t> bit ACK đã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từ slave </a:t>
            </a:r>
          </a:p>
          <a:p>
            <a:r>
              <a:rPr lang="en-US" dirty="0">
                <a:latin typeface="Arial" panose="020B0604020202020204" pitchFamily="34" charset="0"/>
                <a:cs typeface="Arial" panose="020B0604020202020204" pitchFamily="34" charset="0"/>
              </a:rPr>
              <a:t>ACKDT: bit ACK trong </a:t>
            </a:r>
            <a:r>
              <a:rPr lang="en-US" dirty="0" err="1">
                <a:latin typeface="Arial" panose="020B0604020202020204" pitchFamily="34" charset="0"/>
                <a:cs typeface="Arial" panose="020B0604020202020204" pitchFamily="34" charset="0"/>
              </a:rPr>
              <a:t>khung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truyền</a:t>
            </a:r>
            <a:r>
              <a:rPr lang="en-US" dirty="0">
                <a:latin typeface="Arial" panose="020B0604020202020204" pitchFamily="34" charset="0"/>
                <a:cs typeface="Arial" panose="020B0604020202020204" pitchFamily="34" charset="0"/>
              </a:rPr>
              <a:t> I2C</a:t>
            </a:r>
          </a:p>
          <a:p>
            <a:r>
              <a:rPr lang="en-US" dirty="0">
                <a:latin typeface="Arial" panose="020B0604020202020204" pitchFamily="34" charset="0"/>
                <a:cs typeface="Arial" panose="020B0604020202020204" pitchFamily="34" charset="0"/>
              </a:rPr>
              <a:t>ACKEN: </a:t>
            </a:r>
            <a:r>
              <a:rPr lang="en-US" dirty="0" err="1">
                <a:latin typeface="Arial" panose="020B0604020202020204" pitchFamily="34" charset="0"/>
                <a:cs typeface="Arial" panose="020B0604020202020204" pitchFamily="34" charset="0"/>
              </a:rPr>
              <a:t>Khởi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trình tự xác nhận trên các chân SDA và SCL và truyền bit dữ liệu ACKDT được tự động xóa bằng phần cứng.</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RCEN: Cho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dữ liệu</a:t>
            </a:r>
          </a:p>
          <a:p>
            <a:r>
              <a:rPr lang="en-US" dirty="0">
                <a:latin typeface="Arial" panose="020B0604020202020204" pitchFamily="34" charset="0"/>
                <a:cs typeface="Arial" panose="020B0604020202020204" pitchFamily="34" charset="0"/>
              </a:rPr>
              <a:t>PEN: stop condition</a:t>
            </a:r>
          </a:p>
          <a:p>
            <a:r>
              <a:rPr lang="en-US" dirty="0">
                <a:latin typeface="Arial" panose="020B0604020202020204" pitchFamily="34" charset="0"/>
                <a:cs typeface="Arial" panose="020B0604020202020204" pitchFamily="34" charset="0"/>
              </a:rPr>
              <a:t>RSEN: repeated start condition</a:t>
            </a:r>
          </a:p>
          <a:p>
            <a:r>
              <a:rPr lang="en-US" dirty="0">
                <a:latin typeface="Arial" panose="020B0604020202020204" pitchFamily="34" charset="0"/>
                <a:cs typeface="Arial" panose="020B0604020202020204" pitchFamily="34" charset="0"/>
              </a:rPr>
              <a:t>SEN: Start condition</a:t>
            </a:r>
          </a:p>
        </p:txBody>
      </p:sp>
    </p:spTree>
    <p:extLst>
      <p:ext uri="{BB962C8B-B14F-4D97-AF65-F5344CB8AC3E}">
        <p14:creationId xmlns:p14="http://schemas.microsoft.com/office/powerpoint/2010/main" val="186635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17</a:t>
            </a:fld>
            <a:endParaRPr lang="en-US" noProof="0" dirty="0"/>
          </a:p>
        </p:txBody>
      </p:sp>
      <p:sp>
        <p:nvSpPr>
          <p:cNvPr id="4" name="Rectangle 3">
            <a:extLst>
              <a:ext uri="{FF2B5EF4-FFF2-40B4-BE49-F238E27FC236}">
                <a16:creationId xmlns:a16="http://schemas.microsoft.com/office/drawing/2014/main" id="{4A017027-BB54-439C-B817-FCCC0AFC6345}"/>
              </a:ext>
            </a:extLst>
          </p:cNvPr>
          <p:cNvSpPr/>
          <p:nvPr/>
        </p:nvSpPr>
        <p:spPr>
          <a:xfrm>
            <a:off x="4068890" y="336561"/>
            <a:ext cx="4333622" cy="646331"/>
          </a:xfrm>
          <a:prstGeom prst="rect">
            <a:avLst/>
          </a:prstGeom>
        </p:spPr>
        <p:txBody>
          <a:bodyPr wrap="none">
            <a:spAutoFit/>
          </a:bodyPr>
          <a:lstStyle/>
          <a:p>
            <a:pPr algn="ctr"/>
            <a:r>
              <a:rPr lang="en-US" sz="3600" b="1" dirty="0">
                <a:solidFill>
                  <a:schemeClr val="accent1"/>
                </a:solidFill>
                <a:latin typeface="Trebuchet MS" panose="020B0603020202020204" pitchFamily="34" charset="0"/>
                <a:cs typeface="Arial" panose="020B0604020202020204" pitchFamily="34" charset="0"/>
              </a:rPr>
              <a:t>Thanh </a:t>
            </a:r>
            <a:r>
              <a:rPr lang="en-US" sz="3600" b="1" dirty="0" err="1">
                <a:solidFill>
                  <a:schemeClr val="accent1"/>
                </a:solidFill>
                <a:latin typeface="Trebuchet MS" panose="020B0603020202020204" pitchFamily="34" charset="0"/>
                <a:cs typeface="Arial" panose="020B0604020202020204" pitchFamily="34" charset="0"/>
              </a:rPr>
              <a:t>ghi</a:t>
            </a:r>
            <a:r>
              <a:rPr lang="en-US" sz="3600" b="1" dirty="0">
                <a:solidFill>
                  <a:schemeClr val="accent1"/>
                </a:solidFill>
                <a:latin typeface="Trebuchet MS" panose="020B0603020202020204" pitchFamily="34" charset="0"/>
                <a:cs typeface="Arial" panose="020B0604020202020204" pitchFamily="34" charset="0"/>
              </a:rPr>
              <a:t> SSPSTAT </a:t>
            </a:r>
          </a:p>
        </p:txBody>
      </p:sp>
      <p:cxnSp>
        <p:nvCxnSpPr>
          <p:cNvPr id="6" name="Straight Connector 5">
            <a:extLst>
              <a:ext uri="{FF2B5EF4-FFF2-40B4-BE49-F238E27FC236}">
                <a16:creationId xmlns:a16="http://schemas.microsoft.com/office/drawing/2014/main" id="{760A5F66-A956-4399-BB85-68BE79492DA5}"/>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3">
            <a:extLst>
              <a:ext uri="{FF2B5EF4-FFF2-40B4-BE49-F238E27FC236}">
                <a16:creationId xmlns:a16="http://schemas.microsoft.com/office/drawing/2014/main" id="{1EF0D78D-02CD-45E9-894F-B917A4972CA8}"/>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17</a:t>
            </a:fld>
            <a:endParaRPr lang="en-US" dirty="0"/>
          </a:p>
        </p:txBody>
      </p:sp>
      <p:pic>
        <p:nvPicPr>
          <p:cNvPr id="10" name="Picture 9">
            <a:extLst>
              <a:ext uri="{FF2B5EF4-FFF2-40B4-BE49-F238E27FC236}">
                <a16:creationId xmlns:a16="http://schemas.microsoft.com/office/drawing/2014/main" id="{33F7A604-575C-4BF3-9E38-3C15C3C69C00}"/>
              </a:ext>
            </a:extLst>
          </p:cNvPr>
          <p:cNvPicPr>
            <a:picLocks noChangeAspect="1"/>
          </p:cNvPicPr>
          <p:nvPr/>
        </p:nvPicPr>
        <p:blipFill>
          <a:blip r:embed="rId3"/>
          <a:stretch>
            <a:fillRect/>
          </a:stretch>
        </p:blipFill>
        <p:spPr>
          <a:xfrm>
            <a:off x="2031931" y="1475892"/>
            <a:ext cx="9626669" cy="1267308"/>
          </a:xfrm>
          <a:prstGeom prst="rect">
            <a:avLst/>
          </a:prstGeom>
        </p:spPr>
      </p:pic>
      <p:sp>
        <p:nvSpPr>
          <p:cNvPr id="11" name="TextBox 10">
            <a:extLst>
              <a:ext uri="{FF2B5EF4-FFF2-40B4-BE49-F238E27FC236}">
                <a16:creationId xmlns:a16="http://schemas.microsoft.com/office/drawing/2014/main" id="{5E510405-8363-414A-A282-F059496EF618}"/>
              </a:ext>
            </a:extLst>
          </p:cNvPr>
          <p:cNvSpPr txBox="1"/>
          <p:nvPr/>
        </p:nvSpPr>
        <p:spPr>
          <a:xfrm>
            <a:off x="2031931" y="3098823"/>
            <a:ext cx="8742083" cy="233910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SSPSTAT</a:t>
            </a:r>
            <a:r>
              <a:rPr lang="en-US" dirty="0">
                <a:latin typeface="Arial" panose="020B0604020202020204" pitchFamily="34" charset="0"/>
                <a:cs typeface="Arial" panose="020B0604020202020204" pitchFamily="34" charset="0"/>
              </a:rPr>
              <a:t> là </a:t>
            </a:r>
            <a:r>
              <a:rPr lang="en-US" dirty="0" err="1">
                <a:latin typeface="Arial" panose="020B0604020202020204" pitchFamily="34" charset="0"/>
                <a:cs typeface="Arial" panose="020B0604020202020204" pitchFamily="34" charset="0"/>
              </a:rPr>
              <a:t>thanh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thái</a:t>
            </a:r>
            <a:r>
              <a:rPr lang="en-US" dirty="0">
                <a:latin typeface="Arial" panose="020B0604020202020204" pitchFamily="34" charset="0"/>
                <a:cs typeface="Arial" panose="020B0604020202020204" pitchFamily="34" charset="0"/>
              </a:rPr>
              <a:t> của </a:t>
            </a:r>
            <a:r>
              <a:rPr lang="en-US" dirty="0" err="1">
                <a:latin typeface="Arial" panose="020B0604020202020204" pitchFamily="34" charset="0"/>
                <a:cs typeface="Arial" panose="020B0604020202020204" pitchFamily="34" charset="0"/>
              </a:rPr>
              <a:t>khối</a:t>
            </a:r>
            <a:r>
              <a:rPr lang="en-US" dirty="0">
                <a:latin typeface="Arial" panose="020B0604020202020204" pitchFamily="34" charset="0"/>
                <a:cs typeface="Arial" panose="020B0604020202020204" pitchFamily="34" charset="0"/>
              </a:rPr>
              <a:t> MSSP</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SMP: </a:t>
            </a:r>
            <a:r>
              <a:rPr lang="en-US" sz="1600" dirty="0">
                <a:latin typeface="Arial" panose="020B0604020202020204" pitchFamily="34" charset="0"/>
                <a:cs typeface="Arial" panose="020B0604020202020204" pitchFamily="34" charset="0"/>
              </a:rPr>
              <a:t>Chọn </a:t>
            </a:r>
            <a:r>
              <a:rPr lang="en-US" sz="1600" dirty="0" err="1">
                <a:latin typeface="Arial" panose="020B0604020202020204" pitchFamily="34" charset="0"/>
                <a:cs typeface="Arial" panose="020B0604020202020204" pitchFamily="34" charset="0"/>
              </a:rPr>
              <a:t>chế</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độ</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tốc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độ</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cao</a:t>
            </a:r>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D/A: </a:t>
            </a:r>
            <a:r>
              <a:rPr lang="en-US" sz="1600" dirty="0">
                <a:latin typeface="Arial" panose="020B0604020202020204" pitchFamily="34" charset="0"/>
                <a:cs typeface="Arial" panose="020B0604020202020204" pitchFamily="34" charset="0"/>
              </a:rPr>
              <a:t>ở </a:t>
            </a:r>
            <a:r>
              <a:rPr lang="en-US" sz="1600" dirty="0" err="1">
                <a:latin typeface="Arial" panose="020B0604020202020204" pitchFamily="34" charset="0"/>
                <a:cs typeface="Arial" panose="020B0604020202020204" pitchFamily="34" charset="0"/>
              </a:rPr>
              <a:t>chế</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độ</a:t>
            </a:r>
            <a:r>
              <a:rPr lang="en-US" sz="1600" dirty="0">
                <a:latin typeface="Arial" panose="020B0604020202020204" pitchFamily="34" charset="0"/>
                <a:cs typeface="Arial" panose="020B0604020202020204" pitchFamily="34" charset="0"/>
              </a:rPr>
              <a:t> slave, chỉ ra byte </a:t>
            </a:r>
            <a:r>
              <a:rPr lang="en-US" sz="1600" dirty="0" err="1">
                <a:latin typeface="Arial" panose="020B0604020202020204" pitchFamily="34" charset="0"/>
                <a:cs typeface="Arial" panose="020B0604020202020204" pitchFamily="34" charset="0"/>
              </a:rPr>
              <a:t>nhận</a:t>
            </a:r>
            <a:r>
              <a:rPr lang="en-US" sz="1600" dirty="0">
                <a:latin typeface="Arial" panose="020B0604020202020204" pitchFamily="34" charset="0"/>
                <a:cs typeface="Arial" panose="020B0604020202020204" pitchFamily="34" charset="0"/>
              </a:rPr>
              <a:t> là </a:t>
            </a:r>
            <a:r>
              <a:rPr lang="en-US" sz="1600" dirty="0" err="1">
                <a:latin typeface="Arial" panose="020B0604020202020204" pitchFamily="34" charset="0"/>
                <a:cs typeface="Arial" panose="020B0604020202020204" pitchFamily="34" charset="0"/>
              </a:rPr>
              <a:t>địa</a:t>
            </a:r>
            <a:r>
              <a:rPr lang="en-US" sz="1600" dirty="0">
                <a:latin typeface="Arial" panose="020B0604020202020204" pitchFamily="34" charset="0"/>
                <a:cs typeface="Arial" panose="020B0604020202020204" pitchFamily="34" charset="0"/>
              </a:rPr>
              <a:t> chỉ hay dữ liệu</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P: </a:t>
            </a:r>
            <a:r>
              <a:rPr lang="en-US" sz="1600" dirty="0">
                <a:latin typeface="Arial" panose="020B0604020202020204" pitchFamily="34" charset="0"/>
                <a:cs typeface="Arial" panose="020B0604020202020204" pitchFamily="34" charset="0"/>
              </a:rPr>
              <a:t>Stop bit</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S: </a:t>
            </a:r>
            <a:r>
              <a:rPr lang="en-US" sz="1600" dirty="0">
                <a:latin typeface="Arial" panose="020B0604020202020204" pitchFamily="34" charset="0"/>
                <a:cs typeface="Arial" panose="020B0604020202020204" pitchFamily="34" charset="0"/>
              </a:rPr>
              <a:t>Start bit</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R/W</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Báo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trạng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đọc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ghi</a:t>
            </a:r>
            <a:r>
              <a:rPr lang="en-US" sz="1600" dirty="0">
                <a:latin typeface="Arial" panose="020B0604020202020204" pitchFamily="34" charset="0"/>
                <a:cs typeface="Arial" panose="020B0604020202020204" pitchFamily="34" charset="0"/>
              </a:rPr>
              <a:t> (slave) hoặc </a:t>
            </a:r>
            <a:r>
              <a:rPr lang="en-US" sz="1600" dirty="0" err="1">
                <a:latin typeface="Arial" panose="020B0604020202020204" pitchFamily="34" charset="0"/>
                <a:cs typeface="Arial" panose="020B0604020202020204" pitchFamily="34" charset="0"/>
              </a:rPr>
              <a:t>trạng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truyền</a:t>
            </a:r>
            <a:r>
              <a:rPr lang="en-US" sz="1600" dirty="0">
                <a:latin typeface="Arial" panose="020B0604020202020204" pitchFamily="34" charset="0"/>
                <a:cs typeface="Arial" panose="020B0604020202020204" pitchFamily="34" charset="0"/>
              </a:rPr>
              <a:t> (master)</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UA: </a:t>
            </a:r>
            <a:r>
              <a:rPr lang="vi-VN" sz="1600" dirty="0">
                <a:latin typeface="Arial" panose="020B0604020202020204" pitchFamily="34" charset="0"/>
                <a:cs typeface="Arial" panose="020B0604020202020204" pitchFamily="34" charset="0"/>
              </a:rPr>
              <a:t>Cho biết người dùng cần cập nhật địa chỉ trong thanh ghi SSPADD</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nếu</a:t>
            </a:r>
            <a:r>
              <a:rPr lang="en-US" sz="1600" dirty="0">
                <a:latin typeface="Arial" panose="020B0604020202020204" pitchFamily="34" charset="0"/>
                <a:cs typeface="Arial" panose="020B0604020202020204" pitchFamily="34" charset="0"/>
              </a:rPr>
              <a:t> dùng 10 bit </a:t>
            </a:r>
            <a:r>
              <a:rPr lang="en-US" sz="1600" dirty="0" err="1">
                <a:latin typeface="Arial" panose="020B0604020202020204" pitchFamily="34" charset="0"/>
                <a:cs typeface="Arial" panose="020B0604020202020204" pitchFamily="34" charset="0"/>
              </a:rPr>
              <a:t>địa</a:t>
            </a:r>
            <a:r>
              <a:rPr lang="en-US" sz="1600" dirty="0">
                <a:latin typeface="Arial" panose="020B0604020202020204" pitchFamily="34" charset="0"/>
                <a:cs typeface="Arial" panose="020B0604020202020204" pitchFamily="34" charset="0"/>
              </a:rPr>
              <a:t> chỉ)</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BF: </a:t>
            </a:r>
            <a:r>
              <a:rPr lang="en-US" sz="1600" dirty="0">
                <a:latin typeface="Arial" panose="020B0604020202020204" pitchFamily="34" charset="0"/>
                <a:cs typeface="Arial" panose="020B0604020202020204" pitchFamily="34" charset="0"/>
              </a:rPr>
              <a:t>Bit thông </a:t>
            </a:r>
            <a:r>
              <a:rPr lang="en-US" sz="1600" dirty="0" err="1">
                <a:latin typeface="Arial" panose="020B0604020202020204" pitchFamily="34" charset="0"/>
                <a:cs typeface="Arial" panose="020B0604020202020204" pitchFamily="34" charset="0"/>
              </a:rPr>
              <a:t>báo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trạng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đầy</a:t>
            </a:r>
            <a:r>
              <a:rPr lang="en-US" sz="1600" dirty="0">
                <a:latin typeface="Arial" panose="020B0604020202020204" pitchFamily="34" charset="0"/>
                <a:cs typeface="Arial" panose="020B0604020202020204" pitchFamily="34" charset="0"/>
              </a:rPr>
              <a:t> của </a:t>
            </a:r>
            <a:r>
              <a:rPr lang="en-US" sz="1600" dirty="0" err="1">
                <a:latin typeface="Arial" panose="020B0604020202020204" pitchFamily="34" charset="0"/>
                <a:cs typeface="Arial" panose="020B0604020202020204" pitchFamily="34" charset="0"/>
              </a:rPr>
              <a:t>bộ</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đệm</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6182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18</a:t>
            </a:fld>
            <a:endParaRPr lang="en-US" noProof="0" dirty="0"/>
          </a:p>
        </p:txBody>
      </p:sp>
      <p:sp>
        <p:nvSpPr>
          <p:cNvPr id="4" name="Rectangle 3">
            <a:extLst>
              <a:ext uri="{FF2B5EF4-FFF2-40B4-BE49-F238E27FC236}">
                <a16:creationId xmlns:a16="http://schemas.microsoft.com/office/drawing/2014/main" id="{FA37E08E-2BF8-41AF-A286-CB81D389AE71}"/>
              </a:ext>
            </a:extLst>
          </p:cNvPr>
          <p:cNvSpPr/>
          <p:nvPr/>
        </p:nvSpPr>
        <p:spPr>
          <a:xfrm>
            <a:off x="2103849" y="336561"/>
            <a:ext cx="7984302" cy="646331"/>
          </a:xfrm>
          <a:prstGeom prst="rect">
            <a:avLst/>
          </a:prstGeom>
        </p:spPr>
        <p:txBody>
          <a:bodyPr wrap="none">
            <a:spAutoFit/>
          </a:bodyPr>
          <a:lstStyle/>
          <a:p>
            <a:pPr algn="ctr"/>
            <a:r>
              <a:rPr lang="en-US" sz="3600" b="1" dirty="0">
                <a:solidFill>
                  <a:schemeClr val="accent1"/>
                </a:solidFill>
                <a:latin typeface="Trebuchet MS" panose="020B0603020202020204" pitchFamily="34" charset="0"/>
                <a:cs typeface="Arial" panose="020B0604020202020204" pitchFamily="34" charset="0"/>
              </a:rPr>
              <a:t>Thanh </a:t>
            </a:r>
            <a:r>
              <a:rPr lang="en-US" sz="3600" b="1" dirty="0" err="1">
                <a:solidFill>
                  <a:schemeClr val="accent1"/>
                </a:solidFill>
                <a:latin typeface="Trebuchet MS" panose="020B0603020202020204" pitchFamily="34" charset="0"/>
                <a:cs typeface="Arial" panose="020B0604020202020204" pitchFamily="34" charset="0"/>
              </a:rPr>
              <a:t>ghi</a:t>
            </a:r>
            <a:r>
              <a:rPr lang="en-US" sz="3600" b="1" dirty="0">
                <a:solidFill>
                  <a:schemeClr val="accent1"/>
                </a:solidFill>
                <a:latin typeface="Trebuchet MS" panose="020B0603020202020204" pitchFamily="34" charset="0"/>
                <a:cs typeface="Arial" panose="020B0604020202020204" pitchFamily="34" charset="0"/>
              </a:rPr>
              <a:t> SSPSR, SSPBUF và SSPADD</a:t>
            </a:r>
          </a:p>
        </p:txBody>
      </p:sp>
      <p:sp>
        <p:nvSpPr>
          <p:cNvPr id="2" name="TextBox 1">
            <a:extLst>
              <a:ext uri="{FF2B5EF4-FFF2-40B4-BE49-F238E27FC236}">
                <a16:creationId xmlns:a16="http://schemas.microsoft.com/office/drawing/2014/main" id="{EFE24980-EA41-4EF9-A2BB-3B5110EAD472}"/>
              </a:ext>
            </a:extLst>
          </p:cNvPr>
          <p:cNvSpPr txBox="1"/>
          <p:nvPr/>
        </p:nvSpPr>
        <p:spPr>
          <a:xfrm>
            <a:off x="1753301" y="1442905"/>
            <a:ext cx="9905299" cy="2062103"/>
          </a:xfrm>
          <a:prstGeom prst="rect">
            <a:avLst/>
          </a:prstGeom>
          <a:noFill/>
        </p:spPr>
        <p:txBody>
          <a:bodyPr wrap="square" rtlCol="0">
            <a:spAutoFit/>
          </a:bodyPr>
          <a:lstStyle/>
          <a:p>
            <a:r>
              <a:rPr lang="en-US" dirty="0"/>
              <a:t>Trong </a:t>
            </a:r>
            <a:r>
              <a:rPr lang="en-US" dirty="0" err="1"/>
              <a:t>giao</a:t>
            </a:r>
            <a:r>
              <a:rPr lang="en-US" dirty="0"/>
              <a:t> tiếp I2C:</a:t>
            </a:r>
          </a:p>
          <a:p>
            <a:pPr marL="285750" indent="-285750">
              <a:buFont typeface="Arial" panose="020B0604020202020204" pitchFamily="34" charset="0"/>
              <a:buChar char="•"/>
            </a:pPr>
            <a:r>
              <a:rPr lang="en-US" dirty="0"/>
              <a:t>SSPBUF là </a:t>
            </a:r>
            <a:r>
              <a:rPr lang="en-US" dirty="0" err="1"/>
              <a:t>thanh</a:t>
            </a:r>
            <a:r>
              <a:rPr lang="en-US" dirty="0"/>
              <a:t> </a:t>
            </a:r>
            <a:r>
              <a:rPr lang="en-US" dirty="0" err="1"/>
              <a:t>ghi</a:t>
            </a:r>
            <a:r>
              <a:rPr lang="en-US" dirty="0"/>
              <a:t> </a:t>
            </a:r>
            <a:r>
              <a:rPr lang="en-US" dirty="0" err="1"/>
              <a:t>chứa</a:t>
            </a:r>
            <a:r>
              <a:rPr lang="en-US" dirty="0"/>
              <a:t> byte dữ liệu cần </a:t>
            </a:r>
            <a:r>
              <a:rPr lang="en-US" dirty="0" err="1"/>
              <a:t>truyền</a:t>
            </a:r>
            <a:r>
              <a:rPr lang="en-US" dirty="0"/>
              <a:t> </a:t>
            </a:r>
            <a:r>
              <a:rPr lang="en-US" dirty="0" err="1"/>
              <a:t>nhận</a:t>
            </a:r>
            <a:endParaRPr lang="en-US" dirty="0"/>
          </a:p>
          <a:p>
            <a:pPr marL="285750" indent="-285750">
              <a:buFont typeface="Arial" panose="020B0604020202020204" pitchFamily="34" charset="0"/>
              <a:buChar char="•"/>
            </a:pPr>
            <a:r>
              <a:rPr lang="en-US" dirty="0"/>
              <a:t>SSPSR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chuyển</a:t>
            </a:r>
            <a:r>
              <a:rPr lang="en-US" dirty="0"/>
              <a:t> dữ liệu và ra trên </a:t>
            </a:r>
            <a:r>
              <a:rPr lang="en-US" dirty="0" err="1"/>
              <a:t>đường</a:t>
            </a:r>
            <a:r>
              <a:rPr lang="en-US" dirty="0"/>
              <a:t> SDA</a:t>
            </a:r>
          </a:p>
          <a:p>
            <a:pPr marL="285750" indent="-285750">
              <a:buFont typeface="Arial" panose="020B0604020202020204" pitchFamily="34" charset="0"/>
              <a:buChar char="•"/>
            </a:pPr>
            <a:r>
              <a:rPr lang="en-US" dirty="0"/>
              <a:t>SSPADD ở </a:t>
            </a:r>
            <a:r>
              <a:rPr lang="en-US" dirty="0" err="1"/>
              <a:t>chế</a:t>
            </a:r>
            <a:r>
              <a:rPr lang="en-US" dirty="0"/>
              <a:t> </a:t>
            </a:r>
            <a:r>
              <a:rPr lang="en-US" dirty="0" err="1"/>
              <a:t>độ</a:t>
            </a:r>
            <a:r>
              <a:rPr lang="en-US" dirty="0"/>
              <a:t> slave dùng </a:t>
            </a:r>
            <a:r>
              <a:rPr lang="en-US" dirty="0" err="1"/>
              <a:t>để</a:t>
            </a:r>
            <a:r>
              <a:rPr lang="en-US" dirty="0"/>
              <a:t> </a:t>
            </a:r>
            <a:r>
              <a:rPr lang="en-US" dirty="0" err="1"/>
              <a:t>ghi</a:t>
            </a:r>
            <a:r>
              <a:rPr lang="en-US" dirty="0"/>
              <a:t> </a:t>
            </a:r>
            <a:r>
              <a:rPr lang="en-US" dirty="0" err="1"/>
              <a:t>địa</a:t>
            </a:r>
            <a:r>
              <a:rPr lang="en-US" dirty="0"/>
              <a:t> chỉ slave </a:t>
            </a:r>
          </a:p>
          <a:p>
            <a:pPr marL="285750" indent="-285750">
              <a:buFont typeface="Arial" panose="020B0604020202020204" pitchFamily="34" charset="0"/>
              <a:buChar char="•"/>
            </a:pPr>
            <a:r>
              <a:rPr lang="en-US" dirty="0"/>
              <a:t>SSPADD ở </a:t>
            </a:r>
            <a:r>
              <a:rPr lang="en-US" dirty="0" err="1"/>
              <a:t>chế</a:t>
            </a:r>
            <a:r>
              <a:rPr lang="en-US" dirty="0"/>
              <a:t> </a:t>
            </a:r>
            <a:r>
              <a:rPr lang="en-US" dirty="0" err="1"/>
              <a:t>độ</a:t>
            </a:r>
            <a:r>
              <a:rPr lang="en-US" dirty="0"/>
              <a:t> master dùng </a:t>
            </a:r>
            <a:r>
              <a:rPr lang="en-US" dirty="0" err="1"/>
              <a:t>để</a:t>
            </a:r>
            <a:r>
              <a:rPr lang="en-US" dirty="0"/>
              <a:t> </a:t>
            </a:r>
            <a:r>
              <a:rPr lang="en-US" dirty="0" err="1"/>
              <a:t>tạo</a:t>
            </a:r>
            <a:r>
              <a:rPr lang="en-US" dirty="0"/>
              <a:t> ra </a:t>
            </a:r>
            <a:r>
              <a:rPr lang="en-US" dirty="0" err="1"/>
              <a:t>baudrate</a:t>
            </a:r>
            <a:r>
              <a:rPr lang="en-US" dirty="0"/>
              <a:t>:</a:t>
            </a:r>
          </a:p>
          <a:p>
            <a:pPr marL="285750" indent="-285750">
              <a:buFont typeface="Arial" panose="020B0604020202020204" pitchFamily="34" charset="0"/>
              <a:buChar char="•"/>
            </a:pPr>
            <a:endParaRPr lang="en-US" dirty="0"/>
          </a:p>
          <a:p>
            <a:pPr algn="ctr"/>
            <a:r>
              <a:rPr lang="en-US" sz="2000" b="1" i="1" dirty="0" err="1"/>
              <a:t>Baudrate</a:t>
            </a:r>
            <a:r>
              <a:rPr lang="en-US" sz="2000" b="1" i="1" dirty="0"/>
              <a:t>  = (</a:t>
            </a:r>
            <a:r>
              <a:rPr lang="en-US" sz="2000" b="1" i="1" dirty="0" err="1"/>
              <a:t>Fosc</a:t>
            </a:r>
            <a:r>
              <a:rPr lang="en-US" sz="2000" b="1" i="1" dirty="0"/>
              <a:t>/4)/(SSPADD+1)</a:t>
            </a:r>
          </a:p>
        </p:txBody>
      </p:sp>
      <p:pic>
        <p:nvPicPr>
          <p:cNvPr id="6" name="Picture 5" descr="Diagram&#10;&#10;Description automatically generated">
            <a:extLst>
              <a:ext uri="{FF2B5EF4-FFF2-40B4-BE49-F238E27FC236}">
                <a16:creationId xmlns:a16="http://schemas.microsoft.com/office/drawing/2014/main" id="{00F1036F-1FAF-433F-BB71-AD8AE0928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3301" y="3787382"/>
            <a:ext cx="9173855" cy="2734057"/>
          </a:xfrm>
          <a:prstGeom prst="rect">
            <a:avLst/>
          </a:prstGeom>
        </p:spPr>
      </p:pic>
    </p:spTree>
    <p:extLst>
      <p:ext uri="{BB962C8B-B14F-4D97-AF65-F5344CB8AC3E}">
        <p14:creationId xmlns:p14="http://schemas.microsoft.com/office/powerpoint/2010/main" val="1930930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19</a:t>
            </a:fld>
            <a:endParaRPr lang="en-US" noProof="0" dirty="0"/>
          </a:p>
        </p:txBody>
      </p:sp>
      <p:graphicFrame>
        <p:nvGraphicFramePr>
          <p:cNvPr id="8" name="Diagram 7">
            <a:extLst>
              <a:ext uri="{FF2B5EF4-FFF2-40B4-BE49-F238E27FC236}">
                <a16:creationId xmlns:a16="http://schemas.microsoft.com/office/drawing/2014/main" id="{B11CD718-69BD-41BC-9F0A-E1716F20C866}"/>
              </a:ext>
            </a:extLst>
          </p:cNvPr>
          <p:cNvGraphicFramePr/>
          <p:nvPr>
            <p:extLst>
              <p:ext uri="{D42A27DB-BD31-4B8C-83A1-F6EECF244321}">
                <p14:modId xmlns:p14="http://schemas.microsoft.com/office/powerpoint/2010/main" val="4103237801"/>
              </p:ext>
            </p:extLst>
          </p:nvPr>
        </p:nvGraphicFramePr>
        <p:xfrm>
          <a:off x="1811093" y="2368584"/>
          <a:ext cx="9686458" cy="1758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a:extLst>
              <a:ext uri="{FF2B5EF4-FFF2-40B4-BE49-F238E27FC236}">
                <a16:creationId xmlns:a16="http://schemas.microsoft.com/office/drawing/2014/main" id="{F8BA1334-03C8-40E2-A386-1295B2557AE9}"/>
              </a:ext>
            </a:extLst>
          </p:cNvPr>
          <p:cNvSpPr/>
          <p:nvPr/>
        </p:nvSpPr>
        <p:spPr>
          <a:xfrm>
            <a:off x="3843878" y="336561"/>
            <a:ext cx="4783682" cy="646331"/>
          </a:xfrm>
          <a:prstGeom prst="rect">
            <a:avLst/>
          </a:prstGeom>
        </p:spPr>
        <p:txBody>
          <a:bodyPr wrap="none">
            <a:spAutoFit/>
          </a:bodyPr>
          <a:lstStyle/>
          <a:p>
            <a:pPr algn="ctr"/>
            <a:r>
              <a:rPr lang="en-US" sz="3600" b="1" dirty="0" err="1">
                <a:solidFill>
                  <a:schemeClr val="accent1"/>
                </a:solidFill>
                <a:latin typeface="Trebuchet MS" panose="020B0603020202020204" pitchFamily="34" charset="0"/>
                <a:cs typeface="Arial" panose="020B0604020202020204" pitchFamily="34" charset="0"/>
              </a:rPr>
              <a:t>Khởi</a:t>
            </a:r>
            <a:r>
              <a:rPr lang="en-US" sz="3600" b="1" dirty="0">
                <a:solidFill>
                  <a:schemeClr val="accent1"/>
                </a:solidFill>
                <a:latin typeface="Trebuchet MS" panose="020B0603020202020204" pitchFamily="34" charset="0"/>
                <a:cs typeface="Arial" panose="020B0604020202020204" pitchFamily="34" charset="0"/>
              </a:rPr>
              <a:t> </a:t>
            </a:r>
            <a:r>
              <a:rPr lang="en-US" sz="3600" b="1" dirty="0" err="1">
                <a:solidFill>
                  <a:schemeClr val="accent1"/>
                </a:solidFill>
                <a:latin typeface="Trebuchet MS" panose="020B0603020202020204" pitchFamily="34" charset="0"/>
                <a:cs typeface="Arial" panose="020B0604020202020204" pitchFamily="34" charset="0"/>
              </a:rPr>
              <a:t>tạo</a:t>
            </a:r>
            <a:r>
              <a:rPr lang="en-US" sz="3600" b="1" dirty="0">
                <a:solidFill>
                  <a:schemeClr val="accent1"/>
                </a:solidFill>
                <a:latin typeface="Trebuchet MS" panose="020B0603020202020204" pitchFamily="34" charset="0"/>
                <a:cs typeface="Arial" panose="020B0604020202020204" pitchFamily="34" charset="0"/>
              </a:rPr>
              <a:t> </a:t>
            </a:r>
            <a:r>
              <a:rPr lang="en-US" sz="3600" b="1" dirty="0" err="1">
                <a:solidFill>
                  <a:schemeClr val="accent1"/>
                </a:solidFill>
                <a:latin typeface="Trebuchet MS" panose="020B0603020202020204" pitchFamily="34" charset="0"/>
                <a:cs typeface="Arial" panose="020B0604020202020204" pitchFamily="34" charset="0"/>
              </a:rPr>
              <a:t>giao</a:t>
            </a:r>
            <a:r>
              <a:rPr lang="en-US" sz="3600" b="1" dirty="0">
                <a:solidFill>
                  <a:schemeClr val="accent1"/>
                </a:solidFill>
                <a:latin typeface="Trebuchet MS" panose="020B0603020202020204" pitchFamily="34" charset="0"/>
                <a:cs typeface="Arial" panose="020B0604020202020204" pitchFamily="34" charset="0"/>
              </a:rPr>
              <a:t> tiếp I2C</a:t>
            </a:r>
          </a:p>
        </p:txBody>
      </p:sp>
    </p:spTree>
    <p:extLst>
      <p:ext uri="{BB962C8B-B14F-4D97-AF65-F5344CB8AC3E}">
        <p14:creationId xmlns:p14="http://schemas.microsoft.com/office/powerpoint/2010/main" val="3152934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2</a:t>
            </a:fld>
            <a:endParaRPr lang="en-US" noProof="0" dirty="0"/>
          </a:p>
        </p:txBody>
      </p:sp>
      <p:sp>
        <p:nvSpPr>
          <p:cNvPr id="2" name="Rectangle 1">
            <a:extLst>
              <a:ext uri="{FF2B5EF4-FFF2-40B4-BE49-F238E27FC236}">
                <a16:creationId xmlns:a16="http://schemas.microsoft.com/office/drawing/2014/main" id="{29225D2D-4447-49F4-913D-6016E8E7DAC7}"/>
              </a:ext>
            </a:extLst>
          </p:cNvPr>
          <p:cNvSpPr/>
          <p:nvPr/>
        </p:nvSpPr>
        <p:spPr>
          <a:xfrm>
            <a:off x="3757031" y="2921168"/>
            <a:ext cx="5477782" cy="1015663"/>
          </a:xfrm>
          <a:prstGeom prst="rect">
            <a:avLst/>
          </a:prstGeom>
        </p:spPr>
        <p:txBody>
          <a:bodyPr wrap="none">
            <a:spAutoFit/>
          </a:bodyPr>
          <a:lstStyle/>
          <a:p>
            <a:r>
              <a:rPr lang="en-US" sz="6000" b="1" dirty="0">
                <a:latin typeface="Trebuchet MS" panose="020B0603020202020204" pitchFamily="34" charset="0"/>
              </a:rPr>
              <a:t>I. Giao tiếp I2C</a:t>
            </a:r>
            <a:endParaRPr lang="en-US" sz="6000" dirty="0"/>
          </a:p>
        </p:txBody>
      </p:sp>
    </p:spTree>
    <p:extLst>
      <p:ext uri="{BB962C8B-B14F-4D97-AF65-F5344CB8AC3E}">
        <p14:creationId xmlns:p14="http://schemas.microsoft.com/office/powerpoint/2010/main" val="223230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20</a:t>
            </a:fld>
            <a:endParaRPr lang="en-US" noProof="0" dirty="0"/>
          </a:p>
        </p:txBody>
      </p:sp>
      <p:sp>
        <p:nvSpPr>
          <p:cNvPr id="4" name="Rectangle 3">
            <a:extLst>
              <a:ext uri="{FF2B5EF4-FFF2-40B4-BE49-F238E27FC236}">
                <a16:creationId xmlns:a16="http://schemas.microsoft.com/office/drawing/2014/main" id="{A31C7E5A-9739-44A9-9E2F-D6D1EECE1E94}"/>
              </a:ext>
            </a:extLst>
          </p:cNvPr>
          <p:cNvSpPr/>
          <p:nvPr/>
        </p:nvSpPr>
        <p:spPr>
          <a:xfrm>
            <a:off x="3786581" y="336561"/>
            <a:ext cx="4898264" cy="646331"/>
          </a:xfrm>
          <a:prstGeom prst="rect">
            <a:avLst/>
          </a:prstGeom>
        </p:spPr>
        <p:txBody>
          <a:bodyPr wrap="none">
            <a:spAutoFit/>
          </a:bodyPr>
          <a:lstStyle/>
          <a:p>
            <a:pPr algn="ctr"/>
            <a:r>
              <a:rPr lang="en-US" sz="3600" b="1" dirty="0" err="1">
                <a:solidFill>
                  <a:schemeClr val="accent1"/>
                </a:solidFill>
                <a:latin typeface="Trebuchet MS" panose="020B0603020202020204" pitchFamily="34" charset="0"/>
                <a:cs typeface="Arial" panose="020B0604020202020204" pitchFamily="34" charset="0"/>
              </a:rPr>
              <a:t>Truyền</a:t>
            </a:r>
            <a:r>
              <a:rPr lang="en-US" sz="3600" b="1" dirty="0">
                <a:solidFill>
                  <a:schemeClr val="accent1"/>
                </a:solidFill>
                <a:latin typeface="Trebuchet MS" panose="020B0603020202020204" pitchFamily="34" charset="0"/>
                <a:cs typeface="Arial" panose="020B0604020202020204" pitchFamily="34" charset="0"/>
              </a:rPr>
              <a:t> dữ liệu với I2C</a:t>
            </a:r>
          </a:p>
        </p:txBody>
      </p:sp>
      <p:graphicFrame>
        <p:nvGraphicFramePr>
          <p:cNvPr id="6" name="Diagram 5">
            <a:extLst>
              <a:ext uri="{FF2B5EF4-FFF2-40B4-BE49-F238E27FC236}">
                <a16:creationId xmlns:a16="http://schemas.microsoft.com/office/drawing/2014/main" id="{89A2D693-496E-4B75-BF42-01C8E76076C6}"/>
              </a:ext>
            </a:extLst>
          </p:cNvPr>
          <p:cNvGraphicFramePr/>
          <p:nvPr>
            <p:extLst>
              <p:ext uri="{D42A27DB-BD31-4B8C-83A1-F6EECF244321}">
                <p14:modId xmlns:p14="http://schemas.microsoft.com/office/powerpoint/2010/main" val="2043539106"/>
              </p:ext>
            </p:extLst>
          </p:nvPr>
        </p:nvGraphicFramePr>
        <p:xfrm>
          <a:off x="1534601" y="1409349"/>
          <a:ext cx="9920799" cy="4905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2943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21</a:t>
            </a:fld>
            <a:endParaRPr lang="en-US" noProof="0" dirty="0"/>
          </a:p>
        </p:txBody>
      </p:sp>
      <p:sp>
        <p:nvSpPr>
          <p:cNvPr id="4" name="Rectangle 3">
            <a:extLst>
              <a:ext uri="{FF2B5EF4-FFF2-40B4-BE49-F238E27FC236}">
                <a16:creationId xmlns:a16="http://schemas.microsoft.com/office/drawing/2014/main" id="{6EB8FE70-DFE5-471C-9C4D-923138F47250}"/>
              </a:ext>
            </a:extLst>
          </p:cNvPr>
          <p:cNvSpPr/>
          <p:nvPr/>
        </p:nvSpPr>
        <p:spPr>
          <a:xfrm>
            <a:off x="3973716" y="336561"/>
            <a:ext cx="4523995" cy="646331"/>
          </a:xfrm>
          <a:prstGeom prst="rect">
            <a:avLst/>
          </a:prstGeom>
        </p:spPr>
        <p:txBody>
          <a:bodyPr wrap="none">
            <a:spAutoFit/>
          </a:bodyPr>
          <a:lstStyle/>
          <a:p>
            <a:pPr algn="ctr"/>
            <a:r>
              <a:rPr lang="en-US" sz="3600" b="1" dirty="0" err="1">
                <a:solidFill>
                  <a:schemeClr val="accent1"/>
                </a:solidFill>
                <a:latin typeface="Trebuchet MS" panose="020B0603020202020204" pitchFamily="34" charset="0"/>
                <a:cs typeface="Arial" panose="020B0604020202020204" pitchFamily="34" charset="0"/>
              </a:rPr>
              <a:t>Nhận</a:t>
            </a:r>
            <a:r>
              <a:rPr lang="en-US" sz="3600" b="1" dirty="0">
                <a:solidFill>
                  <a:schemeClr val="accent1"/>
                </a:solidFill>
                <a:latin typeface="Trebuchet MS" panose="020B0603020202020204" pitchFamily="34" charset="0"/>
                <a:cs typeface="Arial" panose="020B0604020202020204" pitchFamily="34" charset="0"/>
              </a:rPr>
              <a:t> dữ liệu với I2C</a:t>
            </a:r>
          </a:p>
        </p:txBody>
      </p:sp>
      <p:graphicFrame>
        <p:nvGraphicFramePr>
          <p:cNvPr id="3" name="Diagram 2">
            <a:extLst>
              <a:ext uri="{FF2B5EF4-FFF2-40B4-BE49-F238E27FC236}">
                <a16:creationId xmlns:a16="http://schemas.microsoft.com/office/drawing/2014/main" id="{A254491C-1869-408A-8D69-B985A50051A1}"/>
              </a:ext>
            </a:extLst>
          </p:cNvPr>
          <p:cNvGraphicFramePr/>
          <p:nvPr>
            <p:extLst>
              <p:ext uri="{D42A27DB-BD31-4B8C-83A1-F6EECF244321}">
                <p14:modId xmlns:p14="http://schemas.microsoft.com/office/powerpoint/2010/main" val="4172875079"/>
              </p:ext>
            </p:extLst>
          </p:nvPr>
        </p:nvGraphicFramePr>
        <p:xfrm>
          <a:off x="2390862" y="1652631"/>
          <a:ext cx="7675923" cy="3745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9189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22</a:t>
            </a:fld>
            <a:endParaRPr lang="en-US" noProof="0" dirty="0"/>
          </a:p>
        </p:txBody>
      </p:sp>
      <p:sp>
        <p:nvSpPr>
          <p:cNvPr id="2" name="Rectangle 1">
            <a:extLst>
              <a:ext uri="{FF2B5EF4-FFF2-40B4-BE49-F238E27FC236}">
                <a16:creationId xmlns:a16="http://schemas.microsoft.com/office/drawing/2014/main" id="{81DBE0D6-9A80-4BCE-BC9D-4175B570821D}"/>
              </a:ext>
            </a:extLst>
          </p:cNvPr>
          <p:cNvSpPr/>
          <p:nvPr/>
        </p:nvSpPr>
        <p:spPr>
          <a:xfrm>
            <a:off x="1714316" y="2967335"/>
            <a:ext cx="9537884" cy="923330"/>
          </a:xfrm>
          <a:prstGeom prst="rect">
            <a:avLst/>
          </a:prstGeom>
        </p:spPr>
        <p:txBody>
          <a:bodyPr wrap="square">
            <a:spAutoFit/>
          </a:bodyPr>
          <a:lstStyle/>
          <a:p>
            <a:r>
              <a:rPr lang="en-US" sz="5400" b="1" dirty="0">
                <a:latin typeface="Trebuchet MS" panose="020B0603020202020204" pitchFamily="34" charset="0"/>
              </a:rPr>
              <a:t>III. Giao tiếp module I2C-LCD</a:t>
            </a:r>
            <a:endParaRPr lang="en-US" sz="5400" dirty="0"/>
          </a:p>
        </p:txBody>
      </p:sp>
    </p:spTree>
    <p:extLst>
      <p:ext uri="{BB962C8B-B14F-4D97-AF65-F5344CB8AC3E}">
        <p14:creationId xmlns:p14="http://schemas.microsoft.com/office/powerpoint/2010/main" val="3376389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23</a:t>
            </a:fld>
            <a:endParaRPr lang="en-US" noProof="0" dirty="0"/>
          </a:p>
        </p:txBody>
      </p:sp>
      <p:sp>
        <p:nvSpPr>
          <p:cNvPr id="6" name="Rectangle 5">
            <a:extLst>
              <a:ext uri="{FF2B5EF4-FFF2-40B4-BE49-F238E27FC236}">
                <a16:creationId xmlns:a16="http://schemas.microsoft.com/office/drawing/2014/main" id="{C3B7DCC6-C288-433F-B7FA-DA821D28F760}"/>
              </a:ext>
            </a:extLst>
          </p:cNvPr>
          <p:cNvSpPr/>
          <p:nvPr/>
        </p:nvSpPr>
        <p:spPr>
          <a:xfrm>
            <a:off x="4346417" y="336561"/>
            <a:ext cx="3778599" cy="646331"/>
          </a:xfrm>
          <a:prstGeom prst="rect">
            <a:avLst/>
          </a:prstGeom>
        </p:spPr>
        <p:txBody>
          <a:bodyPr wrap="none">
            <a:spAutoFit/>
          </a:bodyPr>
          <a:lstStyle/>
          <a:p>
            <a:pPr algn="ctr"/>
            <a:r>
              <a:rPr lang="en-US" sz="3600" b="1" dirty="0">
                <a:solidFill>
                  <a:schemeClr val="accent1"/>
                </a:solidFill>
                <a:latin typeface="Trebuchet MS" panose="020B0603020202020204" pitchFamily="34" charset="0"/>
                <a:cs typeface="Arial" panose="020B0604020202020204" pitchFamily="34" charset="0"/>
              </a:rPr>
              <a:t>Module PCF8574</a:t>
            </a:r>
          </a:p>
        </p:txBody>
      </p:sp>
      <p:pic>
        <p:nvPicPr>
          <p:cNvPr id="1028" name="Picture 4" descr="See the source image">
            <a:extLst>
              <a:ext uri="{FF2B5EF4-FFF2-40B4-BE49-F238E27FC236}">
                <a16:creationId xmlns:a16="http://schemas.microsoft.com/office/drawing/2014/main" id="{1B35E90B-FA35-4C3A-A56E-503ED9EA5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467" y="982892"/>
            <a:ext cx="7669066" cy="36172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FEEB648-BDAF-4C98-8A5A-B8A967B70EA2}"/>
              </a:ext>
            </a:extLst>
          </p:cNvPr>
          <p:cNvSpPr txBox="1"/>
          <p:nvPr/>
        </p:nvSpPr>
        <p:spPr>
          <a:xfrm>
            <a:off x="1617783" y="4837747"/>
            <a:ext cx="9917719" cy="1477328"/>
          </a:xfrm>
          <a:prstGeom prst="rect">
            <a:avLst/>
          </a:prstGeom>
          <a:noFill/>
        </p:spPr>
        <p:txBody>
          <a:bodyPr wrap="square" rtlCol="0">
            <a:spAutoFit/>
          </a:bodyPr>
          <a:lstStyle/>
          <a:p>
            <a:r>
              <a:rPr lang="en-US" dirty="0"/>
              <a:t>16 chân kết </a:t>
            </a:r>
            <a:r>
              <a:rPr lang="en-US" dirty="0" err="1"/>
              <a:t>nối</a:t>
            </a:r>
            <a:r>
              <a:rPr lang="en-US" dirty="0"/>
              <a:t> với LCD + 4 chân kết </a:t>
            </a:r>
            <a:r>
              <a:rPr lang="en-US" dirty="0" err="1"/>
              <a:t>nối</a:t>
            </a:r>
            <a:r>
              <a:rPr lang="en-US" dirty="0"/>
              <a:t> với vi </a:t>
            </a:r>
            <a:r>
              <a:rPr lang="en-US" dirty="0" err="1"/>
              <a:t>điều</a:t>
            </a:r>
            <a:r>
              <a:rPr lang="en-US" dirty="0"/>
              <a:t> </a:t>
            </a:r>
            <a:r>
              <a:rPr lang="en-US" dirty="0" err="1"/>
              <a:t>khiển</a:t>
            </a:r>
            <a:r>
              <a:rPr lang="en-US" dirty="0"/>
              <a:t>:</a:t>
            </a:r>
          </a:p>
          <a:p>
            <a:pPr marL="285750" indent="-285750">
              <a:buFont typeface="Arial" panose="020B0604020202020204" pitchFamily="34" charset="0"/>
              <a:buChar char="•"/>
            </a:pPr>
            <a:r>
              <a:rPr lang="en-US" dirty="0"/>
              <a:t>GND: </a:t>
            </a:r>
            <a:r>
              <a:rPr lang="en-US" dirty="0" err="1"/>
              <a:t>Nguồn</a:t>
            </a:r>
            <a:r>
              <a:rPr lang="en-US" dirty="0"/>
              <a:t> 0V</a:t>
            </a:r>
          </a:p>
          <a:p>
            <a:pPr marL="285750" indent="-285750">
              <a:buFont typeface="Arial" panose="020B0604020202020204" pitchFamily="34" charset="0"/>
              <a:buChar char="•"/>
            </a:pPr>
            <a:r>
              <a:rPr lang="en-US" dirty="0"/>
              <a:t>VCC: </a:t>
            </a:r>
            <a:r>
              <a:rPr lang="en-US" dirty="0" err="1"/>
              <a:t>Nguồn</a:t>
            </a:r>
            <a:r>
              <a:rPr lang="en-US" dirty="0"/>
              <a:t> 5V</a:t>
            </a:r>
          </a:p>
          <a:p>
            <a:pPr marL="285750" indent="-285750">
              <a:buFont typeface="Arial" panose="020B0604020202020204" pitchFamily="34" charset="0"/>
              <a:buChar char="•"/>
            </a:pPr>
            <a:r>
              <a:rPr lang="en-US" dirty="0"/>
              <a:t>SDA: Chân </a:t>
            </a:r>
            <a:r>
              <a:rPr lang="en-US" dirty="0" err="1"/>
              <a:t>truyền</a:t>
            </a:r>
            <a:r>
              <a:rPr lang="en-US" dirty="0"/>
              <a:t> dữ liệu</a:t>
            </a:r>
          </a:p>
          <a:p>
            <a:pPr marL="285750" indent="-285750">
              <a:buFont typeface="Arial" panose="020B0604020202020204" pitchFamily="34" charset="0"/>
              <a:buChar char="•"/>
            </a:pPr>
            <a:r>
              <a:rPr lang="en-US" dirty="0"/>
              <a:t>SCL: Chân </a:t>
            </a:r>
            <a:r>
              <a:rPr lang="en-US" dirty="0" err="1"/>
              <a:t>truyền</a:t>
            </a:r>
            <a:r>
              <a:rPr lang="en-US" dirty="0"/>
              <a:t> </a:t>
            </a:r>
            <a:r>
              <a:rPr lang="en-US" dirty="0" err="1"/>
              <a:t>xung</a:t>
            </a:r>
            <a:r>
              <a:rPr lang="en-US" dirty="0"/>
              <a:t> clock</a:t>
            </a:r>
          </a:p>
        </p:txBody>
      </p:sp>
    </p:spTree>
    <p:extLst>
      <p:ext uri="{BB962C8B-B14F-4D97-AF65-F5344CB8AC3E}">
        <p14:creationId xmlns:p14="http://schemas.microsoft.com/office/powerpoint/2010/main" val="3004822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24</a:t>
            </a:fld>
            <a:endParaRPr lang="en-US" noProof="0" dirty="0"/>
          </a:p>
        </p:txBody>
      </p:sp>
      <p:sp>
        <p:nvSpPr>
          <p:cNvPr id="4" name="Rectangle 3">
            <a:extLst>
              <a:ext uri="{FF2B5EF4-FFF2-40B4-BE49-F238E27FC236}">
                <a16:creationId xmlns:a16="http://schemas.microsoft.com/office/drawing/2014/main" id="{182CAF70-5568-4810-834A-814723CD712F}"/>
              </a:ext>
            </a:extLst>
          </p:cNvPr>
          <p:cNvSpPr/>
          <p:nvPr/>
        </p:nvSpPr>
        <p:spPr>
          <a:xfrm>
            <a:off x="2768231" y="327045"/>
            <a:ext cx="7436652" cy="646331"/>
          </a:xfrm>
          <a:prstGeom prst="rect">
            <a:avLst/>
          </a:prstGeom>
        </p:spPr>
        <p:txBody>
          <a:bodyPr wrap="none">
            <a:spAutoFit/>
          </a:bodyPr>
          <a:lstStyle/>
          <a:p>
            <a:pPr algn="ctr"/>
            <a:r>
              <a:rPr lang="en-US" sz="3600" b="1" dirty="0" err="1">
                <a:solidFill>
                  <a:schemeClr val="accent1"/>
                </a:solidFill>
                <a:latin typeface="Trebuchet MS" panose="020B0603020202020204" pitchFamily="34" charset="0"/>
                <a:cs typeface="Arial" panose="020B0604020202020204" pitchFamily="34" charset="0"/>
              </a:rPr>
              <a:t>Địa</a:t>
            </a:r>
            <a:r>
              <a:rPr lang="en-US" sz="3600" b="1" dirty="0">
                <a:solidFill>
                  <a:schemeClr val="accent1"/>
                </a:solidFill>
                <a:latin typeface="Trebuchet MS" panose="020B0603020202020204" pitchFamily="34" charset="0"/>
                <a:cs typeface="Arial" panose="020B0604020202020204" pitchFamily="34" charset="0"/>
              </a:rPr>
              <a:t> chỉ </a:t>
            </a:r>
            <a:r>
              <a:rPr lang="en-US" sz="3600" b="1" dirty="0" err="1">
                <a:solidFill>
                  <a:schemeClr val="accent1"/>
                </a:solidFill>
                <a:latin typeface="Trebuchet MS" panose="020B0603020202020204" pitchFamily="34" charset="0"/>
                <a:cs typeface="Arial" panose="020B0604020202020204" pitchFamily="34" charset="0"/>
              </a:rPr>
              <a:t>cứng</a:t>
            </a:r>
            <a:r>
              <a:rPr lang="en-US" sz="3600" b="1" dirty="0">
                <a:solidFill>
                  <a:schemeClr val="accent1"/>
                </a:solidFill>
                <a:latin typeface="Trebuchet MS" panose="020B0603020202020204" pitchFamily="34" charset="0"/>
                <a:cs typeface="Arial" panose="020B0604020202020204" pitchFamily="34" charset="0"/>
              </a:rPr>
              <a:t> của module PCF8574</a:t>
            </a:r>
          </a:p>
        </p:txBody>
      </p:sp>
      <p:pic>
        <p:nvPicPr>
          <p:cNvPr id="2" name="Picture 1">
            <a:extLst>
              <a:ext uri="{FF2B5EF4-FFF2-40B4-BE49-F238E27FC236}">
                <a16:creationId xmlns:a16="http://schemas.microsoft.com/office/drawing/2014/main" id="{8F8C03EF-646E-44D3-B3C8-9BBB4ED769EC}"/>
              </a:ext>
            </a:extLst>
          </p:cNvPr>
          <p:cNvPicPr>
            <a:picLocks noChangeAspect="1"/>
          </p:cNvPicPr>
          <p:nvPr/>
        </p:nvPicPr>
        <p:blipFill>
          <a:blip r:embed="rId2"/>
          <a:stretch>
            <a:fillRect/>
          </a:stretch>
        </p:blipFill>
        <p:spPr>
          <a:xfrm>
            <a:off x="1877429" y="1585065"/>
            <a:ext cx="9218257" cy="4299559"/>
          </a:xfrm>
          <a:prstGeom prst="rect">
            <a:avLst/>
          </a:prstGeom>
        </p:spPr>
      </p:pic>
    </p:spTree>
    <p:extLst>
      <p:ext uri="{BB962C8B-B14F-4D97-AF65-F5344CB8AC3E}">
        <p14:creationId xmlns:p14="http://schemas.microsoft.com/office/powerpoint/2010/main" val="1568705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25</a:t>
            </a:fld>
            <a:endParaRPr lang="en-US" noProof="0" dirty="0"/>
          </a:p>
        </p:txBody>
      </p:sp>
      <p:pic>
        <p:nvPicPr>
          <p:cNvPr id="2" name="Picture 1">
            <a:extLst>
              <a:ext uri="{FF2B5EF4-FFF2-40B4-BE49-F238E27FC236}">
                <a16:creationId xmlns:a16="http://schemas.microsoft.com/office/drawing/2014/main" id="{C0F93A53-C701-4205-9146-A27BFA0582B8}"/>
              </a:ext>
            </a:extLst>
          </p:cNvPr>
          <p:cNvPicPr>
            <a:picLocks noChangeAspect="1"/>
          </p:cNvPicPr>
          <p:nvPr/>
        </p:nvPicPr>
        <p:blipFill>
          <a:blip r:embed="rId3"/>
          <a:stretch>
            <a:fillRect/>
          </a:stretch>
        </p:blipFill>
        <p:spPr>
          <a:xfrm>
            <a:off x="1704450" y="1851708"/>
            <a:ext cx="9384464" cy="4157207"/>
          </a:xfrm>
          <a:prstGeom prst="rect">
            <a:avLst/>
          </a:prstGeom>
        </p:spPr>
      </p:pic>
      <p:sp>
        <p:nvSpPr>
          <p:cNvPr id="6" name="Rectangle 5">
            <a:extLst>
              <a:ext uri="{FF2B5EF4-FFF2-40B4-BE49-F238E27FC236}">
                <a16:creationId xmlns:a16="http://schemas.microsoft.com/office/drawing/2014/main" id="{EF48613A-EE4F-4696-9EE4-E2C45FE6B36E}"/>
              </a:ext>
            </a:extLst>
          </p:cNvPr>
          <p:cNvSpPr/>
          <p:nvPr/>
        </p:nvSpPr>
        <p:spPr>
          <a:xfrm>
            <a:off x="2988647" y="327045"/>
            <a:ext cx="6995826" cy="646331"/>
          </a:xfrm>
          <a:prstGeom prst="rect">
            <a:avLst/>
          </a:prstGeom>
        </p:spPr>
        <p:txBody>
          <a:bodyPr wrap="none">
            <a:spAutoFit/>
          </a:bodyPr>
          <a:lstStyle/>
          <a:p>
            <a:pPr algn="ctr"/>
            <a:r>
              <a:rPr lang="en-US" sz="3600" b="1" dirty="0" err="1">
                <a:solidFill>
                  <a:schemeClr val="accent1"/>
                </a:solidFill>
                <a:latin typeface="Trebuchet MS" panose="020B0603020202020204" pitchFamily="34" charset="0"/>
                <a:cs typeface="Arial" panose="020B0604020202020204" pitchFamily="34" charset="0"/>
              </a:rPr>
              <a:t>Chế</a:t>
            </a:r>
            <a:r>
              <a:rPr lang="en-US" sz="3600" b="1" dirty="0">
                <a:solidFill>
                  <a:schemeClr val="accent1"/>
                </a:solidFill>
                <a:latin typeface="Trebuchet MS" panose="020B0603020202020204" pitchFamily="34" charset="0"/>
                <a:cs typeface="Arial" panose="020B0604020202020204" pitchFamily="34" charset="0"/>
              </a:rPr>
              <a:t> </a:t>
            </a:r>
            <a:r>
              <a:rPr lang="en-US" sz="3600" b="1" dirty="0" err="1">
                <a:solidFill>
                  <a:schemeClr val="accent1"/>
                </a:solidFill>
                <a:latin typeface="Trebuchet MS" panose="020B0603020202020204" pitchFamily="34" charset="0"/>
                <a:cs typeface="Arial" panose="020B0604020202020204" pitchFamily="34" charset="0"/>
              </a:rPr>
              <a:t>độ</a:t>
            </a:r>
            <a:r>
              <a:rPr lang="en-US" sz="3600" b="1" dirty="0">
                <a:solidFill>
                  <a:schemeClr val="accent1"/>
                </a:solidFill>
                <a:latin typeface="Trebuchet MS" panose="020B0603020202020204" pitchFamily="34" charset="0"/>
                <a:cs typeface="Arial" panose="020B0604020202020204" pitchFamily="34" charset="0"/>
              </a:rPr>
              <a:t> output module PCF8574</a:t>
            </a:r>
          </a:p>
        </p:txBody>
      </p:sp>
    </p:spTree>
    <p:extLst>
      <p:ext uri="{BB962C8B-B14F-4D97-AF65-F5344CB8AC3E}">
        <p14:creationId xmlns:p14="http://schemas.microsoft.com/office/powerpoint/2010/main" val="518192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26</a:t>
            </a:fld>
            <a:endParaRPr lang="en-US" noProof="0" dirty="0"/>
          </a:p>
        </p:txBody>
      </p:sp>
      <p:pic>
        <p:nvPicPr>
          <p:cNvPr id="2" name="Picture 1">
            <a:extLst>
              <a:ext uri="{FF2B5EF4-FFF2-40B4-BE49-F238E27FC236}">
                <a16:creationId xmlns:a16="http://schemas.microsoft.com/office/drawing/2014/main" id="{487D711B-9C0F-4AC7-9D2E-E514B9433D76}"/>
              </a:ext>
            </a:extLst>
          </p:cNvPr>
          <p:cNvPicPr>
            <a:picLocks noChangeAspect="1"/>
          </p:cNvPicPr>
          <p:nvPr/>
        </p:nvPicPr>
        <p:blipFill>
          <a:blip r:embed="rId3"/>
          <a:stretch>
            <a:fillRect/>
          </a:stretch>
        </p:blipFill>
        <p:spPr>
          <a:xfrm>
            <a:off x="1675584" y="1776182"/>
            <a:ext cx="9297216" cy="3987804"/>
          </a:xfrm>
          <a:prstGeom prst="rect">
            <a:avLst/>
          </a:prstGeom>
        </p:spPr>
      </p:pic>
      <p:sp>
        <p:nvSpPr>
          <p:cNvPr id="6" name="Rectangle 5">
            <a:extLst>
              <a:ext uri="{FF2B5EF4-FFF2-40B4-BE49-F238E27FC236}">
                <a16:creationId xmlns:a16="http://schemas.microsoft.com/office/drawing/2014/main" id="{6AE3FD1B-A595-4BF7-8209-378F5CDBB78A}"/>
              </a:ext>
            </a:extLst>
          </p:cNvPr>
          <p:cNvSpPr/>
          <p:nvPr/>
        </p:nvSpPr>
        <p:spPr>
          <a:xfrm>
            <a:off x="3141734" y="327045"/>
            <a:ext cx="6689653" cy="646331"/>
          </a:xfrm>
          <a:prstGeom prst="rect">
            <a:avLst/>
          </a:prstGeom>
        </p:spPr>
        <p:txBody>
          <a:bodyPr wrap="none">
            <a:spAutoFit/>
          </a:bodyPr>
          <a:lstStyle/>
          <a:p>
            <a:pPr algn="ctr"/>
            <a:r>
              <a:rPr lang="en-US" sz="3600" b="1" dirty="0" err="1">
                <a:solidFill>
                  <a:schemeClr val="accent1"/>
                </a:solidFill>
                <a:latin typeface="Trebuchet MS" panose="020B0603020202020204" pitchFamily="34" charset="0"/>
                <a:cs typeface="Arial" panose="020B0604020202020204" pitchFamily="34" charset="0"/>
              </a:rPr>
              <a:t>Chế</a:t>
            </a:r>
            <a:r>
              <a:rPr lang="en-US" sz="3600" b="1" dirty="0">
                <a:solidFill>
                  <a:schemeClr val="accent1"/>
                </a:solidFill>
                <a:latin typeface="Trebuchet MS" panose="020B0603020202020204" pitchFamily="34" charset="0"/>
                <a:cs typeface="Arial" panose="020B0604020202020204" pitchFamily="34" charset="0"/>
              </a:rPr>
              <a:t> </a:t>
            </a:r>
            <a:r>
              <a:rPr lang="en-US" sz="3600" b="1" dirty="0" err="1">
                <a:solidFill>
                  <a:schemeClr val="accent1"/>
                </a:solidFill>
                <a:latin typeface="Trebuchet MS" panose="020B0603020202020204" pitchFamily="34" charset="0"/>
                <a:cs typeface="Arial" panose="020B0604020202020204" pitchFamily="34" charset="0"/>
              </a:rPr>
              <a:t>độ</a:t>
            </a:r>
            <a:r>
              <a:rPr lang="en-US" sz="3600" b="1" dirty="0">
                <a:solidFill>
                  <a:schemeClr val="accent1"/>
                </a:solidFill>
                <a:latin typeface="Trebuchet MS" panose="020B0603020202020204" pitchFamily="34" charset="0"/>
                <a:cs typeface="Arial" panose="020B0604020202020204" pitchFamily="34" charset="0"/>
              </a:rPr>
              <a:t> input module PCF8574</a:t>
            </a:r>
          </a:p>
        </p:txBody>
      </p:sp>
    </p:spTree>
    <p:extLst>
      <p:ext uri="{BB962C8B-B14F-4D97-AF65-F5344CB8AC3E}">
        <p14:creationId xmlns:p14="http://schemas.microsoft.com/office/powerpoint/2010/main" val="1962571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27</a:t>
            </a:fld>
            <a:endParaRPr lang="en-US" noProof="0" dirty="0"/>
          </a:p>
        </p:txBody>
      </p:sp>
      <p:sp>
        <p:nvSpPr>
          <p:cNvPr id="4" name="Rectangle 3">
            <a:extLst>
              <a:ext uri="{FF2B5EF4-FFF2-40B4-BE49-F238E27FC236}">
                <a16:creationId xmlns:a16="http://schemas.microsoft.com/office/drawing/2014/main" id="{26AC626A-8504-4B8E-B446-6539D9FDA5C7}"/>
              </a:ext>
            </a:extLst>
          </p:cNvPr>
          <p:cNvSpPr/>
          <p:nvPr/>
        </p:nvSpPr>
        <p:spPr>
          <a:xfrm>
            <a:off x="4267070" y="336561"/>
            <a:ext cx="3937296" cy="646331"/>
          </a:xfrm>
          <a:prstGeom prst="rect">
            <a:avLst/>
          </a:prstGeom>
        </p:spPr>
        <p:txBody>
          <a:bodyPr wrap="none">
            <a:spAutoFit/>
          </a:bodyPr>
          <a:lstStyle/>
          <a:p>
            <a:pPr algn="ctr"/>
            <a:r>
              <a:rPr lang="en-US" sz="3600" b="1" dirty="0">
                <a:solidFill>
                  <a:schemeClr val="accent1"/>
                </a:solidFill>
                <a:latin typeface="Trebuchet MS" panose="020B0603020202020204" pitchFamily="34" charset="0"/>
                <a:cs typeface="Arial" panose="020B0604020202020204" pitchFamily="34" charset="0"/>
              </a:rPr>
              <a:t>Module I2C + LCD</a:t>
            </a:r>
          </a:p>
        </p:txBody>
      </p:sp>
      <p:pic>
        <p:nvPicPr>
          <p:cNvPr id="2050" name="Picture 2" descr="See the source image">
            <a:extLst>
              <a:ext uri="{FF2B5EF4-FFF2-40B4-BE49-F238E27FC236}">
                <a16:creationId xmlns:a16="http://schemas.microsoft.com/office/drawing/2014/main" id="{B7D5AADA-A38C-4CA2-9986-589E28D6A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813" y="1335650"/>
            <a:ext cx="5410185" cy="54101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1C35EAF-7950-404B-8608-6C775F56A9A7}"/>
              </a:ext>
            </a:extLst>
          </p:cNvPr>
          <p:cNvSpPr txBox="1"/>
          <p:nvPr/>
        </p:nvSpPr>
        <p:spPr>
          <a:xfrm>
            <a:off x="6809014" y="1845129"/>
            <a:ext cx="4849586" cy="2246769"/>
          </a:xfrm>
          <a:prstGeom prst="rect">
            <a:avLst/>
          </a:prstGeom>
          <a:noFill/>
        </p:spPr>
        <p:txBody>
          <a:bodyPr wrap="square" rtlCol="0">
            <a:spAutoFit/>
          </a:bodyPr>
          <a:lstStyle/>
          <a:p>
            <a:r>
              <a:rPr lang="en-US" sz="2000" dirty="0"/>
              <a:t>Module I2C + LCD </a:t>
            </a:r>
            <a:r>
              <a:rPr lang="en-US" sz="2000" dirty="0" err="1"/>
              <a:t>gồm</a:t>
            </a:r>
            <a:r>
              <a:rPr lang="en-US" sz="2000" dirty="0"/>
              <a:t> 1 LCD </a:t>
            </a:r>
            <a:r>
              <a:rPr lang="en-US" sz="2000" dirty="0" err="1"/>
              <a:t>được</a:t>
            </a:r>
            <a:r>
              <a:rPr lang="en-US" sz="2000" dirty="0"/>
              <a:t> </a:t>
            </a:r>
            <a:r>
              <a:rPr lang="en-US" sz="2000" dirty="0" err="1"/>
              <a:t>nối</a:t>
            </a:r>
            <a:r>
              <a:rPr lang="en-US" sz="2000" dirty="0"/>
              <a:t> 16 chân với module PCF8574, kết </a:t>
            </a:r>
            <a:r>
              <a:rPr lang="en-US" sz="2000" dirty="0" err="1"/>
              <a:t>nối</a:t>
            </a:r>
            <a:r>
              <a:rPr lang="en-US" sz="2000" dirty="0"/>
              <a:t> với vi </a:t>
            </a:r>
            <a:r>
              <a:rPr lang="en-US" sz="2000" dirty="0" err="1"/>
              <a:t>điều</a:t>
            </a:r>
            <a:r>
              <a:rPr lang="en-US" sz="2000" dirty="0"/>
              <a:t> </a:t>
            </a:r>
            <a:r>
              <a:rPr lang="en-US" sz="2000" dirty="0" err="1"/>
              <a:t>khiển</a:t>
            </a:r>
            <a:r>
              <a:rPr lang="en-US" sz="2000" dirty="0"/>
              <a:t> qua 4 chân:</a:t>
            </a:r>
          </a:p>
          <a:p>
            <a:pPr marL="285750" indent="-285750">
              <a:buFont typeface="Arial" panose="020B0604020202020204" pitchFamily="34" charset="0"/>
              <a:buChar char="•"/>
            </a:pPr>
            <a:r>
              <a:rPr lang="en-US" sz="2000" dirty="0"/>
              <a:t>GND: </a:t>
            </a:r>
            <a:r>
              <a:rPr lang="en-US" sz="2000" dirty="0" err="1"/>
              <a:t>Nguồn</a:t>
            </a:r>
            <a:r>
              <a:rPr lang="en-US" sz="2000" dirty="0"/>
              <a:t> 0V</a:t>
            </a:r>
          </a:p>
          <a:p>
            <a:pPr marL="285750" indent="-285750">
              <a:buFont typeface="Arial" panose="020B0604020202020204" pitchFamily="34" charset="0"/>
              <a:buChar char="•"/>
            </a:pPr>
            <a:r>
              <a:rPr lang="en-US" sz="2000" dirty="0"/>
              <a:t>VCC: </a:t>
            </a:r>
            <a:r>
              <a:rPr lang="en-US" sz="2000" dirty="0" err="1"/>
              <a:t>Nguồn</a:t>
            </a:r>
            <a:r>
              <a:rPr lang="en-US" sz="2000" dirty="0"/>
              <a:t> 5V</a:t>
            </a:r>
          </a:p>
          <a:p>
            <a:pPr marL="285750" indent="-285750">
              <a:buFont typeface="Arial" panose="020B0604020202020204" pitchFamily="34" charset="0"/>
              <a:buChar char="•"/>
            </a:pPr>
            <a:r>
              <a:rPr lang="en-US" sz="2000" dirty="0"/>
              <a:t>SCL: Chân </a:t>
            </a:r>
            <a:r>
              <a:rPr lang="en-US" sz="2000" dirty="0" err="1"/>
              <a:t>truyền</a:t>
            </a:r>
            <a:r>
              <a:rPr lang="en-US" sz="2000" dirty="0"/>
              <a:t> </a:t>
            </a:r>
            <a:r>
              <a:rPr lang="en-US" sz="2000" dirty="0" err="1"/>
              <a:t>xung</a:t>
            </a:r>
            <a:r>
              <a:rPr lang="en-US" sz="2000" dirty="0"/>
              <a:t> clock</a:t>
            </a:r>
          </a:p>
          <a:p>
            <a:pPr marL="285750" indent="-285750">
              <a:buFont typeface="Arial" panose="020B0604020202020204" pitchFamily="34" charset="0"/>
              <a:buChar char="•"/>
            </a:pPr>
            <a:r>
              <a:rPr lang="en-US" sz="2000" dirty="0"/>
              <a:t>SDA: Chân </a:t>
            </a:r>
            <a:r>
              <a:rPr lang="en-US" sz="2000" dirty="0" err="1"/>
              <a:t>truyền</a:t>
            </a:r>
            <a:r>
              <a:rPr lang="en-US" sz="2000" dirty="0"/>
              <a:t> dữ liệu</a:t>
            </a:r>
          </a:p>
        </p:txBody>
      </p:sp>
    </p:spTree>
    <p:extLst>
      <p:ext uri="{BB962C8B-B14F-4D97-AF65-F5344CB8AC3E}">
        <p14:creationId xmlns:p14="http://schemas.microsoft.com/office/powerpoint/2010/main" val="1919364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28</a:t>
            </a:fld>
            <a:endParaRPr lang="en-US" noProof="0" dirty="0"/>
          </a:p>
        </p:txBody>
      </p:sp>
      <p:pic>
        <p:nvPicPr>
          <p:cNvPr id="6146" name="Picture 2" descr="See the source image">
            <a:extLst>
              <a:ext uri="{FF2B5EF4-FFF2-40B4-BE49-F238E27FC236}">
                <a16:creationId xmlns:a16="http://schemas.microsoft.com/office/drawing/2014/main" id="{C759647E-387A-4E97-BBA8-9891B2661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100" y="1477282"/>
            <a:ext cx="6461799" cy="52029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C3B23A9-4635-4359-AC97-8BFCB00D4394}"/>
              </a:ext>
            </a:extLst>
          </p:cNvPr>
          <p:cNvSpPr/>
          <p:nvPr/>
        </p:nvSpPr>
        <p:spPr>
          <a:xfrm>
            <a:off x="3421488" y="336561"/>
            <a:ext cx="5628464" cy="646331"/>
          </a:xfrm>
          <a:prstGeom prst="rect">
            <a:avLst/>
          </a:prstGeom>
        </p:spPr>
        <p:txBody>
          <a:bodyPr wrap="none">
            <a:spAutoFit/>
          </a:bodyPr>
          <a:lstStyle/>
          <a:p>
            <a:pPr algn="ctr"/>
            <a:r>
              <a:rPr lang="en-US" sz="3600" b="1" dirty="0">
                <a:solidFill>
                  <a:schemeClr val="accent1"/>
                </a:solidFill>
                <a:latin typeface="Trebuchet MS" panose="020B0603020202020204" pitchFamily="34" charset="0"/>
                <a:cs typeface="Arial" panose="020B0604020202020204" pitchFamily="34" charset="0"/>
              </a:rPr>
              <a:t>Kết </a:t>
            </a:r>
            <a:r>
              <a:rPr lang="en-US" sz="3600" b="1" dirty="0" err="1">
                <a:solidFill>
                  <a:schemeClr val="accent1"/>
                </a:solidFill>
                <a:latin typeface="Trebuchet MS" panose="020B0603020202020204" pitchFamily="34" charset="0"/>
                <a:cs typeface="Arial" panose="020B0604020202020204" pitchFamily="34" charset="0"/>
              </a:rPr>
              <a:t>nối</a:t>
            </a:r>
            <a:r>
              <a:rPr lang="en-US" sz="3600" b="1" dirty="0">
                <a:solidFill>
                  <a:schemeClr val="accent1"/>
                </a:solidFill>
                <a:latin typeface="Trebuchet MS" panose="020B0603020202020204" pitchFamily="34" charset="0"/>
                <a:cs typeface="Arial" panose="020B0604020202020204" pitchFamily="34" charset="0"/>
              </a:rPr>
              <a:t> module I2C + LCD</a:t>
            </a:r>
          </a:p>
        </p:txBody>
      </p:sp>
    </p:spTree>
    <p:extLst>
      <p:ext uri="{BB962C8B-B14F-4D97-AF65-F5344CB8AC3E}">
        <p14:creationId xmlns:p14="http://schemas.microsoft.com/office/powerpoint/2010/main" val="1396277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29</a:t>
            </a:fld>
            <a:endParaRPr lang="en-US" noProof="0" dirty="0"/>
          </a:p>
        </p:txBody>
      </p:sp>
    </p:spTree>
    <p:extLst>
      <p:ext uri="{BB962C8B-B14F-4D97-AF65-F5344CB8AC3E}">
        <p14:creationId xmlns:p14="http://schemas.microsoft.com/office/powerpoint/2010/main" val="424981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3</a:t>
            </a:fld>
            <a:endParaRPr lang="en-US" noProof="0" dirty="0"/>
          </a:p>
        </p:txBody>
      </p:sp>
      <p:sp>
        <p:nvSpPr>
          <p:cNvPr id="4" name="Rectangle 3">
            <a:extLst>
              <a:ext uri="{FF2B5EF4-FFF2-40B4-BE49-F238E27FC236}">
                <a16:creationId xmlns:a16="http://schemas.microsoft.com/office/drawing/2014/main" id="{1D9DBDA3-8A76-444A-B402-B54970748B20}"/>
              </a:ext>
            </a:extLst>
          </p:cNvPr>
          <p:cNvSpPr/>
          <p:nvPr/>
        </p:nvSpPr>
        <p:spPr>
          <a:xfrm>
            <a:off x="4883466" y="416075"/>
            <a:ext cx="2920992" cy="646331"/>
          </a:xfrm>
          <a:prstGeom prst="rect">
            <a:avLst/>
          </a:prstGeom>
        </p:spPr>
        <p:txBody>
          <a:bodyPr wrap="none">
            <a:spAutoFit/>
          </a:bodyPr>
          <a:lstStyle/>
          <a:p>
            <a:r>
              <a:rPr lang="en-US" sz="3600" b="1" dirty="0">
                <a:solidFill>
                  <a:schemeClr val="accent1"/>
                </a:solidFill>
                <a:latin typeface="Trebuchet MS" panose="020B0603020202020204" pitchFamily="34" charset="0"/>
              </a:rPr>
              <a:t>Giao tiếp I2C</a:t>
            </a:r>
            <a:endParaRPr lang="en-US" sz="3600" dirty="0">
              <a:solidFill>
                <a:schemeClr val="accent1"/>
              </a:solidFill>
            </a:endParaRPr>
          </a:p>
        </p:txBody>
      </p:sp>
      <p:sp>
        <p:nvSpPr>
          <p:cNvPr id="2" name="Rectangle 1">
            <a:extLst>
              <a:ext uri="{FF2B5EF4-FFF2-40B4-BE49-F238E27FC236}">
                <a16:creationId xmlns:a16="http://schemas.microsoft.com/office/drawing/2014/main" id="{450BEDF4-E824-4FD2-B25E-ECC3B7BD4B04}"/>
              </a:ext>
            </a:extLst>
          </p:cNvPr>
          <p:cNvSpPr/>
          <p:nvPr/>
        </p:nvSpPr>
        <p:spPr>
          <a:xfrm>
            <a:off x="1996151" y="1363606"/>
            <a:ext cx="9459249" cy="2031325"/>
          </a:xfrm>
          <a:prstGeom prst="rect">
            <a:avLst/>
          </a:prstGeom>
        </p:spPr>
        <p:txBody>
          <a:bodyPr wrap="square">
            <a:spAutoFit/>
          </a:bodyPr>
          <a:lstStyle/>
          <a:p>
            <a:pPr marL="285750" indent="-285750">
              <a:buFont typeface="Arial" panose="020B0604020202020204" pitchFamily="34" charset="0"/>
              <a:buChar char="•"/>
            </a:pPr>
            <a:r>
              <a:rPr lang="vi-VN" b="1" i="0" dirty="0">
                <a:solidFill>
                  <a:srgbClr val="000000"/>
                </a:solidFill>
                <a:effectLst/>
              </a:rPr>
              <a:t>I2C </a:t>
            </a:r>
            <a:r>
              <a:rPr lang="en-US" b="1" i="0" dirty="0">
                <a:solidFill>
                  <a:srgbClr val="000000"/>
                </a:solidFill>
                <a:effectLst/>
              </a:rPr>
              <a:t>- </a:t>
            </a:r>
            <a:r>
              <a:rPr lang="vi-VN" b="1" i="0" dirty="0">
                <a:solidFill>
                  <a:srgbClr val="000000"/>
                </a:solidFill>
                <a:effectLst/>
              </a:rPr>
              <a:t>Inter-Integrated Circuit</a:t>
            </a:r>
            <a:r>
              <a:rPr lang="en-US" b="1" i="0" dirty="0">
                <a:solidFill>
                  <a:srgbClr val="000000"/>
                </a:solidFill>
                <a:effectLst/>
              </a:rPr>
              <a:t> </a:t>
            </a:r>
            <a:r>
              <a:rPr lang="en-US" i="0" dirty="0">
                <a:solidFill>
                  <a:srgbClr val="000000"/>
                </a:solidFill>
                <a:effectLst/>
              </a:rPr>
              <a:t>l</a:t>
            </a:r>
            <a:r>
              <a:rPr lang="vi-VN" i="0" dirty="0">
                <a:solidFill>
                  <a:srgbClr val="000000"/>
                </a:solidFill>
                <a:effectLst/>
              </a:rPr>
              <a:t>à</a:t>
            </a:r>
            <a:r>
              <a:rPr lang="vi-VN" b="0" i="0" dirty="0">
                <a:solidFill>
                  <a:srgbClr val="000000"/>
                </a:solidFill>
                <a:effectLst/>
              </a:rPr>
              <a:t> một giao thức giao tiếp được phát triển bởi Philips Semiconductors</a:t>
            </a:r>
            <a:r>
              <a:rPr lang="en-US" b="0" i="0" dirty="0">
                <a:solidFill>
                  <a:srgbClr val="000000"/>
                </a:solidFill>
                <a:effectLst/>
              </a:rPr>
              <a:t>. </a:t>
            </a:r>
          </a:p>
          <a:p>
            <a:pPr marL="285750" indent="-285750">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Tương tự như </a:t>
            </a:r>
            <a:r>
              <a:rPr lang="en-US" b="0" i="0" dirty="0" err="1">
                <a:solidFill>
                  <a:srgbClr val="000000"/>
                </a:solidFill>
                <a:effectLst/>
                <a:latin typeface="Arial" panose="020B0604020202020204" pitchFamily="34" charset="0"/>
                <a:cs typeface="Arial" panose="020B0604020202020204" pitchFamily="34" charset="0"/>
              </a:rPr>
              <a:t>giao</a:t>
            </a:r>
            <a:r>
              <a:rPr lang="en-US" b="0" i="0" dirty="0">
                <a:solidFill>
                  <a:srgbClr val="000000"/>
                </a:solidFill>
                <a:effectLst/>
                <a:latin typeface="Arial" panose="020B0604020202020204" pitchFamily="34" charset="0"/>
                <a:cs typeface="Arial" panose="020B0604020202020204" pitchFamily="34" charset="0"/>
              </a:rPr>
              <a:t> tiếp SPI, </a:t>
            </a:r>
            <a:r>
              <a:rPr lang="en-US" b="0" i="0" dirty="0" err="1">
                <a:solidFill>
                  <a:srgbClr val="000000"/>
                </a:solidFill>
                <a:effectLst/>
                <a:latin typeface="Arial" panose="020B0604020202020204" pitchFamily="34" charset="0"/>
                <a:cs typeface="Arial" panose="020B0604020202020204" pitchFamily="34" charset="0"/>
              </a:rPr>
              <a:t>giao</a:t>
            </a:r>
            <a:r>
              <a:rPr lang="en-US" b="0" i="0" dirty="0">
                <a:solidFill>
                  <a:srgbClr val="000000"/>
                </a:solidFill>
                <a:effectLst/>
                <a:latin typeface="Arial" panose="020B0604020202020204" pitchFamily="34" charset="0"/>
                <a:cs typeface="Arial" panose="020B0604020202020204" pitchFamily="34" charset="0"/>
              </a:rPr>
              <a:t> tiếp I2C là </a:t>
            </a:r>
            <a:r>
              <a:rPr lang="en-US" b="0" i="0" dirty="0" err="1">
                <a:solidFill>
                  <a:srgbClr val="000000"/>
                </a:solidFill>
                <a:effectLst/>
                <a:latin typeface="Arial" panose="020B0604020202020204" pitchFamily="34" charset="0"/>
                <a:cs typeface="Arial" panose="020B0604020202020204" pitchFamily="34" charset="0"/>
              </a:rPr>
              <a:t>giao</a:t>
            </a:r>
            <a:r>
              <a:rPr lang="en-US" b="0" i="0" dirty="0">
                <a:solidFill>
                  <a:srgbClr val="000000"/>
                </a:solidFill>
                <a:effectLst/>
                <a:latin typeface="Arial" panose="020B0604020202020204" pitchFamily="34" charset="0"/>
                <a:cs typeface="Arial" panose="020B0604020202020204" pitchFamily="34" charset="0"/>
              </a:rPr>
              <a:t> tiếp </a:t>
            </a:r>
            <a:r>
              <a:rPr lang="en-US" b="0" i="0" dirty="0" err="1">
                <a:solidFill>
                  <a:srgbClr val="000000"/>
                </a:solidFill>
                <a:effectLst/>
                <a:latin typeface="Arial" panose="020B0604020202020204" pitchFamily="34" charset="0"/>
                <a:cs typeface="Arial" panose="020B0604020202020204" pitchFamily="34" charset="0"/>
              </a:rPr>
              <a:t>nối</a:t>
            </a:r>
            <a:r>
              <a:rPr lang="en-US" b="0" i="0" dirty="0">
                <a:solidFill>
                  <a:srgbClr val="000000"/>
                </a:solidFill>
                <a:effectLst/>
                <a:latin typeface="Arial" panose="020B0604020202020204" pitchFamily="34" charset="0"/>
                <a:cs typeface="Arial" panose="020B0604020202020204" pitchFamily="34" charset="0"/>
              </a:rPr>
              <a:t> tiếp đồng </a:t>
            </a:r>
            <a:r>
              <a:rPr lang="en-US" b="0" i="0" dirty="0" err="1">
                <a:solidFill>
                  <a:srgbClr val="000000"/>
                </a:solidFill>
                <a:effectLst/>
                <a:latin typeface="Arial" panose="020B0604020202020204" pitchFamily="34" charset="0"/>
                <a:cs typeface="Arial" panose="020B0604020202020204" pitchFamily="34" charset="0"/>
              </a:rPr>
              <a:t>bộ</a:t>
            </a:r>
            <a:r>
              <a:rPr lang="vi-VN" b="0" i="0" dirty="0">
                <a:solidFill>
                  <a:srgbClr val="000000"/>
                </a:solidFill>
                <a:effectLst/>
                <a:latin typeface="Arial" panose="020B0604020202020204" pitchFamily="34" charset="0"/>
                <a:cs typeface="Arial" panose="020B0604020202020204" pitchFamily="34" charset="0"/>
              </a:rPr>
              <a:t> </a:t>
            </a:r>
            <a:r>
              <a:rPr lang="vi-VN" b="0" i="0" dirty="0">
                <a:solidFill>
                  <a:srgbClr val="000000"/>
                </a:solidFill>
                <a:effectLst/>
              </a:rPr>
              <a:t>để truyền dữ liệu giữa </a:t>
            </a:r>
            <a:r>
              <a:rPr lang="en-US" b="0" i="0" dirty="0">
                <a:solidFill>
                  <a:srgbClr val="000000"/>
                </a:solidFill>
                <a:effectLst/>
                <a:latin typeface="Arial" panose="020B0604020202020204" pitchFamily="34" charset="0"/>
                <a:cs typeface="Arial" panose="020B0604020202020204" pitchFamily="34" charset="0"/>
              </a:rPr>
              <a:t>nhiều</a:t>
            </a:r>
            <a:r>
              <a:rPr lang="en-US" b="0" i="0" dirty="0">
                <a:solidFill>
                  <a:srgbClr val="000000"/>
                </a:solidFill>
                <a:effectLst/>
              </a:rPr>
              <a:t> </a:t>
            </a:r>
            <a:r>
              <a:rPr lang="vi-VN" b="0" i="0" dirty="0">
                <a:solidFill>
                  <a:srgbClr val="000000"/>
                </a:solidFill>
                <a:effectLst/>
              </a:rPr>
              <a:t>master với nhiều slave trên cùng một board mạch</a:t>
            </a:r>
            <a:r>
              <a:rPr lang="en-US" b="0" i="0" dirty="0">
                <a:solidFill>
                  <a:srgbClr val="000000"/>
                </a:solidFill>
                <a:effectLst/>
              </a:rPr>
              <a:t>,</a:t>
            </a:r>
            <a:r>
              <a:rPr lang="en-US" b="0" i="0" dirty="0">
                <a:solidFill>
                  <a:srgbClr val="000000"/>
                </a:solidFill>
                <a:effectLst/>
                <a:latin typeface="Arial" panose="020B0604020202020204" pitchFamily="34" charset="0"/>
                <a:cs typeface="Arial" panose="020B0604020202020204" pitchFamily="34" charset="0"/>
              </a:rPr>
              <a:t> nhưng</a:t>
            </a:r>
            <a:r>
              <a:rPr lang="vi-VN" b="0" i="0" dirty="0">
                <a:solidFill>
                  <a:srgbClr val="000000"/>
                </a:solidFill>
                <a:effectLst/>
                <a:latin typeface="Arial" panose="020B0604020202020204" pitchFamily="34" charset="0"/>
                <a:cs typeface="Arial" panose="020B0604020202020204" pitchFamily="34" charset="0"/>
              </a:rPr>
              <a:t> </a:t>
            </a:r>
            <a:r>
              <a:rPr lang="vi-VN" b="0" i="0" dirty="0">
                <a:solidFill>
                  <a:srgbClr val="000000"/>
                </a:solidFill>
                <a:effectLst/>
              </a:rPr>
              <a:t>chỉ sử dụng hai đường truyền tín hiệu.</a:t>
            </a:r>
          </a:p>
          <a:p>
            <a:pPr marL="285750" indent="-285750">
              <a:buFont typeface="Arial" panose="020B0604020202020204" pitchFamily="34" charset="0"/>
              <a:buChar char="•"/>
            </a:pPr>
            <a:r>
              <a:rPr lang="vi-VN" b="0" i="0" dirty="0">
                <a:solidFill>
                  <a:srgbClr val="000000"/>
                </a:solidFill>
                <a:effectLst/>
              </a:rPr>
              <a:t>Do tính đơn giản của nó nên loại giao thức này được sử dụng rộng rãi cho giao tiếp giữa vi điều khiển và mảng cảm biến, các thiết bị hiển thị, thiết bị IoT, EEPROMs, v.v …</a:t>
            </a:r>
          </a:p>
        </p:txBody>
      </p:sp>
      <p:pic>
        <p:nvPicPr>
          <p:cNvPr id="1026" name="Picture 2" descr="See the source image">
            <a:extLst>
              <a:ext uri="{FF2B5EF4-FFF2-40B4-BE49-F238E27FC236}">
                <a16:creationId xmlns:a16="http://schemas.microsoft.com/office/drawing/2014/main" id="{C4A81CDC-E4D9-4298-9FE8-CE3AA3B61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6891" y="3335895"/>
            <a:ext cx="6257546" cy="352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21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4</a:t>
            </a:fld>
            <a:endParaRPr lang="en-US" noProof="0" dirty="0"/>
          </a:p>
        </p:txBody>
      </p:sp>
      <p:sp>
        <p:nvSpPr>
          <p:cNvPr id="4" name="Rectangle 3">
            <a:extLst>
              <a:ext uri="{FF2B5EF4-FFF2-40B4-BE49-F238E27FC236}">
                <a16:creationId xmlns:a16="http://schemas.microsoft.com/office/drawing/2014/main" id="{DA3E2A6C-218D-4AC0-9206-3DA7D9FDD029}"/>
              </a:ext>
            </a:extLst>
          </p:cNvPr>
          <p:cNvSpPr/>
          <p:nvPr/>
        </p:nvSpPr>
        <p:spPr>
          <a:xfrm>
            <a:off x="4883466" y="416075"/>
            <a:ext cx="2920992" cy="646331"/>
          </a:xfrm>
          <a:prstGeom prst="rect">
            <a:avLst/>
          </a:prstGeom>
        </p:spPr>
        <p:txBody>
          <a:bodyPr wrap="none">
            <a:spAutoFit/>
          </a:bodyPr>
          <a:lstStyle/>
          <a:p>
            <a:r>
              <a:rPr lang="en-US" sz="3600" b="1" dirty="0">
                <a:solidFill>
                  <a:schemeClr val="accent1"/>
                </a:solidFill>
                <a:latin typeface="Trebuchet MS" panose="020B0603020202020204" pitchFamily="34" charset="0"/>
              </a:rPr>
              <a:t>Giao tiếp I2C</a:t>
            </a:r>
            <a:endParaRPr lang="en-US" sz="3600" dirty="0">
              <a:solidFill>
                <a:schemeClr val="accent1"/>
              </a:solidFill>
            </a:endParaRPr>
          </a:p>
        </p:txBody>
      </p:sp>
      <p:sp>
        <p:nvSpPr>
          <p:cNvPr id="2" name="Rectangle 1">
            <a:extLst>
              <a:ext uri="{FF2B5EF4-FFF2-40B4-BE49-F238E27FC236}">
                <a16:creationId xmlns:a16="http://schemas.microsoft.com/office/drawing/2014/main" id="{3366ADD3-28F3-4696-B88F-5BB8CE74F548}"/>
              </a:ext>
            </a:extLst>
          </p:cNvPr>
          <p:cNvSpPr/>
          <p:nvPr/>
        </p:nvSpPr>
        <p:spPr>
          <a:xfrm>
            <a:off x="2014333" y="1622888"/>
            <a:ext cx="9237867" cy="1015663"/>
          </a:xfrm>
          <a:prstGeom prst="rect">
            <a:avLst/>
          </a:prstGeom>
        </p:spPr>
        <p:txBody>
          <a:bodyPr wrap="square">
            <a:spAutoFit/>
          </a:bodyPr>
          <a:lstStyle/>
          <a:p>
            <a:r>
              <a:rPr lang="en-US" sz="2000" b="0" i="0" dirty="0">
                <a:solidFill>
                  <a:srgbClr val="000000"/>
                </a:solidFill>
                <a:effectLst/>
                <a:latin typeface="Arial" panose="020B0604020202020204" pitchFamily="34" charset="0"/>
                <a:cs typeface="Arial" panose="020B0604020202020204" pitchFamily="34" charset="0"/>
              </a:rPr>
              <a:t>Giao tiếp I2C chỉ </a:t>
            </a:r>
            <a:r>
              <a:rPr lang="en-US" sz="2000" b="0" i="0" dirty="0" err="1">
                <a:solidFill>
                  <a:srgbClr val="000000"/>
                </a:solidFill>
                <a:effectLst/>
                <a:latin typeface="Arial" panose="020B0604020202020204" pitchFamily="34" charset="0"/>
                <a:cs typeface="Arial" panose="020B0604020202020204" pitchFamily="34" charset="0"/>
              </a:rPr>
              <a:t>sử</a:t>
            </a: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err="1">
                <a:solidFill>
                  <a:srgbClr val="000000"/>
                </a:solidFill>
                <a:effectLst/>
                <a:latin typeface="Arial" panose="020B0604020202020204" pitchFamily="34" charset="0"/>
                <a:cs typeface="Arial" panose="020B0604020202020204" pitchFamily="34" charset="0"/>
              </a:rPr>
              <a:t>dụng</a:t>
            </a:r>
            <a:r>
              <a:rPr lang="en-US" sz="2000" b="0" i="0" dirty="0">
                <a:solidFill>
                  <a:srgbClr val="000000"/>
                </a:solidFill>
                <a:effectLst/>
                <a:latin typeface="Arial" panose="020B0604020202020204" pitchFamily="34" charset="0"/>
                <a:cs typeface="Arial" panose="020B0604020202020204" pitchFamily="34" charset="0"/>
              </a:rPr>
              <a:t> 2 </a:t>
            </a:r>
            <a:r>
              <a:rPr lang="en-US" sz="2000" b="0" i="0" dirty="0" err="1">
                <a:solidFill>
                  <a:srgbClr val="000000"/>
                </a:solidFill>
                <a:effectLst/>
                <a:latin typeface="Arial" panose="020B0604020202020204" pitchFamily="34" charset="0"/>
                <a:cs typeface="Arial" panose="020B0604020202020204" pitchFamily="34" charset="0"/>
              </a:rPr>
              <a:t>dây</a:t>
            </a: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err="1">
                <a:solidFill>
                  <a:srgbClr val="000000"/>
                </a:solidFill>
                <a:effectLst/>
                <a:latin typeface="Arial" panose="020B0604020202020204" pitchFamily="34" charset="0"/>
                <a:cs typeface="Arial" panose="020B0604020202020204" pitchFamily="34" charset="0"/>
              </a:rPr>
              <a:t>để</a:t>
            </a: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err="1">
                <a:solidFill>
                  <a:srgbClr val="000000"/>
                </a:solidFill>
                <a:effectLst/>
                <a:latin typeface="Arial" panose="020B0604020202020204" pitchFamily="34" charset="0"/>
                <a:cs typeface="Arial" panose="020B0604020202020204" pitchFamily="34" charset="0"/>
              </a:rPr>
              <a:t>truyền</a:t>
            </a:r>
            <a:r>
              <a:rPr lang="en-US" sz="2000" b="0" i="0" dirty="0">
                <a:solidFill>
                  <a:srgbClr val="000000"/>
                </a:solidFill>
                <a:effectLst/>
                <a:latin typeface="Arial" panose="020B0604020202020204" pitchFamily="34" charset="0"/>
                <a:cs typeface="Arial" panose="020B0604020202020204" pitchFamily="34" charset="0"/>
              </a:rPr>
              <a:t> dữ liệu:</a:t>
            </a:r>
          </a:p>
          <a:p>
            <a:pPr marL="742950" lvl="1" indent="-285750">
              <a:buFont typeface="Arial" panose="020B0604020202020204" pitchFamily="34" charset="0"/>
              <a:buChar char="•"/>
            </a:pPr>
            <a:r>
              <a:rPr lang="en-US" sz="2000" b="0" i="0" dirty="0">
                <a:solidFill>
                  <a:srgbClr val="212529"/>
                </a:solidFill>
                <a:effectLst/>
                <a:latin typeface="Arial" panose="020B0604020202020204" pitchFamily="34" charset="0"/>
                <a:cs typeface="Arial" panose="020B0604020202020204" pitchFamily="34" charset="0"/>
              </a:rPr>
              <a:t>SDA (Serial Data): </a:t>
            </a:r>
            <a:r>
              <a:rPr lang="en-US" sz="2000" b="0" i="0" dirty="0" err="1">
                <a:solidFill>
                  <a:srgbClr val="212529"/>
                </a:solidFill>
                <a:effectLst/>
                <a:latin typeface="Arial" panose="020B0604020202020204" pitchFamily="34" charset="0"/>
                <a:cs typeface="Arial" panose="020B0604020202020204" pitchFamily="34" charset="0"/>
              </a:rPr>
              <a:t>dây</a:t>
            </a:r>
            <a:r>
              <a:rPr lang="en-US" sz="2000" b="0" i="0" dirty="0">
                <a:solidFill>
                  <a:srgbClr val="212529"/>
                </a:solidFill>
                <a:effectLst/>
                <a:latin typeface="Arial" panose="020B0604020202020204" pitchFamily="34" charset="0"/>
                <a:cs typeface="Arial" panose="020B0604020202020204" pitchFamily="34" charset="0"/>
              </a:rPr>
              <a:t> </a:t>
            </a:r>
            <a:r>
              <a:rPr lang="en-US" sz="2000" b="0" i="0" dirty="0" err="1">
                <a:solidFill>
                  <a:srgbClr val="212529"/>
                </a:solidFill>
                <a:effectLst/>
                <a:latin typeface="Arial" panose="020B0604020202020204" pitchFamily="34" charset="0"/>
                <a:cs typeface="Arial" panose="020B0604020202020204" pitchFamily="34" charset="0"/>
              </a:rPr>
              <a:t>truyền</a:t>
            </a:r>
            <a:r>
              <a:rPr lang="en-US" sz="2000" b="0" i="0" dirty="0">
                <a:solidFill>
                  <a:srgbClr val="212529"/>
                </a:solidFill>
                <a:effectLst/>
                <a:latin typeface="Arial" panose="020B0604020202020204" pitchFamily="34" charset="0"/>
                <a:cs typeface="Arial" panose="020B0604020202020204" pitchFamily="34" charset="0"/>
              </a:rPr>
              <a:t> </a:t>
            </a:r>
            <a:r>
              <a:rPr lang="en-US" sz="2000" b="0" i="0" dirty="0" err="1">
                <a:solidFill>
                  <a:srgbClr val="212529"/>
                </a:solidFill>
                <a:effectLst/>
                <a:latin typeface="Arial" panose="020B0604020202020204" pitchFamily="34" charset="0"/>
                <a:cs typeface="Arial" panose="020B0604020202020204" pitchFamily="34" charset="0"/>
              </a:rPr>
              <a:t>nhận</a:t>
            </a:r>
            <a:r>
              <a:rPr lang="en-US" sz="2000" b="0" i="0" dirty="0">
                <a:solidFill>
                  <a:srgbClr val="212529"/>
                </a:solidFill>
                <a:effectLst/>
                <a:latin typeface="Arial" panose="020B0604020202020204" pitchFamily="34" charset="0"/>
                <a:cs typeface="Arial" panose="020B0604020202020204" pitchFamily="34" charset="0"/>
              </a:rPr>
              <a:t> dữ liệu giữa master và slave</a:t>
            </a:r>
          </a:p>
          <a:p>
            <a:pPr marL="742950" lvl="1" indent="-285750">
              <a:buFont typeface="Arial" panose="020B0604020202020204" pitchFamily="34" charset="0"/>
              <a:buChar char="•"/>
            </a:pPr>
            <a:r>
              <a:rPr lang="en-US" sz="2000" b="0" i="0" dirty="0">
                <a:solidFill>
                  <a:srgbClr val="212529"/>
                </a:solidFill>
                <a:effectLst/>
                <a:latin typeface="Arial" panose="020B0604020202020204" pitchFamily="34" charset="0"/>
                <a:cs typeface="Arial" panose="020B0604020202020204" pitchFamily="34" charset="0"/>
              </a:rPr>
              <a:t>SCL (Serial Clock): </a:t>
            </a:r>
            <a:r>
              <a:rPr lang="en-US" sz="2000" b="0" i="0" dirty="0" err="1">
                <a:solidFill>
                  <a:srgbClr val="212529"/>
                </a:solidFill>
                <a:effectLst/>
                <a:latin typeface="Arial" panose="020B0604020202020204" pitchFamily="34" charset="0"/>
                <a:cs typeface="Arial" panose="020B0604020202020204" pitchFamily="34" charset="0"/>
              </a:rPr>
              <a:t>dây</a:t>
            </a:r>
            <a:r>
              <a:rPr lang="en-US" sz="2000" b="0" i="0" dirty="0">
                <a:solidFill>
                  <a:srgbClr val="212529"/>
                </a:solidFill>
                <a:effectLst/>
                <a:latin typeface="Arial" panose="020B0604020202020204" pitchFamily="34" charset="0"/>
                <a:cs typeface="Arial" panose="020B0604020202020204" pitchFamily="34" charset="0"/>
              </a:rPr>
              <a:t> mang tín hiệu clock</a:t>
            </a:r>
          </a:p>
        </p:txBody>
      </p:sp>
      <p:pic>
        <p:nvPicPr>
          <p:cNvPr id="6" name="Picture 5" descr="Diagram&#10;&#10;Description automatically generated">
            <a:extLst>
              <a:ext uri="{FF2B5EF4-FFF2-40B4-BE49-F238E27FC236}">
                <a16:creationId xmlns:a16="http://schemas.microsoft.com/office/drawing/2014/main" id="{8EA0BB11-668C-44D5-B71C-C5371E32A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366" y="2879971"/>
            <a:ext cx="6559799" cy="3208375"/>
          </a:xfrm>
          <a:prstGeom prst="rect">
            <a:avLst/>
          </a:prstGeom>
        </p:spPr>
      </p:pic>
    </p:spTree>
    <p:extLst>
      <p:ext uri="{BB962C8B-B14F-4D97-AF65-F5344CB8AC3E}">
        <p14:creationId xmlns:p14="http://schemas.microsoft.com/office/powerpoint/2010/main" val="186411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5</a:t>
            </a:fld>
            <a:endParaRPr lang="en-US" noProof="0" dirty="0"/>
          </a:p>
        </p:txBody>
      </p:sp>
      <p:sp>
        <p:nvSpPr>
          <p:cNvPr id="4" name="Rectangle 3">
            <a:extLst>
              <a:ext uri="{FF2B5EF4-FFF2-40B4-BE49-F238E27FC236}">
                <a16:creationId xmlns:a16="http://schemas.microsoft.com/office/drawing/2014/main" id="{09407D1D-7EB6-46B1-8846-533EBE24A317}"/>
              </a:ext>
            </a:extLst>
          </p:cNvPr>
          <p:cNvSpPr/>
          <p:nvPr/>
        </p:nvSpPr>
        <p:spPr>
          <a:xfrm>
            <a:off x="4340127" y="376318"/>
            <a:ext cx="4689104" cy="646331"/>
          </a:xfrm>
          <a:prstGeom prst="rect">
            <a:avLst/>
          </a:prstGeom>
        </p:spPr>
        <p:txBody>
          <a:bodyPr wrap="none">
            <a:spAutoFit/>
          </a:bodyPr>
          <a:lstStyle/>
          <a:p>
            <a:r>
              <a:rPr lang="en-US" sz="3600" b="1" dirty="0" err="1">
                <a:solidFill>
                  <a:schemeClr val="accent1"/>
                </a:solidFill>
                <a:latin typeface="Trebuchet MS" panose="020B0603020202020204" pitchFamily="34" charset="0"/>
              </a:rPr>
              <a:t>Khung</a:t>
            </a:r>
            <a:r>
              <a:rPr lang="en-US" sz="3600" b="1" dirty="0">
                <a:solidFill>
                  <a:schemeClr val="accent1"/>
                </a:solidFill>
                <a:latin typeface="Trebuchet MS" panose="020B0603020202020204" pitchFamily="34" charset="0"/>
              </a:rPr>
              <a:t> </a:t>
            </a:r>
            <a:r>
              <a:rPr lang="en-US" sz="3600" b="1" dirty="0" err="1">
                <a:solidFill>
                  <a:schemeClr val="accent1"/>
                </a:solidFill>
                <a:latin typeface="Trebuchet MS" panose="020B0603020202020204" pitchFamily="34" charset="0"/>
              </a:rPr>
              <a:t>truyền</a:t>
            </a:r>
            <a:r>
              <a:rPr lang="en-US" sz="3600" b="1" dirty="0">
                <a:solidFill>
                  <a:schemeClr val="accent1"/>
                </a:solidFill>
                <a:latin typeface="Trebuchet MS" panose="020B0603020202020204" pitchFamily="34" charset="0"/>
              </a:rPr>
              <a:t> dữ liệu</a:t>
            </a:r>
            <a:endParaRPr lang="en-US" sz="3600" dirty="0">
              <a:solidFill>
                <a:schemeClr val="accent1"/>
              </a:solidFill>
            </a:endParaRPr>
          </a:p>
        </p:txBody>
      </p:sp>
      <p:pic>
        <p:nvPicPr>
          <p:cNvPr id="3" name="Picture 2" descr="Table&#10;&#10;Description automatically generated">
            <a:extLst>
              <a:ext uri="{FF2B5EF4-FFF2-40B4-BE49-F238E27FC236}">
                <a16:creationId xmlns:a16="http://schemas.microsoft.com/office/drawing/2014/main" id="{C0497A08-EB39-4F1B-91DD-965E2F799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260" y="1426414"/>
            <a:ext cx="8923940" cy="1665802"/>
          </a:xfrm>
          <a:prstGeom prst="rect">
            <a:avLst/>
          </a:prstGeom>
        </p:spPr>
      </p:pic>
      <p:sp>
        <p:nvSpPr>
          <p:cNvPr id="6" name="TextBox 5">
            <a:extLst>
              <a:ext uri="{FF2B5EF4-FFF2-40B4-BE49-F238E27FC236}">
                <a16:creationId xmlns:a16="http://schemas.microsoft.com/office/drawing/2014/main" id="{BA490926-8A73-43A1-A5AA-9DBA43EDB450}"/>
              </a:ext>
            </a:extLst>
          </p:cNvPr>
          <p:cNvSpPr txBox="1"/>
          <p:nvPr/>
        </p:nvSpPr>
        <p:spPr>
          <a:xfrm>
            <a:off x="1669778" y="3203235"/>
            <a:ext cx="9785622" cy="30008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a:t>
            </a:r>
            <a:r>
              <a:rPr lang="vi-VN" dirty="0">
                <a:latin typeface="Arial" panose="020B0604020202020204" pitchFamily="34" charset="0"/>
                <a:cs typeface="Arial" panose="020B0604020202020204" pitchFamily="34" charset="0"/>
              </a:rPr>
              <a:t>ữ liệu được truyền theo gói tin</a:t>
            </a:r>
            <a:r>
              <a:rPr lang="en-US" dirty="0">
                <a:latin typeface="Arial" panose="020B0604020202020204" pitchFamily="34" charset="0"/>
                <a:cs typeface="Arial" panose="020B0604020202020204" pitchFamily="34" charset="0"/>
              </a:rPr>
              <a:t> (message)</a:t>
            </a:r>
            <a:r>
              <a:rPr lang="vi-VN" dirty="0">
                <a:latin typeface="Arial" panose="020B0604020202020204" pitchFamily="34" charset="0"/>
                <a:cs typeface="Arial" panose="020B0604020202020204" pitchFamily="34" charset="0"/>
              </a:rPr>
              <a:t>. Gói tin được chia thành các khung dữ liệu như sau:</a:t>
            </a:r>
            <a:endParaRPr lang="en-US"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vi-VN" sz="1700" b="1" dirty="0">
                <a:latin typeface="Arial" panose="020B0604020202020204" pitchFamily="34" charset="0"/>
                <a:cs typeface="Arial" panose="020B0604020202020204" pitchFamily="34" charset="0"/>
              </a:rPr>
              <a:t>Start condition</a:t>
            </a:r>
            <a:r>
              <a:rPr lang="vi-VN" sz="1700" dirty="0">
                <a:latin typeface="Arial" panose="020B0604020202020204" pitchFamily="34" charset="0"/>
                <a:cs typeface="Arial" panose="020B0604020202020204" pitchFamily="34" charset="0"/>
              </a:rPr>
              <a:t>: đường SDA chuyển từ mức điện áp cao xuống thấp trước khi đường SCL chuyển cao xuống thấp</a:t>
            </a:r>
          </a:p>
          <a:p>
            <a:pPr marL="742950" lvl="1" indent="-285750">
              <a:buFont typeface="Arial" panose="020B0604020202020204" pitchFamily="34" charset="0"/>
              <a:buChar char="•"/>
            </a:pPr>
            <a:r>
              <a:rPr lang="vi-VN" sz="1700" b="1" dirty="0">
                <a:latin typeface="Arial" panose="020B0604020202020204" pitchFamily="34" charset="0"/>
                <a:cs typeface="Arial" panose="020B0604020202020204" pitchFamily="34" charset="0"/>
              </a:rPr>
              <a:t>Stop condition</a:t>
            </a:r>
            <a:r>
              <a:rPr lang="vi-VN" sz="1700" dirty="0">
                <a:latin typeface="Arial" panose="020B0604020202020204" pitchFamily="34" charset="0"/>
                <a:cs typeface="Arial" panose="020B0604020202020204" pitchFamily="34" charset="0"/>
              </a:rPr>
              <a:t>: đường SDA chuyển từ mức điện áp thấp lên cao trước khi đường SCL chuyển thấp lên cao</a:t>
            </a:r>
          </a:p>
          <a:p>
            <a:pPr marL="742950" lvl="1" indent="-285750">
              <a:buFont typeface="Arial" panose="020B0604020202020204" pitchFamily="34" charset="0"/>
              <a:buChar char="•"/>
            </a:pPr>
            <a:r>
              <a:rPr lang="vi-VN" sz="1700" b="1" dirty="0">
                <a:latin typeface="Arial" panose="020B0604020202020204" pitchFamily="34" charset="0"/>
                <a:cs typeface="Arial" panose="020B0604020202020204" pitchFamily="34" charset="0"/>
              </a:rPr>
              <a:t>Data frame</a:t>
            </a:r>
            <a:r>
              <a:rPr lang="vi-VN" sz="1700" dirty="0">
                <a:latin typeface="Arial" panose="020B0604020202020204" pitchFamily="34" charset="0"/>
                <a:cs typeface="Arial" panose="020B0604020202020204" pitchFamily="34" charset="0"/>
              </a:rPr>
              <a:t>: 8 bits dữ liệu cần truyền nhận giữa master và slave</a:t>
            </a:r>
          </a:p>
          <a:p>
            <a:pPr marL="742950" lvl="1" indent="-285750">
              <a:buFont typeface="Arial" panose="020B0604020202020204" pitchFamily="34" charset="0"/>
              <a:buChar char="•"/>
            </a:pPr>
            <a:r>
              <a:rPr lang="vi-VN" sz="1700" b="1" dirty="0">
                <a:latin typeface="Arial" panose="020B0604020202020204" pitchFamily="34" charset="0"/>
                <a:cs typeface="Arial" panose="020B0604020202020204" pitchFamily="34" charset="0"/>
              </a:rPr>
              <a:t>Address frame</a:t>
            </a:r>
            <a:r>
              <a:rPr lang="vi-VN" sz="1700" dirty="0">
                <a:latin typeface="Arial" panose="020B0604020202020204" pitchFamily="34" charset="0"/>
                <a:cs typeface="Arial" panose="020B0604020202020204" pitchFamily="34" charset="0"/>
              </a:rPr>
              <a:t>: khung chứa địa chỉ của slave cần kết nối gồm 7 hoặc 10 bit</a:t>
            </a:r>
            <a:r>
              <a:rPr lang="en-US" sz="1700" dirty="0">
                <a:latin typeface="Arial" panose="020B0604020202020204" pitchFamily="34" charset="0"/>
                <a:cs typeface="Arial" panose="020B0604020202020204" pitchFamily="34" charset="0"/>
              </a:rPr>
              <a:t>s</a:t>
            </a:r>
            <a:r>
              <a:rPr lang="vi-VN" sz="1700" dirty="0">
                <a:latin typeface="Arial" panose="020B0604020202020204" pitchFamily="34" charset="0"/>
                <a:cs typeface="Arial" panose="020B0604020202020204" pitchFamily="34" charset="0"/>
              </a:rPr>
              <a:t> nhị phân</a:t>
            </a:r>
          </a:p>
          <a:p>
            <a:pPr marL="742950" lvl="1" indent="-285750">
              <a:buFont typeface="Arial" panose="020B0604020202020204" pitchFamily="34" charset="0"/>
              <a:buChar char="•"/>
            </a:pPr>
            <a:r>
              <a:rPr lang="vi-VN" sz="1700" b="1" dirty="0">
                <a:latin typeface="Arial" panose="020B0604020202020204" pitchFamily="34" charset="0"/>
                <a:cs typeface="Arial" panose="020B0604020202020204" pitchFamily="34" charset="0"/>
              </a:rPr>
              <a:t>Read/ Write bit</a:t>
            </a:r>
            <a:r>
              <a:rPr lang="vi-VN" sz="1700" dirty="0">
                <a:latin typeface="Arial" panose="020B0604020202020204" pitchFamily="34" charset="0"/>
                <a:cs typeface="Arial" panose="020B0604020202020204" pitchFamily="34" charset="0"/>
              </a:rPr>
              <a:t>: bit xác nhận quá trình là master gửi dữ liệu hay nhận dữ liệu từ slave</a:t>
            </a:r>
          </a:p>
          <a:p>
            <a:pPr marL="742950" lvl="1" indent="-285750">
              <a:buFont typeface="Arial" panose="020B0604020202020204" pitchFamily="34" charset="0"/>
              <a:buChar char="•"/>
            </a:pPr>
            <a:r>
              <a:rPr lang="vi-VN" sz="1700" b="1" dirty="0">
                <a:latin typeface="Arial" panose="020B0604020202020204" pitchFamily="34" charset="0"/>
                <a:cs typeface="Arial" panose="020B0604020202020204" pitchFamily="34" charset="0"/>
              </a:rPr>
              <a:t>ACK/NACK</a:t>
            </a:r>
            <a:r>
              <a:rPr lang="vi-VN" sz="1700" dirty="0">
                <a:latin typeface="Arial" panose="020B0604020202020204" pitchFamily="34" charset="0"/>
                <a:cs typeface="Arial" panose="020B0604020202020204" pitchFamily="34" charset="0"/>
              </a:rPr>
              <a:t> (acknowledge/no-acknowlegde): Nếu khung địa chỉ hoặc khung dữ liệu được nhận</a:t>
            </a:r>
            <a:r>
              <a:rPr lang="en-US" sz="1700" dirty="0">
                <a:latin typeface="Arial" panose="020B0604020202020204" pitchFamily="34" charset="0"/>
                <a:cs typeface="Arial" panose="020B0604020202020204" pitchFamily="34" charset="0"/>
              </a:rPr>
              <a:t>/ </a:t>
            </a:r>
            <a:r>
              <a:rPr lang="vi-VN" sz="1700" dirty="0">
                <a:latin typeface="Arial" panose="020B0604020202020204" pitchFamily="34" charset="0"/>
                <a:cs typeface="Arial" panose="020B0604020202020204" pitchFamily="34" charset="0"/>
              </a:rPr>
              <a:t>gửi thành công thì 1 bit ACK được trả lại đến nơi gửi từ thiết bị nhận</a:t>
            </a:r>
          </a:p>
        </p:txBody>
      </p:sp>
    </p:spTree>
    <p:extLst>
      <p:ext uri="{BB962C8B-B14F-4D97-AF65-F5344CB8AC3E}">
        <p14:creationId xmlns:p14="http://schemas.microsoft.com/office/powerpoint/2010/main" val="95275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6</a:t>
            </a:fld>
            <a:endParaRPr lang="en-US" noProof="0" dirty="0"/>
          </a:p>
        </p:txBody>
      </p:sp>
      <p:sp>
        <p:nvSpPr>
          <p:cNvPr id="4" name="Rectangle 3">
            <a:extLst>
              <a:ext uri="{FF2B5EF4-FFF2-40B4-BE49-F238E27FC236}">
                <a16:creationId xmlns:a16="http://schemas.microsoft.com/office/drawing/2014/main" id="{C897B420-929C-45B1-92EB-5F1858546F57}"/>
              </a:ext>
            </a:extLst>
          </p:cNvPr>
          <p:cNvSpPr/>
          <p:nvPr/>
        </p:nvSpPr>
        <p:spPr>
          <a:xfrm>
            <a:off x="3810040" y="349814"/>
            <a:ext cx="5402441" cy="646331"/>
          </a:xfrm>
          <a:prstGeom prst="rect">
            <a:avLst/>
          </a:prstGeom>
        </p:spPr>
        <p:txBody>
          <a:bodyPr wrap="none">
            <a:spAutoFit/>
          </a:bodyPr>
          <a:lstStyle/>
          <a:p>
            <a:r>
              <a:rPr lang="en-US" sz="3600" b="1" dirty="0" err="1">
                <a:solidFill>
                  <a:schemeClr val="accent1"/>
                </a:solidFill>
                <a:latin typeface="Trebuchet MS" panose="020B0603020202020204" pitchFamily="34" charset="0"/>
              </a:rPr>
              <a:t>Quy</a:t>
            </a:r>
            <a:r>
              <a:rPr lang="en-US" sz="3600" b="1" dirty="0">
                <a:solidFill>
                  <a:schemeClr val="accent1"/>
                </a:solidFill>
                <a:latin typeface="Trebuchet MS" panose="020B0603020202020204" pitchFamily="34" charset="0"/>
              </a:rPr>
              <a:t> </a:t>
            </a:r>
            <a:r>
              <a:rPr lang="en-US" sz="3600" b="1" dirty="0" err="1">
                <a:solidFill>
                  <a:schemeClr val="accent1"/>
                </a:solidFill>
                <a:latin typeface="Trebuchet MS" panose="020B0603020202020204" pitchFamily="34" charset="0"/>
              </a:rPr>
              <a:t>trình</a:t>
            </a:r>
            <a:r>
              <a:rPr lang="en-US" sz="3600" b="1" dirty="0">
                <a:solidFill>
                  <a:schemeClr val="accent1"/>
                </a:solidFill>
                <a:latin typeface="Trebuchet MS" panose="020B0603020202020204" pitchFamily="34" charset="0"/>
              </a:rPr>
              <a:t> </a:t>
            </a:r>
            <a:r>
              <a:rPr lang="en-US" sz="3600" b="1" dirty="0" err="1">
                <a:solidFill>
                  <a:schemeClr val="accent1"/>
                </a:solidFill>
                <a:latin typeface="Trebuchet MS" panose="020B0603020202020204" pitchFamily="34" charset="0"/>
              </a:rPr>
              <a:t>truyền</a:t>
            </a:r>
            <a:r>
              <a:rPr lang="en-US" sz="3600" b="1" dirty="0">
                <a:solidFill>
                  <a:schemeClr val="accent1"/>
                </a:solidFill>
                <a:latin typeface="Trebuchet MS" panose="020B0603020202020204" pitchFamily="34" charset="0"/>
              </a:rPr>
              <a:t> dữ liệu</a:t>
            </a:r>
            <a:endParaRPr lang="en-US" sz="3600" dirty="0">
              <a:solidFill>
                <a:schemeClr val="accent1"/>
              </a:solidFill>
            </a:endParaRPr>
          </a:p>
        </p:txBody>
      </p:sp>
      <p:sp>
        <p:nvSpPr>
          <p:cNvPr id="3" name="Rectangle 2">
            <a:extLst>
              <a:ext uri="{FF2B5EF4-FFF2-40B4-BE49-F238E27FC236}">
                <a16:creationId xmlns:a16="http://schemas.microsoft.com/office/drawing/2014/main" id="{62DAD479-A2C7-4B81-87A5-75B11F48C944}"/>
              </a:ext>
            </a:extLst>
          </p:cNvPr>
          <p:cNvSpPr/>
          <p:nvPr/>
        </p:nvSpPr>
        <p:spPr>
          <a:xfrm>
            <a:off x="1219200" y="1460864"/>
            <a:ext cx="10747485" cy="923330"/>
          </a:xfrm>
          <a:prstGeom prst="rect">
            <a:avLst/>
          </a:prstGeom>
        </p:spPr>
        <p:txBody>
          <a:bodyPr wrap="square">
            <a:spAutoFit/>
          </a:bodyPr>
          <a:lstStyle/>
          <a:p>
            <a:r>
              <a:rPr lang="vi-VN" b="0" i="0" dirty="0">
                <a:solidFill>
                  <a:srgbClr val="212529"/>
                </a:solidFill>
                <a:effectLst/>
              </a:rPr>
              <a:t>Bắt đầu: Thiết bị Master sẽ gửi đi 1 xung Start bằng cách kéo lần lượt các đường SDA, SCL từ mức 1 xuống 0. </a:t>
            </a:r>
            <a:endParaRPr lang="en-US" b="0" i="0" dirty="0">
              <a:solidFill>
                <a:srgbClr val="212529"/>
              </a:solidFill>
              <a:effectLst/>
            </a:endParaRPr>
          </a:p>
          <a:p>
            <a:endParaRPr lang="vi-VN" b="0" i="0" dirty="0">
              <a:solidFill>
                <a:srgbClr val="212529"/>
              </a:solidFill>
              <a:effectLst/>
            </a:endParaRPr>
          </a:p>
        </p:txBody>
      </p:sp>
      <p:pic>
        <p:nvPicPr>
          <p:cNvPr id="2053" name="Picture 5">
            <a:extLst>
              <a:ext uri="{FF2B5EF4-FFF2-40B4-BE49-F238E27FC236}">
                <a16:creationId xmlns:a16="http://schemas.microsoft.com/office/drawing/2014/main" id="{22242BFE-1832-4ABF-A9DD-2589C527A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40" y="2001441"/>
            <a:ext cx="4981414" cy="4506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00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7</a:t>
            </a:fld>
            <a:endParaRPr lang="en-US" noProof="0" dirty="0"/>
          </a:p>
        </p:txBody>
      </p:sp>
      <p:sp>
        <p:nvSpPr>
          <p:cNvPr id="2" name="Rectangle 1">
            <a:extLst>
              <a:ext uri="{FF2B5EF4-FFF2-40B4-BE49-F238E27FC236}">
                <a16:creationId xmlns:a16="http://schemas.microsoft.com/office/drawing/2014/main" id="{71630E03-CB5C-47C0-AFB0-5801A0DE9971}"/>
              </a:ext>
            </a:extLst>
          </p:cNvPr>
          <p:cNvSpPr/>
          <p:nvPr/>
        </p:nvSpPr>
        <p:spPr>
          <a:xfrm>
            <a:off x="1694632" y="1445930"/>
            <a:ext cx="9760768" cy="369332"/>
          </a:xfrm>
          <a:prstGeom prst="rect">
            <a:avLst/>
          </a:prstGeom>
        </p:spPr>
        <p:txBody>
          <a:bodyPr wrap="square">
            <a:spAutoFit/>
          </a:bodyPr>
          <a:lstStyle/>
          <a:p>
            <a:pPr algn="ctr"/>
            <a:r>
              <a:rPr lang="vi-VN" b="0" i="0" dirty="0">
                <a:solidFill>
                  <a:srgbClr val="212529"/>
                </a:solidFill>
                <a:effectLst/>
              </a:rPr>
              <a:t>Tiếp theo đó, Master gửi đi 7 bit địa chỉ tới Slave muốn giao tiếp cùng với bit Read/Write.</a:t>
            </a:r>
          </a:p>
        </p:txBody>
      </p:sp>
      <p:sp>
        <p:nvSpPr>
          <p:cNvPr id="6" name="Rectangle 5">
            <a:extLst>
              <a:ext uri="{FF2B5EF4-FFF2-40B4-BE49-F238E27FC236}">
                <a16:creationId xmlns:a16="http://schemas.microsoft.com/office/drawing/2014/main" id="{97D43152-7E8A-4CBF-8B90-DCD354D3E686}"/>
              </a:ext>
            </a:extLst>
          </p:cNvPr>
          <p:cNvSpPr/>
          <p:nvPr/>
        </p:nvSpPr>
        <p:spPr>
          <a:xfrm>
            <a:off x="3810040" y="349814"/>
            <a:ext cx="5402441" cy="646331"/>
          </a:xfrm>
          <a:prstGeom prst="rect">
            <a:avLst/>
          </a:prstGeom>
        </p:spPr>
        <p:txBody>
          <a:bodyPr wrap="none">
            <a:spAutoFit/>
          </a:bodyPr>
          <a:lstStyle/>
          <a:p>
            <a:r>
              <a:rPr lang="en-US" sz="3600" b="1" dirty="0" err="1">
                <a:solidFill>
                  <a:schemeClr val="accent1"/>
                </a:solidFill>
                <a:latin typeface="Trebuchet MS" panose="020B0603020202020204" pitchFamily="34" charset="0"/>
              </a:rPr>
              <a:t>Quy</a:t>
            </a:r>
            <a:r>
              <a:rPr lang="en-US" sz="3600" b="1" dirty="0">
                <a:solidFill>
                  <a:schemeClr val="accent1"/>
                </a:solidFill>
                <a:latin typeface="Trebuchet MS" panose="020B0603020202020204" pitchFamily="34" charset="0"/>
              </a:rPr>
              <a:t> </a:t>
            </a:r>
            <a:r>
              <a:rPr lang="en-US" sz="3600" b="1" dirty="0" err="1">
                <a:solidFill>
                  <a:schemeClr val="accent1"/>
                </a:solidFill>
                <a:latin typeface="Trebuchet MS" panose="020B0603020202020204" pitchFamily="34" charset="0"/>
              </a:rPr>
              <a:t>trình</a:t>
            </a:r>
            <a:r>
              <a:rPr lang="en-US" sz="3600" b="1" dirty="0">
                <a:solidFill>
                  <a:schemeClr val="accent1"/>
                </a:solidFill>
                <a:latin typeface="Trebuchet MS" panose="020B0603020202020204" pitchFamily="34" charset="0"/>
              </a:rPr>
              <a:t> </a:t>
            </a:r>
            <a:r>
              <a:rPr lang="en-US" sz="3600" b="1" dirty="0" err="1">
                <a:solidFill>
                  <a:schemeClr val="accent1"/>
                </a:solidFill>
                <a:latin typeface="Trebuchet MS" panose="020B0603020202020204" pitchFamily="34" charset="0"/>
              </a:rPr>
              <a:t>truyền</a:t>
            </a:r>
            <a:r>
              <a:rPr lang="en-US" sz="3600" b="1" dirty="0">
                <a:solidFill>
                  <a:schemeClr val="accent1"/>
                </a:solidFill>
                <a:latin typeface="Trebuchet MS" panose="020B0603020202020204" pitchFamily="34" charset="0"/>
              </a:rPr>
              <a:t> dữ liệu</a:t>
            </a:r>
            <a:endParaRPr lang="en-US" sz="3600" dirty="0">
              <a:solidFill>
                <a:schemeClr val="accent1"/>
              </a:solidFill>
            </a:endParaRPr>
          </a:p>
        </p:txBody>
      </p:sp>
      <p:pic>
        <p:nvPicPr>
          <p:cNvPr id="5124" name="Picture 4">
            <a:extLst>
              <a:ext uri="{FF2B5EF4-FFF2-40B4-BE49-F238E27FC236}">
                <a16:creationId xmlns:a16="http://schemas.microsoft.com/office/drawing/2014/main" id="{2EC0944F-4AEC-4504-A108-C204DAB0A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750" y="2265047"/>
            <a:ext cx="5961019" cy="4336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76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8</a:t>
            </a:fld>
            <a:endParaRPr lang="en-US" noProof="0" dirty="0"/>
          </a:p>
        </p:txBody>
      </p:sp>
      <p:sp>
        <p:nvSpPr>
          <p:cNvPr id="2" name="Rectangle 1">
            <a:extLst>
              <a:ext uri="{FF2B5EF4-FFF2-40B4-BE49-F238E27FC236}">
                <a16:creationId xmlns:a16="http://schemas.microsoft.com/office/drawing/2014/main" id="{43E29943-EC2E-4BF5-BF9E-0ED79E4C02D0}"/>
              </a:ext>
            </a:extLst>
          </p:cNvPr>
          <p:cNvSpPr/>
          <p:nvPr/>
        </p:nvSpPr>
        <p:spPr>
          <a:xfrm>
            <a:off x="1895074" y="1265615"/>
            <a:ext cx="9763526" cy="954013"/>
          </a:xfrm>
          <a:prstGeom prst="rect">
            <a:avLst/>
          </a:prstGeom>
        </p:spPr>
        <p:txBody>
          <a:bodyPr wrap="square">
            <a:spAutoFit/>
          </a:bodyPr>
          <a:lstStyle/>
          <a:p>
            <a:r>
              <a:rPr lang="vi-VN" b="0" i="0" dirty="0">
                <a:solidFill>
                  <a:srgbClr val="212529"/>
                </a:solidFill>
                <a:effectLst/>
              </a:rPr>
              <a:t>Slave sẽ so sánh địa chỉ vật lý với địa chỉ vừa được gửi tới. Nếu trùng khớp, Slave sẽ xác nhận bằng cách kéo đường SDA xuống 0 và set bit ACK/NACK bằng ‘0’. Nếu không trùng khớp thì SDA và bit ACK/NACK đều mặc định bằng ‘1’.</a:t>
            </a:r>
          </a:p>
        </p:txBody>
      </p:sp>
      <p:pic>
        <p:nvPicPr>
          <p:cNvPr id="6146" name="Picture 2">
            <a:extLst>
              <a:ext uri="{FF2B5EF4-FFF2-40B4-BE49-F238E27FC236}">
                <a16:creationId xmlns:a16="http://schemas.microsoft.com/office/drawing/2014/main" id="{9130A45D-B150-41EA-9CEC-F7BB142D1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40" y="2489098"/>
            <a:ext cx="5761796" cy="419110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78AD35F-A4E1-419D-9004-3631DDE239CA}"/>
              </a:ext>
            </a:extLst>
          </p:cNvPr>
          <p:cNvSpPr/>
          <p:nvPr/>
        </p:nvSpPr>
        <p:spPr>
          <a:xfrm>
            <a:off x="3810040" y="349814"/>
            <a:ext cx="5402441" cy="646331"/>
          </a:xfrm>
          <a:prstGeom prst="rect">
            <a:avLst/>
          </a:prstGeom>
        </p:spPr>
        <p:txBody>
          <a:bodyPr wrap="none">
            <a:spAutoFit/>
          </a:bodyPr>
          <a:lstStyle/>
          <a:p>
            <a:r>
              <a:rPr lang="en-US" sz="3600" b="1" dirty="0" err="1">
                <a:solidFill>
                  <a:schemeClr val="accent1"/>
                </a:solidFill>
                <a:latin typeface="Trebuchet MS" panose="020B0603020202020204" pitchFamily="34" charset="0"/>
              </a:rPr>
              <a:t>Quy</a:t>
            </a:r>
            <a:r>
              <a:rPr lang="en-US" sz="3600" b="1" dirty="0">
                <a:solidFill>
                  <a:schemeClr val="accent1"/>
                </a:solidFill>
                <a:latin typeface="Trebuchet MS" panose="020B0603020202020204" pitchFamily="34" charset="0"/>
              </a:rPr>
              <a:t> </a:t>
            </a:r>
            <a:r>
              <a:rPr lang="en-US" sz="3600" b="1" dirty="0" err="1">
                <a:solidFill>
                  <a:schemeClr val="accent1"/>
                </a:solidFill>
                <a:latin typeface="Trebuchet MS" panose="020B0603020202020204" pitchFamily="34" charset="0"/>
              </a:rPr>
              <a:t>trình</a:t>
            </a:r>
            <a:r>
              <a:rPr lang="en-US" sz="3600" b="1" dirty="0">
                <a:solidFill>
                  <a:schemeClr val="accent1"/>
                </a:solidFill>
                <a:latin typeface="Trebuchet MS" panose="020B0603020202020204" pitchFamily="34" charset="0"/>
              </a:rPr>
              <a:t> </a:t>
            </a:r>
            <a:r>
              <a:rPr lang="en-US" sz="3600" b="1" dirty="0" err="1">
                <a:solidFill>
                  <a:schemeClr val="accent1"/>
                </a:solidFill>
                <a:latin typeface="Trebuchet MS" panose="020B0603020202020204" pitchFamily="34" charset="0"/>
              </a:rPr>
              <a:t>truyền</a:t>
            </a:r>
            <a:r>
              <a:rPr lang="en-US" sz="3600" b="1" dirty="0">
                <a:solidFill>
                  <a:schemeClr val="accent1"/>
                </a:solidFill>
                <a:latin typeface="Trebuchet MS" panose="020B0603020202020204" pitchFamily="34" charset="0"/>
              </a:rPr>
              <a:t> dữ liệu</a:t>
            </a:r>
            <a:endParaRPr lang="en-US" sz="3600" dirty="0">
              <a:solidFill>
                <a:schemeClr val="accent1"/>
              </a:solidFill>
            </a:endParaRPr>
          </a:p>
        </p:txBody>
      </p:sp>
    </p:spTree>
    <p:extLst>
      <p:ext uri="{BB962C8B-B14F-4D97-AF65-F5344CB8AC3E}">
        <p14:creationId xmlns:p14="http://schemas.microsoft.com/office/powerpoint/2010/main" val="413165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8746C0C1-8132-445F-85B7-EC4D0A3AB589}"/>
              </a:ext>
            </a:extLst>
          </p:cNvPr>
          <p:cNvSpPr>
            <a:spLocks noGrp="1"/>
          </p:cNvSpPr>
          <p:nvPr>
            <p:ph type="sldNum" sz="quarter" idx="4294967295"/>
          </p:nvPr>
        </p:nvSpPr>
        <p:spPr>
          <a:xfrm>
            <a:off x="11252200" y="6315075"/>
            <a:ext cx="406400" cy="365125"/>
          </a:xfrm>
        </p:spPr>
        <p:txBody>
          <a:bodyPr/>
          <a:lstStyle/>
          <a:p>
            <a:fld id="{C263D6C4-4840-40CC-AC84-17E24B3B7BDE}" type="slidenum">
              <a:rPr lang="en-US" noProof="0" smtClean="0"/>
              <a:pPr/>
              <a:t>9</a:t>
            </a:fld>
            <a:endParaRPr lang="en-US" noProof="0" dirty="0"/>
          </a:p>
        </p:txBody>
      </p:sp>
      <p:sp>
        <p:nvSpPr>
          <p:cNvPr id="4" name="Rectangle 3">
            <a:extLst>
              <a:ext uri="{FF2B5EF4-FFF2-40B4-BE49-F238E27FC236}">
                <a16:creationId xmlns:a16="http://schemas.microsoft.com/office/drawing/2014/main" id="{70691B06-CE04-4C72-BA7E-4E3C21C3D97D}"/>
              </a:ext>
            </a:extLst>
          </p:cNvPr>
          <p:cNvSpPr/>
          <p:nvPr/>
        </p:nvSpPr>
        <p:spPr>
          <a:xfrm>
            <a:off x="3810040" y="349814"/>
            <a:ext cx="5402441" cy="646331"/>
          </a:xfrm>
          <a:prstGeom prst="rect">
            <a:avLst/>
          </a:prstGeom>
        </p:spPr>
        <p:txBody>
          <a:bodyPr wrap="none">
            <a:spAutoFit/>
          </a:bodyPr>
          <a:lstStyle/>
          <a:p>
            <a:r>
              <a:rPr lang="en-US" sz="3600" b="1" dirty="0" err="1">
                <a:solidFill>
                  <a:schemeClr val="accent1"/>
                </a:solidFill>
                <a:latin typeface="Trebuchet MS" panose="020B0603020202020204" pitchFamily="34" charset="0"/>
              </a:rPr>
              <a:t>Quy</a:t>
            </a:r>
            <a:r>
              <a:rPr lang="en-US" sz="3600" b="1" dirty="0">
                <a:solidFill>
                  <a:schemeClr val="accent1"/>
                </a:solidFill>
                <a:latin typeface="Trebuchet MS" panose="020B0603020202020204" pitchFamily="34" charset="0"/>
              </a:rPr>
              <a:t> </a:t>
            </a:r>
            <a:r>
              <a:rPr lang="en-US" sz="3600" b="1" dirty="0" err="1">
                <a:solidFill>
                  <a:schemeClr val="accent1"/>
                </a:solidFill>
                <a:latin typeface="Trebuchet MS" panose="020B0603020202020204" pitchFamily="34" charset="0"/>
              </a:rPr>
              <a:t>trình</a:t>
            </a:r>
            <a:r>
              <a:rPr lang="en-US" sz="3600" b="1" dirty="0">
                <a:solidFill>
                  <a:schemeClr val="accent1"/>
                </a:solidFill>
                <a:latin typeface="Trebuchet MS" panose="020B0603020202020204" pitchFamily="34" charset="0"/>
              </a:rPr>
              <a:t> </a:t>
            </a:r>
            <a:r>
              <a:rPr lang="en-US" sz="3600" b="1" dirty="0" err="1">
                <a:solidFill>
                  <a:schemeClr val="accent1"/>
                </a:solidFill>
                <a:latin typeface="Trebuchet MS" panose="020B0603020202020204" pitchFamily="34" charset="0"/>
              </a:rPr>
              <a:t>truyền</a:t>
            </a:r>
            <a:r>
              <a:rPr lang="en-US" sz="3600" b="1" dirty="0">
                <a:solidFill>
                  <a:schemeClr val="accent1"/>
                </a:solidFill>
                <a:latin typeface="Trebuchet MS" panose="020B0603020202020204" pitchFamily="34" charset="0"/>
              </a:rPr>
              <a:t> dữ liệu</a:t>
            </a:r>
            <a:endParaRPr lang="en-US" sz="3600" dirty="0">
              <a:solidFill>
                <a:schemeClr val="accent1"/>
              </a:solidFill>
            </a:endParaRPr>
          </a:p>
        </p:txBody>
      </p:sp>
      <p:pic>
        <p:nvPicPr>
          <p:cNvPr id="7170" name="Picture 2">
            <a:extLst>
              <a:ext uri="{FF2B5EF4-FFF2-40B4-BE49-F238E27FC236}">
                <a16:creationId xmlns:a16="http://schemas.microsoft.com/office/drawing/2014/main" id="{54A988D3-FD24-4B55-A363-5AE9BB12A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40" y="2428106"/>
            <a:ext cx="5128277" cy="442989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611FAF3-B35D-432C-9854-71F386741A24}"/>
              </a:ext>
            </a:extLst>
          </p:cNvPr>
          <p:cNvSpPr/>
          <p:nvPr/>
        </p:nvSpPr>
        <p:spPr>
          <a:xfrm>
            <a:off x="1652105" y="1329115"/>
            <a:ext cx="9803295" cy="1477328"/>
          </a:xfrm>
          <a:prstGeom prst="rect">
            <a:avLst/>
          </a:prstGeom>
        </p:spPr>
        <p:txBody>
          <a:bodyPr wrap="square">
            <a:spAutoFit/>
          </a:bodyPr>
          <a:lstStyle/>
          <a:p>
            <a:pPr marL="285750" indent="-285750">
              <a:buFont typeface="Arial" panose="020B0604020202020204" pitchFamily="34" charset="0"/>
              <a:buChar char="•"/>
            </a:pPr>
            <a:r>
              <a:rPr lang="vi-VN" b="0" i="0" dirty="0">
                <a:solidFill>
                  <a:srgbClr val="212529"/>
                </a:solidFill>
                <a:effectLst/>
              </a:rPr>
              <a:t>Thiết bị Master sẽ gửi hoặc nhận khung bit dữ liệu. Nếu Master gửi đến Slave thì bit </a:t>
            </a:r>
            <a:r>
              <a:rPr lang="en-US" b="0" i="0" dirty="0">
                <a:solidFill>
                  <a:srgbClr val="212529"/>
                </a:solidFill>
                <a:effectLst/>
              </a:rPr>
              <a:t>R/W </a:t>
            </a:r>
            <a:r>
              <a:rPr lang="vi-VN" b="0" i="0" dirty="0">
                <a:solidFill>
                  <a:srgbClr val="212529"/>
                </a:solidFill>
                <a:effectLst/>
              </a:rPr>
              <a:t>ở mức 0. </a:t>
            </a:r>
            <a:r>
              <a:rPr lang="en-US" dirty="0">
                <a:solidFill>
                  <a:srgbClr val="212529"/>
                </a:solidFill>
              </a:rPr>
              <a:t> </a:t>
            </a:r>
            <a:r>
              <a:rPr lang="vi-VN" b="0" i="0" dirty="0">
                <a:solidFill>
                  <a:srgbClr val="212529"/>
                </a:solidFill>
                <a:effectLst/>
              </a:rPr>
              <a:t>Ngược lại nếu nhận thì bit này ở mức 1.</a:t>
            </a:r>
            <a:endParaRPr lang="en-US" b="0" i="0" dirty="0">
              <a:solidFill>
                <a:srgbClr val="212529"/>
              </a:solidFill>
              <a:effectLst/>
            </a:endParaRPr>
          </a:p>
          <a:p>
            <a:pPr marL="285750" indent="-285750">
              <a:buFont typeface="Arial" panose="020B0604020202020204" pitchFamily="34" charset="0"/>
              <a:buChar char="•"/>
            </a:pPr>
            <a:r>
              <a:rPr lang="vi-VN" b="0" i="0" dirty="0">
                <a:solidFill>
                  <a:srgbClr val="212529"/>
                </a:solidFill>
                <a:effectLst/>
              </a:rPr>
              <a:t>Nếu như khung dữ liệu đã được truyền đi thành công, bit ACK/NACK được set thành mức 0 để báo hiệu cho Master tiếp tục</a:t>
            </a:r>
            <a:r>
              <a:rPr lang="en-US" b="0" i="0" dirty="0">
                <a:solidFill>
                  <a:srgbClr val="212529"/>
                </a:solidFill>
                <a:effectLst/>
              </a:rPr>
              <a:t> </a:t>
            </a:r>
            <a:r>
              <a:rPr lang="en-US" b="0" i="0" dirty="0" err="1">
                <a:solidFill>
                  <a:srgbClr val="212529"/>
                </a:solidFill>
                <a:effectLst/>
                <a:latin typeface="Arial" panose="020B0604020202020204" pitchFamily="34" charset="0"/>
                <a:cs typeface="Arial" panose="020B0604020202020204" pitchFamily="34" charset="0"/>
              </a:rPr>
              <a:t>truyền</a:t>
            </a:r>
            <a:r>
              <a:rPr lang="en-US" b="0" i="0" dirty="0">
                <a:solidFill>
                  <a:srgbClr val="212529"/>
                </a:solidFill>
                <a:effectLst/>
                <a:latin typeface="Arial" panose="020B0604020202020204" pitchFamily="34" charset="0"/>
                <a:cs typeface="Arial" panose="020B0604020202020204" pitchFamily="34" charset="0"/>
              </a:rPr>
              <a:t> tín hiệu</a:t>
            </a:r>
            <a:r>
              <a:rPr lang="vi-VN" b="0" i="0" dirty="0">
                <a:solidFill>
                  <a:srgbClr val="212529"/>
                </a:solidFill>
                <a:effectLst/>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vi-VN" b="0" i="0" dirty="0">
              <a:solidFill>
                <a:srgbClr val="212529"/>
              </a:solidFill>
              <a:effectLst/>
            </a:endParaRPr>
          </a:p>
        </p:txBody>
      </p:sp>
    </p:spTree>
    <p:extLst>
      <p:ext uri="{BB962C8B-B14F-4D97-AF65-F5344CB8AC3E}">
        <p14:creationId xmlns:p14="http://schemas.microsoft.com/office/powerpoint/2010/main" val="734083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2990</Words>
  <Application>Microsoft Office PowerPoint</Application>
  <PresentationFormat>Widescreen</PresentationFormat>
  <Paragraphs>231</Paragraphs>
  <Slides>29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Nunito</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Tuan Anh 20172949</dc:creator>
  <cp:lastModifiedBy>Tran Tuan Anh 20172949</cp:lastModifiedBy>
  <cp:revision>43</cp:revision>
  <dcterms:created xsi:type="dcterms:W3CDTF">2021-03-21T07:44:01Z</dcterms:created>
  <dcterms:modified xsi:type="dcterms:W3CDTF">2021-05-13T10:42:17Z</dcterms:modified>
</cp:coreProperties>
</file>