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471" r:id="rId2"/>
    <p:sldId id="472" r:id="rId3"/>
    <p:sldId id="473" r:id="rId4"/>
    <p:sldId id="478" r:id="rId5"/>
    <p:sldId id="475" r:id="rId6"/>
    <p:sldId id="476" r:id="rId7"/>
    <p:sldId id="474" r:id="rId8"/>
    <p:sldId id="47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369" autoAdjust="0"/>
  </p:normalViewPr>
  <p:slideViewPr>
    <p:cSldViewPr snapToGrid="0">
      <p:cViewPr varScale="1">
        <p:scale>
          <a:sx n="98" d="100"/>
          <a:sy n="98" d="100"/>
        </p:scale>
        <p:origin x="10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BD122-9406-42FB-ADE4-84F9CB503EC3}" type="doc">
      <dgm:prSet loTypeId="urn:microsoft.com/office/officeart/2005/8/layout/orgChart1" loCatId="hierarchy" qsTypeId="urn:microsoft.com/office/officeart/2005/8/quickstyle/3d3" qsCatId="3D" csTypeId="urn:microsoft.com/office/officeart/2005/8/colors/accent1_2" csCatId="accent1" phldr="1"/>
      <dgm:spPr/>
      <dgm:t>
        <a:bodyPr/>
        <a:lstStyle/>
        <a:p>
          <a:endParaRPr lang="en-US"/>
        </a:p>
      </dgm:t>
    </dgm:pt>
    <dgm:pt modelId="{CC6B584F-4569-493E-9796-428BF191711A}" type="asst">
      <dgm:prSet phldrT="[Text]"/>
      <dgm:spPr/>
      <dgm:t>
        <a:bodyPr/>
        <a:lstStyle/>
        <a:p>
          <a:r>
            <a:rPr lang="en-US" dirty="0"/>
            <a:t>Wake-up</a:t>
          </a:r>
        </a:p>
      </dgm:t>
    </dgm:pt>
    <dgm:pt modelId="{1207C0B7-CD22-4D0C-9A76-6830DD61A2BA}" type="parTrans" cxnId="{BFFBA2FE-7A75-4B8F-AA8A-94D890A400DD}">
      <dgm:prSet/>
      <dgm:spPr/>
      <dgm:t>
        <a:bodyPr/>
        <a:lstStyle/>
        <a:p>
          <a:endParaRPr lang="en-US"/>
        </a:p>
      </dgm:t>
    </dgm:pt>
    <dgm:pt modelId="{9D88647E-C80C-4C94-A564-BEB76302D6FD}" type="sibTrans" cxnId="{BFFBA2FE-7A75-4B8F-AA8A-94D890A400DD}">
      <dgm:prSet/>
      <dgm:spPr/>
      <dgm:t>
        <a:bodyPr/>
        <a:lstStyle/>
        <a:p>
          <a:endParaRPr lang="en-US"/>
        </a:p>
      </dgm:t>
    </dgm:pt>
    <mc:AlternateContent xmlns:mc="http://schemas.openxmlformats.org/markup-compatibility/2006" xmlns:a14="http://schemas.microsoft.com/office/drawing/2010/main">
      <mc:Choice Requires="a14">
        <dgm:pt modelId="{B62C6FF3-681A-4EB5-B5A6-959E6CDE21E0}">
          <dgm:prSet phldrT="[Text]"/>
          <dgm:spPr/>
          <dgm:t>
            <a:bodyPr/>
            <a:lstStyle/>
            <a:p>
              <a:r>
                <a:rPr lang="en-US" dirty="0"/>
                <a:t>Reset </a:t>
              </a:r>
              <a:r>
                <a:rPr lang="en-US" dirty="0" err="1"/>
                <a:t>đầu</a:t>
              </a:r>
              <a:r>
                <a:rPr lang="en-US" dirty="0"/>
                <a:t> vào chân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𝑀𝐶𝐿𝑅</m:t>
                      </m:r>
                    </m:e>
                  </m:acc>
                </m:oMath>
              </a14:m>
              <a:endParaRPr lang="en-US" dirty="0"/>
            </a:p>
          </dgm:t>
        </dgm:pt>
      </mc:Choice>
      <mc:Fallback xmlns="">
        <dgm:pt modelId="{B62C6FF3-681A-4EB5-B5A6-959E6CDE21E0}">
          <dgm:prSet phldrT="[Text]"/>
          <dgm:spPr/>
          <dgm:t>
            <a:bodyPr/>
            <a:lstStyle/>
            <a:p>
              <a:r>
                <a:rPr lang="en-US" dirty="0"/>
                <a:t>Reset </a:t>
              </a:r>
              <a:r>
                <a:rPr lang="en-US" dirty="0" err="1"/>
                <a:t>đầu</a:t>
              </a:r>
              <a:r>
                <a:rPr lang="en-US" dirty="0"/>
                <a:t> vào chân </a:t>
              </a:r>
              <a:r>
                <a:rPr lang="en-US" i="0" dirty="0">
                  <a:latin typeface="Cambria Math" panose="02040503050406030204" pitchFamily="18" charset="0"/>
                </a:rPr>
                <a:t>(</a:t>
              </a:r>
              <a:r>
                <a:rPr lang="en-US" b="0" i="0" dirty="0">
                  <a:latin typeface="Cambria Math" panose="02040503050406030204" pitchFamily="18" charset="0"/>
                </a:rPr>
                <a:t>𝑀𝐶𝐿𝑅) ̅</a:t>
              </a:r>
              <a:endParaRPr lang="en-US" dirty="0"/>
            </a:p>
          </dgm:t>
        </dgm:pt>
      </mc:Fallback>
    </mc:AlternateContent>
    <dgm:pt modelId="{BA22008A-2F45-48AA-B0A1-074A7D665470}" type="parTrans" cxnId="{E0B5892C-09EE-45A5-A241-8F2E07952194}">
      <dgm:prSet/>
      <dgm:spPr/>
      <dgm:t>
        <a:bodyPr/>
        <a:lstStyle/>
        <a:p>
          <a:endParaRPr lang="en-US"/>
        </a:p>
      </dgm:t>
    </dgm:pt>
    <dgm:pt modelId="{C8724145-40AF-4642-8761-FC6C3F4FD4E2}" type="sibTrans" cxnId="{E0B5892C-09EE-45A5-A241-8F2E07952194}">
      <dgm:prSet/>
      <dgm:spPr/>
      <dgm:t>
        <a:bodyPr/>
        <a:lstStyle/>
        <a:p>
          <a:endParaRPr lang="en-US"/>
        </a:p>
      </dgm:t>
    </dgm:pt>
    <dgm:pt modelId="{F3CD7629-6E1C-4F2D-8A65-E01DA38FF3CC}">
      <dgm:prSet phldrT="[Text]"/>
      <dgm:spPr/>
      <dgm:t>
        <a:bodyPr/>
        <a:lstStyle/>
        <a:p>
          <a:r>
            <a:rPr lang="en-US" dirty="0"/>
            <a:t>Đánh thức bằng WDT</a:t>
          </a:r>
        </a:p>
      </dgm:t>
    </dgm:pt>
    <dgm:pt modelId="{B1129B38-977F-421F-95A7-9D1ACBE9F1B0}" type="parTrans" cxnId="{90A9D742-FC50-4B17-A319-ACF4FEA5D9A3}">
      <dgm:prSet/>
      <dgm:spPr/>
      <dgm:t>
        <a:bodyPr/>
        <a:lstStyle/>
        <a:p>
          <a:endParaRPr lang="en-US"/>
        </a:p>
      </dgm:t>
    </dgm:pt>
    <dgm:pt modelId="{3923AB95-6DD8-42E7-ACD2-1DDEC45D8BBC}" type="sibTrans" cxnId="{90A9D742-FC50-4B17-A319-ACF4FEA5D9A3}">
      <dgm:prSet/>
      <dgm:spPr/>
      <dgm:t>
        <a:bodyPr/>
        <a:lstStyle/>
        <a:p>
          <a:endParaRPr lang="en-US"/>
        </a:p>
      </dgm:t>
    </dgm:pt>
    <dgm:pt modelId="{25660888-C4FE-478A-BD81-3B9AA1B41077}">
      <dgm:prSet phldrT="[Text]"/>
      <dgm:spPr/>
      <dgm:t>
        <a:bodyPr/>
        <a:lstStyle/>
        <a:p>
          <a:r>
            <a:rPr lang="en-US" dirty="0" err="1"/>
            <a:t>Sử</a:t>
          </a:r>
          <a:r>
            <a:rPr lang="en-US" dirty="0"/>
            <a:t> </a:t>
          </a:r>
          <a:r>
            <a:rPr lang="en-US" dirty="0" err="1"/>
            <a:t>dụng</a:t>
          </a:r>
          <a:r>
            <a:rPr lang="en-US" dirty="0"/>
            <a:t> các </a:t>
          </a:r>
          <a:r>
            <a:rPr lang="en-US" dirty="0" err="1"/>
            <a:t>loại</a:t>
          </a:r>
          <a:r>
            <a:rPr lang="en-US" dirty="0"/>
            <a:t> </a:t>
          </a:r>
          <a:r>
            <a:rPr lang="en-US" dirty="0" err="1"/>
            <a:t>ngắt</a:t>
          </a:r>
          <a:r>
            <a:rPr lang="en-US" dirty="0"/>
            <a:t>: RB0, </a:t>
          </a:r>
          <a:r>
            <a:rPr lang="en-US" dirty="0" err="1"/>
            <a:t>ngắt</a:t>
          </a:r>
          <a:r>
            <a:rPr lang="en-US" dirty="0"/>
            <a:t> PORTB, 1 số </a:t>
          </a:r>
          <a:r>
            <a:rPr lang="en-US" dirty="0" err="1"/>
            <a:t>ngoại</a:t>
          </a:r>
          <a:r>
            <a:rPr lang="en-US" dirty="0"/>
            <a:t> vi </a:t>
          </a:r>
          <a:r>
            <a:rPr lang="en-US" dirty="0" err="1"/>
            <a:t>cụ</a:t>
          </a:r>
          <a:r>
            <a:rPr lang="en-US" dirty="0"/>
            <a:t> thể,…</a:t>
          </a:r>
        </a:p>
      </dgm:t>
    </dgm:pt>
    <dgm:pt modelId="{6093CE07-3FC6-4638-845E-D2EE149DEF6D}" type="parTrans" cxnId="{BA1E273F-1D6E-4466-A56B-DEC65395AFA5}">
      <dgm:prSet/>
      <dgm:spPr/>
      <dgm:t>
        <a:bodyPr/>
        <a:lstStyle/>
        <a:p>
          <a:endParaRPr lang="en-US"/>
        </a:p>
      </dgm:t>
    </dgm:pt>
    <dgm:pt modelId="{68756C4C-2706-4634-8491-4AA44D5D2378}" type="sibTrans" cxnId="{BA1E273F-1D6E-4466-A56B-DEC65395AFA5}">
      <dgm:prSet/>
      <dgm:spPr/>
      <dgm:t>
        <a:bodyPr/>
        <a:lstStyle/>
        <a:p>
          <a:endParaRPr lang="en-US"/>
        </a:p>
      </dgm:t>
    </dgm:pt>
    <dgm:pt modelId="{503C874B-96E1-4C9F-A021-4158EAFA3DF3}" type="pres">
      <dgm:prSet presAssocID="{01BBD122-9406-42FB-ADE4-84F9CB503EC3}" presName="hierChild1" presStyleCnt="0">
        <dgm:presLayoutVars>
          <dgm:orgChart val="1"/>
          <dgm:chPref val="1"/>
          <dgm:dir/>
          <dgm:animOne val="branch"/>
          <dgm:animLvl val="lvl"/>
          <dgm:resizeHandles/>
        </dgm:presLayoutVars>
      </dgm:prSet>
      <dgm:spPr/>
    </dgm:pt>
    <dgm:pt modelId="{D1F102CD-BB5E-43C0-A539-145C224CB249}" type="pres">
      <dgm:prSet presAssocID="{CC6B584F-4569-493E-9796-428BF191711A}" presName="hierRoot1" presStyleCnt="0">
        <dgm:presLayoutVars>
          <dgm:hierBranch val="init"/>
        </dgm:presLayoutVars>
      </dgm:prSet>
      <dgm:spPr/>
    </dgm:pt>
    <dgm:pt modelId="{11CDACCC-E5CC-4BDF-80CD-DE8044A2D255}" type="pres">
      <dgm:prSet presAssocID="{CC6B584F-4569-493E-9796-428BF191711A}" presName="rootComposite1" presStyleCnt="0"/>
      <dgm:spPr/>
    </dgm:pt>
    <dgm:pt modelId="{9FFCA58C-E21E-4DB5-8EE7-14AE3B8C8493}" type="pres">
      <dgm:prSet presAssocID="{CC6B584F-4569-493E-9796-428BF191711A}" presName="rootText1" presStyleLbl="node0" presStyleIdx="0" presStyleCnt="1">
        <dgm:presLayoutVars>
          <dgm:chPref val="3"/>
        </dgm:presLayoutVars>
      </dgm:prSet>
      <dgm:spPr/>
    </dgm:pt>
    <dgm:pt modelId="{D29A0EA0-4544-44F5-A286-B07EC1F61CF1}" type="pres">
      <dgm:prSet presAssocID="{CC6B584F-4569-493E-9796-428BF191711A}" presName="rootConnector1" presStyleLbl="asst0" presStyleIdx="0" presStyleCnt="0"/>
      <dgm:spPr/>
    </dgm:pt>
    <dgm:pt modelId="{5401A04A-AE43-4BB8-B291-56912C7A036A}" type="pres">
      <dgm:prSet presAssocID="{CC6B584F-4569-493E-9796-428BF191711A}" presName="hierChild2" presStyleCnt="0"/>
      <dgm:spPr/>
    </dgm:pt>
    <dgm:pt modelId="{C9641FD1-F833-45F0-B84C-BFE33D027BF0}" type="pres">
      <dgm:prSet presAssocID="{BA22008A-2F45-48AA-B0A1-074A7D665470}" presName="Name37" presStyleLbl="parChTrans1D2" presStyleIdx="0" presStyleCnt="3"/>
      <dgm:spPr/>
    </dgm:pt>
    <dgm:pt modelId="{78D98341-9FDF-4559-A0B2-B583AE093985}" type="pres">
      <dgm:prSet presAssocID="{B62C6FF3-681A-4EB5-B5A6-959E6CDE21E0}" presName="hierRoot2" presStyleCnt="0">
        <dgm:presLayoutVars>
          <dgm:hierBranch val="init"/>
        </dgm:presLayoutVars>
      </dgm:prSet>
      <dgm:spPr/>
    </dgm:pt>
    <dgm:pt modelId="{91DF2DC1-DA29-43C7-93ED-BB0972BC4692}" type="pres">
      <dgm:prSet presAssocID="{B62C6FF3-681A-4EB5-B5A6-959E6CDE21E0}" presName="rootComposite" presStyleCnt="0"/>
      <dgm:spPr/>
    </dgm:pt>
    <dgm:pt modelId="{C71C5695-FF6E-4B79-A9A1-59C66E90653F}" type="pres">
      <dgm:prSet presAssocID="{B62C6FF3-681A-4EB5-B5A6-959E6CDE21E0}" presName="rootText" presStyleLbl="node2" presStyleIdx="0" presStyleCnt="3">
        <dgm:presLayoutVars>
          <dgm:chPref val="3"/>
        </dgm:presLayoutVars>
      </dgm:prSet>
      <dgm:spPr/>
    </dgm:pt>
    <dgm:pt modelId="{9226FFFE-CDEB-48EA-AADD-3AB90335D659}" type="pres">
      <dgm:prSet presAssocID="{B62C6FF3-681A-4EB5-B5A6-959E6CDE21E0}" presName="rootConnector" presStyleLbl="node2" presStyleIdx="0" presStyleCnt="3"/>
      <dgm:spPr/>
    </dgm:pt>
    <dgm:pt modelId="{BCA4C4EC-FCB9-4BC8-AF49-CA6C4FA9CFFF}" type="pres">
      <dgm:prSet presAssocID="{B62C6FF3-681A-4EB5-B5A6-959E6CDE21E0}" presName="hierChild4" presStyleCnt="0"/>
      <dgm:spPr/>
    </dgm:pt>
    <dgm:pt modelId="{4C377931-FD3D-4E1E-ACDE-939290DB6AA4}" type="pres">
      <dgm:prSet presAssocID="{B62C6FF3-681A-4EB5-B5A6-959E6CDE21E0}" presName="hierChild5" presStyleCnt="0"/>
      <dgm:spPr/>
    </dgm:pt>
    <dgm:pt modelId="{C5D82CED-9B8C-4BA2-AA7E-24C91C21DDAA}" type="pres">
      <dgm:prSet presAssocID="{B1129B38-977F-421F-95A7-9D1ACBE9F1B0}" presName="Name37" presStyleLbl="parChTrans1D2" presStyleIdx="1" presStyleCnt="3"/>
      <dgm:spPr/>
    </dgm:pt>
    <dgm:pt modelId="{E920764D-4E03-4ED3-81F1-238442C98808}" type="pres">
      <dgm:prSet presAssocID="{F3CD7629-6E1C-4F2D-8A65-E01DA38FF3CC}" presName="hierRoot2" presStyleCnt="0">
        <dgm:presLayoutVars>
          <dgm:hierBranch val="init"/>
        </dgm:presLayoutVars>
      </dgm:prSet>
      <dgm:spPr/>
    </dgm:pt>
    <dgm:pt modelId="{79BCEDD5-8942-45D7-ACEE-BE9EC9498B6B}" type="pres">
      <dgm:prSet presAssocID="{F3CD7629-6E1C-4F2D-8A65-E01DA38FF3CC}" presName="rootComposite" presStyleCnt="0"/>
      <dgm:spPr/>
    </dgm:pt>
    <dgm:pt modelId="{72935848-2489-40FE-A727-D88D8650FDA3}" type="pres">
      <dgm:prSet presAssocID="{F3CD7629-6E1C-4F2D-8A65-E01DA38FF3CC}" presName="rootText" presStyleLbl="node2" presStyleIdx="1" presStyleCnt="3">
        <dgm:presLayoutVars>
          <dgm:chPref val="3"/>
        </dgm:presLayoutVars>
      </dgm:prSet>
      <dgm:spPr/>
    </dgm:pt>
    <dgm:pt modelId="{A73CA7AC-7F4B-4269-9F24-2813D1059143}" type="pres">
      <dgm:prSet presAssocID="{F3CD7629-6E1C-4F2D-8A65-E01DA38FF3CC}" presName="rootConnector" presStyleLbl="node2" presStyleIdx="1" presStyleCnt="3"/>
      <dgm:spPr/>
    </dgm:pt>
    <dgm:pt modelId="{8711DA90-912D-4999-A601-BFC88D4AABF7}" type="pres">
      <dgm:prSet presAssocID="{F3CD7629-6E1C-4F2D-8A65-E01DA38FF3CC}" presName="hierChild4" presStyleCnt="0"/>
      <dgm:spPr/>
    </dgm:pt>
    <dgm:pt modelId="{05A7F1F4-776A-4551-95D6-ED4589E79BF0}" type="pres">
      <dgm:prSet presAssocID="{F3CD7629-6E1C-4F2D-8A65-E01DA38FF3CC}" presName="hierChild5" presStyleCnt="0"/>
      <dgm:spPr/>
    </dgm:pt>
    <dgm:pt modelId="{0488E177-1BC7-4C9B-9B11-D1103553DBA9}" type="pres">
      <dgm:prSet presAssocID="{6093CE07-3FC6-4638-845E-D2EE149DEF6D}" presName="Name37" presStyleLbl="parChTrans1D2" presStyleIdx="2" presStyleCnt="3"/>
      <dgm:spPr/>
    </dgm:pt>
    <dgm:pt modelId="{DBD64BCB-85C8-4472-8027-B252E07043B2}" type="pres">
      <dgm:prSet presAssocID="{25660888-C4FE-478A-BD81-3B9AA1B41077}" presName="hierRoot2" presStyleCnt="0">
        <dgm:presLayoutVars>
          <dgm:hierBranch val="init"/>
        </dgm:presLayoutVars>
      </dgm:prSet>
      <dgm:spPr/>
    </dgm:pt>
    <dgm:pt modelId="{681376CC-6EA6-4B62-822B-ED39EB0F872F}" type="pres">
      <dgm:prSet presAssocID="{25660888-C4FE-478A-BD81-3B9AA1B41077}" presName="rootComposite" presStyleCnt="0"/>
      <dgm:spPr/>
    </dgm:pt>
    <dgm:pt modelId="{9069396E-A388-478A-9941-72FA3C6CC96B}" type="pres">
      <dgm:prSet presAssocID="{25660888-C4FE-478A-BD81-3B9AA1B41077}" presName="rootText" presStyleLbl="node2" presStyleIdx="2" presStyleCnt="3">
        <dgm:presLayoutVars>
          <dgm:chPref val="3"/>
        </dgm:presLayoutVars>
      </dgm:prSet>
      <dgm:spPr/>
    </dgm:pt>
    <dgm:pt modelId="{5EC23DC1-61F9-46FD-9549-82D90D8D0B18}" type="pres">
      <dgm:prSet presAssocID="{25660888-C4FE-478A-BD81-3B9AA1B41077}" presName="rootConnector" presStyleLbl="node2" presStyleIdx="2" presStyleCnt="3"/>
      <dgm:spPr/>
    </dgm:pt>
    <dgm:pt modelId="{4EE1EF2A-4B12-4F83-8ACE-6E039EFE7A29}" type="pres">
      <dgm:prSet presAssocID="{25660888-C4FE-478A-BD81-3B9AA1B41077}" presName="hierChild4" presStyleCnt="0"/>
      <dgm:spPr/>
    </dgm:pt>
    <dgm:pt modelId="{7D7B5A38-79B8-4883-9863-90AB8BB1085C}" type="pres">
      <dgm:prSet presAssocID="{25660888-C4FE-478A-BD81-3B9AA1B41077}" presName="hierChild5" presStyleCnt="0"/>
      <dgm:spPr/>
    </dgm:pt>
    <dgm:pt modelId="{87C10C1B-5BB6-419B-A173-A926668ADF59}" type="pres">
      <dgm:prSet presAssocID="{CC6B584F-4569-493E-9796-428BF191711A}" presName="hierChild3" presStyleCnt="0"/>
      <dgm:spPr/>
    </dgm:pt>
  </dgm:ptLst>
  <dgm:cxnLst>
    <dgm:cxn modelId="{FB2DB108-CB32-4659-8267-03B145EABAE8}" type="presOf" srcId="{F3CD7629-6E1C-4F2D-8A65-E01DA38FF3CC}" destId="{72935848-2489-40FE-A727-D88D8650FDA3}" srcOrd="0" destOrd="0" presId="urn:microsoft.com/office/officeart/2005/8/layout/orgChart1"/>
    <dgm:cxn modelId="{E0B5892C-09EE-45A5-A241-8F2E07952194}" srcId="{CC6B584F-4569-493E-9796-428BF191711A}" destId="{B62C6FF3-681A-4EB5-B5A6-959E6CDE21E0}" srcOrd="0" destOrd="0" parTransId="{BA22008A-2F45-48AA-B0A1-074A7D665470}" sibTransId="{C8724145-40AF-4642-8761-FC6C3F4FD4E2}"/>
    <dgm:cxn modelId="{BA1E273F-1D6E-4466-A56B-DEC65395AFA5}" srcId="{CC6B584F-4569-493E-9796-428BF191711A}" destId="{25660888-C4FE-478A-BD81-3B9AA1B41077}" srcOrd="2" destOrd="0" parTransId="{6093CE07-3FC6-4638-845E-D2EE149DEF6D}" sibTransId="{68756C4C-2706-4634-8491-4AA44D5D2378}"/>
    <dgm:cxn modelId="{456A9461-8A24-4440-8552-E3177185DE49}" type="presOf" srcId="{CC6B584F-4569-493E-9796-428BF191711A}" destId="{D29A0EA0-4544-44F5-A286-B07EC1F61CF1}" srcOrd="1" destOrd="0" presId="urn:microsoft.com/office/officeart/2005/8/layout/orgChart1"/>
    <dgm:cxn modelId="{90A9D742-FC50-4B17-A319-ACF4FEA5D9A3}" srcId="{CC6B584F-4569-493E-9796-428BF191711A}" destId="{F3CD7629-6E1C-4F2D-8A65-E01DA38FF3CC}" srcOrd="1" destOrd="0" parTransId="{B1129B38-977F-421F-95A7-9D1ACBE9F1B0}" sibTransId="{3923AB95-6DD8-42E7-ACD2-1DDEC45D8BBC}"/>
    <dgm:cxn modelId="{94F92B6F-D050-45A2-8E7E-23E62F48ADAE}" type="presOf" srcId="{BA22008A-2F45-48AA-B0A1-074A7D665470}" destId="{C9641FD1-F833-45F0-B84C-BFE33D027BF0}" srcOrd="0" destOrd="0" presId="urn:microsoft.com/office/officeart/2005/8/layout/orgChart1"/>
    <dgm:cxn modelId="{5DDB8E52-0F63-4392-A616-119A36094D9C}" type="presOf" srcId="{B62C6FF3-681A-4EB5-B5A6-959E6CDE21E0}" destId="{C71C5695-FF6E-4B79-A9A1-59C66E90653F}" srcOrd="0" destOrd="0" presId="urn:microsoft.com/office/officeart/2005/8/layout/orgChart1"/>
    <dgm:cxn modelId="{CF06F3B1-F948-4E42-90CF-4A36C12FE6E9}" type="presOf" srcId="{25660888-C4FE-478A-BD81-3B9AA1B41077}" destId="{5EC23DC1-61F9-46FD-9549-82D90D8D0B18}" srcOrd="1" destOrd="0" presId="urn:microsoft.com/office/officeart/2005/8/layout/orgChart1"/>
    <dgm:cxn modelId="{DD8174C3-74AF-4876-8206-EC1ADD7B21D8}" type="presOf" srcId="{01BBD122-9406-42FB-ADE4-84F9CB503EC3}" destId="{503C874B-96E1-4C9F-A021-4158EAFA3DF3}" srcOrd="0" destOrd="0" presId="urn:microsoft.com/office/officeart/2005/8/layout/orgChart1"/>
    <dgm:cxn modelId="{2469B1CD-73E7-47EB-994D-2895C559CC65}" type="presOf" srcId="{25660888-C4FE-478A-BD81-3B9AA1B41077}" destId="{9069396E-A388-478A-9941-72FA3C6CC96B}" srcOrd="0" destOrd="0" presId="urn:microsoft.com/office/officeart/2005/8/layout/orgChart1"/>
    <dgm:cxn modelId="{AEFB64D3-01A7-404F-AC00-B822131488BC}" type="presOf" srcId="{B62C6FF3-681A-4EB5-B5A6-959E6CDE21E0}" destId="{9226FFFE-CDEB-48EA-AADD-3AB90335D659}" srcOrd="1" destOrd="0" presId="urn:microsoft.com/office/officeart/2005/8/layout/orgChart1"/>
    <dgm:cxn modelId="{C8AA08D5-78A6-431B-9B3B-C252EF426488}" type="presOf" srcId="{CC6B584F-4569-493E-9796-428BF191711A}" destId="{9FFCA58C-E21E-4DB5-8EE7-14AE3B8C8493}" srcOrd="0" destOrd="0" presId="urn:microsoft.com/office/officeart/2005/8/layout/orgChart1"/>
    <dgm:cxn modelId="{F5CD91D6-3567-4493-BFF9-CBFF3C4BA0ED}" type="presOf" srcId="{F3CD7629-6E1C-4F2D-8A65-E01DA38FF3CC}" destId="{A73CA7AC-7F4B-4269-9F24-2813D1059143}" srcOrd="1" destOrd="0" presId="urn:microsoft.com/office/officeart/2005/8/layout/orgChart1"/>
    <dgm:cxn modelId="{A42B08E0-F95B-44F2-8D15-C4308BDAA527}" type="presOf" srcId="{B1129B38-977F-421F-95A7-9D1ACBE9F1B0}" destId="{C5D82CED-9B8C-4BA2-AA7E-24C91C21DDAA}" srcOrd="0" destOrd="0" presId="urn:microsoft.com/office/officeart/2005/8/layout/orgChart1"/>
    <dgm:cxn modelId="{E818E6F5-F3C1-4840-A0CF-AE37BF88D44A}" type="presOf" srcId="{6093CE07-3FC6-4638-845E-D2EE149DEF6D}" destId="{0488E177-1BC7-4C9B-9B11-D1103553DBA9}" srcOrd="0" destOrd="0" presId="urn:microsoft.com/office/officeart/2005/8/layout/orgChart1"/>
    <dgm:cxn modelId="{BFFBA2FE-7A75-4B8F-AA8A-94D890A400DD}" srcId="{01BBD122-9406-42FB-ADE4-84F9CB503EC3}" destId="{CC6B584F-4569-493E-9796-428BF191711A}" srcOrd="0" destOrd="0" parTransId="{1207C0B7-CD22-4D0C-9A76-6830DD61A2BA}" sibTransId="{9D88647E-C80C-4C94-A564-BEB76302D6FD}"/>
    <dgm:cxn modelId="{1CFC2E84-F7AB-4B1D-801A-E03A00E0F09D}" type="presParOf" srcId="{503C874B-96E1-4C9F-A021-4158EAFA3DF3}" destId="{D1F102CD-BB5E-43C0-A539-145C224CB249}" srcOrd="0" destOrd="0" presId="urn:microsoft.com/office/officeart/2005/8/layout/orgChart1"/>
    <dgm:cxn modelId="{B0161E4A-9266-46CF-8D61-B3EBCD1982C0}" type="presParOf" srcId="{D1F102CD-BB5E-43C0-A539-145C224CB249}" destId="{11CDACCC-E5CC-4BDF-80CD-DE8044A2D255}" srcOrd="0" destOrd="0" presId="urn:microsoft.com/office/officeart/2005/8/layout/orgChart1"/>
    <dgm:cxn modelId="{B50D486D-57F9-469D-88F0-E96B75C35444}" type="presParOf" srcId="{11CDACCC-E5CC-4BDF-80CD-DE8044A2D255}" destId="{9FFCA58C-E21E-4DB5-8EE7-14AE3B8C8493}" srcOrd="0" destOrd="0" presId="urn:microsoft.com/office/officeart/2005/8/layout/orgChart1"/>
    <dgm:cxn modelId="{65A9584D-F773-40DE-B526-134A61EBBD12}" type="presParOf" srcId="{11CDACCC-E5CC-4BDF-80CD-DE8044A2D255}" destId="{D29A0EA0-4544-44F5-A286-B07EC1F61CF1}" srcOrd="1" destOrd="0" presId="urn:microsoft.com/office/officeart/2005/8/layout/orgChart1"/>
    <dgm:cxn modelId="{E9ED9FC0-C0DB-4759-AA64-5839CA150984}" type="presParOf" srcId="{D1F102CD-BB5E-43C0-A539-145C224CB249}" destId="{5401A04A-AE43-4BB8-B291-56912C7A036A}" srcOrd="1" destOrd="0" presId="urn:microsoft.com/office/officeart/2005/8/layout/orgChart1"/>
    <dgm:cxn modelId="{684BC5BE-D7EB-458F-86C2-2DC66C971427}" type="presParOf" srcId="{5401A04A-AE43-4BB8-B291-56912C7A036A}" destId="{C9641FD1-F833-45F0-B84C-BFE33D027BF0}" srcOrd="0" destOrd="0" presId="urn:microsoft.com/office/officeart/2005/8/layout/orgChart1"/>
    <dgm:cxn modelId="{EC63E85A-7379-4690-AE3E-9CE2CCB7CE0C}" type="presParOf" srcId="{5401A04A-AE43-4BB8-B291-56912C7A036A}" destId="{78D98341-9FDF-4559-A0B2-B583AE093985}" srcOrd="1" destOrd="0" presId="urn:microsoft.com/office/officeart/2005/8/layout/orgChart1"/>
    <dgm:cxn modelId="{2DF5E52A-7AEB-47B6-962A-55207F6BEC42}" type="presParOf" srcId="{78D98341-9FDF-4559-A0B2-B583AE093985}" destId="{91DF2DC1-DA29-43C7-93ED-BB0972BC4692}" srcOrd="0" destOrd="0" presId="urn:microsoft.com/office/officeart/2005/8/layout/orgChart1"/>
    <dgm:cxn modelId="{301EB306-EA60-4BD4-BD80-941049FE0169}" type="presParOf" srcId="{91DF2DC1-DA29-43C7-93ED-BB0972BC4692}" destId="{C71C5695-FF6E-4B79-A9A1-59C66E90653F}" srcOrd="0" destOrd="0" presId="urn:microsoft.com/office/officeart/2005/8/layout/orgChart1"/>
    <dgm:cxn modelId="{1113538F-8A60-42CD-8609-CF42889886CD}" type="presParOf" srcId="{91DF2DC1-DA29-43C7-93ED-BB0972BC4692}" destId="{9226FFFE-CDEB-48EA-AADD-3AB90335D659}" srcOrd="1" destOrd="0" presId="urn:microsoft.com/office/officeart/2005/8/layout/orgChart1"/>
    <dgm:cxn modelId="{0ECF2D69-2ADC-4137-A85E-A7C5FCADD6EB}" type="presParOf" srcId="{78D98341-9FDF-4559-A0B2-B583AE093985}" destId="{BCA4C4EC-FCB9-4BC8-AF49-CA6C4FA9CFFF}" srcOrd="1" destOrd="0" presId="urn:microsoft.com/office/officeart/2005/8/layout/orgChart1"/>
    <dgm:cxn modelId="{CD93CB7C-6CEC-499F-AE8B-9DEE8F2F12FC}" type="presParOf" srcId="{78D98341-9FDF-4559-A0B2-B583AE093985}" destId="{4C377931-FD3D-4E1E-ACDE-939290DB6AA4}" srcOrd="2" destOrd="0" presId="urn:microsoft.com/office/officeart/2005/8/layout/orgChart1"/>
    <dgm:cxn modelId="{4772372D-C9B4-4DA5-A5EB-BD1B8CC3F541}" type="presParOf" srcId="{5401A04A-AE43-4BB8-B291-56912C7A036A}" destId="{C5D82CED-9B8C-4BA2-AA7E-24C91C21DDAA}" srcOrd="2" destOrd="0" presId="urn:microsoft.com/office/officeart/2005/8/layout/orgChart1"/>
    <dgm:cxn modelId="{90BEBAD4-D726-45A6-977E-5B28CC868F08}" type="presParOf" srcId="{5401A04A-AE43-4BB8-B291-56912C7A036A}" destId="{E920764D-4E03-4ED3-81F1-238442C98808}" srcOrd="3" destOrd="0" presId="urn:microsoft.com/office/officeart/2005/8/layout/orgChart1"/>
    <dgm:cxn modelId="{CB2F3093-0B67-428F-98BF-61172E930FE5}" type="presParOf" srcId="{E920764D-4E03-4ED3-81F1-238442C98808}" destId="{79BCEDD5-8942-45D7-ACEE-BE9EC9498B6B}" srcOrd="0" destOrd="0" presId="urn:microsoft.com/office/officeart/2005/8/layout/orgChart1"/>
    <dgm:cxn modelId="{924E7472-47D6-41D0-8F2D-35FC5F6DC3B1}" type="presParOf" srcId="{79BCEDD5-8942-45D7-ACEE-BE9EC9498B6B}" destId="{72935848-2489-40FE-A727-D88D8650FDA3}" srcOrd="0" destOrd="0" presId="urn:microsoft.com/office/officeart/2005/8/layout/orgChart1"/>
    <dgm:cxn modelId="{68800E55-7E72-4407-A402-DCAA44F0D681}" type="presParOf" srcId="{79BCEDD5-8942-45D7-ACEE-BE9EC9498B6B}" destId="{A73CA7AC-7F4B-4269-9F24-2813D1059143}" srcOrd="1" destOrd="0" presId="urn:microsoft.com/office/officeart/2005/8/layout/orgChart1"/>
    <dgm:cxn modelId="{142A4B15-3B83-4653-A6EB-7912F50D1812}" type="presParOf" srcId="{E920764D-4E03-4ED3-81F1-238442C98808}" destId="{8711DA90-912D-4999-A601-BFC88D4AABF7}" srcOrd="1" destOrd="0" presId="urn:microsoft.com/office/officeart/2005/8/layout/orgChart1"/>
    <dgm:cxn modelId="{A74348FB-BFC7-403A-B4CA-96EA32911074}" type="presParOf" srcId="{E920764D-4E03-4ED3-81F1-238442C98808}" destId="{05A7F1F4-776A-4551-95D6-ED4589E79BF0}" srcOrd="2" destOrd="0" presId="urn:microsoft.com/office/officeart/2005/8/layout/orgChart1"/>
    <dgm:cxn modelId="{CA105276-EBAA-471E-AEED-9F7B3A876586}" type="presParOf" srcId="{5401A04A-AE43-4BB8-B291-56912C7A036A}" destId="{0488E177-1BC7-4C9B-9B11-D1103553DBA9}" srcOrd="4" destOrd="0" presId="urn:microsoft.com/office/officeart/2005/8/layout/orgChart1"/>
    <dgm:cxn modelId="{0EDF7FE8-B715-4BB7-B450-EBEF8CF6D57E}" type="presParOf" srcId="{5401A04A-AE43-4BB8-B291-56912C7A036A}" destId="{DBD64BCB-85C8-4472-8027-B252E07043B2}" srcOrd="5" destOrd="0" presId="urn:microsoft.com/office/officeart/2005/8/layout/orgChart1"/>
    <dgm:cxn modelId="{D5782998-E66C-456D-8B9C-98566C396F79}" type="presParOf" srcId="{DBD64BCB-85C8-4472-8027-B252E07043B2}" destId="{681376CC-6EA6-4B62-822B-ED39EB0F872F}" srcOrd="0" destOrd="0" presId="urn:microsoft.com/office/officeart/2005/8/layout/orgChart1"/>
    <dgm:cxn modelId="{D8258453-92D6-4C8D-9272-E6EED26EFEEB}" type="presParOf" srcId="{681376CC-6EA6-4B62-822B-ED39EB0F872F}" destId="{9069396E-A388-478A-9941-72FA3C6CC96B}" srcOrd="0" destOrd="0" presId="urn:microsoft.com/office/officeart/2005/8/layout/orgChart1"/>
    <dgm:cxn modelId="{73FAC153-9705-4DDC-BF03-CC1B7628C2BD}" type="presParOf" srcId="{681376CC-6EA6-4B62-822B-ED39EB0F872F}" destId="{5EC23DC1-61F9-46FD-9549-82D90D8D0B18}" srcOrd="1" destOrd="0" presId="urn:microsoft.com/office/officeart/2005/8/layout/orgChart1"/>
    <dgm:cxn modelId="{1BE83F7F-812F-4837-836C-99838D8BC70C}" type="presParOf" srcId="{DBD64BCB-85C8-4472-8027-B252E07043B2}" destId="{4EE1EF2A-4B12-4F83-8ACE-6E039EFE7A29}" srcOrd="1" destOrd="0" presId="urn:microsoft.com/office/officeart/2005/8/layout/orgChart1"/>
    <dgm:cxn modelId="{E1A585D6-3455-4D23-8B81-42FF9C0F4ABF}" type="presParOf" srcId="{DBD64BCB-85C8-4472-8027-B252E07043B2}" destId="{7D7B5A38-79B8-4883-9863-90AB8BB1085C}" srcOrd="2" destOrd="0" presId="urn:microsoft.com/office/officeart/2005/8/layout/orgChart1"/>
    <dgm:cxn modelId="{1F9D980D-D582-4558-8AD3-9E3C9E1F2247}" type="presParOf" srcId="{D1F102CD-BB5E-43C0-A539-145C224CB249}" destId="{87C10C1B-5BB6-419B-A173-A926668ADF5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BBD122-9406-42FB-ADE4-84F9CB503EC3}" type="doc">
      <dgm:prSet loTypeId="urn:microsoft.com/office/officeart/2005/8/layout/orgChart1" loCatId="hierarchy" qsTypeId="urn:microsoft.com/office/officeart/2005/8/quickstyle/3d3" qsCatId="3D" csTypeId="urn:microsoft.com/office/officeart/2005/8/colors/accent1_2" csCatId="accent1" phldr="1"/>
      <dgm:spPr/>
      <dgm:t>
        <a:bodyPr/>
        <a:lstStyle/>
        <a:p>
          <a:endParaRPr lang="en-US"/>
        </a:p>
      </dgm:t>
    </dgm:pt>
    <dgm:pt modelId="{CC6B584F-4569-493E-9796-428BF191711A}" type="asst">
      <dgm:prSet phldrT="[Text]"/>
      <dgm:spPr/>
      <dgm:t>
        <a:bodyPr/>
        <a:lstStyle/>
        <a:p>
          <a:r>
            <a:rPr lang="en-US" dirty="0"/>
            <a:t>Wake-up</a:t>
          </a:r>
        </a:p>
      </dgm:t>
    </dgm:pt>
    <dgm:pt modelId="{1207C0B7-CD22-4D0C-9A76-6830DD61A2BA}" type="parTrans" cxnId="{BFFBA2FE-7A75-4B8F-AA8A-94D890A400DD}">
      <dgm:prSet/>
      <dgm:spPr/>
      <dgm:t>
        <a:bodyPr/>
        <a:lstStyle/>
        <a:p>
          <a:endParaRPr lang="en-US"/>
        </a:p>
      </dgm:t>
    </dgm:pt>
    <dgm:pt modelId="{9D88647E-C80C-4C94-A564-BEB76302D6FD}" type="sibTrans" cxnId="{BFFBA2FE-7A75-4B8F-AA8A-94D890A400DD}">
      <dgm:prSet/>
      <dgm:spPr/>
      <dgm:t>
        <a:bodyPr/>
        <a:lstStyle/>
        <a:p>
          <a:endParaRPr lang="en-US"/>
        </a:p>
      </dgm:t>
    </dgm:pt>
    <dgm:pt modelId="{B62C6FF3-681A-4EB5-B5A6-959E6CDE21E0}">
      <dgm:prSet phldrT="[Text]"/>
      <dgm:spPr>
        <a:blipFill>
          <a:blip xmlns:r="http://schemas.openxmlformats.org/officeDocument/2006/relationships" r:embed="rId1"/>
          <a:stretch>
            <a:fillRect r="-726"/>
          </a:stretch>
        </a:blipFill>
      </dgm:spPr>
      <dgm:t>
        <a:bodyPr/>
        <a:lstStyle/>
        <a:p>
          <a:r>
            <a:rPr lang="en-US">
              <a:noFill/>
            </a:rPr>
            <a:t> </a:t>
          </a:r>
        </a:p>
      </dgm:t>
    </dgm:pt>
    <dgm:pt modelId="{BA22008A-2F45-48AA-B0A1-074A7D665470}" type="parTrans" cxnId="{E0B5892C-09EE-45A5-A241-8F2E07952194}">
      <dgm:prSet/>
      <dgm:spPr/>
      <dgm:t>
        <a:bodyPr/>
        <a:lstStyle/>
        <a:p>
          <a:endParaRPr lang="en-US"/>
        </a:p>
      </dgm:t>
    </dgm:pt>
    <dgm:pt modelId="{C8724145-40AF-4642-8761-FC6C3F4FD4E2}" type="sibTrans" cxnId="{E0B5892C-09EE-45A5-A241-8F2E07952194}">
      <dgm:prSet/>
      <dgm:spPr/>
      <dgm:t>
        <a:bodyPr/>
        <a:lstStyle/>
        <a:p>
          <a:endParaRPr lang="en-US"/>
        </a:p>
      </dgm:t>
    </dgm:pt>
    <dgm:pt modelId="{F3CD7629-6E1C-4F2D-8A65-E01DA38FF3CC}">
      <dgm:prSet phldrT="[Text]"/>
      <dgm:spPr/>
      <dgm:t>
        <a:bodyPr/>
        <a:lstStyle/>
        <a:p>
          <a:r>
            <a:rPr lang="en-US" dirty="0"/>
            <a:t>Đánh thức bằng WDT</a:t>
          </a:r>
        </a:p>
      </dgm:t>
    </dgm:pt>
    <dgm:pt modelId="{B1129B38-977F-421F-95A7-9D1ACBE9F1B0}" type="parTrans" cxnId="{90A9D742-FC50-4B17-A319-ACF4FEA5D9A3}">
      <dgm:prSet/>
      <dgm:spPr/>
      <dgm:t>
        <a:bodyPr/>
        <a:lstStyle/>
        <a:p>
          <a:endParaRPr lang="en-US"/>
        </a:p>
      </dgm:t>
    </dgm:pt>
    <dgm:pt modelId="{3923AB95-6DD8-42E7-ACD2-1DDEC45D8BBC}" type="sibTrans" cxnId="{90A9D742-FC50-4B17-A319-ACF4FEA5D9A3}">
      <dgm:prSet/>
      <dgm:spPr/>
      <dgm:t>
        <a:bodyPr/>
        <a:lstStyle/>
        <a:p>
          <a:endParaRPr lang="en-US"/>
        </a:p>
      </dgm:t>
    </dgm:pt>
    <dgm:pt modelId="{25660888-C4FE-478A-BD81-3B9AA1B41077}">
      <dgm:prSet phldrT="[Text]"/>
      <dgm:spPr/>
      <dgm:t>
        <a:bodyPr/>
        <a:lstStyle/>
        <a:p>
          <a:r>
            <a:rPr lang="en-US" dirty="0" err="1"/>
            <a:t>Sử</a:t>
          </a:r>
          <a:r>
            <a:rPr lang="en-US" dirty="0"/>
            <a:t> </a:t>
          </a:r>
          <a:r>
            <a:rPr lang="en-US" dirty="0" err="1"/>
            <a:t>dụng</a:t>
          </a:r>
          <a:r>
            <a:rPr lang="en-US" dirty="0"/>
            <a:t> các </a:t>
          </a:r>
          <a:r>
            <a:rPr lang="en-US" dirty="0" err="1"/>
            <a:t>loại</a:t>
          </a:r>
          <a:r>
            <a:rPr lang="en-US" dirty="0"/>
            <a:t> </a:t>
          </a:r>
          <a:r>
            <a:rPr lang="en-US" dirty="0" err="1"/>
            <a:t>ngắt</a:t>
          </a:r>
          <a:r>
            <a:rPr lang="en-US" dirty="0"/>
            <a:t>: RB0, </a:t>
          </a:r>
          <a:r>
            <a:rPr lang="en-US" dirty="0" err="1"/>
            <a:t>ngắt</a:t>
          </a:r>
          <a:r>
            <a:rPr lang="en-US" dirty="0"/>
            <a:t> PORTB, 1 số </a:t>
          </a:r>
          <a:r>
            <a:rPr lang="en-US" dirty="0" err="1"/>
            <a:t>ngoại</a:t>
          </a:r>
          <a:r>
            <a:rPr lang="en-US" dirty="0"/>
            <a:t> vi </a:t>
          </a:r>
          <a:r>
            <a:rPr lang="en-US" dirty="0" err="1"/>
            <a:t>cụ</a:t>
          </a:r>
          <a:r>
            <a:rPr lang="en-US" dirty="0"/>
            <a:t> thể,…</a:t>
          </a:r>
        </a:p>
      </dgm:t>
    </dgm:pt>
    <dgm:pt modelId="{6093CE07-3FC6-4638-845E-D2EE149DEF6D}" type="parTrans" cxnId="{BA1E273F-1D6E-4466-A56B-DEC65395AFA5}">
      <dgm:prSet/>
      <dgm:spPr/>
      <dgm:t>
        <a:bodyPr/>
        <a:lstStyle/>
        <a:p>
          <a:endParaRPr lang="en-US"/>
        </a:p>
      </dgm:t>
    </dgm:pt>
    <dgm:pt modelId="{68756C4C-2706-4634-8491-4AA44D5D2378}" type="sibTrans" cxnId="{BA1E273F-1D6E-4466-A56B-DEC65395AFA5}">
      <dgm:prSet/>
      <dgm:spPr/>
      <dgm:t>
        <a:bodyPr/>
        <a:lstStyle/>
        <a:p>
          <a:endParaRPr lang="en-US"/>
        </a:p>
      </dgm:t>
    </dgm:pt>
    <dgm:pt modelId="{503C874B-96E1-4C9F-A021-4158EAFA3DF3}" type="pres">
      <dgm:prSet presAssocID="{01BBD122-9406-42FB-ADE4-84F9CB503EC3}" presName="hierChild1" presStyleCnt="0">
        <dgm:presLayoutVars>
          <dgm:orgChart val="1"/>
          <dgm:chPref val="1"/>
          <dgm:dir/>
          <dgm:animOne val="branch"/>
          <dgm:animLvl val="lvl"/>
          <dgm:resizeHandles/>
        </dgm:presLayoutVars>
      </dgm:prSet>
      <dgm:spPr/>
    </dgm:pt>
    <dgm:pt modelId="{D1F102CD-BB5E-43C0-A539-145C224CB249}" type="pres">
      <dgm:prSet presAssocID="{CC6B584F-4569-493E-9796-428BF191711A}" presName="hierRoot1" presStyleCnt="0">
        <dgm:presLayoutVars>
          <dgm:hierBranch val="init"/>
        </dgm:presLayoutVars>
      </dgm:prSet>
      <dgm:spPr/>
    </dgm:pt>
    <dgm:pt modelId="{11CDACCC-E5CC-4BDF-80CD-DE8044A2D255}" type="pres">
      <dgm:prSet presAssocID="{CC6B584F-4569-493E-9796-428BF191711A}" presName="rootComposite1" presStyleCnt="0"/>
      <dgm:spPr/>
    </dgm:pt>
    <dgm:pt modelId="{9FFCA58C-E21E-4DB5-8EE7-14AE3B8C8493}" type="pres">
      <dgm:prSet presAssocID="{CC6B584F-4569-493E-9796-428BF191711A}" presName="rootText1" presStyleLbl="node0" presStyleIdx="0" presStyleCnt="1">
        <dgm:presLayoutVars>
          <dgm:chPref val="3"/>
        </dgm:presLayoutVars>
      </dgm:prSet>
      <dgm:spPr/>
    </dgm:pt>
    <dgm:pt modelId="{D29A0EA0-4544-44F5-A286-B07EC1F61CF1}" type="pres">
      <dgm:prSet presAssocID="{CC6B584F-4569-493E-9796-428BF191711A}" presName="rootConnector1" presStyleLbl="asst0" presStyleIdx="0" presStyleCnt="0"/>
      <dgm:spPr/>
    </dgm:pt>
    <dgm:pt modelId="{5401A04A-AE43-4BB8-B291-56912C7A036A}" type="pres">
      <dgm:prSet presAssocID="{CC6B584F-4569-493E-9796-428BF191711A}" presName="hierChild2" presStyleCnt="0"/>
      <dgm:spPr/>
    </dgm:pt>
    <dgm:pt modelId="{C9641FD1-F833-45F0-B84C-BFE33D027BF0}" type="pres">
      <dgm:prSet presAssocID="{BA22008A-2F45-48AA-B0A1-074A7D665470}" presName="Name37" presStyleLbl="parChTrans1D2" presStyleIdx="0" presStyleCnt="3"/>
      <dgm:spPr/>
    </dgm:pt>
    <dgm:pt modelId="{78D98341-9FDF-4559-A0B2-B583AE093985}" type="pres">
      <dgm:prSet presAssocID="{B62C6FF3-681A-4EB5-B5A6-959E6CDE21E0}" presName="hierRoot2" presStyleCnt="0">
        <dgm:presLayoutVars>
          <dgm:hierBranch val="init"/>
        </dgm:presLayoutVars>
      </dgm:prSet>
      <dgm:spPr/>
    </dgm:pt>
    <dgm:pt modelId="{91DF2DC1-DA29-43C7-93ED-BB0972BC4692}" type="pres">
      <dgm:prSet presAssocID="{B62C6FF3-681A-4EB5-B5A6-959E6CDE21E0}" presName="rootComposite" presStyleCnt="0"/>
      <dgm:spPr/>
    </dgm:pt>
    <dgm:pt modelId="{C71C5695-FF6E-4B79-A9A1-59C66E90653F}" type="pres">
      <dgm:prSet presAssocID="{B62C6FF3-681A-4EB5-B5A6-959E6CDE21E0}" presName="rootText" presStyleLbl="node2" presStyleIdx="0" presStyleCnt="3">
        <dgm:presLayoutVars>
          <dgm:chPref val="3"/>
        </dgm:presLayoutVars>
      </dgm:prSet>
      <dgm:spPr/>
    </dgm:pt>
    <dgm:pt modelId="{9226FFFE-CDEB-48EA-AADD-3AB90335D659}" type="pres">
      <dgm:prSet presAssocID="{B62C6FF3-681A-4EB5-B5A6-959E6CDE21E0}" presName="rootConnector" presStyleLbl="node2" presStyleIdx="0" presStyleCnt="3"/>
      <dgm:spPr/>
    </dgm:pt>
    <dgm:pt modelId="{BCA4C4EC-FCB9-4BC8-AF49-CA6C4FA9CFFF}" type="pres">
      <dgm:prSet presAssocID="{B62C6FF3-681A-4EB5-B5A6-959E6CDE21E0}" presName="hierChild4" presStyleCnt="0"/>
      <dgm:spPr/>
    </dgm:pt>
    <dgm:pt modelId="{4C377931-FD3D-4E1E-ACDE-939290DB6AA4}" type="pres">
      <dgm:prSet presAssocID="{B62C6FF3-681A-4EB5-B5A6-959E6CDE21E0}" presName="hierChild5" presStyleCnt="0"/>
      <dgm:spPr/>
    </dgm:pt>
    <dgm:pt modelId="{C5D82CED-9B8C-4BA2-AA7E-24C91C21DDAA}" type="pres">
      <dgm:prSet presAssocID="{B1129B38-977F-421F-95A7-9D1ACBE9F1B0}" presName="Name37" presStyleLbl="parChTrans1D2" presStyleIdx="1" presStyleCnt="3"/>
      <dgm:spPr/>
    </dgm:pt>
    <dgm:pt modelId="{E920764D-4E03-4ED3-81F1-238442C98808}" type="pres">
      <dgm:prSet presAssocID="{F3CD7629-6E1C-4F2D-8A65-E01DA38FF3CC}" presName="hierRoot2" presStyleCnt="0">
        <dgm:presLayoutVars>
          <dgm:hierBranch val="init"/>
        </dgm:presLayoutVars>
      </dgm:prSet>
      <dgm:spPr/>
    </dgm:pt>
    <dgm:pt modelId="{79BCEDD5-8942-45D7-ACEE-BE9EC9498B6B}" type="pres">
      <dgm:prSet presAssocID="{F3CD7629-6E1C-4F2D-8A65-E01DA38FF3CC}" presName="rootComposite" presStyleCnt="0"/>
      <dgm:spPr/>
    </dgm:pt>
    <dgm:pt modelId="{72935848-2489-40FE-A727-D88D8650FDA3}" type="pres">
      <dgm:prSet presAssocID="{F3CD7629-6E1C-4F2D-8A65-E01DA38FF3CC}" presName="rootText" presStyleLbl="node2" presStyleIdx="1" presStyleCnt="3">
        <dgm:presLayoutVars>
          <dgm:chPref val="3"/>
        </dgm:presLayoutVars>
      </dgm:prSet>
      <dgm:spPr/>
    </dgm:pt>
    <dgm:pt modelId="{A73CA7AC-7F4B-4269-9F24-2813D1059143}" type="pres">
      <dgm:prSet presAssocID="{F3CD7629-6E1C-4F2D-8A65-E01DA38FF3CC}" presName="rootConnector" presStyleLbl="node2" presStyleIdx="1" presStyleCnt="3"/>
      <dgm:spPr/>
    </dgm:pt>
    <dgm:pt modelId="{8711DA90-912D-4999-A601-BFC88D4AABF7}" type="pres">
      <dgm:prSet presAssocID="{F3CD7629-6E1C-4F2D-8A65-E01DA38FF3CC}" presName="hierChild4" presStyleCnt="0"/>
      <dgm:spPr/>
    </dgm:pt>
    <dgm:pt modelId="{05A7F1F4-776A-4551-95D6-ED4589E79BF0}" type="pres">
      <dgm:prSet presAssocID="{F3CD7629-6E1C-4F2D-8A65-E01DA38FF3CC}" presName="hierChild5" presStyleCnt="0"/>
      <dgm:spPr/>
    </dgm:pt>
    <dgm:pt modelId="{0488E177-1BC7-4C9B-9B11-D1103553DBA9}" type="pres">
      <dgm:prSet presAssocID="{6093CE07-3FC6-4638-845E-D2EE149DEF6D}" presName="Name37" presStyleLbl="parChTrans1D2" presStyleIdx="2" presStyleCnt="3"/>
      <dgm:spPr/>
    </dgm:pt>
    <dgm:pt modelId="{DBD64BCB-85C8-4472-8027-B252E07043B2}" type="pres">
      <dgm:prSet presAssocID="{25660888-C4FE-478A-BD81-3B9AA1B41077}" presName="hierRoot2" presStyleCnt="0">
        <dgm:presLayoutVars>
          <dgm:hierBranch val="init"/>
        </dgm:presLayoutVars>
      </dgm:prSet>
      <dgm:spPr/>
    </dgm:pt>
    <dgm:pt modelId="{681376CC-6EA6-4B62-822B-ED39EB0F872F}" type="pres">
      <dgm:prSet presAssocID="{25660888-C4FE-478A-BD81-3B9AA1B41077}" presName="rootComposite" presStyleCnt="0"/>
      <dgm:spPr/>
    </dgm:pt>
    <dgm:pt modelId="{9069396E-A388-478A-9941-72FA3C6CC96B}" type="pres">
      <dgm:prSet presAssocID="{25660888-C4FE-478A-BD81-3B9AA1B41077}" presName="rootText" presStyleLbl="node2" presStyleIdx="2" presStyleCnt="3">
        <dgm:presLayoutVars>
          <dgm:chPref val="3"/>
        </dgm:presLayoutVars>
      </dgm:prSet>
      <dgm:spPr/>
    </dgm:pt>
    <dgm:pt modelId="{5EC23DC1-61F9-46FD-9549-82D90D8D0B18}" type="pres">
      <dgm:prSet presAssocID="{25660888-C4FE-478A-BD81-3B9AA1B41077}" presName="rootConnector" presStyleLbl="node2" presStyleIdx="2" presStyleCnt="3"/>
      <dgm:spPr/>
    </dgm:pt>
    <dgm:pt modelId="{4EE1EF2A-4B12-4F83-8ACE-6E039EFE7A29}" type="pres">
      <dgm:prSet presAssocID="{25660888-C4FE-478A-BD81-3B9AA1B41077}" presName="hierChild4" presStyleCnt="0"/>
      <dgm:spPr/>
    </dgm:pt>
    <dgm:pt modelId="{7D7B5A38-79B8-4883-9863-90AB8BB1085C}" type="pres">
      <dgm:prSet presAssocID="{25660888-C4FE-478A-BD81-3B9AA1B41077}" presName="hierChild5" presStyleCnt="0"/>
      <dgm:spPr/>
    </dgm:pt>
    <dgm:pt modelId="{87C10C1B-5BB6-419B-A173-A926668ADF59}" type="pres">
      <dgm:prSet presAssocID="{CC6B584F-4569-493E-9796-428BF191711A}" presName="hierChild3" presStyleCnt="0"/>
      <dgm:spPr/>
    </dgm:pt>
  </dgm:ptLst>
  <dgm:cxnLst>
    <dgm:cxn modelId="{FB2DB108-CB32-4659-8267-03B145EABAE8}" type="presOf" srcId="{F3CD7629-6E1C-4F2D-8A65-E01DA38FF3CC}" destId="{72935848-2489-40FE-A727-D88D8650FDA3}" srcOrd="0" destOrd="0" presId="urn:microsoft.com/office/officeart/2005/8/layout/orgChart1"/>
    <dgm:cxn modelId="{E0B5892C-09EE-45A5-A241-8F2E07952194}" srcId="{CC6B584F-4569-493E-9796-428BF191711A}" destId="{B62C6FF3-681A-4EB5-B5A6-959E6CDE21E0}" srcOrd="0" destOrd="0" parTransId="{BA22008A-2F45-48AA-B0A1-074A7D665470}" sibTransId="{C8724145-40AF-4642-8761-FC6C3F4FD4E2}"/>
    <dgm:cxn modelId="{BA1E273F-1D6E-4466-A56B-DEC65395AFA5}" srcId="{CC6B584F-4569-493E-9796-428BF191711A}" destId="{25660888-C4FE-478A-BD81-3B9AA1B41077}" srcOrd="2" destOrd="0" parTransId="{6093CE07-3FC6-4638-845E-D2EE149DEF6D}" sibTransId="{68756C4C-2706-4634-8491-4AA44D5D2378}"/>
    <dgm:cxn modelId="{456A9461-8A24-4440-8552-E3177185DE49}" type="presOf" srcId="{CC6B584F-4569-493E-9796-428BF191711A}" destId="{D29A0EA0-4544-44F5-A286-B07EC1F61CF1}" srcOrd="1" destOrd="0" presId="urn:microsoft.com/office/officeart/2005/8/layout/orgChart1"/>
    <dgm:cxn modelId="{90A9D742-FC50-4B17-A319-ACF4FEA5D9A3}" srcId="{CC6B584F-4569-493E-9796-428BF191711A}" destId="{F3CD7629-6E1C-4F2D-8A65-E01DA38FF3CC}" srcOrd="1" destOrd="0" parTransId="{B1129B38-977F-421F-95A7-9D1ACBE9F1B0}" sibTransId="{3923AB95-6DD8-42E7-ACD2-1DDEC45D8BBC}"/>
    <dgm:cxn modelId="{94F92B6F-D050-45A2-8E7E-23E62F48ADAE}" type="presOf" srcId="{BA22008A-2F45-48AA-B0A1-074A7D665470}" destId="{C9641FD1-F833-45F0-B84C-BFE33D027BF0}" srcOrd="0" destOrd="0" presId="urn:microsoft.com/office/officeart/2005/8/layout/orgChart1"/>
    <dgm:cxn modelId="{5DDB8E52-0F63-4392-A616-119A36094D9C}" type="presOf" srcId="{B62C6FF3-681A-4EB5-B5A6-959E6CDE21E0}" destId="{C71C5695-FF6E-4B79-A9A1-59C66E90653F}" srcOrd="0" destOrd="0" presId="urn:microsoft.com/office/officeart/2005/8/layout/orgChart1"/>
    <dgm:cxn modelId="{CF06F3B1-F948-4E42-90CF-4A36C12FE6E9}" type="presOf" srcId="{25660888-C4FE-478A-BD81-3B9AA1B41077}" destId="{5EC23DC1-61F9-46FD-9549-82D90D8D0B18}" srcOrd="1" destOrd="0" presId="urn:microsoft.com/office/officeart/2005/8/layout/orgChart1"/>
    <dgm:cxn modelId="{DD8174C3-74AF-4876-8206-EC1ADD7B21D8}" type="presOf" srcId="{01BBD122-9406-42FB-ADE4-84F9CB503EC3}" destId="{503C874B-96E1-4C9F-A021-4158EAFA3DF3}" srcOrd="0" destOrd="0" presId="urn:microsoft.com/office/officeart/2005/8/layout/orgChart1"/>
    <dgm:cxn modelId="{2469B1CD-73E7-47EB-994D-2895C559CC65}" type="presOf" srcId="{25660888-C4FE-478A-BD81-3B9AA1B41077}" destId="{9069396E-A388-478A-9941-72FA3C6CC96B}" srcOrd="0" destOrd="0" presId="urn:microsoft.com/office/officeart/2005/8/layout/orgChart1"/>
    <dgm:cxn modelId="{AEFB64D3-01A7-404F-AC00-B822131488BC}" type="presOf" srcId="{B62C6FF3-681A-4EB5-B5A6-959E6CDE21E0}" destId="{9226FFFE-CDEB-48EA-AADD-3AB90335D659}" srcOrd="1" destOrd="0" presId="urn:microsoft.com/office/officeart/2005/8/layout/orgChart1"/>
    <dgm:cxn modelId="{C8AA08D5-78A6-431B-9B3B-C252EF426488}" type="presOf" srcId="{CC6B584F-4569-493E-9796-428BF191711A}" destId="{9FFCA58C-E21E-4DB5-8EE7-14AE3B8C8493}" srcOrd="0" destOrd="0" presId="urn:microsoft.com/office/officeart/2005/8/layout/orgChart1"/>
    <dgm:cxn modelId="{F5CD91D6-3567-4493-BFF9-CBFF3C4BA0ED}" type="presOf" srcId="{F3CD7629-6E1C-4F2D-8A65-E01DA38FF3CC}" destId="{A73CA7AC-7F4B-4269-9F24-2813D1059143}" srcOrd="1" destOrd="0" presId="urn:microsoft.com/office/officeart/2005/8/layout/orgChart1"/>
    <dgm:cxn modelId="{A42B08E0-F95B-44F2-8D15-C4308BDAA527}" type="presOf" srcId="{B1129B38-977F-421F-95A7-9D1ACBE9F1B0}" destId="{C5D82CED-9B8C-4BA2-AA7E-24C91C21DDAA}" srcOrd="0" destOrd="0" presId="urn:microsoft.com/office/officeart/2005/8/layout/orgChart1"/>
    <dgm:cxn modelId="{E818E6F5-F3C1-4840-A0CF-AE37BF88D44A}" type="presOf" srcId="{6093CE07-3FC6-4638-845E-D2EE149DEF6D}" destId="{0488E177-1BC7-4C9B-9B11-D1103553DBA9}" srcOrd="0" destOrd="0" presId="urn:microsoft.com/office/officeart/2005/8/layout/orgChart1"/>
    <dgm:cxn modelId="{BFFBA2FE-7A75-4B8F-AA8A-94D890A400DD}" srcId="{01BBD122-9406-42FB-ADE4-84F9CB503EC3}" destId="{CC6B584F-4569-493E-9796-428BF191711A}" srcOrd="0" destOrd="0" parTransId="{1207C0B7-CD22-4D0C-9A76-6830DD61A2BA}" sibTransId="{9D88647E-C80C-4C94-A564-BEB76302D6FD}"/>
    <dgm:cxn modelId="{1CFC2E84-F7AB-4B1D-801A-E03A00E0F09D}" type="presParOf" srcId="{503C874B-96E1-4C9F-A021-4158EAFA3DF3}" destId="{D1F102CD-BB5E-43C0-A539-145C224CB249}" srcOrd="0" destOrd="0" presId="urn:microsoft.com/office/officeart/2005/8/layout/orgChart1"/>
    <dgm:cxn modelId="{B0161E4A-9266-46CF-8D61-B3EBCD1982C0}" type="presParOf" srcId="{D1F102CD-BB5E-43C0-A539-145C224CB249}" destId="{11CDACCC-E5CC-4BDF-80CD-DE8044A2D255}" srcOrd="0" destOrd="0" presId="urn:microsoft.com/office/officeart/2005/8/layout/orgChart1"/>
    <dgm:cxn modelId="{B50D486D-57F9-469D-88F0-E96B75C35444}" type="presParOf" srcId="{11CDACCC-E5CC-4BDF-80CD-DE8044A2D255}" destId="{9FFCA58C-E21E-4DB5-8EE7-14AE3B8C8493}" srcOrd="0" destOrd="0" presId="urn:microsoft.com/office/officeart/2005/8/layout/orgChart1"/>
    <dgm:cxn modelId="{65A9584D-F773-40DE-B526-134A61EBBD12}" type="presParOf" srcId="{11CDACCC-E5CC-4BDF-80CD-DE8044A2D255}" destId="{D29A0EA0-4544-44F5-A286-B07EC1F61CF1}" srcOrd="1" destOrd="0" presId="urn:microsoft.com/office/officeart/2005/8/layout/orgChart1"/>
    <dgm:cxn modelId="{E9ED9FC0-C0DB-4759-AA64-5839CA150984}" type="presParOf" srcId="{D1F102CD-BB5E-43C0-A539-145C224CB249}" destId="{5401A04A-AE43-4BB8-B291-56912C7A036A}" srcOrd="1" destOrd="0" presId="urn:microsoft.com/office/officeart/2005/8/layout/orgChart1"/>
    <dgm:cxn modelId="{684BC5BE-D7EB-458F-86C2-2DC66C971427}" type="presParOf" srcId="{5401A04A-AE43-4BB8-B291-56912C7A036A}" destId="{C9641FD1-F833-45F0-B84C-BFE33D027BF0}" srcOrd="0" destOrd="0" presId="urn:microsoft.com/office/officeart/2005/8/layout/orgChart1"/>
    <dgm:cxn modelId="{EC63E85A-7379-4690-AE3E-9CE2CCB7CE0C}" type="presParOf" srcId="{5401A04A-AE43-4BB8-B291-56912C7A036A}" destId="{78D98341-9FDF-4559-A0B2-B583AE093985}" srcOrd="1" destOrd="0" presId="urn:microsoft.com/office/officeart/2005/8/layout/orgChart1"/>
    <dgm:cxn modelId="{2DF5E52A-7AEB-47B6-962A-55207F6BEC42}" type="presParOf" srcId="{78D98341-9FDF-4559-A0B2-B583AE093985}" destId="{91DF2DC1-DA29-43C7-93ED-BB0972BC4692}" srcOrd="0" destOrd="0" presId="urn:microsoft.com/office/officeart/2005/8/layout/orgChart1"/>
    <dgm:cxn modelId="{301EB306-EA60-4BD4-BD80-941049FE0169}" type="presParOf" srcId="{91DF2DC1-DA29-43C7-93ED-BB0972BC4692}" destId="{C71C5695-FF6E-4B79-A9A1-59C66E90653F}" srcOrd="0" destOrd="0" presId="urn:microsoft.com/office/officeart/2005/8/layout/orgChart1"/>
    <dgm:cxn modelId="{1113538F-8A60-42CD-8609-CF42889886CD}" type="presParOf" srcId="{91DF2DC1-DA29-43C7-93ED-BB0972BC4692}" destId="{9226FFFE-CDEB-48EA-AADD-3AB90335D659}" srcOrd="1" destOrd="0" presId="urn:microsoft.com/office/officeart/2005/8/layout/orgChart1"/>
    <dgm:cxn modelId="{0ECF2D69-2ADC-4137-A85E-A7C5FCADD6EB}" type="presParOf" srcId="{78D98341-9FDF-4559-A0B2-B583AE093985}" destId="{BCA4C4EC-FCB9-4BC8-AF49-CA6C4FA9CFFF}" srcOrd="1" destOrd="0" presId="urn:microsoft.com/office/officeart/2005/8/layout/orgChart1"/>
    <dgm:cxn modelId="{CD93CB7C-6CEC-499F-AE8B-9DEE8F2F12FC}" type="presParOf" srcId="{78D98341-9FDF-4559-A0B2-B583AE093985}" destId="{4C377931-FD3D-4E1E-ACDE-939290DB6AA4}" srcOrd="2" destOrd="0" presId="urn:microsoft.com/office/officeart/2005/8/layout/orgChart1"/>
    <dgm:cxn modelId="{4772372D-C9B4-4DA5-A5EB-BD1B8CC3F541}" type="presParOf" srcId="{5401A04A-AE43-4BB8-B291-56912C7A036A}" destId="{C5D82CED-9B8C-4BA2-AA7E-24C91C21DDAA}" srcOrd="2" destOrd="0" presId="urn:microsoft.com/office/officeart/2005/8/layout/orgChart1"/>
    <dgm:cxn modelId="{90BEBAD4-D726-45A6-977E-5B28CC868F08}" type="presParOf" srcId="{5401A04A-AE43-4BB8-B291-56912C7A036A}" destId="{E920764D-4E03-4ED3-81F1-238442C98808}" srcOrd="3" destOrd="0" presId="urn:microsoft.com/office/officeart/2005/8/layout/orgChart1"/>
    <dgm:cxn modelId="{CB2F3093-0B67-428F-98BF-61172E930FE5}" type="presParOf" srcId="{E920764D-4E03-4ED3-81F1-238442C98808}" destId="{79BCEDD5-8942-45D7-ACEE-BE9EC9498B6B}" srcOrd="0" destOrd="0" presId="urn:microsoft.com/office/officeart/2005/8/layout/orgChart1"/>
    <dgm:cxn modelId="{924E7472-47D6-41D0-8F2D-35FC5F6DC3B1}" type="presParOf" srcId="{79BCEDD5-8942-45D7-ACEE-BE9EC9498B6B}" destId="{72935848-2489-40FE-A727-D88D8650FDA3}" srcOrd="0" destOrd="0" presId="urn:microsoft.com/office/officeart/2005/8/layout/orgChart1"/>
    <dgm:cxn modelId="{68800E55-7E72-4407-A402-DCAA44F0D681}" type="presParOf" srcId="{79BCEDD5-8942-45D7-ACEE-BE9EC9498B6B}" destId="{A73CA7AC-7F4B-4269-9F24-2813D1059143}" srcOrd="1" destOrd="0" presId="urn:microsoft.com/office/officeart/2005/8/layout/orgChart1"/>
    <dgm:cxn modelId="{142A4B15-3B83-4653-A6EB-7912F50D1812}" type="presParOf" srcId="{E920764D-4E03-4ED3-81F1-238442C98808}" destId="{8711DA90-912D-4999-A601-BFC88D4AABF7}" srcOrd="1" destOrd="0" presId="urn:microsoft.com/office/officeart/2005/8/layout/orgChart1"/>
    <dgm:cxn modelId="{A74348FB-BFC7-403A-B4CA-96EA32911074}" type="presParOf" srcId="{E920764D-4E03-4ED3-81F1-238442C98808}" destId="{05A7F1F4-776A-4551-95D6-ED4589E79BF0}" srcOrd="2" destOrd="0" presId="urn:microsoft.com/office/officeart/2005/8/layout/orgChart1"/>
    <dgm:cxn modelId="{CA105276-EBAA-471E-AEED-9F7B3A876586}" type="presParOf" srcId="{5401A04A-AE43-4BB8-B291-56912C7A036A}" destId="{0488E177-1BC7-4C9B-9B11-D1103553DBA9}" srcOrd="4" destOrd="0" presId="urn:microsoft.com/office/officeart/2005/8/layout/orgChart1"/>
    <dgm:cxn modelId="{0EDF7FE8-B715-4BB7-B450-EBEF8CF6D57E}" type="presParOf" srcId="{5401A04A-AE43-4BB8-B291-56912C7A036A}" destId="{DBD64BCB-85C8-4472-8027-B252E07043B2}" srcOrd="5" destOrd="0" presId="urn:microsoft.com/office/officeart/2005/8/layout/orgChart1"/>
    <dgm:cxn modelId="{D5782998-E66C-456D-8B9C-98566C396F79}" type="presParOf" srcId="{DBD64BCB-85C8-4472-8027-B252E07043B2}" destId="{681376CC-6EA6-4B62-822B-ED39EB0F872F}" srcOrd="0" destOrd="0" presId="urn:microsoft.com/office/officeart/2005/8/layout/orgChart1"/>
    <dgm:cxn modelId="{D8258453-92D6-4C8D-9272-E6EED26EFEEB}" type="presParOf" srcId="{681376CC-6EA6-4B62-822B-ED39EB0F872F}" destId="{9069396E-A388-478A-9941-72FA3C6CC96B}" srcOrd="0" destOrd="0" presId="urn:microsoft.com/office/officeart/2005/8/layout/orgChart1"/>
    <dgm:cxn modelId="{73FAC153-9705-4DDC-BF03-CC1B7628C2BD}" type="presParOf" srcId="{681376CC-6EA6-4B62-822B-ED39EB0F872F}" destId="{5EC23DC1-61F9-46FD-9549-82D90D8D0B18}" srcOrd="1" destOrd="0" presId="urn:microsoft.com/office/officeart/2005/8/layout/orgChart1"/>
    <dgm:cxn modelId="{1BE83F7F-812F-4837-836C-99838D8BC70C}" type="presParOf" srcId="{DBD64BCB-85C8-4472-8027-B252E07043B2}" destId="{4EE1EF2A-4B12-4F83-8ACE-6E039EFE7A29}" srcOrd="1" destOrd="0" presId="urn:microsoft.com/office/officeart/2005/8/layout/orgChart1"/>
    <dgm:cxn modelId="{E1A585D6-3455-4D23-8B81-42FF9C0F4ABF}" type="presParOf" srcId="{DBD64BCB-85C8-4472-8027-B252E07043B2}" destId="{7D7B5A38-79B8-4883-9863-90AB8BB1085C}" srcOrd="2" destOrd="0" presId="urn:microsoft.com/office/officeart/2005/8/layout/orgChart1"/>
    <dgm:cxn modelId="{1F9D980D-D582-4558-8AD3-9E3C9E1F2247}" type="presParOf" srcId="{D1F102CD-BB5E-43C0-A539-145C224CB249}" destId="{87C10C1B-5BB6-419B-A173-A926668ADF5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8E177-1BC7-4C9B-9B11-D1103553DBA9}">
      <dsp:nvSpPr>
        <dsp:cNvPr id="0" name=""/>
        <dsp:cNvSpPr/>
      </dsp:nvSpPr>
      <dsp:spPr>
        <a:xfrm>
          <a:off x="4222047" y="1631586"/>
          <a:ext cx="2987129" cy="518427"/>
        </a:xfrm>
        <a:custGeom>
          <a:avLst/>
          <a:gdLst/>
          <a:ahLst/>
          <a:cxnLst/>
          <a:rect l="0" t="0" r="0" b="0"/>
          <a:pathLst>
            <a:path>
              <a:moveTo>
                <a:pt x="0" y="0"/>
              </a:moveTo>
              <a:lnTo>
                <a:pt x="0" y="259213"/>
              </a:lnTo>
              <a:lnTo>
                <a:pt x="2987129" y="259213"/>
              </a:lnTo>
              <a:lnTo>
                <a:pt x="2987129" y="518427"/>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5D82CED-9B8C-4BA2-AA7E-24C91C21DDAA}">
      <dsp:nvSpPr>
        <dsp:cNvPr id="0" name=""/>
        <dsp:cNvSpPr/>
      </dsp:nvSpPr>
      <dsp:spPr>
        <a:xfrm>
          <a:off x="4176327" y="1631586"/>
          <a:ext cx="91440" cy="518427"/>
        </a:xfrm>
        <a:custGeom>
          <a:avLst/>
          <a:gdLst/>
          <a:ahLst/>
          <a:cxnLst/>
          <a:rect l="0" t="0" r="0" b="0"/>
          <a:pathLst>
            <a:path>
              <a:moveTo>
                <a:pt x="45720" y="0"/>
              </a:moveTo>
              <a:lnTo>
                <a:pt x="45720" y="518427"/>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9641FD1-F833-45F0-B84C-BFE33D027BF0}">
      <dsp:nvSpPr>
        <dsp:cNvPr id="0" name=""/>
        <dsp:cNvSpPr/>
      </dsp:nvSpPr>
      <dsp:spPr>
        <a:xfrm>
          <a:off x="1234917" y="1631586"/>
          <a:ext cx="2987129" cy="518427"/>
        </a:xfrm>
        <a:custGeom>
          <a:avLst/>
          <a:gdLst/>
          <a:ahLst/>
          <a:cxnLst/>
          <a:rect l="0" t="0" r="0" b="0"/>
          <a:pathLst>
            <a:path>
              <a:moveTo>
                <a:pt x="2987129" y="0"/>
              </a:moveTo>
              <a:lnTo>
                <a:pt x="2987129" y="259213"/>
              </a:lnTo>
              <a:lnTo>
                <a:pt x="0" y="259213"/>
              </a:lnTo>
              <a:lnTo>
                <a:pt x="0" y="518427"/>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FFCA58C-E21E-4DB5-8EE7-14AE3B8C8493}">
      <dsp:nvSpPr>
        <dsp:cNvPr id="0" name=""/>
        <dsp:cNvSpPr/>
      </dsp:nvSpPr>
      <dsp:spPr>
        <a:xfrm>
          <a:off x="2987696" y="397235"/>
          <a:ext cx="2468702" cy="1234351"/>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Wake-up</a:t>
          </a:r>
        </a:p>
      </dsp:txBody>
      <dsp:txXfrm>
        <a:off x="2987696" y="397235"/>
        <a:ext cx="2468702" cy="1234351"/>
      </dsp:txXfrm>
    </dsp:sp>
    <dsp:sp modelId="{C71C5695-FF6E-4B79-A9A1-59C66E90653F}">
      <dsp:nvSpPr>
        <dsp:cNvPr id="0" name=""/>
        <dsp:cNvSpPr/>
      </dsp:nvSpPr>
      <dsp:spPr>
        <a:xfrm>
          <a:off x="566" y="2150013"/>
          <a:ext cx="2468702" cy="1234351"/>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Reset </a:t>
          </a:r>
          <a:r>
            <a:rPr lang="en-US" sz="2100" kern="1200" dirty="0" err="1"/>
            <a:t>đầu</a:t>
          </a:r>
          <a:r>
            <a:rPr lang="en-US" sz="2100" kern="1200" dirty="0"/>
            <a:t> vào chân </a:t>
          </a:r>
          <a14:m xmlns:a14="http://schemas.microsoft.com/office/drawing/2010/main">
            <m:oMath xmlns:m="http://schemas.openxmlformats.org/officeDocument/2006/math">
              <m:acc>
                <m:accPr>
                  <m:chr m:val="̅"/>
                  <m:ctrlPr>
                    <a:rPr lang="en-US" sz="2100" i="1" kern="1200" dirty="0" smtClean="0">
                      <a:latin typeface="Cambria Math" panose="02040503050406030204" pitchFamily="18" charset="0"/>
                    </a:rPr>
                  </m:ctrlPr>
                </m:accPr>
                <m:e>
                  <m:r>
                    <a:rPr lang="en-US" sz="2100" b="0" i="1" kern="1200" dirty="0" smtClean="0">
                      <a:latin typeface="Cambria Math" panose="02040503050406030204" pitchFamily="18" charset="0"/>
                    </a:rPr>
                    <m:t>𝑀𝐶𝐿𝑅</m:t>
                  </m:r>
                </m:e>
              </m:acc>
            </m:oMath>
          </a14:m>
          <a:endParaRPr lang="en-US" sz="2100" kern="1200" dirty="0"/>
        </a:p>
      </dsp:txBody>
      <dsp:txXfrm>
        <a:off x="566" y="2150013"/>
        <a:ext cx="2468702" cy="1234351"/>
      </dsp:txXfrm>
    </dsp:sp>
    <dsp:sp modelId="{72935848-2489-40FE-A727-D88D8650FDA3}">
      <dsp:nvSpPr>
        <dsp:cNvPr id="0" name=""/>
        <dsp:cNvSpPr/>
      </dsp:nvSpPr>
      <dsp:spPr>
        <a:xfrm>
          <a:off x="2987696" y="2150013"/>
          <a:ext cx="2468702" cy="1234351"/>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Đánh thức bằng WDT</a:t>
          </a:r>
        </a:p>
      </dsp:txBody>
      <dsp:txXfrm>
        <a:off x="2987696" y="2150013"/>
        <a:ext cx="2468702" cy="1234351"/>
      </dsp:txXfrm>
    </dsp:sp>
    <dsp:sp modelId="{9069396E-A388-478A-9941-72FA3C6CC96B}">
      <dsp:nvSpPr>
        <dsp:cNvPr id="0" name=""/>
        <dsp:cNvSpPr/>
      </dsp:nvSpPr>
      <dsp:spPr>
        <a:xfrm>
          <a:off x="5974825" y="2150013"/>
          <a:ext cx="2468702" cy="1234351"/>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err="1"/>
            <a:t>Sử</a:t>
          </a:r>
          <a:r>
            <a:rPr lang="en-US" sz="2100" kern="1200" dirty="0"/>
            <a:t> </a:t>
          </a:r>
          <a:r>
            <a:rPr lang="en-US" sz="2100" kern="1200" dirty="0" err="1"/>
            <a:t>dụng</a:t>
          </a:r>
          <a:r>
            <a:rPr lang="en-US" sz="2100" kern="1200" dirty="0"/>
            <a:t> các </a:t>
          </a:r>
          <a:r>
            <a:rPr lang="en-US" sz="2100" kern="1200" dirty="0" err="1"/>
            <a:t>loại</a:t>
          </a:r>
          <a:r>
            <a:rPr lang="en-US" sz="2100" kern="1200" dirty="0"/>
            <a:t> </a:t>
          </a:r>
          <a:r>
            <a:rPr lang="en-US" sz="2100" kern="1200" dirty="0" err="1"/>
            <a:t>ngắt</a:t>
          </a:r>
          <a:r>
            <a:rPr lang="en-US" sz="2100" kern="1200" dirty="0"/>
            <a:t>: RB0, </a:t>
          </a:r>
          <a:r>
            <a:rPr lang="en-US" sz="2100" kern="1200" dirty="0" err="1"/>
            <a:t>ngắt</a:t>
          </a:r>
          <a:r>
            <a:rPr lang="en-US" sz="2100" kern="1200" dirty="0"/>
            <a:t> PORTB, 1 số </a:t>
          </a:r>
          <a:r>
            <a:rPr lang="en-US" sz="2100" kern="1200" dirty="0" err="1"/>
            <a:t>ngoại</a:t>
          </a:r>
          <a:r>
            <a:rPr lang="en-US" sz="2100" kern="1200" dirty="0"/>
            <a:t> vi </a:t>
          </a:r>
          <a:r>
            <a:rPr lang="en-US" sz="2100" kern="1200" dirty="0" err="1"/>
            <a:t>cụ</a:t>
          </a:r>
          <a:r>
            <a:rPr lang="en-US" sz="2100" kern="1200" dirty="0"/>
            <a:t> thể,…</a:t>
          </a:r>
        </a:p>
      </dsp:txBody>
      <dsp:txXfrm>
        <a:off x="5974825" y="2150013"/>
        <a:ext cx="2468702" cy="123435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7DC2A6-0F17-4597-99B7-8030DC63CCC1}" type="datetimeFigureOut">
              <a:rPr lang="en-US" smtClean="0"/>
              <a:t>5/15/2021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3D0BA5-C543-4609-999C-7379E55F1214}" type="slidenum">
              <a:rPr lang="en-US" smtClean="0"/>
              <a:t>‹#›</a:t>
            </a:fld>
            <a:endParaRPr lang="en-US"/>
          </a:p>
        </p:txBody>
      </p:sp>
    </p:spTree>
    <p:extLst>
      <p:ext uri="{BB962C8B-B14F-4D97-AF65-F5344CB8AC3E}">
        <p14:creationId xmlns:p14="http://schemas.microsoft.com/office/powerpoint/2010/main" val="1613062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PIC18F4550 có chế độ ngắt nguồn để giảm tiêu thụ điện năng khi vi điều khiển không hoạt động. Hầu hết các ứng dụng như điện thoại di động, máy tính xách tay đều dựa vào chế độ nghỉ, chế độ này sẽ tạm dừng hầu hết hoặc tất cả các hoạt động của vi điều khiển để giảm thiểu mức tiêu thụ điện năng. Chế độ nghỉ là cần thiết cho các ứng dụng như vậy vì đây là các thiết bị hoạt động bằng pin giúp tiêu thụ ít năng lượng hơn</a:t>
            </a:r>
            <a:endParaRPr lang="en-US" dirty="0"/>
          </a:p>
          <a:p>
            <a:endParaRPr lang="en-US" dirty="0"/>
          </a:p>
          <a:p>
            <a:r>
              <a:rPr lang="en-US" dirty="0"/>
              <a:t>Ở </a:t>
            </a:r>
            <a:r>
              <a:rPr lang="en-US" dirty="0" err="1"/>
              <a:t>chế</a:t>
            </a:r>
            <a:r>
              <a:rPr lang="en-US" dirty="0"/>
              <a:t> </a:t>
            </a:r>
            <a:r>
              <a:rPr lang="en-US" dirty="0" err="1"/>
              <a:t>độ</a:t>
            </a:r>
            <a:r>
              <a:rPr lang="en-US" dirty="0"/>
              <a:t> </a:t>
            </a:r>
            <a:r>
              <a:rPr lang="en-US" dirty="0" err="1"/>
              <a:t>nghỉ</a:t>
            </a:r>
            <a:r>
              <a:rPr lang="en-US" dirty="0"/>
              <a:t> PIC18F4550, </a:t>
            </a:r>
            <a:r>
              <a:rPr lang="en-US" dirty="0" err="1"/>
              <a:t>bộ</a:t>
            </a:r>
            <a:r>
              <a:rPr lang="en-US" dirty="0"/>
              <a:t> </a:t>
            </a:r>
            <a:r>
              <a:rPr lang="en-US" dirty="0" err="1"/>
              <a:t>tạo</a:t>
            </a:r>
            <a:r>
              <a:rPr lang="en-US" dirty="0"/>
              <a:t> </a:t>
            </a:r>
            <a:r>
              <a:rPr lang="en-US" dirty="0" err="1"/>
              <a:t>dao</a:t>
            </a:r>
            <a:r>
              <a:rPr lang="en-US" dirty="0"/>
              <a:t> động của </a:t>
            </a:r>
            <a:r>
              <a:rPr lang="en-US" dirty="0" err="1"/>
              <a:t>thiết</a:t>
            </a:r>
            <a:r>
              <a:rPr lang="en-US" dirty="0"/>
              <a:t> bị </a:t>
            </a:r>
            <a:r>
              <a:rPr lang="en-US" dirty="0" err="1"/>
              <a:t>bị</a:t>
            </a:r>
            <a:r>
              <a:rPr lang="en-US" dirty="0"/>
              <a:t> </a:t>
            </a:r>
            <a:r>
              <a:rPr lang="en-US" dirty="0" err="1"/>
              <a:t>tắt</a:t>
            </a:r>
            <a:r>
              <a:rPr lang="en-US" dirty="0"/>
              <a:t>.</a:t>
            </a:r>
          </a:p>
          <a:p>
            <a:endParaRPr lang="en-US" dirty="0"/>
          </a:p>
          <a:p>
            <a:r>
              <a:rPr lang="en-US" dirty="0" err="1"/>
              <a:t>Vì</a:t>
            </a:r>
            <a:r>
              <a:rPr lang="en-US" dirty="0"/>
              <a:t> vậy, không có đồng hồ </a:t>
            </a:r>
            <a:r>
              <a:rPr lang="en-US" dirty="0" err="1"/>
              <a:t>hệ</a:t>
            </a:r>
            <a:r>
              <a:rPr lang="en-US" dirty="0"/>
              <a:t> </a:t>
            </a:r>
            <a:r>
              <a:rPr lang="en-US" dirty="0" err="1"/>
              <a:t>thống</a:t>
            </a:r>
            <a:r>
              <a:rPr lang="en-US" dirty="0"/>
              <a:t> nào đang </a:t>
            </a:r>
            <a:r>
              <a:rPr lang="en-US" dirty="0" err="1"/>
              <a:t>xảy</a:t>
            </a:r>
            <a:r>
              <a:rPr lang="en-US" dirty="0"/>
              <a:t> ra trong </a:t>
            </a:r>
            <a:r>
              <a:rPr lang="en-US" dirty="0" err="1"/>
              <a:t>thiết</a:t>
            </a:r>
            <a:r>
              <a:rPr lang="en-US" dirty="0"/>
              <a:t> bị. </a:t>
            </a:r>
            <a:r>
              <a:rPr lang="en-US" dirty="0" err="1"/>
              <a:t>Điều</a:t>
            </a:r>
            <a:r>
              <a:rPr lang="en-US" dirty="0"/>
              <a:t> này </a:t>
            </a:r>
            <a:r>
              <a:rPr lang="en-US" dirty="0" err="1"/>
              <a:t>giữ</a:t>
            </a:r>
            <a:r>
              <a:rPr lang="en-US" dirty="0"/>
              <a:t> </a:t>
            </a:r>
            <a:r>
              <a:rPr lang="en-US" dirty="0" err="1"/>
              <a:t>cho</a:t>
            </a:r>
            <a:r>
              <a:rPr lang="en-US" dirty="0"/>
              <a:t> PIC ở </a:t>
            </a:r>
            <a:r>
              <a:rPr lang="en-US" dirty="0" err="1"/>
              <a:t>trạng</a:t>
            </a:r>
            <a:r>
              <a:rPr lang="en-US" dirty="0"/>
              <a:t> </a:t>
            </a:r>
            <a:r>
              <a:rPr lang="en-US" dirty="0" err="1"/>
              <a:t>thái</a:t>
            </a:r>
            <a:r>
              <a:rPr lang="en-US" dirty="0"/>
              <a:t> </a:t>
            </a:r>
            <a:r>
              <a:rPr lang="en-US" dirty="0" err="1"/>
              <a:t>tiêu</a:t>
            </a:r>
            <a:r>
              <a:rPr lang="en-US" dirty="0"/>
              <a:t> </a:t>
            </a:r>
            <a:r>
              <a:rPr lang="en-US" dirty="0" err="1"/>
              <a:t>thụ</a:t>
            </a:r>
            <a:r>
              <a:rPr lang="en-US" dirty="0"/>
              <a:t> điện </a:t>
            </a:r>
            <a:r>
              <a:rPr lang="en-US" dirty="0" err="1"/>
              <a:t>năng</a:t>
            </a:r>
            <a:r>
              <a:rPr lang="en-US" dirty="0"/>
              <a:t> </a:t>
            </a:r>
            <a:r>
              <a:rPr lang="en-US" dirty="0" err="1"/>
              <a:t>thấp</a:t>
            </a:r>
            <a:r>
              <a:rPr lang="en-US" dirty="0"/>
              <a:t>.</a:t>
            </a:r>
          </a:p>
          <a:p>
            <a:endParaRPr lang="en-US" dirty="0"/>
          </a:p>
        </p:txBody>
      </p:sp>
      <p:sp>
        <p:nvSpPr>
          <p:cNvPr id="4" name="Slide Number Placeholder 3"/>
          <p:cNvSpPr>
            <a:spLocks noGrp="1"/>
          </p:cNvSpPr>
          <p:nvPr>
            <p:ph type="sldNum" sz="quarter" idx="5"/>
          </p:nvPr>
        </p:nvSpPr>
        <p:spPr/>
        <p:txBody>
          <a:bodyPr/>
          <a:lstStyle/>
          <a:p>
            <a:fld id="{773D0BA5-C543-4609-999C-7379E55F1214}" type="slidenum">
              <a:rPr lang="en-US" smtClean="0"/>
              <a:t>3</a:t>
            </a:fld>
            <a:endParaRPr lang="en-US"/>
          </a:p>
        </p:txBody>
      </p:sp>
    </p:spTree>
    <p:extLst>
      <p:ext uri="{BB962C8B-B14F-4D97-AF65-F5344CB8AC3E}">
        <p14:creationId xmlns:p14="http://schemas.microsoft.com/office/powerpoint/2010/main" val="224146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Ở </a:t>
            </a:r>
            <a:r>
              <a:rPr lang="en-US" dirty="0" err="1"/>
              <a:t>chế</a:t>
            </a:r>
            <a:r>
              <a:rPr lang="en-US" dirty="0"/>
              <a:t> </a:t>
            </a:r>
            <a:r>
              <a:rPr lang="en-US" dirty="0" err="1"/>
              <a:t>độ</a:t>
            </a:r>
            <a:r>
              <a:rPr lang="en-US" dirty="0"/>
              <a:t> </a:t>
            </a:r>
            <a:r>
              <a:rPr lang="en-US" dirty="0" err="1"/>
              <a:t>nghỉ</a:t>
            </a:r>
            <a:r>
              <a:rPr lang="en-US" dirty="0"/>
              <a:t> PIC18F4550, </a:t>
            </a:r>
            <a:r>
              <a:rPr lang="en-US" dirty="0" err="1"/>
              <a:t>bộ</a:t>
            </a:r>
            <a:r>
              <a:rPr lang="en-US" dirty="0"/>
              <a:t> </a:t>
            </a:r>
            <a:r>
              <a:rPr lang="en-US" dirty="0" err="1"/>
              <a:t>tạo</a:t>
            </a:r>
            <a:r>
              <a:rPr lang="en-US" dirty="0"/>
              <a:t> </a:t>
            </a:r>
            <a:r>
              <a:rPr lang="en-US" dirty="0" err="1"/>
              <a:t>dao</a:t>
            </a:r>
            <a:r>
              <a:rPr lang="en-US" dirty="0"/>
              <a:t> động của </a:t>
            </a:r>
            <a:r>
              <a:rPr lang="en-US" dirty="0" err="1"/>
              <a:t>thiết</a:t>
            </a:r>
            <a:r>
              <a:rPr lang="en-US" dirty="0"/>
              <a:t> bị </a:t>
            </a:r>
            <a:r>
              <a:rPr lang="en-US" dirty="0" err="1"/>
              <a:t>bị</a:t>
            </a:r>
            <a:r>
              <a:rPr lang="en-US" dirty="0"/>
              <a:t> </a:t>
            </a:r>
            <a:r>
              <a:rPr lang="en-US" dirty="0" err="1"/>
              <a:t>tắt</a:t>
            </a:r>
            <a:r>
              <a:rPr lang="en-US" dirty="0"/>
              <a:t>.</a:t>
            </a:r>
          </a:p>
          <a:p>
            <a:endParaRPr lang="en-US" dirty="0"/>
          </a:p>
          <a:p>
            <a:r>
              <a:rPr lang="en-US" dirty="0" err="1"/>
              <a:t>Vì</a:t>
            </a:r>
            <a:r>
              <a:rPr lang="en-US" dirty="0"/>
              <a:t> vậy, không có đồng hồ </a:t>
            </a:r>
            <a:r>
              <a:rPr lang="en-US" dirty="0" err="1"/>
              <a:t>hệ</a:t>
            </a:r>
            <a:r>
              <a:rPr lang="en-US" dirty="0"/>
              <a:t> </a:t>
            </a:r>
            <a:r>
              <a:rPr lang="en-US" dirty="0" err="1"/>
              <a:t>thống</a:t>
            </a:r>
            <a:r>
              <a:rPr lang="en-US" dirty="0"/>
              <a:t> nào đang </a:t>
            </a:r>
            <a:r>
              <a:rPr lang="en-US" dirty="0" err="1"/>
              <a:t>xảy</a:t>
            </a:r>
            <a:r>
              <a:rPr lang="en-US" dirty="0"/>
              <a:t> ra trong </a:t>
            </a:r>
            <a:r>
              <a:rPr lang="en-US" dirty="0" err="1"/>
              <a:t>thiết</a:t>
            </a:r>
            <a:r>
              <a:rPr lang="en-US" dirty="0"/>
              <a:t> bị. </a:t>
            </a:r>
            <a:r>
              <a:rPr lang="en-US" dirty="0" err="1"/>
              <a:t>Điều</a:t>
            </a:r>
            <a:r>
              <a:rPr lang="en-US" dirty="0"/>
              <a:t> này </a:t>
            </a:r>
            <a:r>
              <a:rPr lang="en-US" dirty="0" err="1"/>
              <a:t>giữ</a:t>
            </a:r>
            <a:r>
              <a:rPr lang="en-US" dirty="0"/>
              <a:t> </a:t>
            </a:r>
            <a:r>
              <a:rPr lang="en-US" dirty="0" err="1"/>
              <a:t>cho</a:t>
            </a:r>
            <a:r>
              <a:rPr lang="en-US" dirty="0"/>
              <a:t> PIC ở </a:t>
            </a:r>
            <a:r>
              <a:rPr lang="en-US" dirty="0" err="1"/>
              <a:t>trạng</a:t>
            </a:r>
            <a:r>
              <a:rPr lang="en-US" dirty="0"/>
              <a:t> </a:t>
            </a:r>
            <a:r>
              <a:rPr lang="en-US" dirty="0" err="1"/>
              <a:t>thái</a:t>
            </a:r>
            <a:r>
              <a:rPr lang="en-US" dirty="0"/>
              <a:t> </a:t>
            </a:r>
            <a:r>
              <a:rPr lang="en-US" dirty="0" err="1"/>
              <a:t>tiêu</a:t>
            </a:r>
            <a:r>
              <a:rPr lang="en-US" dirty="0"/>
              <a:t> </a:t>
            </a:r>
            <a:r>
              <a:rPr lang="en-US" dirty="0" err="1"/>
              <a:t>thụ</a:t>
            </a:r>
            <a:r>
              <a:rPr lang="en-US" dirty="0"/>
              <a:t> điện </a:t>
            </a:r>
            <a:r>
              <a:rPr lang="en-US" dirty="0" err="1"/>
              <a:t>năng</a:t>
            </a:r>
            <a:r>
              <a:rPr lang="en-US" dirty="0"/>
              <a:t> </a:t>
            </a:r>
            <a:r>
              <a:rPr lang="en-US" dirty="0" err="1"/>
              <a:t>thấp</a:t>
            </a:r>
            <a:r>
              <a:rPr lang="en-US" dirty="0"/>
              <a:t>.</a:t>
            </a:r>
          </a:p>
          <a:p>
            <a:endParaRPr lang="en-US" dirty="0"/>
          </a:p>
        </p:txBody>
      </p:sp>
      <p:sp>
        <p:nvSpPr>
          <p:cNvPr id="4" name="Slide Number Placeholder 3"/>
          <p:cNvSpPr>
            <a:spLocks noGrp="1"/>
          </p:cNvSpPr>
          <p:nvPr>
            <p:ph type="sldNum" sz="quarter" idx="5"/>
          </p:nvPr>
        </p:nvSpPr>
        <p:spPr/>
        <p:txBody>
          <a:bodyPr/>
          <a:lstStyle/>
          <a:p>
            <a:fld id="{773D0BA5-C543-4609-999C-7379E55F1214}" type="slidenum">
              <a:rPr lang="en-US" smtClean="0"/>
              <a:t>4</a:t>
            </a:fld>
            <a:endParaRPr lang="en-US"/>
          </a:p>
        </p:txBody>
      </p:sp>
    </p:spTree>
    <p:extLst>
      <p:ext uri="{BB962C8B-B14F-4D97-AF65-F5344CB8AC3E}">
        <p14:creationId xmlns:p14="http://schemas.microsoft.com/office/powerpoint/2010/main" val="521001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err="1"/>
              <a:t>Để</a:t>
            </a:r>
            <a:r>
              <a:rPr lang="en-US" dirty="0"/>
              <a:t> </a:t>
            </a:r>
            <a:r>
              <a:rPr lang="en-US" dirty="0" err="1"/>
              <a:t>tiêu</a:t>
            </a:r>
            <a:r>
              <a:rPr lang="en-US" dirty="0"/>
              <a:t> </a:t>
            </a:r>
            <a:r>
              <a:rPr lang="en-US" dirty="0" err="1"/>
              <a:t>thụ</a:t>
            </a:r>
            <a:r>
              <a:rPr lang="en-US" dirty="0"/>
              <a:t> dòng ít nhất thì </a:t>
            </a:r>
            <a:r>
              <a:rPr lang="en-US" dirty="0" err="1"/>
              <a:t>tất</a:t>
            </a:r>
            <a:r>
              <a:rPr lang="en-US" dirty="0"/>
              <a:t> cả các chân </a:t>
            </a:r>
            <a:r>
              <a:rPr lang="en-US" dirty="0" err="1"/>
              <a:t>sẽ</a:t>
            </a:r>
            <a:r>
              <a:rPr lang="en-US" dirty="0"/>
              <a:t> phải ở </a:t>
            </a:r>
            <a:r>
              <a:rPr lang="en-US" dirty="0" err="1"/>
              <a:t>Vdd</a:t>
            </a:r>
            <a:r>
              <a:rPr lang="en-US" dirty="0"/>
              <a:t> hoặc </a:t>
            </a:r>
            <a:r>
              <a:rPr lang="en-US" dirty="0" err="1"/>
              <a:t>Vss</a:t>
            </a:r>
            <a:r>
              <a:rPr lang="en-US" dirty="0"/>
              <a:t>, ko có dòng từ mạch </a:t>
            </a:r>
            <a:r>
              <a:rPr lang="en-US" dirty="0" err="1"/>
              <a:t>bên</a:t>
            </a:r>
            <a:r>
              <a:rPr lang="en-US" dirty="0"/>
              <a:t> ngoài vào chân và các </a:t>
            </a:r>
            <a:r>
              <a:rPr lang="en-US" dirty="0" err="1"/>
              <a:t>bộ</a:t>
            </a:r>
            <a:r>
              <a:rPr lang="en-US" dirty="0"/>
              <a:t> so </a:t>
            </a:r>
            <a:r>
              <a:rPr lang="en-US" dirty="0" err="1"/>
              <a:t>sánh</a:t>
            </a:r>
            <a:r>
              <a:rPr lang="en-US" dirty="0"/>
              <a:t> và </a:t>
            </a:r>
            <a:r>
              <a:rPr lang="en-US" dirty="0" err="1"/>
              <a:t>Cvre</a:t>
            </a:r>
            <a:r>
              <a:rPr lang="en-US" dirty="0"/>
              <a:t>. Các chân </a:t>
            </a:r>
            <a:r>
              <a:rPr lang="en-US" dirty="0" err="1"/>
              <a:t>sẽ</a:t>
            </a:r>
            <a:r>
              <a:rPr lang="en-US" dirty="0"/>
              <a:t> ở </a:t>
            </a:r>
            <a:r>
              <a:rPr lang="en-US" dirty="0" err="1"/>
              <a:t>mức</a:t>
            </a:r>
            <a:r>
              <a:rPr lang="en-US" dirty="0"/>
              <a:t> </a:t>
            </a:r>
            <a:r>
              <a:rPr lang="en-US" dirty="0" err="1"/>
              <a:t>trở</a:t>
            </a:r>
            <a:r>
              <a:rPr lang="en-US" dirty="0"/>
              <a:t> </a:t>
            </a:r>
            <a:r>
              <a:rPr lang="en-US" dirty="0" err="1"/>
              <a:t>kháng</a:t>
            </a:r>
            <a:r>
              <a:rPr lang="en-US" dirty="0"/>
              <a:t> </a:t>
            </a:r>
            <a:r>
              <a:rPr lang="en-US" dirty="0" err="1"/>
              <a:t>cao</a:t>
            </a:r>
            <a:endParaRPr lang="en-US" dirty="0"/>
          </a:p>
        </p:txBody>
      </p:sp>
      <p:sp>
        <p:nvSpPr>
          <p:cNvPr id="4" name="Slide Number Placeholder 3"/>
          <p:cNvSpPr>
            <a:spLocks noGrp="1"/>
          </p:cNvSpPr>
          <p:nvPr>
            <p:ph type="sldNum" sz="quarter" idx="5"/>
          </p:nvPr>
        </p:nvSpPr>
        <p:spPr/>
        <p:txBody>
          <a:bodyPr/>
          <a:lstStyle/>
          <a:p>
            <a:fld id="{773D0BA5-C543-4609-999C-7379E55F1214}" type="slidenum">
              <a:rPr lang="en-US" smtClean="0"/>
              <a:t>6</a:t>
            </a:fld>
            <a:endParaRPr lang="en-US"/>
          </a:p>
        </p:txBody>
      </p:sp>
    </p:spTree>
    <p:extLst>
      <p:ext uri="{BB962C8B-B14F-4D97-AF65-F5344CB8AC3E}">
        <p14:creationId xmlns:p14="http://schemas.microsoft.com/office/powerpoint/2010/main" val="843295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Có 3 cách: cách 1 là reset </a:t>
            </a:r>
            <a:r>
              <a:rPr lang="en-US" dirty="0" err="1"/>
              <a:t>cứng</a:t>
            </a:r>
            <a:endParaRPr lang="en-US" dirty="0"/>
          </a:p>
          <a:p>
            <a:r>
              <a:rPr lang="en-US" dirty="0"/>
              <a:t>Cách 2 là dùng WDT: </a:t>
            </a:r>
            <a:r>
              <a:rPr lang="en-US" dirty="0" err="1"/>
              <a:t>phụ</a:t>
            </a:r>
            <a:r>
              <a:rPr lang="en-US" dirty="0"/>
              <a:t> </a:t>
            </a:r>
            <a:r>
              <a:rPr lang="en-US" dirty="0" err="1"/>
              <a:t>thuộc</a:t>
            </a:r>
            <a:r>
              <a:rPr lang="en-US" dirty="0"/>
              <a:t> vào 2 bit TO và PD của </a:t>
            </a:r>
            <a:r>
              <a:rPr lang="en-US" dirty="0" err="1"/>
              <a:t>thanh</a:t>
            </a:r>
            <a:r>
              <a:rPr lang="en-US" dirty="0"/>
              <a:t> </a:t>
            </a:r>
            <a:r>
              <a:rPr lang="en-US" dirty="0" err="1"/>
              <a:t>ghi</a:t>
            </a:r>
            <a:r>
              <a:rPr lang="en-US" dirty="0"/>
              <a:t> STATUS. PD </a:t>
            </a:r>
            <a:r>
              <a:rPr lang="en-US" dirty="0" err="1"/>
              <a:t>sẽ</a:t>
            </a:r>
            <a:r>
              <a:rPr lang="en-US" dirty="0"/>
              <a:t> </a:t>
            </a:r>
            <a:r>
              <a:rPr lang="en-US" dirty="0" err="1"/>
              <a:t>được</a:t>
            </a:r>
            <a:r>
              <a:rPr lang="en-US" dirty="0"/>
              <a:t> set khi mà muốn </a:t>
            </a:r>
            <a:r>
              <a:rPr lang="en-US" dirty="0" err="1"/>
              <a:t>pwr</a:t>
            </a:r>
            <a:r>
              <a:rPr lang="en-US" dirty="0"/>
              <a:t> up, bị </a:t>
            </a:r>
            <a:r>
              <a:rPr lang="en-US" dirty="0" err="1"/>
              <a:t>tắt</a:t>
            </a:r>
            <a:r>
              <a:rPr lang="en-US" dirty="0"/>
              <a:t> khi sleep. TO thì </a:t>
            </a:r>
            <a:r>
              <a:rPr lang="en-US" dirty="0" err="1"/>
              <a:t>sẽ</a:t>
            </a:r>
            <a:r>
              <a:rPr lang="en-US" dirty="0"/>
              <a:t> bị </a:t>
            </a:r>
            <a:r>
              <a:rPr lang="en-US" dirty="0" err="1"/>
              <a:t>xóa</a:t>
            </a:r>
            <a:r>
              <a:rPr lang="en-US" dirty="0"/>
              <a:t> khi WDT wake-up </a:t>
            </a:r>
            <a:r>
              <a:rPr lang="en-US" dirty="0" err="1"/>
              <a:t>diễn</a:t>
            </a:r>
            <a:r>
              <a:rPr lang="en-US" dirty="0"/>
              <a:t> ra</a:t>
            </a:r>
          </a:p>
          <a:p>
            <a:r>
              <a:rPr lang="en-US" dirty="0"/>
              <a:t>Cách 3 là </a:t>
            </a:r>
            <a:r>
              <a:rPr lang="en-US" dirty="0" err="1"/>
              <a:t>sử</a:t>
            </a:r>
            <a:r>
              <a:rPr lang="en-US" dirty="0"/>
              <a:t> </a:t>
            </a:r>
            <a:r>
              <a:rPr lang="en-US" dirty="0" err="1"/>
              <a:t>dụng</a:t>
            </a:r>
            <a:r>
              <a:rPr lang="en-US" dirty="0"/>
              <a:t> </a:t>
            </a:r>
            <a:r>
              <a:rPr lang="en-US" dirty="0" err="1"/>
              <a:t>ngắt</a:t>
            </a:r>
            <a:r>
              <a:rPr lang="en-US" dirty="0"/>
              <a:t> </a:t>
            </a:r>
            <a:r>
              <a:rPr lang="en-US" dirty="0" err="1"/>
              <a:t>để</a:t>
            </a:r>
            <a:r>
              <a:rPr lang="en-US" dirty="0"/>
              <a:t> đánh thức: </a:t>
            </a:r>
            <a:r>
              <a:rPr lang="en-US" dirty="0" err="1"/>
              <a:t>ngắt</a:t>
            </a:r>
            <a:r>
              <a:rPr lang="en-US" dirty="0"/>
              <a:t> ngoài, </a:t>
            </a:r>
            <a:r>
              <a:rPr lang="en-US" dirty="0" err="1"/>
              <a:t>ngắt</a:t>
            </a:r>
            <a:r>
              <a:rPr lang="en-US" dirty="0"/>
              <a:t> khi port B thay </a:t>
            </a:r>
            <a:r>
              <a:rPr lang="en-US" dirty="0" err="1"/>
              <a:t>đổi</a:t>
            </a:r>
            <a:r>
              <a:rPr lang="en-US" dirty="0"/>
              <a:t>, và 1 số </a:t>
            </a:r>
            <a:r>
              <a:rPr lang="en-US" dirty="0" err="1"/>
              <a:t>ngắt</a:t>
            </a:r>
            <a:r>
              <a:rPr lang="en-US" dirty="0"/>
              <a:t> </a:t>
            </a:r>
            <a:r>
              <a:rPr lang="en-US" dirty="0" err="1"/>
              <a:t>ngoại</a:t>
            </a:r>
            <a:r>
              <a:rPr lang="en-US" dirty="0"/>
              <a:t> vi: TMR1(</a:t>
            </a:r>
            <a:r>
              <a:rPr lang="en-US" dirty="0" err="1"/>
              <a:t>chế</a:t>
            </a:r>
            <a:r>
              <a:rPr lang="en-US" dirty="0"/>
              <a:t> </a:t>
            </a:r>
            <a:r>
              <a:rPr lang="en-US" dirty="0" err="1"/>
              <a:t>độ</a:t>
            </a:r>
            <a:r>
              <a:rPr lang="en-US" dirty="0"/>
              <a:t> </a:t>
            </a:r>
            <a:r>
              <a:rPr lang="en-US" dirty="0" err="1"/>
              <a:t>đếm</a:t>
            </a:r>
            <a:r>
              <a:rPr lang="en-US" dirty="0"/>
              <a:t> </a:t>
            </a:r>
            <a:r>
              <a:rPr lang="en-US" dirty="0" err="1"/>
              <a:t>bất</a:t>
            </a:r>
            <a:r>
              <a:rPr lang="en-US" dirty="0"/>
              <a:t> đồng </a:t>
            </a:r>
            <a:r>
              <a:rPr lang="en-US" dirty="0" err="1"/>
              <a:t>bộ</a:t>
            </a:r>
            <a:r>
              <a:rPr lang="en-US" dirty="0"/>
              <a:t>), ECCP capture mode, ADC(khi </a:t>
            </a:r>
            <a:r>
              <a:rPr lang="en-US" dirty="0" err="1"/>
              <a:t>nguồn</a:t>
            </a:r>
            <a:r>
              <a:rPr lang="en-US" dirty="0"/>
              <a:t> </a:t>
            </a:r>
            <a:r>
              <a:rPr lang="en-US" dirty="0" err="1"/>
              <a:t>xung</a:t>
            </a:r>
            <a:r>
              <a:rPr lang="en-US" dirty="0"/>
              <a:t> là </a:t>
            </a:r>
            <a:r>
              <a:rPr lang="en-US" dirty="0" err="1"/>
              <a:t>bộ</a:t>
            </a:r>
            <a:r>
              <a:rPr lang="en-US" dirty="0"/>
              <a:t> </a:t>
            </a:r>
            <a:r>
              <a:rPr lang="en-US" dirty="0" err="1"/>
              <a:t>dao</a:t>
            </a:r>
            <a:r>
              <a:rPr lang="en-US" dirty="0"/>
              <a:t> động RC), EEPROM khi quá </a:t>
            </a:r>
            <a:r>
              <a:rPr lang="en-US" dirty="0" err="1"/>
              <a:t>trình</a:t>
            </a:r>
            <a:r>
              <a:rPr lang="en-US" dirty="0"/>
              <a:t> </a:t>
            </a:r>
            <a:r>
              <a:rPr lang="en-US" dirty="0" err="1"/>
              <a:t>ghi</a:t>
            </a:r>
            <a:r>
              <a:rPr lang="en-US" dirty="0"/>
              <a:t> </a:t>
            </a:r>
            <a:r>
              <a:rPr lang="en-US" dirty="0" err="1"/>
              <a:t>hoàn</a:t>
            </a:r>
            <a:r>
              <a:rPr lang="en-US" dirty="0"/>
              <a:t> </a:t>
            </a:r>
            <a:r>
              <a:rPr lang="en-US" dirty="0" err="1"/>
              <a:t>tất</a:t>
            </a:r>
            <a:r>
              <a:rPr lang="en-US" dirty="0"/>
              <a:t>, So </a:t>
            </a:r>
            <a:r>
              <a:rPr lang="en-US" dirty="0" err="1"/>
              <a:t>sánh</a:t>
            </a:r>
            <a:r>
              <a:rPr lang="en-US" dirty="0"/>
              <a:t> </a:t>
            </a:r>
            <a:r>
              <a:rPr lang="en-US" dirty="0" err="1"/>
              <a:t>đầu</a:t>
            </a:r>
            <a:r>
              <a:rPr lang="en-US" dirty="0"/>
              <a:t> ra thay </a:t>
            </a:r>
            <a:r>
              <a:rPr lang="en-US" dirty="0" err="1"/>
              <a:t>đổi</a:t>
            </a:r>
            <a:r>
              <a:rPr lang="en-US" dirty="0"/>
              <a:t> </a:t>
            </a:r>
            <a:r>
              <a:rPr lang="en-US" dirty="0" err="1"/>
              <a:t>trạng</a:t>
            </a:r>
            <a:r>
              <a:rPr lang="en-US" dirty="0"/>
              <a:t> </a:t>
            </a:r>
            <a:r>
              <a:rPr lang="en-US" dirty="0" err="1"/>
              <a:t>thái</a:t>
            </a:r>
            <a:r>
              <a:rPr lang="en-US" dirty="0"/>
              <a:t>, EUSART, I2C slave, ngoài ra các </a:t>
            </a:r>
            <a:r>
              <a:rPr lang="en-US" dirty="0" err="1"/>
              <a:t>ngăt</a:t>
            </a:r>
            <a:r>
              <a:rPr lang="en-US" dirty="0"/>
              <a:t> khác ko có tác </a:t>
            </a:r>
            <a:r>
              <a:rPr lang="en-US" dirty="0" err="1"/>
              <a:t>dụng</a:t>
            </a:r>
            <a:r>
              <a:rPr lang="en-US" dirty="0"/>
              <a:t> </a:t>
            </a:r>
          </a:p>
        </p:txBody>
      </p:sp>
      <p:sp>
        <p:nvSpPr>
          <p:cNvPr id="4" name="Slide Number Placeholder 3"/>
          <p:cNvSpPr>
            <a:spLocks noGrp="1"/>
          </p:cNvSpPr>
          <p:nvPr>
            <p:ph type="sldNum" sz="quarter" idx="5"/>
          </p:nvPr>
        </p:nvSpPr>
        <p:spPr/>
        <p:txBody>
          <a:bodyPr/>
          <a:lstStyle/>
          <a:p>
            <a:fld id="{773D0BA5-C543-4609-999C-7379E55F1214}" type="slidenum">
              <a:rPr lang="en-US" smtClean="0"/>
              <a:t>7</a:t>
            </a:fld>
            <a:endParaRPr lang="en-US"/>
          </a:p>
        </p:txBody>
      </p:sp>
    </p:spTree>
    <p:extLst>
      <p:ext uri="{BB962C8B-B14F-4D97-AF65-F5344CB8AC3E}">
        <p14:creationId xmlns:p14="http://schemas.microsoft.com/office/powerpoint/2010/main" val="307136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626D-CBDC-42F3-831A-282BBD3345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451EA2-9F3A-4221-8C6E-6C4D68CB72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49F59A-F6A2-4FF0-BA90-9E640AFCBD86}"/>
              </a:ext>
            </a:extLst>
          </p:cNvPr>
          <p:cNvSpPr>
            <a:spLocks noGrp="1"/>
          </p:cNvSpPr>
          <p:nvPr>
            <p:ph type="dt" sz="half" idx="10"/>
          </p:nvPr>
        </p:nvSpPr>
        <p:spPr/>
        <p:txBody>
          <a:bodyPr/>
          <a:lstStyle/>
          <a:p>
            <a:fld id="{6D9E3309-9054-4927-A128-D5B0C3E945EB}" type="datetimeFigureOut">
              <a:rPr lang="en-US" smtClean="0"/>
              <a:t>5/15/2021</a:t>
            </a:fld>
            <a:endParaRPr lang="en-US"/>
          </a:p>
        </p:txBody>
      </p:sp>
      <p:sp>
        <p:nvSpPr>
          <p:cNvPr id="5" name="Footer Placeholder 4">
            <a:extLst>
              <a:ext uri="{FF2B5EF4-FFF2-40B4-BE49-F238E27FC236}">
                <a16:creationId xmlns:a16="http://schemas.microsoft.com/office/drawing/2014/main" id="{DCA9A2E4-37D3-4D2F-BFB7-028C860BAA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1F1EF-A964-4587-93CB-F4DEFDFF5A8D}"/>
              </a:ext>
            </a:extLst>
          </p:cNvPr>
          <p:cNvSpPr>
            <a:spLocks noGrp="1"/>
          </p:cNvSpPr>
          <p:nvPr>
            <p:ph type="sldNum" sz="quarter" idx="12"/>
          </p:nvPr>
        </p:nvSpPr>
        <p:spPr/>
        <p:txBody>
          <a:bodyPr/>
          <a:lstStyle/>
          <a:p>
            <a:fld id="{4A1C3C99-F778-432C-A671-A11AC64C575C}" type="slidenum">
              <a:rPr lang="en-US" smtClean="0"/>
              <a:t>‹#›</a:t>
            </a:fld>
            <a:endParaRPr lang="en-US"/>
          </a:p>
        </p:txBody>
      </p:sp>
    </p:spTree>
    <p:extLst>
      <p:ext uri="{BB962C8B-B14F-4D97-AF65-F5344CB8AC3E}">
        <p14:creationId xmlns:p14="http://schemas.microsoft.com/office/powerpoint/2010/main" val="487161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C0F32-FD75-4458-A259-0A3F1E4093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30A836-0C7D-4B42-9F88-FCFAD050E0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D13EF-9515-4837-9619-7403097011D7}"/>
              </a:ext>
            </a:extLst>
          </p:cNvPr>
          <p:cNvSpPr>
            <a:spLocks noGrp="1"/>
          </p:cNvSpPr>
          <p:nvPr>
            <p:ph type="dt" sz="half" idx="10"/>
          </p:nvPr>
        </p:nvSpPr>
        <p:spPr/>
        <p:txBody>
          <a:bodyPr/>
          <a:lstStyle/>
          <a:p>
            <a:fld id="{6D9E3309-9054-4927-A128-D5B0C3E945EB}" type="datetimeFigureOut">
              <a:rPr lang="en-US" smtClean="0"/>
              <a:t>5/15/2021</a:t>
            </a:fld>
            <a:endParaRPr lang="en-US"/>
          </a:p>
        </p:txBody>
      </p:sp>
      <p:sp>
        <p:nvSpPr>
          <p:cNvPr id="5" name="Footer Placeholder 4">
            <a:extLst>
              <a:ext uri="{FF2B5EF4-FFF2-40B4-BE49-F238E27FC236}">
                <a16:creationId xmlns:a16="http://schemas.microsoft.com/office/drawing/2014/main" id="{91E37CD3-2300-4894-B2AE-AAB779EF1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B87E4-854C-4858-9893-C5C76DDA0960}"/>
              </a:ext>
            </a:extLst>
          </p:cNvPr>
          <p:cNvSpPr>
            <a:spLocks noGrp="1"/>
          </p:cNvSpPr>
          <p:nvPr>
            <p:ph type="sldNum" sz="quarter" idx="12"/>
          </p:nvPr>
        </p:nvSpPr>
        <p:spPr/>
        <p:txBody>
          <a:bodyPr/>
          <a:lstStyle/>
          <a:p>
            <a:fld id="{4A1C3C99-F778-432C-A671-A11AC64C575C}" type="slidenum">
              <a:rPr lang="en-US" smtClean="0"/>
              <a:t>‹#›</a:t>
            </a:fld>
            <a:endParaRPr lang="en-US"/>
          </a:p>
        </p:txBody>
      </p:sp>
    </p:spTree>
    <p:extLst>
      <p:ext uri="{BB962C8B-B14F-4D97-AF65-F5344CB8AC3E}">
        <p14:creationId xmlns:p14="http://schemas.microsoft.com/office/powerpoint/2010/main" val="103158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D36DA7-074C-45C7-AA6E-2C072E9142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41BEB4-2779-4A11-B79E-DB2EFFB867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EF5A4-705E-475C-9200-FD0415153101}"/>
              </a:ext>
            </a:extLst>
          </p:cNvPr>
          <p:cNvSpPr>
            <a:spLocks noGrp="1"/>
          </p:cNvSpPr>
          <p:nvPr>
            <p:ph type="dt" sz="half" idx="10"/>
          </p:nvPr>
        </p:nvSpPr>
        <p:spPr/>
        <p:txBody>
          <a:bodyPr/>
          <a:lstStyle/>
          <a:p>
            <a:fld id="{6D9E3309-9054-4927-A128-D5B0C3E945EB}" type="datetimeFigureOut">
              <a:rPr lang="en-US" smtClean="0"/>
              <a:t>5/15/2021</a:t>
            </a:fld>
            <a:endParaRPr lang="en-US"/>
          </a:p>
        </p:txBody>
      </p:sp>
      <p:sp>
        <p:nvSpPr>
          <p:cNvPr id="5" name="Footer Placeholder 4">
            <a:extLst>
              <a:ext uri="{FF2B5EF4-FFF2-40B4-BE49-F238E27FC236}">
                <a16:creationId xmlns:a16="http://schemas.microsoft.com/office/drawing/2014/main" id="{ECE381D7-B63A-4037-B0E6-410297316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7A36D-6E83-4EAA-AE92-7D97D16C7E3F}"/>
              </a:ext>
            </a:extLst>
          </p:cNvPr>
          <p:cNvSpPr>
            <a:spLocks noGrp="1"/>
          </p:cNvSpPr>
          <p:nvPr>
            <p:ph type="sldNum" sz="quarter" idx="12"/>
          </p:nvPr>
        </p:nvSpPr>
        <p:spPr/>
        <p:txBody>
          <a:bodyPr/>
          <a:lstStyle/>
          <a:p>
            <a:fld id="{4A1C3C99-F778-432C-A671-A11AC64C575C}" type="slidenum">
              <a:rPr lang="en-US" smtClean="0"/>
              <a:t>‹#›</a:t>
            </a:fld>
            <a:endParaRPr lang="en-US"/>
          </a:p>
        </p:txBody>
      </p:sp>
    </p:spTree>
    <p:extLst>
      <p:ext uri="{BB962C8B-B14F-4D97-AF65-F5344CB8AC3E}">
        <p14:creationId xmlns:p14="http://schemas.microsoft.com/office/powerpoint/2010/main" val="3045170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E847C-B3DB-4211-8D51-5C33CC9950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C803B8-C394-441D-A137-FD2D0EE16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C24C7-F565-46BE-BB15-2CC488AA9C51}"/>
              </a:ext>
            </a:extLst>
          </p:cNvPr>
          <p:cNvSpPr>
            <a:spLocks noGrp="1"/>
          </p:cNvSpPr>
          <p:nvPr>
            <p:ph type="dt" sz="half" idx="10"/>
          </p:nvPr>
        </p:nvSpPr>
        <p:spPr/>
        <p:txBody>
          <a:bodyPr/>
          <a:lstStyle/>
          <a:p>
            <a:fld id="{6D9E3309-9054-4927-A128-D5B0C3E945EB}" type="datetimeFigureOut">
              <a:rPr lang="en-US" smtClean="0"/>
              <a:t>5/15/2021</a:t>
            </a:fld>
            <a:endParaRPr lang="en-US"/>
          </a:p>
        </p:txBody>
      </p:sp>
      <p:sp>
        <p:nvSpPr>
          <p:cNvPr id="5" name="Footer Placeholder 4">
            <a:extLst>
              <a:ext uri="{FF2B5EF4-FFF2-40B4-BE49-F238E27FC236}">
                <a16:creationId xmlns:a16="http://schemas.microsoft.com/office/drawing/2014/main" id="{4308A89E-19A2-4B6D-8955-646980A75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F62BE-3D37-410D-809E-B3E796BFFE44}"/>
              </a:ext>
            </a:extLst>
          </p:cNvPr>
          <p:cNvSpPr>
            <a:spLocks noGrp="1"/>
          </p:cNvSpPr>
          <p:nvPr>
            <p:ph type="sldNum" sz="quarter" idx="12"/>
          </p:nvPr>
        </p:nvSpPr>
        <p:spPr/>
        <p:txBody>
          <a:bodyPr/>
          <a:lstStyle/>
          <a:p>
            <a:fld id="{4A1C3C99-F778-432C-A671-A11AC64C575C}" type="slidenum">
              <a:rPr lang="en-US" smtClean="0"/>
              <a:t>‹#›</a:t>
            </a:fld>
            <a:endParaRPr lang="en-US"/>
          </a:p>
        </p:txBody>
      </p:sp>
    </p:spTree>
    <p:extLst>
      <p:ext uri="{BB962C8B-B14F-4D97-AF65-F5344CB8AC3E}">
        <p14:creationId xmlns:p14="http://schemas.microsoft.com/office/powerpoint/2010/main" val="2259827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189F9-4FCA-4905-9E39-FA39ACF719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C4E2C7-89BA-49BB-B90B-23D0358023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543DC1-C42C-4F4B-A12D-A25C03DBC024}"/>
              </a:ext>
            </a:extLst>
          </p:cNvPr>
          <p:cNvSpPr>
            <a:spLocks noGrp="1"/>
          </p:cNvSpPr>
          <p:nvPr>
            <p:ph type="dt" sz="half" idx="10"/>
          </p:nvPr>
        </p:nvSpPr>
        <p:spPr/>
        <p:txBody>
          <a:bodyPr/>
          <a:lstStyle/>
          <a:p>
            <a:fld id="{6D9E3309-9054-4927-A128-D5B0C3E945EB}" type="datetimeFigureOut">
              <a:rPr lang="en-US" smtClean="0"/>
              <a:t>5/15/2021</a:t>
            </a:fld>
            <a:endParaRPr lang="en-US"/>
          </a:p>
        </p:txBody>
      </p:sp>
      <p:sp>
        <p:nvSpPr>
          <p:cNvPr id="5" name="Footer Placeholder 4">
            <a:extLst>
              <a:ext uri="{FF2B5EF4-FFF2-40B4-BE49-F238E27FC236}">
                <a16:creationId xmlns:a16="http://schemas.microsoft.com/office/drawing/2014/main" id="{44F41328-C2FC-46EB-BECE-BC74A9E74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BBA84-9083-4439-9C1E-62CE23032A39}"/>
              </a:ext>
            </a:extLst>
          </p:cNvPr>
          <p:cNvSpPr>
            <a:spLocks noGrp="1"/>
          </p:cNvSpPr>
          <p:nvPr>
            <p:ph type="sldNum" sz="quarter" idx="12"/>
          </p:nvPr>
        </p:nvSpPr>
        <p:spPr/>
        <p:txBody>
          <a:bodyPr/>
          <a:lstStyle/>
          <a:p>
            <a:fld id="{4A1C3C99-F778-432C-A671-A11AC64C575C}" type="slidenum">
              <a:rPr lang="en-US" smtClean="0"/>
              <a:t>‹#›</a:t>
            </a:fld>
            <a:endParaRPr lang="en-US"/>
          </a:p>
        </p:txBody>
      </p:sp>
    </p:spTree>
    <p:extLst>
      <p:ext uri="{BB962C8B-B14F-4D97-AF65-F5344CB8AC3E}">
        <p14:creationId xmlns:p14="http://schemas.microsoft.com/office/powerpoint/2010/main" val="1612621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78ED3-EA96-48BB-9DC7-3E9B947BF4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D90FA4-C3DA-4DDC-853C-9CF5505981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CCF00F-51A2-4321-AF0F-80EB7A8B9A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22901D-7720-44FE-8132-37FE548C8F95}"/>
              </a:ext>
            </a:extLst>
          </p:cNvPr>
          <p:cNvSpPr>
            <a:spLocks noGrp="1"/>
          </p:cNvSpPr>
          <p:nvPr>
            <p:ph type="dt" sz="half" idx="10"/>
          </p:nvPr>
        </p:nvSpPr>
        <p:spPr/>
        <p:txBody>
          <a:bodyPr/>
          <a:lstStyle/>
          <a:p>
            <a:fld id="{6D9E3309-9054-4927-A128-D5B0C3E945EB}" type="datetimeFigureOut">
              <a:rPr lang="en-US" smtClean="0"/>
              <a:t>5/15/2021</a:t>
            </a:fld>
            <a:endParaRPr lang="en-US"/>
          </a:p>
        </p:txBody>
      </p:sp>
      <p:sp>
        <p:nvSpPr>
          <p:cNvPr id="6" name="Footer Placeholder 5">
            <a:extLst>
              <a:ext uri="{FF2B5EF4-FFF2-40B4-BE49-F238E27FC236}">
                <a16:creationId xmlns:a16="http://schemas.microsoft.com/office/drawing/2014/main" id="{E9F3D5C5-69E1-4DC7-96B5-E1A98BE928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C13768-A0FD-4803-BBF2-2FE952BA506B}"/>
              </a:ext>
            </a:extLst>
          </p:cNvPr>
          <p:cNvSpPr>
            <a:spLocks noGrp="1"/>
          </p:cNvSpPr>
          <p:nvPr>
            <p:ph type="sldNum" sz="quarter" idx="12"/>
          </p:nvPr>
        </p:nvSpPr>
        <p:spPr/>
        <p:txBody>
          <a:bodyPr/>
          <a:lstStyle/>
          <a:p>
            <a:fld id="{4A1C3C99-F778-432C-A671-A11AC64C575C}" type="slidenum">
              <a:rPr lang="en-US" smtClean="0"/>
              <a:t>‹#›</a:t>
            </a:fld>
            <a:endParaRPr lang="en-US"/>
          </a:p>
        </p:txBody>
      </p:sp>
    </p:spTree>
    <p:extLst>
      <p:ext uri="{BB962C8B-B14F-4D97-AF65-F5344CB8AC3E}">
        <p14:creationId xmlns:p14="http://schemas.microsoft.com/office/powerpoint/2010/main" val="460212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E80D6-BE6F-48DC-9E19-6989C5BB2B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154B99-8FEF-494B-A038-75A26CAC45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4B8052-BB88-4FF3-92AF-C80013D796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399B1E-8A3B-4869-820A-FAD57DCDB2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C6C61A-D41F-4407-8ADC-3CE2B7D22F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6F2D2A-6AE5-4CB8-B13C-DB8A87305D93}"/>
              </a:ext>
            </a:extLst>
          </p:cNvPr>
          <p:cNvSpPr>
            <a:spLocks noGrp="1"/>
          </p:cNvSpPr>
          <p:nvPr>
            <p:ph type="dt" sz="half" idx="10"/>
          </p:nvPr>
        </p:nvSpPr>
        <p:spPr/>
        <p:txBody>
          <a:bodyPr/>
          <a:lstStyle/>
          <a:p>
            <a:fld id="{6D9E3309-9054-4927-A128-D5B0C3E945EB}" type="datetimeFigureOut">
              <a:rPr lang="en-US" smtClean="0"/>
              <a:t>5/15/2021</a:t>
            </a:fld>
            <a:endParaRPr lang="en-US"/>
          </a:p>
        </p:txBody>
      </p:sp>
      <p:sp>
        <p:nvSpPr>
          <p:cNvPr id="8" name="Footer Placeholder 7">
            <a:extLst>
              <a:ext uri="{FF2B5EF4-FFF2-40B4-BE49-F238E27FC236}">
                <a16:creationId xmlns:a16="http://schemas.microsoft.com/office/drawing/2014/main" id="{F91C26C7-2FD8-4B2D-A170-1DE213DA46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FCCCD0-01C9-43B2-B539-AC08A2AA7B0D}"/>
              </a:ext>
            </a:extLst>
          </p:cNvPr>
          <p:cNvSpPr>
            <a:spLocks noGrp="1"/>
          </p:cNvSpPr>
          <p:nvPr>
            <p:ph type="sldNum" sz="quarter" idx="12"/>
          </p:nvPr>
        </p:nvSpPr>
        <p:spPr/>
        <p:txBody>
          <a:bodyPr/>
          <a:lstStyle/>
          <a:p>
            <a:fld id="{4A1C3C99-F778-432C-A671-A11AC64C575C}" type="slidenum">
              <a:rPr lang="en-US" smtClean="0"/>
              <a:t>‹#›</a:t>
            </a:fld>
            <a:endParaRPr lang="en-US"/>
          </a:p>
        </p:txBody>
      </p:sp>
    </p:spTree>
    <p:extLst>
      <p:ext uri="{BB962C8B-B14F-4D97-AF65-F5344CB8AC3E}">
        <p14:creationId xmlns:p14="http://schemas.microsoft.com/office/powerpoint/2010/main" val="26861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605A0-C762-451F-A099-D7D71A56A7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BD9A4C-D3DB-4C28-999E-E36BF7574B9B}"/>
              </a:ext>
            </a:extLst>
          </p:cNvPr>
          <p:cNvSpPr>
            <a:spLocks noGrp="1"/>
          </p:cNvSpPr>
          <p:nvPr>
            <p:ph type="dt" sz="half" idx="10"/>
          </p:nvPr>
        </p:nvSpPr>
        <p:spPr/>
        <p:txBody>
          <a:bodyPr/>
          <a:lstStyle/>
          <a:p>
            <a:fld id="{6D9E3309-9054-4927-A128-D5B0C3E945EB}" type="datetimeFigureOut">
              <a:rPr lang="en-US" smtClean="0"/>
              <a:t>5/15/2021</a:t>
            </a:fld>
            <a:endParaRPr lang="en-US"/>
          </a:p>
        </p:txBody>
      </p:sp>
      <p:sp>
        <p:nvSpPr>
          <p:cNvPr id="4" name="Footer Placeholder 3">
            <a:extLst>
              <a:ext uri="{FF2B5EF4-FFF2-40B4-BE49-F238E27FC236}">
                <a16:creationId xmlns:a16="http://schemas.microsoft.com/office/drawing/2014/main" id="{AEAED976-3F4C-484B-867B-158FC34960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E95A7D-FB7F-4429-A34A-EE1AA18A4C61}"/>
              </a:ext>
            </a:extLst>
          </p:cNvPr>
          <p:cNvSpPr>
            <a:spLocks noGrp="1"/>
          </p:cNvSpPr>
          <p:nvPr>
            <p:ph type="sldNum" sz="quarter" idx="12"/>
          </p:nvPr>
        </p:nvSpPr>
        <p:spPr/>
        <p:txBody>
          <a:bodyPr/>
          <a:lstStyle/>
          <a:p>
            <a:fld id="{4A1C3C99-F778-432C-A671-A11AC64C575C}" type="slidenum">
              <a:rPr lang="en-US" smtClean="0"/>
              <a:t>‹#›</a:t>
            </a:fld>
            <a:endParaRPr lang="en-US"/>
          </a:p>
        </p:txBody>
      </p:sp>
    </p:spTree>
    <p:extLst>
      <p:ext uri="{BB962C8B-B14F-4D97-AF65-F5344CB8AC3E}">
        <p14:creationId xmlns:p14="http://schemas.microsoft.com/office/powerpoint/2010/main" val="3668082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3DCDF8-2D80-4FF8-AD77-BB89B3150DD4}"/>
              </a:ext>
            </a:extLst>
          </p:cNvPr>
          <p:cNvSpPr>
            <a:spLocks noGrp="1"/>
          </p:cNvSpPr>
          <p:nvPr>
            <p:ph type="dt" sz="half" idx="10"/>
          </p:nvPr>
        </p:nvSpPr>
        <p:spPr/>
        <p:txBody>
          <a:bodyPr/>
          <a:lstStyle/>
          <a:p>
            <a:fld id="{6D9E3309-9054-4927-A128-D5B0C3E945EB}" type="datetimeFigureOut">
              <a:rPr lang="en-US" smtClean="0"/>
              <a:t>5/15/2021</a:t>
            </a:fld>
            <a:endParaRPr lang="en-US"/>
          </a:p>
        </p:txBody>
      </p:sp>
      <p:sp>
        <p:nvSpPr>
          <p:cNvPr id="3" name="Footer Placeholder 2">
            <a:extLst>
              <a:ext uri="{FF2B5EF4-FFF2-40B4-BE49-F238E27FC236}">
                <a16:creationId xmlns:a16="http://schemas.microsoft.com/office/drawing/2014/main" id="{CE559908-1663-43F8-B7C2-043D1056E5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C37186-1BA1-4B70-B5ED-C231603C50E1}"/>
              </a:ext>
            </a:extLst>
          </p:cNvPr>
          <p:cNvSpPr>
            <a:spLocks noGrp="1"/>
          </p:cNvSpPr>
          <p:nvPr>
            <p:ph type="sldNum" sz="quarter" idx="12"/>
          </p:nvPr>
        </p:nvSpPr>
        <p:spPr/>
        <p:txBody>
          <a:bodyPr/>
          <a:lstStyle/>
          <a:p>
            <a:fld id="{4A1C3C99-F778-432C-A671-A11AC64C575C}" type="slidenum">
              <a:rPr lang="en-US" smtClean="0"/>
              <a:t>‹#›</a:t>
            </a:fld>
            <a:endParaRPr lang="en-US"/>
          </a:p>
        </p:txBody>
      </p:sp>
    </p:spTree>
    <p:extLst>
      <p:ext uri="{BB962C8B-B14F-4D97-AF65-F5344CB8AC3E}">
        <p14:creationId xmlns:p14="http://schemas.microsoft.com/office/powerpoint/2010/main" val="2310287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82ED-3154-4D7D-A425-CCE35F96B5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AA21C1-D47B-4F44-83BB-0D7BDBD024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22C861-43AC-4BDD-8BA5-AD806C6C3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B44BA4-CD93-4207-85C5-221B30E12785}"/>
              </a:ext>
            </a:extLst>
          </p:cNvPr>
          <p:cNvSpPr>
            <a:spLocks noGrp="1"/>
          </p:cNvSpPr>
          <p:nvPr>
            <p:ph type="dt" sz="half" idx="10"/>
          </p:nvPr>
        </p:nvSpPr>
        <p:spPr/>
        <p:txBody>
          <a:bodyPr/>
          <a:lstStyle/>
          <a:p>
            <a:fld id="{6D9E3309-9054-4927-A128-D5B0C3E945EB}" type="datetimeFigureOut">
              <a:rPr lang="en-US" smtClean="0"/>
              <a:t>5/15/2021</a:t>
            </a:fld>
            <a:endParaRPr lang="en-US"/>
          </a:p>
        </p:txBody>
      </p:sp>
      <p:sp>
        <p:nvSpPr>
          <p:cNvPr id="6" name="Footer Placeholder 5">
            <a:extLst>
              <a:ext uri="{FF2B5EF4-FFF2-40B4-BE49-F238E27FC236}">
                <a16:creationId xmlns:a16="http://schemas.microsoft.com/office/drawing/2014/main" id="{90E3DDC3-2A08-44C2-BF31-4B676CB765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6E42F-C78D-41D3-ADE1-5C918FE5EA3E}"/>
              </a:ext>
            </a:extLst>
          </p:cNvPr>
          <p:cNvSpPr>
            <a:spLocks noGrp="1"/>
          </p:cNvSpPr>
          <p:nvPr>
            <p:ph type="sldNum" sz="quarter" idx="12"/>
          </p:nvPr>
        </p:nvSpPr>
        <p:spPr/>
        <p:txBody>
          <a:bodyPr/>
          <a:lstStyle/>
          <a:p>
            <a:fld id="{4A1C3C99-F778-432C-A671-A11AC64C575C}" type="slidenum">
              <a:rPr lang="en-US" smtClean="0"/>
              <a:t>‹#›</a:t>
            </a:fld>
            <a:endParaRPr lang="en-US"/>
          </a:p>
        </p:txBody>
      </p:sp>
    </p:spTree>
    <p:extLst>
      <p:ext uri="{BB962C8B-B14F-4D97-AF65-F5344CB8AC3E}">
        <p14:creationId xmlns:p14="http://schemas.microsoft.com/office/powerpoint/2010/main" val="2513827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3D724-C058-47CB-B401-1702A676EB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4682B1-B762-4165-99CD-47C21F65D0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9ECAD4-AA56-400A-A7F4-439092CE0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F55467-32FE-4565-B33C-33BA2583383E}"/>
              </a:ext>
            </a:extLst>
          </p:cNvPr>
          <p:cNvSpPr>
            <a:spLocks noGrp="1"/>
          </p:cNvSpPr>
          <p:nvPr>
            <p:ph type="dt" sz="half" idx="10"/>
          </p:nvPr>
        </p:nvSpPr>
        <p:spPr/>
        <p:txBody>
          <a:bodyPr/>
          <a:lstStyle/>
          <a:p>
            <a:fld id="{6D9E3309-9054-4927-A128-D5B0C3E945EB}" type="datetimeFigureOut">
              <a:rPr lang="en-US" smtClean="0"/>
              <a:t>5/15/2021</a:t>
            </a:fld>
            <a:endParaRPr lang="en-US"/>
          </a:p>
        </p:txBody>
      </p:sp>
      <p:sp>
        <p:nvSpPr>
          <p:cNvPr id="6" name="Footer Placeholder 5">
            <a:extLst>
              <a:ext uri="{FF2B5EF4-FFF2-40B4-BE49-F238E27FC236}">
                <a16:creationId xmlns:a16="http://schemas.microsoft.com/office/drawing/2014/main" id="{A8FF5E7F-53A9-4EF8-A349-EE4C5B9FF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DCC14E-B8E0-4ED7-B2D0-C8EDA83B7C54}"/>
              </a:ext>
            </a:extLst>
          </p:cNvPr>
          <p:cNvSpPr>
            <a:spLocks noGrp="1"/>
          </p:cNvSpPr>
          <p:nvPr>
            <p:ph type="sldNum" sz="quarter" idx="12"/>
          </p:nvPr>
        </p:nvSpPr>
        <p:spPr/>
        <p:txBody>
          <a:bodyPr/>
          <a:lstStyle/>
          <a:p>
            <a:fld id="{4A1C3C99-F778-432C-A671-A11AC64C575C}" type="slidenum">
              <a:rPr lang="en-US" smtClean="0"/>
              <a:t>‹#›</a:t>
            </a:fld>
            <a:endParaRPr lang="en-US"/>
          </a:p>
        </p:txBody>
      </p:sp>
    </p:spTree>
    <p:extLst>
      <p:ext uri="{BB962C8B-B14F-4D97-AF65-F5344CB8AC3E}">
        <p14:creationId xmlns:p14="http://schemas.microsoft.com/office/powerpoint/2010/main" val="420848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6CA063-5600-4750-A424-0AF0A75328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AB627F-F8E1-404A-8A01-D531C6A871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A0263-15D6-4261-957E-7F5BDEAD4F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9E3309-9054-4927-A128-D5B0C3E945EB}" type="datetimeFigureOut">
              <a:rPr lang="en-US" smtClean="0"/>
              <a:t>5/15/2021</a:t>
            </a:fld>
            <a:endParaRPr lang="en-US"/>
          </a:p>
        </p:txBody>
      </p:sp>
      <p:sp>
        <p:nvSpPr>
          <p:cNvPr id="5" name="Footer Placeholder 4">
            <a:extLst>
              <a:ext uri="{FF2B5EF4-FFF2-40B4-BE49-F238E27FC236}">
                <a16:creationId xmlns:a16="http://schemas.microsoft.com/office/drawing/2014/main" id="{CCC4F18E-E397-409A-8D04-D0F894764D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E199B9-8413-4C0A-A009-06FF769857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C3C99-F778-432C-A671-A11AC64C575C}" type="slidenum">
              <a:rPr lang="en-US" smtClean="0"/>
              <a:t>‹#›</a:t>
            </a:fld>
            <a:endParaRPr lang="en-US"/>
          </a:p>
        </p:txBody>
      </p:sp>
      <p:pic>
        <p:nvPicPr>
          <p:cNvPr id="7" name="Picture 6" descr="A picture containing text, sign, vector graphics&#10;&#10;Description automatically generated">
            <a:extLst>
              <a:ext uri="{FF2B5EF4-FFF2-40B4-BE49-F238E27FC236}">
                <a16:creationId xmlns:a16="http://schemas.microsoft.com/office/drawing/2014/main" id="{8EC6704D-8809-44B9-B03A-458B2D14FA6A}"/>
              </a:ext>
            </a:extLst>
          </p:cNvPr>
          <p:cNvPicPr>
            <a:picLocks noChangeAspect="1"/>
          </p:cNvPicPr>
          <p:nvPr userDrawn="1"/>
        </p:nvPicPr>
        <p:blipFill>
          <a:blip r:embed="rId13">
            <a:alphaModFix/>
          </a:blip>
          <a:stretch>
            <a:fillRect/>
          </a:stretch>
        </p:blipFill>
        <p:spPr>
          <a:xfrm>
            <a:off x="10406877" y="-216229"/>
            <a:ext cx="1785122" cy="1785122"/>
          </a:xfrm>
          <a:prstGeom prst="rect">
            <a:avLst/>
          </a:prstGeom>
        </p:spPr>
      </p:pic>
    </p:spTree>
    <p:extLst>
      <p:ext uri="{BB962C8B-B14F-4D97-AF65-F5344CB8AC3E}">
        <p14:creationId xmlns:p14="http://schemas.microsoft.com/office/powerpoint/2010/main" val="3097405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a:t>
            </a:fld>
            <a:endParaRPr lang="en-US" noProof="0" dirty="0"/>
          </a:p>
        </p:txBody>
      </p:sp>
      <p:cxnSp>
        <p:nvCxnSpPr>
          <p:cNvPr id="4" name="Straight Connector 3">
            <a:extLst>
              <a:ext uri="{FF2B5EF4-FFF2-40B4-BE49-F238E27FC236}">
                <a16:creationId xmlns:a16="http://schemas.microsoft.com/office/drawing/2014/main" id="{35651407-CAAB-47FF-8D4D-7DCBD6C86917}"/>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3">
            <a:extLst>
              <a:ext uri="{FF2B5EF4-FFF2-40B4-BE49-F238E27FC236}">
                <a16:creationId xmlns:a16="http://schemas.microsoft.com/office/drawing/2014/main" id="{FAC442B8-33FD-4380-B331-85FB69016E91}"/>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1</a:t>
            </a:fld>
            <a:endParaRPr lang="en-US" dirty="0"/>
          </a:p>
        </p:txBody>
      </p:sp>
      <p:cxnSp>
        <p:nvCxnSpPr>
          <p:cNvPr id="8" name="Straight Connector 7">
            <a:extLst>
              <a:ext uri="{FF2B5EF4-FFF2-40B4-BE49-F238E27FC236}">
                <a16:creationId xmlns:a16="http://schemas.microsoft.com/office/drawing/2014/main" id="{DFDB4D0F-E174-4628-A3C6-36F3DEA580FE}"/>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BE173272-7BE2-43AB-B4FE-3A481E768E98}"/>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1</a:t>
            </a:fld>
            <a:endParaRPr lang="en-US" dirty="0"/>
          </a:p>
        </p:txBody>
      </p:sp>
      <p:sp>
        <p:nvSpPr>
          <p:cNvPr id="10" name="TextBox 9">
            <a:extLst>
              <a:ext uri="{FF2B5EF4-FFF2-40B4-BE49-F238E27FC236}">
                <a16:creationId xmlns:a16="http://schemas.microsoft.com/office/drawing/2014/main" id="{E20D90F7-73C6-42E1-96AD-600753F169AB}"/>
              </a:ext>
            </a:extLst>
          </p:cNvPr>
          <p:cNvSpPr txBox="1"/>
          <p:nvPr/>
        </p:nvSpPr>
        <p:spPr>
          <a:xfrm>
            <a:off x="1515673" y="1674674"/>
            <a:ext cx="9819859" cy="1754326"/>
          </a:xfrm>
          <a:prstGeom prst="rect">
            <a:avLst/>
          </a:prstGeom>
          <a:noFill/>
        </p:spPr>
        <p:txBody>
          <a:bodyPr wrap="square" rtlCol="0">
            <a:spAutoFit/>
          </a:bodyPr>
          <a:lstStyle/>
          <a:p>
            <a:pPr algn="ctr"/>
            <a:r>
              <a:rPr lang="en-US" sz="5400" b="1" dirty="0">
                <a:latin typeface="Trebuchet MS" panose="020B0603020202020204" pitchFamily="34" charset="0"/>
              </a:rPr>
              <a:t>Bài 24: </a:t>
            </a:r>
            <a:r>
              <a:rPr lang="en-US" sz="5400" b="1" dirty="0" err="1">
                <a:latin typeface="Trebuchet MS" panose="020B0603020202020204" pitchFamily="34" charset="0"/>
              </a:rPr>
              <a:t>Chế</a:t>
            </a:r>
            <a:r>
              <a:rPr lang="en-US" sz="5400" b="1" dirty="0">
                <a:latin typeface="Trebuchet MS" panose="020B0603020202020204" pitchFamily="34" charset="0"/>
              </a:rPr>
              <a:t> </a:t>
            </a:r>
            <a:r>
              <a:rPr lang="en-US" sz="5400" b="1" dirty="0" err="1">
                <a:latin typeface="Trebuchet MS" panose="020B0603020202020204" pitchFamily="34" charset="0"/>
              </a:rPr>
              <a:t>độ</a:t>
            </a:r>
            <a:r>
              <a:rPr lang="en-US" sz="5400" b="1" dirty="0">
                <a:latin typeface="Trebuchet MS" panose="020B0603020202020204" pitchFamily="34" charset="0"/>
              </a:rPr>
              <a:t> tiết </a:t>
            </a:r>
            <a:r>
              <a:rPr lang="en-US" sz="5400" b="1" dirty="0" err="1">
                <a:latin typeface="Trebuchet MS" panose="020B0603020202020204" pitchFamily="34" charset="0"/>
              </a:rPr>
              <a:t>kiệm</a:t>
            </a:r>
            <a:r>
              <a:rPr lang="en-US" sz="5400" b="1" dirty="0">
                <a:latin typeface="Trebuchet MS" panose="020B0603020202020204" pitchFamily="34" charset="0"/>
              </a:rPr>
              <a:t> </a:t>
            </a:r>
            <a:r>
              <a:rPr lang="en-US" sz="5400" b="1" dirty="0" err="1">
                <a:latin typeface="Trebuchet MS" panose="020B0603020202020204" pitchFamily="34" charset="0"/>
              </a:rPr>
              <a:t>năng</a:t>
            </a:r>
            <a:r>
              <a:rPr lang="en-US" sz="5400" b="1" dirty="0">
                <a:latin typeface="Trebuchet MS" panose="020B0603020202020204" pitchFamily="34" charset="0"/>
              </a:rPr>
              <a:t> lượng (sleep mode)</a:t>
            </a:r>
          </a:p>
        </p:txBody>
      </p:sp>
      <p:sp>
        <p:nvSpPr>
          <p:cNvPr id="11" name="TextBox 10">
            <a:extLst>
              <a:ext uri="{FF2B5EF4-FFF2-40B4-BE49-F238E27FC236}">
                <a16:creationId xmlns:a16="http://schemas.microsoft.com/office/drawing/2014/main" id="{EA736A43-61F3-4042-A0DB-2AA0997057E4}"/>
              </a:ext>
            </a:extLst>
          </p:cNvPr>
          <p:cNvSpPr txBox="1"/>
          <p:nvPr/>
        </p:nvSpPr>
        <p:spPr>
          <a:xfrm>
            <a:off x="3954074" y="3689059"/>
            <a:ext cx="4943058" cy="461665"/>
          </a:xfrm>
          <a:prstGeom prst="rect">
            <a:avLst/>
          </a:prstGeom>
          <a:noFill/>
        </p:spPr>
        <p:txBody>
          <a:bodyPr wrap="square" rtlCol="0">
            <a:spAutoFit/>
          </a:bodyPr>
          <a:lstStyle/>
          <a:p>
            <a:pPr algn="ctr"/>
            <a:r>
              <a:rPr lang="en-US" sz="2400" b="1" dirty="0">
                <a:latin typeface="+mj-lt"/>
              </a:rPr>
              <a:t>Mentor: Trần Tuấn Anh</a:t>
            </a:r>
          </a:p>
        </p:txBody>
      </p:sp>
    </p:spTree>
    <p:extLst>
      <p:ext uri="{BB962C8B-B14F-4D97-AF65-F5344CB8AC3E}">
        <p14:creationId xmlns:p14="http://schemas.microsoft.com/office/powerpoint/2010/main" val="456057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2</a:t>
            </a:fld>
            <a:endParaRPr lang="en-US" noProof="0" dirty="0"/>
          </a:p>
        </p:txBody>
      </p:sp>
      <p:sp>
        <p:nvSpPr>
          <p:cNvPr id="4" name="TextBox 3">
            <a:extLst>
              <a:ext uri="{FF2B5EF4-FFF2-40B4-BE49-F238E27FC236}">
                <a16:creationId xmlns:a16="http://schemas.microsoft.com/office/drawing/2014/main" id="{FE1EAA15-D95F-493B-A9FF-315AD65312CC}"/>
              </a:ext>
            </a:extLst>
          </p:cNvPr>
          <p:cNvSpPr txBox="1"/>
          <p:nvPr/>
        </p:nvSpPr>
        <p:spPr>
          <a:xfrm>
            <a:off x="2019727" y="2798058"/>
            <a:ext cx="8152546" cy="1261884"/>
          </a:xfrm>
          <a:prstGeom prst="rect">
            <a:avLst/>
          </a:prstGeom>
          <a:noFill/>
        </p:spPr>
        <p:txBody>
          <a:bodyPr wrap="square" rtlCol="0">
            <a:spAutoFit/>
          </a:bodyPr>
          <a:lstStyle/>
          <a:p>
            <a:pPr algn="ctr"/>
            <a:r>
              <a:rPr lang="en-US" sz="3800" b="1" dirty="0">
                <a:latin typeface="Trebuchet MS" panose="020B0603020202020204" pitchFamily="34" charset="0"/>
              </a:rPr>
              <a:t>I. </a:t>
            </a:r>
            <a:r>
              <a:rPr lang="en-US" sz="3800" b="1" dirty="0" err="1">
                <a:latin typeface="Trebuchet MS" panose="020B0603020202020204" pitchFamily="34" charset="0"/>
              </a:rPr>
              <a:t>Chế</a:t>
            </a:r>
            <a:r>
              <a:rPr lang="en-US" sz="3800" b="1" dirty="0">
                <a:latin typeface="Trebuchet MS" panose="020B0603020202020204" pitchFamily="34" charset="0"/>
              </a:rPr>
              <a:t> </a:t>
            </a:r>
            <a:r>
              <a:rPr lang="en-US" sz="3800" b="1" dirty="0" err="1">
                <a:latin typeface="Trebuchet MS" panose="020B0603020202020204" pitchFamily="34" charset="0"/>
              </a:rPr>
              <a:t>độ</a:t>
            </a:r>
            <a:r>
              <a:rPr lang="en-US" sz="3800" b="1" dirty="0">
                <a:latin typeface="Trebuchet MS" panose="020B0603020202020204" pitchFamily="34" charset="0"/>
              </a:rPr>
              <a:t> tiết </a:t>
            </a:r>
            <a:r>
              <a:rPr lang="en-US" sz="3800" b="1" dirty="0" err="1">
                <a:latin typeface="Trebuchet MS" panose="020B0603020202020204" pitchFamily="34" charset="0"/>
              </a:rPr>
              <a:t>kiệm</a:t>
            </a:r>
            <a:r>
              <a:rPr lang="en-US" sz="3800" b="1" dirty="0">
                <a:latin typeface="Trebuchet MS" panose="020B0603020202020204" pitchFamily="34" charset="0"/>
              </a:rPr>
              <a:t> </a:t>
            </a:r>
            <a:r>
              <a:rPr lang="en-US" sz="3800" b="1" dirty="0" err="1">
                <a:latin typeface="Trebuchet MS" panose="020B0603020202020204" pitchFamily="34" charset="0"/>
              </a:rPr>
              <a:t>năng</a:t>
            </a:r>
            <a:r>
              <a:rPr lang="en-US" sz="3800" b="1" dirty="0">
                <a:latin typeface="Trebuchet MS" panose="020B0603020202020204" pitchFamily="34" charset="0"/>
              </a:rPr>
              <a:t> lượng (Sleep mode)</a:t>
            </a:r>
          </a:p>
        </p:txBody>
      </p:sp>
    </p:spTree>
    <p:extLst>
      <p:ext uri="{BB962C8B-B14F-4D97-AF65-F5344CB8AC3E}">
        <p14:creationId xmlns:p14="http://schemas.microsoft.com/office/powerpoint/2010/main" val="4172528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3</a:t>
            </a:fld>
            <a:endParaRPr lang="en-US" noProof="0" dirty="0"/>
          </a:p>
        </p:txBody>
      </p:sp>
      <p:sp>
        <p:nvSpPr>
          <p:cNvPr id="4" name="TextBox 3">
            <a:extLst>
              <a:ext uri="{FF2B5EF4-FFF2-40B4-BE49-F238E27FC236}">
                <a16:creationId xmlns:a16="http://schemas.microsoft.com/office/drawing/2014/main" id="{87262862-87DD-4A01-A8AD-71C5DAB94E78}"/>
              </a:ext>
            </a:extLst>
          </p:cNvPr>
          <p:cNvSpPr txBox="1"/>
          <p:nvPr/>
        </p:nvSpPr>
        <p:spPr>
          <a:xfrm>
            <a:off x="2019727" y="324425"/>
            <a:ext cx="8152546" cy="677108"/>
          </a:xfrm>
          <a:prstGeom prst="rect">
            <a:avLst/>
          </a:prstGeom>
          <a:noFill/>
        </p:spPr>
        <p:txBody>
          <a:bodyPr wrap="square" rtlCol="0">
            <a:spAutoFit/>
          </a:bodyPr>
          <a:lstStyle/>
          <a:p>
            <a:pPr algn="ctr"/>
            <a:r>
              <a:rPr lang="en-US" sz="3800" b="1" dirty="0" err="1">
                <a:solidFill>
                  <a:schemeClr val="accent1"/>
                </a:solidFill>
                <a:latin typeface="Trebuchet MS" panose="020B0603020202020204" pitchFamily="34" charset="0"/>
              </a:rPr>
              <a:t>Chế</a:t>
            </a:r>
            <a:r>
              <a:rPr lang="en-US" sz="3800" b="1" dirty="0">
                <a:solidFill>
                  <a:schemeClr val="accent1"/>
                </a:solidFill>
                <a:latin typeface="Trebuchet MS" panose="020B0603020202020204" pitchFamily="34" charset="0"/>
              </a:rPr>
              <a:t> </a:t>
            </a:r>
            <a:r>
              <a:rPr lang="en-US" sz="3800" b="1" dirty="0" err="1">
                <a:solidFill>
                  <a:schemeClr val="accent1"/>
                </a:solidFill>
                <a:latin typeface="Trebuchet MS" panose="020B0603020202020204" pitchFamily="34" charset="0"/>
              </a:rPr>
              <a:t>độ</a:t>
            </a:r>
            <a:r>
              <a:rPr lang="en-US" sz="3800" b="1" dirty="0">
                <a:solidFill>
                  <a:schemeClr val="accent1"/>
                </a:solidFill>
                <a:latin typeface="Trebuchet MS" panose="020B0603020202020204" pitchFamily="34" charset="0"/>
              </a:rPr>
              <a:t> tiết </a:t>
            </a:r>
            <a:r>
              <a:rPr lang="en-US" sz="3800" b="1" dirty="0" err="1">
                <a:solidFill>
                  <a:schemeClr val="accent1"/>
                </a:solidFill>
                <a:latin typeface="Trebuchet MS" panose="020B0603020202020204" pitchFamily="34" charset="0"/>
              </a:rPr>
              <a:t>kiệm</a:t>
            </a:r>
            <a:r>
              <a:rPr lang="en-US" sz="3800" b="1" dirty="0">
                <a:solidFill>
                  <a:schemeClr val="accent1"/>
                </a:solidFill>
                <a:latin typeface="Trebuchet MS" panose="020B0603020202020204" pitchFamily="34" charset="0"/>
              </a:rPr>
              <a:t> </a:t>
            </a:r>
            <a:r>
              <a:rPr lang="en-US" sz="3800" b="1" dirty="0" err="1">
                <a:solidFill>
                  <a:schemeClr val="accent1"/>
                </a:solidFill>
                <a:latin typeface="Trebuchet MS" panose="020B0603020202020204" pitchFamily="34" charset="0"/>
              </a:rPr>
              <a:t>năng</a:t>
            </a:r>
            <a:r>
              <a:rPr lang="en-US" sz="3800" b="1" dirty="0">
                <a:solidFill>
                  <a:schemeClr val="accent1"/>
                </a:solidFill>
                <a:latin typeface="Trebuchet MS" panose="020B0603020202020204" pitchFamily="34" charset="0"/>
              </a:rPr>
              <a:t> lượng</a:t>
            </a:r>
          </a:p>
        </p:txBody>
      </p:sp>
      <p:pic>
        <p:nvPicPr>
          <p:cNvPr id="1026" name="Picture 2" descr="Generalized Sleep">
            <a:extLst>
              <a:ext uri="{FF2B5EF4-FFF2-40B4-BE49-F238E27FC236}">
                <a16:creationId xmlns:a16="http://schemas.microsoft.com/office/drawing/2014/main" id="{1D288262-7B6D-4F74-B461-C442B63414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9398" y="3364667"/>
            <a:ext cx="3852604" cy="295040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0939136-DF9E-47B8-9DFA-C237EEFFC9E2}"/>
              </a:ext>
            </a:extLst>
          </p:cNvPr>
          <p:cNvSpPr/>
          <p:nvPr/>
        </p:nvSpPr>
        <p:spPr>
          <a:xfrm>
            <a:off x="1854203" y="1436886"/>
            <a:ext cx="9118597" cy="2031325"/>
          </a:xfrm>
          <a:prstGeom prst="rect">
            <a:avLst/>
          </a:prstGeom>
        </p:spPr>
        <p:txBody>
          <a:bodyPr wrap="square">
            <a:spAutoFit/>
          </a:bodyPr>
          <a:lstStyle/>
          <a:p>
            <a:pPr marL="285750" indent="-285750">
              <a:buFont typeface="Wingdings" panose="05000000000000000000" pitchFamily="2" charset="2"/>
              <a:buChar char="§"/>
            </a:pPr>
            <a:r>
              <a:rPr lang="en-US" dirty="0" err="1"/>
              <a:t>Chế</a:t>
            </a:r>
            <a:r>
              <a:rPr lang="en-US" dirty="0"/>
              <a:t> </a:t>
            </a:r>
            <a:r>
              <a:rPr lang="en-US" dirty="0" err="1"/>
              <a:t>độ</a:t>
            </a:r>
            <a:r>
              <a:rPr lang="en-US" dirty="0"/>
              <a:t> tiết </a:t>
            </a:r>
            <a:r>
              <a:rPr lang="en-US" dirty="0" err="1"/>
              <a:t>kiệm</a:t>
            </a:r>
            <a:r>
              <a:rPr lang="en-US" dirty="0"/>
              <a:t> </a:t>
            </a:r>
            <a:r>
              <a:rPr lang="en-US" dirty="0" err="1"/>
              <a:t>năng</a:t>
            </a:r>
            <a:r>
              <a:rPr lang="en-US" dirty="0"/>
              <a:t> lượng là ta </a:t>
            </a:r>
            <a:r>
              <a:rPr lang="en-US" dirty="0" err="1"/>
              <a:t>sẽ</a:t>
            </a:r>
            <a:r>
              <a:rPr lang="en-US" dirty="0"/>
              <a:t> thực hiện </a:t>
            </a:r>
            <a:r>
              <a:rPr lang="en-US" dirty="0" err="1"/>
              <a:t>ngắt</a:t>
            </a:r>
            <a:r>
              <a:rPr lang="en-US" dirty="0"/>
              <a:t> </a:t>
            </a:r>
            <a:r>
              <a:rPr lang="en-US" dirty="0" err="1"/>
              <a:t>nguồn</a:t>
            </a:r>
            <a:r>
              <a:rPr lang="en-US" dirty="0"/>
              <a:t> </a:t>
            </a:r>
            <a:r>
              <a:rPr lang="en-US" dirty="0" err="1"/>
              <a:t>để</a:t>
            </a:r>
            <a:r>
              <a:rPr lang="en-US" dirty="0"/>
              <a:t> </a:t>
            </a:r>
            <a:r>
              <a:rPr lang="en-US" dirty="0" err="1"/>
              <a:t>giảm</a:t>
            </a:r>
            <a:r>
              <a:rPr lang="en-US" dirty="0"/>
              <a:t> </a:t>
            </a:r>
            <a:r>
              <a:rPr lang="en-US" dirty="0" err="1"/>
              <a:t>tiêu</a:t>
            </a:r>
            <a:r>
              <a:rPr lang="en-US" dirty="0"/>
              <a:t> </a:t>
            </a:r>
            <a:r>
              <a:rPr lang="en-US" dirty="0" err="1"/>
              <a:t>thụ</a:t>
            </a:r>
            <a:r>
              <a:rPr lang="en-US" dirty="0"/>
              <a:t> điện </a:t>
            </a:r>
            <a:r>
              <a:rPr lang="en-US" dirty="0" err="1"/>
              <a:t>năng</a:t>
            </a:r>
            <a:r>
              <a:rPr lang="en-US" dirty="0"/>
              <a:t> khi vi </a:t>
            </a:r>
            <a:r>
              <a:rPr lang="en-US" dirty="0" err="1"/>
              <a:t>điều</a:t>
            </a:r>
            <a:r>
              <a:rPr lang="en-US" dirty="0"/>
              <a:t> </a:t>
            </a:r>
            <a:r>
              <a:rPr lang="en-US" dirty="0" err="1"/>
              <a:t>khiển</a:t>
            </a:r>
            <a:r>
              <a:rPr lang="en-US" dirty="0"/>
              <a:t> không </a:t>
            </a:r>
            <a:r>
              <a:rPr lang="en-US" dirty="0" err="1"/>
              <a:t>hoạt</a:t>
            </a:r>
            <a:r>
              <a:rPr lang="en-US" dirty="0"/>
              <a:t> động. </a:t>
            </a:r>
          </a:p>
          <a:p>
            <a:pPr marL="285750" indent="-285750">
              <a:buFont typeface="Wingdings" panose="05000000000000000000" pitchFamily="2" charset="2"/>
              <a:buChar char="§"/>
            </a:pPr>
            <a:r>
              <a:rPr lang="en-US" dirty="0" err="1"/>
              <a:t>Hầu</a:t>
            </a:r>
            <a:r>
              <a:rPr lang="en-US" dirty="0"/>
              <a:t> hết các </a:t>
            </a:r>
            <a:r>
              <a:rPr lang="en-US" dirty="0" err="1"/>
              <a:t>ứng</a:t>
            </a:r>
            <a:r>
              <a:rPr lang="en-US" dirty="0"/>
              <a:t> </a:t>
            </a:r>
            <a:r>
              <a:rPr lang="en-US" dirty="0" err="1"/>
              <a:t>dụng</a:t>
            </a:r>
            <a:r>
              <a:rPr lang="en-US" dirty="0"/>
              <a:t> như điện </a:t>
            </a:r>
            <a:r>
              <a:rPr lang="en-US" dirty="0" err="1"/>
              <a:t>thoại</a:t>
            </a:r>
            <a:r>
              <a:rPr lang="en-US" dirty="0"/>
              <a:t> di động, máy tính </a:t>
            </a:r>
            <a:r>
              <a:rPr lang="en-US" dirty="0" err="1"/>
              <a:t>xách</a:t>
            </a:r>
            <a:r>
              <a:rPr lang="en-US" dirty="0"/>
              <a:t> </a:t>
            </a:r>
            <a:r>
              <a:rPr lang="en-US" dirty="0" err="1"/>
              <a:t>tay</a:t>
            </a:r>
            <a:r>
              <a:rPr lang="en-US" dirty="0"/>
              <a:t> </a:t>
            </a:r>
            <a:r>
              <a:rPr lang="en-US" dirty="0" err="1"/>
              <a:t>dựa</a:t>
            </a:r>
            <a:r>
              <a:rPr lang="en-US" dirty="0"/>
              <a:t> vào </a:t>
            </a:r>
            <a:r>
              <a:rPr lang="en-US" dirty="0" err="1"/>
              <a:t>chế</a:t>
            </a:r>
            <a:r>
              <a:rPr lang="en-US" dirty="0"/>
              <a:t> </a:t>
            </a:r>
            <a:r>
              <a:rPr lang="en-US" dirty="0" err="1"/>
              <a:t>độ</a:t>
            </a:r>
            <a:r>
              <a:rPr lang="en-US" dirty="0"/>
              <a:t> ngủ, </a:t>
            </a:r>
            <a:r>
              <a:rPr lang="en-US" dirty="0" err="1"/>
              <a:t>tạm</a:t>
            </a:r>
            <a:r>
              <a:rPr lang="en-US" dirty="0"/>
              <a:t> dừng </a:t>
            </a:r>
            <a:r>
              <a:rPr lang="en-US" dirty="0" err="1"/>
              <a:t>hầu</a:t>
            </a:r>
            <a:r>
              <a:rPr lang="en-US" dirty="0"/>
              <a:t> hết hoặc </a:t>
            </a:r>
            <a:r>
              <a:rPr lang="en-US" dirty="0" err="1"/>
              <a:t>tất</a:t>
            </a:r>
            <a:r>
              <a:rPr lang="en-US" dirty="0"/>
              <a:t> cả các </a:t>
            </a:r>
            <a:r>
              <a:rPr lang="en-US" dirty="0" err="1"/>
              <a:t>hoạt</a:t>
            </a:r>
            <a:r>
              <a:rPr lang="en-US" dirty="0"/>
              <a:t> động của vi </a:t>
            </a:r>
            <a:r>
              <a:rPr lang="en-US" dirty="0" err="1"/>
              <a:t>điều</a:t>
            </a:r>
            <a:r>
              <a:rPr lang="en-US" dirty="0"/>
              <a:t> </a:t>
            </a:r>
            <a:r>
              <a:rPr lang="en-US" dirty="0" err="1"/>
              <a:t>khiển</a:t>
            </a:r>
            <a:r>
              <a:rPr lang="en-US" dirty="0"/>
              <a:t> </a:t>
            </a:r>
            <a:r>
              <a:rPr lang="en-US" dirty="0" err="1"/>
              <a:t>để</a:t>
            </a:r>
            <a:r>
              <a:rPr lang="en-US" dirty="0"/>
              <a:t> </a:t>
            </a:r>
            <a:r>
              <a:rPr lang="en-US" dirty="0" err="1"/>
              <a:t>giảm</a:t>
            </a:r>
            <a:r>
              <a:rPr lang="en-US" dirty="0"/>
              <a:t> </a:t>
            </a:r>
            <a:r>
              <a:rPr lang="en-US" dirty="0" err="1"/>
              <a:t>thiểu</a:t>
            </a:r>
            <a:r>
              <a:rPr lang="en-US" dirty="0"/>
              <a:t> </a:t>
            </a:r>
            <a:r>
              <a:rPr lang="en-US" dirty="0" err="1"/>
              <a:t>mức</a:t>
            </a:r>
            <a:r>
              <a:rPr lang="en-US" dirty="0"/>
              <a:t> </a:t>
            </a:r>
            <a:r>
              <a:rPr lang="en-US" dirty="0" err="1"/>
              <a:t>tiêu</a:t>
            </a:r>
            <a:r>
              <a:rPr lang="en-US" dirty="0"/>
              <a:t> </a:t>
            </a:r>
            <a:r>
              <a:rPr lang="en-US" dirty="0" err="1"/>
              <a:t>thụ</a:t>
            </a:r>
            <a:r>
              <a:rPr lang="en-US" dirty="0"/>
              <a:t> điện </a:t>
            </a:r>
            <a:r>
              <a:rPr lang="en-US" dirty="0" err="1"/>
              <a:t>năng</a:t>
            </a:r>
            <a:r>
              <a:rPr lang="en-US" dirty="0"/>
              <a:t>. </a:t>
            </a:r>
          </a:p>
          <a:p>
            <a:pPr marL="285750" indent="-285750">
              <a:buFont typeface="Wingdings" panose="05000000000000000000" pitchFamily="2" charset="2"/>
              <a:buChar char="§"/>
            </a:pPr>
            <a:r>
              <a:rPr lang="en-US" dirty="0" err="1"/>
              <a:t>Chế</a:t>
            </a:r>
            <a:r>
              <a:rPr lang="en-US" dirty="0"/>
              <a:t> </a:t>
            </a:r>
            <a:r>
              <a:rPr lang="en-US" dirty="0" err="1"/>
              <a:t>độ</a:t>
            </a:r>
            <a:r>
              <a:rPr lang="en-US" dirty="0"/>
              <a:t> ngủ là cần </a:t>
            </a:r>
            <a:r>
              <a:rPr lang="en-US" dirty="0" err="1"/>
              <a:t>thiết</a:t>
            </a:r>
            <a:r>
              <a:rPr lang="en-US" dirty="0"/>
              <a:t> </a:t>
            </a:r>
            <a:r>
              <a:rPr lang="en-US" dirty="0" err="1"/>
              <a:t>cho</a:t>
            </a:r>
            <a:r>
              <a:rPr lang="en-US" dirty="0"/>
              <a:t> các </a:t>
            </a:r>
            <a:r>
              <a:rPr lang="en-US" dirty="0" err="1"/>
              <a:t>ứng</a:t>
            </a:r>
            <a:r>
              <a:rPr lang="en-US" dirty="0"/>
              <a:t> </a:t>
            </a:r>
            <a:r>
              <a:rPr lang="en-US" dirty="0" err="1"/>
              <a:t>dụng</a:t>
            </a:r>
            <a:r>
              <a:rPr lang="en-US" dirty="0"/>
              <a:t> như vậy </a:t>
            </a:r>
            <a:r>
              <a:rPr lang="en-US" dirty="0" err="1"/>
              <a:t>vì</a:t>
            </a:r>
            <a:r>
              <a:rPr lang="en-US" dirty="0"/>
              <a:t> đây là các </a:t>
            </a:r>
            <a:r>
              <a:rPr lang="en-US" dirty="0" err="1"/>
              <a:t>thiết</a:t>
            </a:r>
            <a:r>
              <a:rPr lang="en-US" dirty="0"/>
              <a:t> bị </a:t>
            </a:r>
            <a:r>
              <a:rPr lang="en-US" dirty="0" err="1"/>
              <a:t>hoạt</a:t>
            </a:r>
            <a:r>
              <a:rPr lang="en-US" dirty="0"/>
              <a:t> động bằng pin giúp </a:t>
            </a:r>
            <a:r>
              <a:rPr lang="en-US" dirty="0" err="1"/>
              <a:t>tiêu</a:t>
            </a:r>
            <a:r>
              <a:rPr lang="en-US" dirty="0"/>
              <a:t> </a:t>
            </a:r>
            <a:r>
              <a:rPr lang="en-US" dirty="0" err="1"/>
              <a:t>thụ</a:t>
            </a:r>
            <a:r>
              <a:rPr lang="en-US" dirty="0"/>
              <a:t> ít </a:t>
            </a:r>
            <a:r>
              <a:rPr lang="en-US" dirty="0" err="1"/>
              <a:t>năng</a:t>
            </a:r>
            <a:r>
              <a:rPr lang="en-US" dirty="0"/>
              <a:t> lượng hơn</a:t>
            </a:r>
          </a:p>
        </p:txBody>
      </p:sp>
    </p:spTree>
    <p:extLst>
      <p:ext uri="{BB962C8B-B14F-4D97-AF65-F5344CB8AC3E}">
        <p14:creationId xmlns:p14="http://schemas.microsoft.com/office/powerpoint/2010/main" val="106578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4</a:t>
            </a:fld>
            <a:endParaRPr lang="en-US" noProof="0" dirty="0"/>
          </a:p>
        </p:txBody>
      </p:sp>
      <p:pic>
        <p:nvPicPr>
          <p:cNvPr id="3" name="Picture 2" descr="A picture containing diagram&#10;&#10;Description automatically generated">
            <a:extLst>
              <a:ext uri="{FF2B5EF4-FFF2-40B4-BE49-F238E27FC236}">
                <a16:creationId xmlns:a16="http://schemas.microsoft.com/office/drawing/2014/main" id="{F377A726-2280-4900-89F8-980DF6F0C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313" y="1690790"/>
            <a:ext cx="8486775" cy="3943350"/>
          </a:xfrm>
          <a:prstGeom prst="rect">
            <a:avLst/>
          </a:prstGeom>
        </p:spPr>
      </p:pic>
      <p:sp>
        <p:nvSpPr>
          <p:cNvPr id="8" name="TextBox 7">
            <a:extLst>
              <a:ext uri="{FF2B5EF4-FFF2-40B4-BE49-F238E27FC236}">
                <a16:creationId xmlns:a16="http://schemas.microsoft.com/office/drawing/2014/main" id="{01BD1FA8-8A26-4B05-AE17-992D6768A39E}"/>
              </a:ext>
            </a:extLst>
          </p:cNvPr>
          <p:cNvSpPr txBox="1"/>
          <p:nvPr/>
        </p:nvSpPr>
        <p:spPr>
          <a:xfrm>
            <a:off x="2019727" y="324425"/>
            <a:ext cx="8152546" cy="677108"/>
          </a:xfrm>
          <a:prstGeom prst="rect">
            <a:avLst/>
          </a:prstGeom>
          <a:noFill/>
        </p:spPr>
        <p:txBody>
          <a:bodyPr wrap="square" rtlCol="0">
            <a:spAutoFit/>
          </a:bodyPr>
          <a:lstStyle/>
          <a:p>
            <a:pPr algn="ctr"/>
            <a:r>
              <a:rPr lang="en-US" sz="3800" b="1" dirty="0" err="1">
                <a:solidFill>
                  <a:schemeClr val="accent1"/>
                </a:solidFill>
                <a:latin typeface="Trebuchet MS" panose="020B0603020202020204" pitchFamily="34" charset="0"/>
              </a:rPr>
              <a:t>Xung</a:t>
            </a:r>
            <a:r>
              <a:rPr lang="en-US" sz="3800" b="1" dirty="0">
                <a:solidFill>
                  <a:schemeClr val="accent1"/>
                </a:solidFill>
                <a:latin typeface="Trebuchet MS" panose="020B0603020202020204" pitchFamily="34" charset="0"/>
              </a:rPr>
              <a:t> </a:t>
            </a:r>
            <a:r>
              <a:rPr lang="en-US" sz="3800" b="1" dirty="0" err="1">
                <a:solidFill>
                  <a:schemeClr val="accent1"/>
                </a:solidFill>
                <a:latin typeface="Trebuchet MS" panose="020B0603020202020204" pitchFamily="34" charset="0"/>
              </a:rPr>
              <a:t>hệ</a:t>
            </a:r>
            <a:r>
              <a:rPr lang="en-US" sz="3800" b="1" dirty="0">
                <a:solidFill>
                  <a:schemeClr val="accent1"/>
                </a:solidFill>
                <a:latin typeface="Trebuchet MS" panose="020B0603020202020204" pitchFamily="34" charset="0"/>
              </a:rPr>
              <a:t> </a:t>
            </a:r>
            <a:r>
              <a:rPr lang="en-US" sz="3800" b="1" dirty="0" err="1">
                <a:solidFill>
                  <a:schemeClr val="accent1"/>
                </a:solidFill>
                <a:latin typeface="Trebuchet MS" panose="020B0603020202020204" pitchFamily="34" charset="0"/>
              </a:rPr>
              <a:t>thống</a:t>
            </a:r>
            <a:r>
              <a:rPr lang="en-US" sz="3800" b="1" dirty="0">
                <a:solidFill>
                  <a:schemeClr val="accent1"/>
                </a:solidFill>
                <a:latin typeface="Trebuchet MS" panose="020B0603020202020204" pitchFamily="34" charset="0"/>
              </a:rPr>
              <a:t> khi ở </a:t>
            </a:r>
            <a:r>
              <a:rPr lang="en-US" sz="3800" b="1" dirty="0" err="1">
                <a:solidFill>
                  <a:schemeClr val="accent1"/>
                </a:solidFill>
                <a:latin typeface="Trebuchet MS" panose="020B0603020202020204" pitchFamily="34" charset="0"/>
              </a:rPr>
              <a:t>chế</a:t>
            </a:r>
            <a:r>
              <a:rPr lang="en-US" sz="3800" b="1" dirty="0">
                <a:solidFill>
                  <a:schemeClr val="accent1"/>
                </a:solidFill>
                <a:latin typeface="Trebuchet MS" panose="020B0603020202020204" pitchFamily="34" charset="0"/>
              </a:rPr>
              <a:t> </a:t>
            </a:r>
            <a:r>
              <a:rPr lang="en-US" sz="3800" b="1" dirty="0" err="1">
                <a:solidFill>
                  <a:schemeClr val="accent1"/>
                </a:solidFill>
                <a:latin typeface="Trebuchet MS" panose="020B0603020202020204" pitchFamily="34" charset="0"/>
              </a:rPr>
              <a:t>độ</a:t>
            </a:r>
            <a:r>
              <a:rPr lang="en-US" sz="3800" b="1" dirty="0">
                <a:solidFill>
                  <a:schemeClr val="accent1"/>
                </a:solidFill>
                <a:latin typeface="Trebuchet MS" panose="020B0603020202020204" pitchFamily="34" charset="0"/>
              </a:rPr>
              <a:t> ngủ</a:t>
            </a:r>
          </a:p>
        </p:txBody>
      </p:sp>
    </p:spTree>
    <p:extLst>
      <p:ext uri="{BB962C8B-B14F-4D97-AF65-F5344CB8AC3E}">
        <p14:creationId xmlns:p14="http://schemas.microsoft.com/office/powerpoint/2010/main" val="262046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5</a:t>
            </a:fld>
            <a:endParaRPr lang="en-US" noProof="0" dirty="0"/>
          </a:p>
        </p:txBody>
      </p:sp>
      <p:sp>
        <p:nvSpPr>
          <p:cNvPr id="4" name="TextBox 3">
            <a:extLst>
              <a:ext uri="{FF2B5EF4-FFF2-40B4-BE49-F238E27FC236}">
                <a16:creationId xmlns:a16="http://schemas.microsoft.com/office/drawing/2014/main" id="{F25585C7-30F0-4D48-ABD7-E9BB4A0EBEC3}"/>
              </a:ext>
            </a:extLst>
          </p:cNvPr>
          <p:cNvSpPr txBox="1"/>
          <p:nvPr/>
        </p:nvSpPr>
        <p:spPr>
          <a:xfrm>
            <a:off x="1825151" y="2798058"/>
            <a:ext cx="8541697" cy="1261884"/>
          </a:xfrm>
          <a:prstGeom prst="rect">
            <a:avLst/>
          </a:prstGeom>
          <a:noFill/>
        </p:spPr>
        <p:txBody>
          <a:bodyPr wrap="square" rtlCol="0">
            <a:spAutoFit/>
          </a:bodyPr>
          <a:lstStyle/>
          <a:p>
            <a:pPr algn="ctr"/>
            <a:r>
              <a:rPr lang="en-US" sz="3800" b="1" dirty="0">
                <a:latin typeface="Trebuchet MS" panose="020B0603020202020204" pitchFamily="34" charset="0"/>
              </a:rPr>
              <a:t>II. </a:t>
            </a:r>
            <a:r>
              <a:rPr lang="en-US" sz="3800" b="1" dirty="0" err="1">
                <a:latin typeface="Trebuchet MS" panose="020B0603020202020204" pitchFamily="34" charset="0"/>
              </a:rPr>
              <a:t>Chế</a:t>
            </a:r>
            <a:r>
              <a:rPr lang="en-US" sz="3800" b="1" dirty="0">
                <a:latin typeface="Trebuchet MS" panose="020B0603020202020204" pitchFamily="34" charset="0"/>
              </a:rPr>
              <a:t> </a:t>
            </a:r>
            <a:r>
              <a:rPr lang="en-US" sz="3800" b="1" dirty="0" err="1">
                <a:latin typeface="Trebuchet MS" panose="020B0603020202020204" pitchFamily="34" charset="0"/>
              </a:rPr>
              <a:t>độ</a:t>
            </a:r>
            <a:r>
              <a:rPr lang="en-US" sz="3800" b="1" dirty="0">
                <a:latin typeface="Trebuchet MS" panose="020B0603020202020204" pitchFamily="34" charset="0"/>
              </a:rPr>
              <a:t> </a:t>
            </a:r>
            <a:r>
              <a:rPr lang="en-US" sz="3800" b="1" dirty="0" err="1">
                <a:latin typeface="Trebuchet MS" panose="020B0603020202020204" pitchFamily="34" charset="0"/>
              </a:rPr>
              <a:t>tắt</a:t>
            </a:r>
            <a:r>
              <a:rPr lang="en-US" sz="3800" b="1" dirty="0">
                <a:latin typeface="Trebuchet MS" panose="020B0603020202020204" pitchFamily="34" charset="0"/>
              </a:rPr>
              <a:t> </a:t>
            </a:r>
            <a:r>
              <a:rPr lang="en-US" sz="3800" b="1" dirty="0" err="1">
                <a:latin typeface="Trebuchet MS" panose="020B0603020202020204" pitchFamily="34" charset="0"/>
              </a:rPr>
              <a:t>nguồn</a:t>
            </a:r>
            <a:r>
              <a:rPr lang="en-US" sz="3800" b="1" dirty="0">
                <a:latin typeface="Trebuchet MS" panose="020B0603020202020204" pitchFamily="34" charset="0"/>
              </a:rPr>
              <a:t> trong PIC16F887 </a:t>
            </a:r>
          </a:p>
          <a:p>
            <a:pPr algn="ctr"/>
            <a:r>
              <a:rPr lang="en-US" sz="3800" b="1" dirty="0">
                <a:latin typeface="Trebuchet MS" panose="020B0603020202020204" pitchFamily="34" charset="0"/>
              </a:rPr>
              <a:t>(Power-down mode )</a:t>
            </a:r>
          </a:p>
        </p:txBody>
      </p:sp>
    </p:spTree>
    <p:extLst>
      <p:ext uri="{BB962C8B-B14F-4D97-AF65-F5344CB8AC3E}">
        <p14:creationId xmlns:p14="http://schemas.microsoft.com/office/powerpoint/2010/main" val="2614218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6</a:t>
            </a:fld>
            <a:endParaRPr lang="en-US" noProof="0" dirty="0"/>
          </a:p>
        </p:txBody>
      </p:sp>
      <p:sp>
        <p:nvSpPr>
          <p:cNvPr id="4" name="TextBox 3">
            <a:extLst>
              <a:ext uri="{FF2B5EF4-FFF2-40B4-BE49-F238E27FC236}">
                <a16:creationId xmlns:a16="http://schemas.microsoft.com/office/drawing/2014/main" id="{613F4082-0DF4-4A28-A221-A4B8FD54A8C5}"/>
              </a:ext>
            </a:extLst>
          </p:cNvPr>
          <p:cNvSpPr txBox="1"/>
          <p:nvPr/>
        </p:nvSpPr>
        <p:spPr>
          <a:xfrm>
            <a:off x="2019727" y="324425"/>
            <a:ext cx="8152546" cy="677108"/>
          </a:xfrm>
          <a:prstGeom prst="rect">
            <a:avLst/>
          </a:prstGeom>
          <a:noFill/>
        </p:spPr>
        <p:txBody>
          <a:bodyPr wrap="square" rtlCol="0">
            <a:spAutoFit/>
          </a:bodyPr>
          <a:lstStyle/>
          <a:p>
            <a:pPr algn="ctr"/>
            <a:r>
              <a:rPr lang="en-US" sz="3800" b="1" dirty="0">
                <a:solidFill>
                  <a:schemeClr val="accent1"/>
                </a:solidFill>
                <a:latin typeface="Trebuchet MS" panose="020B0603020202020204" pitchFamily="34" charset="0"/>
              </a:rPr>
              <a:t>Power-down mode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58D36ED-8426-44CF-BF6A-0BC55D2A08DB}"/>
                  </a:ext>
                </a:extLst>
              </p:cNvPr>
              <p:cNvSpPr txBox="1"/>
              <p:nvPr/>
            </p:nvSpPr>
            <p:spPr>
              <a:xfrm>
                <a:off x="1961004" y="1694576"/>
                <a:ext cx="9087291" cy="3048399"/>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Chế </a:t>
                </a:r>
                <a:r>
                  <a:rPr lang="en-US" sz="2400" dirty="0" err="1"/>
                  <a:t>độ</a:t>
                </a:r>
                <a:r>
                  <a:rPr lang="en-US" sz="2400" dirty="0"/>
                  <a:t> </a:t>
                </a:r>
                <a:r>
                  <a:rPr lang="en-US" sz="2400" dirty="0" err="1"/>
                  <a:t>tắt</a:t>
                </a:r>
                <a:r>
                  <a:rPr lang="en-US" sz="2400" dirty="0"/>
                  <a:t> </a:t>
                </a:r>
                <a:r>
                  <a:rPr lang="en-US" sz="2400" dirty="0" err="1"/>
                  <a:t>nguồn</a:t>
                </a:r>
                <a:r>
                  <a:rPr lang="en-US" sz="2400" dirty="0"/>
                  <a:t> trong PIC (Power-down mode) </a:t>
                </a:r>
                <a:r>
                  <a:rPr lang="en-US" sz="2400" dirty="0" err="1"/>
                  <a:t>được</a:t>
                </a:r>
                <a:r>
                  <a:rPr lang="en-US" sz="2400" dirty="0"/>
                  <a:t> bắt </a:t>
                </a:r>
                <a:r>
                  <a:rPr lang="en-US" sz="2400" dirty="0" err="1"/>
                  <a:t>đầu</a:t>
                </a:r>
                <a:r>
                  <a:rPr lang="en-US" sz="2400" dirty="0"/>
                  <a:t> khi đưa vi </a:t>
                </a:r>
                <a:r>
                  <a:rPr lang="en-US" sz="2400" dirty="0" err="1"/>
                  <a:t>điều</a:t>
                </a:r>
                <a:r>
                  <a:rPr lang="en-US" sz="2400" dirty="0"/>
                  <a:t> </a:t>
                </a:r>
                <a:r>
                  <a:rPr lang="en-US" sz="2400" dirty="0" err="1"/>
                  <a:t>khiển</a:t>
                </a:r>
                <a:r>
                  <a:rPr lang="en-US" sz="2400" dirty="0"/>
                  <a:t> vào </a:t>
                </a:r>
                <a:r>
                  <a:rPr lang="en-US" sz="2400" dirty="0" err="1"/>
                  <a:t>trang</a:t>
                </a:r>
                <a:r>
                  <a:rPr lang="en-US" sz="2400" dirty="0"/>
                  <a:t> </a:t>
                </a:r>
                <a:r>
                  <a:rPr lang="en-US" sz="2400" dirty="0" err="1"/>
                  <a:t>thái</a:t>
                </a:r>
                <a:r>
                  <a:rPr lang="en-US" sz="2400" dirty="0"/>
                  <a:t> ngủ.</a:t>
                </a:r>
              </a:p>
              <a:p>
                <a:pPr marL="285750" indent="-285750">
                  <a:buFont typeface="Wingdings" panose="05000000000000000000" pitchFamily="2" charset="2"/>
                  <a:buChar char="Ø"/>
                </a:pPr>
                <a:r>
                  <a:rPr lang="en-US" sz="2400" dirty="0"/>
                  <a:t>Khi WDT </a:t>
                </a:r>
                <a:r>
                  <a:rPr lang="en-US" sz="2400" dirty="0" err="1"/>
                  <a:t>được</a:t>
                </a:r>
                <a:r>
                  <a:rPr lang="en-US" sz="2400" dirty="0"/>
                  <a:t> </a:t>
                </a:r>
                <a:r>
                  <a:rPr lang="en-US" sz="2400" dirty="0" err="1"/>
                  <a:t>cho</a:t>
                </a:r>
                <a:r>
                  <a:rPr lang="en-US" sz="2400" dirty="0"/>
                  <a:t> </a:t>
                </a:r>
                <a:r>
                  <a:rPr lang="en-US" sz="2400" dirty="0" err="1"/>
                  <a:t>phép</a:t>
                </a:r>
                <a:r>
                  <a:rPr lang="en-US" sz="2400" dirty="0"/>
                  <a:t>:</a:t>
                </a:r>
              </a:p>
              <a:p>
                <a:pPr marL="742950" lvl="1" indent="-285750">
                  <a:buFont typeface="Arial" panose="020B0604020202020204" pitchFamily="34" charset="0"/>
                  <a:buChar char="•"/>
                </a:pPr>
                <a:r>
                  <a:rPr lang="en-US" sz="2000" dirty="0"/>
                  <a:t>WDT </a:t>
                </a:r>
                <a:r>
                  <a:rPr lang="en-US" sz="2000" dirty="0" err="1"/>
                  <a:t>sẽ</a:t>
                </a:r>
                <a:r>
                  <a:rPr lang="en-US" sz="2000" dirty="0"/>
                  <a:t> bị </a:t>
                </a:r>
                <a:r>
                  <a:rPr lang="en-US" sz="2000" dirty="0" err="1"/>
                  <a:t>xóa</a:t>
                </a:r>
                <a:r>
                  <a:rPr lang="en-US" sz="2000" dirty="0"/>
                  <a:t> nhưng vẫn chạy</a:t>
                </a:r>
              </a:p>
              <a:p>
                <a:pPr marL="742950" lvl="1" indent="-285750">
                  <a:buFont typeface="Arial" panose="020B0604020202020204" pitchFamily="34" charset="0"/>
                  <a:buChar char="•"/>
                </a:pP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𝑃𝐷</m:t>
                        </m:r>
                      </m:e>
                    </m:acc>
                    <m:r>
                      <a:rPr lang="en-US" sz="2000" b="0" i="1" smtClean="0">
                        <a:latin typeface="Cambria Math" panose="02040503050406030204" pitchFamily="18" charset="0"/>
                      </a:rPr>
                      <m:t> </m:t>
                    </m:r>
                  </m:oMath>
                </a14:m>
                <a:r>
                  <a:rPr lang="en-US" sz="2000" dirty="0"/>
                  <a:t>trong </a:t>
                </a:r>
                <a:r>
                  <a:rPr lang="en-US" sz="2000" dirty="0" err="1"/>
                  <a:t>thanh</a:t>
                </a:r>
                <a:r>
                  <a:rPr lang="en-US" sz="2000" dirty="0"/>
                  <a:t> </a:t>
                </a:r>
                <a:r>
                  <a:rPr lang="en-US" sz="2000" dirty="0" err="1"/>
                  <a:t>ghi</a:t>
                </a:r>
                <a:r>
                  <a:rPr lang="en-US" sz="2000" dirty="0"/>
                  <a:t> STATUS </a:t>
                </a:r>
                <a:r>
                  <a:rPr lang="en-US" sz="2000" dirty="0" err="1"/>
                  <a:t>sẽ</a:t>
                </a:r>
                <a:r>
                  <a:rPr lang="en-US" sz="2000" dirty="0"/>
                  <a:t> bị </a:t>
                </a:r>
                <a:r>
                  <a:rPr lang="en-US" sz="2000" dirty="0" err="1"/>
                  <a:t>xóa</a:t>
                </a:r>
                <a:endParaRPr lang="en-US" sz="2000" dirty="0"/>
              </a:p>
              <a:p>
                <a:pPr marL="742950" lvl="1" indent="-285750">
                  <a:buFont typeface="Arial" panose="020B0604020202020204" pitchFamily="34" charset="0"/>
                  <a:buChar char="•"/>
                </a:pPr>
                <a:r>
                  <a:rPr lang="en-US" sz="2000" dirty="0"/>
                  <a:t>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𝑇𝑂</m:t>
                        </m:r>
                      </m:e>
                    </m:acc>
                  </m:oMath>
                </a14:m>
                <a:r>
                  <a:rPr lang="en-US" sz="2000" dirty="0" err="1"/>
                  <a:t>sẽ</a:t>
                </a:r>
                <a:r>
                  <a:rPr lang="en-US" sz="2000" dirty="0"/>
                  <a:t> </a:t>
                </a:r>
                <a:r>
                  <a:rPr lang="en-US" sz="2000" dirty="0" err="1"/>
                  <a:t>được</a:t>
                </a:r>
                <a:r>
                  <a:rPr lang="en-US" sz="2000" dirty="0"/>
                  <a:t> set</a:t>
                </a:r>
              </a:p>
              <a:p>
                <a:pPr marL="742950" lvl="1" indent="-285750">
                  <a:buFont typeface="Arial" panose="020B0604020202020204" pitchFamily="34" charset="0"/>
                  <a:buChar char="•"/>
                </a:pPr>
                <a:r>
                  <a:rPr lang="en-US" sz="2000" dirty="0" err="1"/>
                  <a:t>Bộ</a:t>
                </a:r>
                <a:r>
                  <a:rPr lang="en-US" sz="2000" dirty="0"/>
                  <a:t> </a:t>
                </a:r>
                <a:r>
                  <a:rPr lang="en-US" sz="2000" dirty="0" err="1"/>
                  <a:t>điều</a:t>
                </a:r>
                <a:r>
                  <a:rPr lang="en-US" sz="2000" dirty="0"/>
                  <a:t> </a:t>
                </a:r>
                <a:r>
                  <a:rPr lang="en-US" sz="2000" dirty="0" err="1"/>
                  <a:t>khiển</a:t>
                </a:r>
                <a:r>
                  <a:rPr lang="en-US" sz="2000" dirty="0"/>
                  <a:t> </a:t>
                </a:r>
                <a:r>
                  <a:rPr lang="en-US" sz="2000" dirty="0" err="1"/>
                  <a:t>dao</a:t>
                </a:r>
                <a:r>
                  <a:rPr lang="en-US" sz="2000" dirty="0"/>
                  <a:t> động </a:t>
                </a:r>
                <a:r>
                  <a:rPr lang="en-US" sz="2000" dirty="0" err="1"/>
                  <a:t>sẽ</a:t>
                </a:r>
                <a:r>
                  <a:rPr lang="en-US" sz="2000" dirty="0"/>
                  <a:t> bị </a:t>
                </a:r>
                <a:r>
                  <a:rPr lang="en-US" sz="2000" dirty="0" err="1"/>
                  <a:t>tắt</a:t>
                </a:r>
                <a:endParaRPr lang="en-US" sz="2000" dirty="0"/>
              </a:p>
              <a:p>
                <a:pPr marL="742950" lvl="1" indent="-285750">
                  <a:buFont typeface="Arial" panose="020B0604020202020204" pitchFamily="34" charset="0"/>
                  <a:buChar char="•"/>
                </a:pPr>
                <a:r>
                  <a:rPr lang="en-US" sz="2000" dirty="0"/>
                  <a:t>Các chân I/O </a:t>
                </a:r>
                <a:r>
                  <a:rPr lang="en-US" sz="2000" dirty="0" err="1"/>
                  <a:t>sẽ</a:t>
                </a:r>
                <a:r>
                  <a:rPr lang="en-US" sz="2000" dirty="0"/>
                  <a:t> </a:t>
                </a:r>
                <a:r>
                  <a:rPr lang="en-US" sz="2000" dirty="0" err="1"/>
                  <a:t>giữ</a:t>
                </a:r>
                <a:r>
                  <a:rPr lang="en-US" sz="2000" dirty="0"/>
                  <a:t> nguyên </a:t>
                </a:r>
                <a:r>
                  <a:rPr lang="en-US" sz="2000" dirty="0" err="1"/>
                  <a:t>trạng</a:t>
                </a:r>
                <a:r>
                  <a:rPr lang="en-US" sz="2000" dirty="0"/>
                  <a:t> </a:t>
                </a:r>
                <a:r>
                  <a:rPr lang="en-US" sz="2000" dirty="0" err="1"/>
                  <a:t>thái</a:t>
                </a:r>
                <a:r>
                  <a:rPr lang="en-US" sz="2000" dirty="0"/>
                  <a:t> </a:t>
                </a:r>
                <a:r>
                  <a:rPr lang="en-US" sz="2000" dirty="0" err="1"/>
                  <a:t>trước</a:t>
                </a:r>
                <a:r>
                  <a:rPr lang="en-US" sz="2000" dirty="0"/>
                  <a:t> khi </a:t>
                </a:r>
                <a:r>
                  <a:rPr lang="en-US" sz="2000" dirty="0" err="1"/>
                  <a:t>được</a:t>
                </a:r>
                <a:r>
                  <a:rPr lang="en-US" sz="2000" dirty="0"/>
                  <a:t> đưa vào sleep mode</a:t>
                </a:r>
              </a:p>
              <a:p>
                <a:pPr marL="742950" lvl="1" indent="-285750">
                  <a:buFont typeface="Arial" panose="020B0604020202020204" pitchFamily="34" charset="0"/>
                  <a:buChar char="•"/>
                </a:pPr>
                <a:r>
                  <a:rPr lang="en-US" sz="2000" dirty="0"/>
                  <a:t>Chân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𝑀𝐶𝐿𝑅</m:t>
                        </m:r>
                      </m:e>
                    </m:acc>
                  </m:oMath>
                </a14:m>
                <a:r>
                  <a:rPr lang="en-US" sz="2000" dirty="0"/>
                  <a:t> phải </a:t>
                </a:r>
                <a:r>
                  <a:rPr lang="en-US" sz="2000" dirty="0" err="1"/>
                  <a:t>được</a:t>
                </a:r>
                <a:r>
                  <a:rPr lang="en-US" sz="2000" dirty="0"/>
                  <a:t> đưa lên </a:t>
                </a:r>
                <a:r>
                  <a:rPr lang="en-US" sz="2000" dirty="0" err="1"/>
                  <a:t>mức</a:t>
                </a:r>
                <a:r>
                  <a:rPr lang="en-US" sz="2000" dirty="0"/>
                  <a:t> </a:t>
                </a:r>
                <a:r>
                  <a:rPr lang="en-US" sz="2000" dirty="0" err="1"/>
                  <a:t>cao</a:t>
                </a:r>
                <a:endParaRPr lang="en-US" sz="2000" dirty="0"/>
              </a:p>
            </p:txBody>
          </p:sp>
        </mc:Choice>
        <mc:Fallback xmlns="">
          <p:sp>
            <p:nvSpPr>
              <p:cNvPr id="2" name="TextBox 1">
                <a:extLst>
                  <a:ext uri="{FF2B5EF4-FFF2-40B4-BE49-F238E27FC236}">
                    <a16:creationId xmlns:a16="http://schemas.microsoft.com/office/drawing/2014/main" id="{358D36ED-8426-44CF-BF6A-0BC55D2A08DB}"/>
                  </a:ext>
                </a:extLst>
              </p:cNvPr>
              <p:cNvSpPr txBox="1">
                <a:spLocks noRot="1" noChangeAspect="1" noMove="1" noResize="1" noEditPoints="1" noAdjustHandles="1" noChangeArrowheads="1" noChangeShapeType="1" noTextEdit="1"/>
              </p:cNvSpPr>
              <p:nvPr/>
            </p:nvSpPr>
            <p:spPr>
              <a:xfrm>
                <a:off x="1961004" y="1694576"/>
                <a:ext cx="9087291" cy="3048399"/>
              </a:xfrm>
              <a:prstGeom prst="rect">
                <a:avLst/>
              </a:prstGeom>
              <a:blipFill>
                <a:blip r:embed="rId3"/>
                <a:stretch>
                  <a:fillRect l="-940" t="-1600" b="-2800"/>
                </a:stretch>
              </a:blipFill>
            </p:spPr>
            <p:txBody>
              <a:bodyPr/>
              <a:lstStyle/>
              <a:p>
                <a:r>
                  <a:rPr lang="en-US">
                    <a:noFill/>
                  </a:rPr>
                  <a:t> </a:t>
                </a:r>
              </a:p>
            </p:txBody>
          </p:sp>
        </mc:Fallback>
      </mc:AlternateContent>
    </p:spTree>
    <p:extLst>
      <p:ext uri="{BB962C8B-B14F-4D97-AF65-F5344CB8AC3E}">
        <p14:creationId xmlns:p14="http://schemas.microsoft.com/office/powerpoint/2010/main" val="421059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7</a:t>
            </a:fld>
            <a:endParaRPr lang="en-US" noProof="0" dirty="0"/>
          </a:p>
        </p:txBody>
      </p:sp>
      <p:sp>
        <p:nvSpPr>
          <p:cNvPr id="4" name="TextBox 3">
            <a:extLst>
              <a:ext uri="{FF2B5EF4-FFF2-40B4-BE49-F238E27FC236}">
                <a16:creationId xmlns:a16="http://schemas.microsoft.com/office/drawing/2014/main" id="{0E1540AE-2C47-41DB-8295-DF3D7062B29B}"/>
              </a:ext>
            </a:extLst>
          </p:cNvPr>
          <p:cNvSpPr txBox="1"/>
          <p:nvPr/>
        </p:nvSpPr>
        <p:spPr>
          <a:xfrm>
            <a:off x="2019727" y="324425"/>
            <a:ext cx="8152546" cy="677108"/>
          </a:xfrm>
          <a:prstGeom prst="rect">
            <a:avLst/>
          </a:prstGeom>
          <a:noFill/>
        </p:spPr>
        <p:txBody>
          <a:bodyPr wrap="square" rtlCol="0">
            <a:spAutoFit/>
          </a:bodyPr>
          <a:lstStyle/>
          <a:p>
            <a:pPr algn="ctr"/>
            <a:r>
              <a:rPr lang="en-US" sz="3800" b="1" dirty="0">
                <a:solidFill>
                  <a:schemeClr val="accent1"/>
                </a:solidFill>
                <a:latin typeface="Trebuchet MS" panose="020B0603020202020204" pitchFamily="34" charset="0"/>
              </a:rPr>
              <a:t>Đánh thức vi </a:t>
            </a:r>
            <a:r>
              <a:rPr lang="en-US" sz="3800" b="1" dirty="0" err="1">
                <a:solidFill>
                  <a:schemeClr val="accent1"/>
                </a:solidFill>
                <a:latin typeface="Trebuchet MS" panose="020B0603020202020204" pitchFamily="34" charset="0"/>
              </a:rPr>
              <a:t>điều</a:t>
            </a:r>
            <a:r>
              <a:rPr lang="en-US" sz="3800" b="1" dirty="0">
                <a:solidFill>
                  <a:schemeClr val="accent1"/>
                </a:solidFill>
                <a:latin typeface="Trebuchet MS" panose="020B0603020202020204" pitchFamily="34" charset="0"/>
              </a:rPr>
              <a:t> </a:t>
            </a:r>
            <a:r>
              <a:rPr lang="en-US" sz="3800" b="1" dirty="0" err="1">
                <a:solidFill>
                  <a:schemeClr val="accent1"/>
                </a:solidFill>
                <a:latin typeface="Trebuchet MS" panose="020B0603020202020204" pitchFamily="34" charset="0"/>
              </a:rPr>
              <a:t>khiển</a:t>
            </a:r>
            <a:endParaRPr lang="en-US" sz="3800" b="1" dirty="0">
              <a:solidFill>
                <a:schemeClr val="accent1"/>
              </a:solidFill>
              <a:latin typeface="Trebuchet MS" panose="020B0603020202020204" pitchFamily="34" charset="0"/>
            </a:endParaRPr>
          </a:p>
        </p:txBody>
      </p:sp>
      <mc:AlternateContent xmlns:mc="http://schemas.openxmlformats.org/markup-compatibility/2006">
        <mc:Choice xmlns:a14="http://schemas.microsoft.com/office/drawing/2010/main" Requires="a14">
          <p:graphicFrame>
            <p:nvGraphicFramePr>
              <p:cNvPr id="2" name="Diagram 1">
                <a:extLst>
                  <a:ext uri="{FF2B5EF4-FFF2-40B4-BE49-F238E27FC236}">
                    <a16:creationId xmlns:a16="http://schemas.microsoft.com/office/drawing/2014/main" id="{F5097E8D-08B7-490A-8DC6-40EAAD995738}"/>
                  </a:ext>
                </a:extLst>
              </p:cNvPr>
              <p:cNvGraphicFramePr/>
              <p:nvPr>
                <p:extLst>
                  <p:ext uri="{D42A27DB-BD31-4B8C-83A1-F6EECF244321}">
                    <p14:modId xmlns:p14="http://schemas.microsoft.com/office/powerpoint/2010/main" val="2629689544"/>
                  </p:ext>
                </p:extLst>
              </p:nvPr>
            </p:nvGraphicFramePr>
            <p:xfrm>
              <a:off x="2329752" y="2210607"/>
              <a:ext cx="8444095" cy="37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2" name="Diagram 1">
                <a:extLst>
                  <a:ext uri="{FF2B5EF4-FFF2-40B4-BE49-F238E27FC236}">
                    <a16:creationId xmlns:a16="http://schemas.microsoft.com/office/drawing/2014/main" id="{F5097E8D-08B7-490A-8DC6-40EAAD995738}"/>
                  </a:ext>
                </a:extLst>
              </p:cNvPr>
              <p:cNvGraphicFramePr/>
              <p:nvPr>
                <p:extLst>
                  <p:ext uri="{D42A27DB-BD31-4B8C-83A1-F6EECF244321}">
                    <p14:modId xmlns:p14="http://schemas.microsoft.com/office/powerpoint/2010/main" val="2629689544"/>
                  </p:ext>
                </p:extLst>
              </p:nvPr>
            </p:nvGraphicFramePr>
            <p:xfrm>
              <a:off x="2329752" y="2210607"/>
              <a:ext cx="8444095" cy="3781600"/>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
        <p:nvSpPr>
          <p:cNvPr id="3" name="TextBox 2">
            <a:extLst>
              <a:ext uri="{FF2B5EF4-FFF2-40B4-BE49-F238E27FC236}">
                <a16:creationId xmlns:a16="http://schemas.microsoft.com/office/drawing/2014/main" id="{166DDD23-AE58-4C71-BF63-2E2DDAA25BE4}"/>
              </a:ext>
            </a:extLst>
          </p:cNvPr>
          <p:cNvSpPr txBox="1"/>
          <p:nvPr/>
        </p:nvSpPr>
        <p:spPr>
          <a:xfrm>
            <a:off x="1510018" y="1518407"/>
            <a:ext cx="10083564" cy="646331"/>
          </a:xfrm>
          <a:prstGeom prst="rect">
            <a:avLst/>
          </a:prstGeom>
          <a:noFill/>
        </p:spPr>
        <p:txBody>
          <a:bodyPr wrap="square" rtlCol="0">
            <a:spAutoFit/>
          </a:bodyPr>
          <a:lstStyle/>
          <a:p>
            <a:r>
              <a:rPr lang="en-US" b="1" dirty="0"/>
              <a:t>Đánh thức vi </a:t>
            </a:r>
            <a:r>
              <a:rPr lang="en-US" b="1" dirty="0" err="1"/>
              <a:t>điều</a:t>
            </a:r>
            <a:r>
              <a:rPr lang="en-US" b="1" dirty="0"/>
              <a:t> </a:t>
            </a:r>
            <a:r>
              <a:rPr lang="en-US" b="1" dirty="0" err="1"/>
              <a:t>khiển</a:t>
            </a:r>
            <a:r>
              <a:rPr lang="en-US" b="1" dirty="0"/>
              <a:t> (Wake-up from sleep) </a:t>
            </a:r>
            <a:r>
              <a:rPr lang="en-US" dirty="0" err="1"/>
              <a:t>tức</a:t>
            </a:r>
            <a:r>
              <a:rPr lang="en-US" dirty="0"/>
              <a:t> là đưa vi </a:t>
            </a:r>
            <a:r>
              <a:rPr lang="en-US" dirty="0" err="1"/>
              <a:t>điều</a:t>
            </a:r>
            <a:r>
              <a:rPr lang="en-US" dirty="0"/>
              <a:t> </a:t>
            </a:r>
            <a:r>
              <a:rPr lang="en-US" dirty="0" err="1"/>
              <a:t>khiển</a:t>
            </a:r>
            <a:r>
              <a:rPr lang="en-US" dirty="0"/>
              <a:t> </a:t>
            </a:r>
            <a:r>
              <a:rPr lang="en-US" dirty="0" err="1"/>
              <a:t>thoát</a:t>
            </a:r>
            <a:r>
              <a:rPr lang="en-US" dirty="0"/>
              <a:t> </a:t>
            </a:r>
            <a:r>
              <a:rPr lang="en-US" dirty="0" err="1"/>
              <a:t>khỏi</a:t>
            </a:r>
            <a:r>
              <a:rPr lang="en-US" dirty="0"/>
              <a:t> </a:t>
            </a:r>
            <a:r>
              <a:rPr lang="en-US" dirty="0" err="1"/>
              <a:t>trạng</a:t>
            </a:r>
            <a:r>
              <a:rPr lang="en-US" dirty="0"/>
              <a:t> </a:t>
            </a:r>
            <a:r>
              <a:rPr lang="en-US" dirty="0" err="1"/>
              <a:t>thái</a:t>
            </a:r>
            <a:r>
              <a:rPr lang="en-US" dirty="0"/>
              <a:t> tiết </a:t>
            </a:r>
            <a:r>
              <a:rPr lang="en-US" dirty="0" err="1"/>
              <a:t>kiệm</a:t>
            </a:r>
            <a:r>
              <a:rPr lang="en-US" dirty="0"/>
              <a:t> </a:t>
            </a:r>
            <a:r>
              <a:rPr lang="en-US" dirty="0" err="1"/>
              <a:t>năng</a:t>
            </a:r>
            <a:r>
              <a:rPr lang="en-US" dirty="0"/>
              <a:t> lượng </a:t>
            </a:r>
            <a:r>
              <a:rPr lang="en-US" dirty="0" err="1"/>
              <a:t>để</a:t>
            </a:r>
            <a:r>
              <a:rPr lang="en-US" dirty="0"/>
              <a:t> </a:t>
            </a:r>
            <a:r>
              <a:rPr lang="en-US" dirty="0" err="1"/>
              <a:t>hoạt</a:t>
            </a:r>
            <a:r>
              <a:rPr lang="en-US" dirty="0"/>
              <a:t> động </a:t>
            </a:r>
            <a:r>
              <a:rPr lang="en-US" dirty="0" err="1"/>
              <a:t>bình</a:t>
            </a:r>
            <a:r>
              <a:rPr lang="en-US" dirty="0"/>
              <a:t> </a:t>
            </a:r>
            <a:r>
              <a:rPr lang="en-US" dirty="0" err="1"/>
              <a:t>thường</a:t>
            </a:r>
            <a:r>
              <a:rPr lang="en-US" dirty="0"/>
              <a:t>.</a:t>
            </a:r>
          </a:p>
        </p:txBody>
      </p:sp>
    </p:spTree>
    <p:extLst>
      <p:ext uri="{BB962C8B-B14F-4D97-AF65-F5344CB8AC3E}">
        <p14:creationId xmlns:p14="http://schemas.microsoft.com/office/powerpoint/2010/main" val="940533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8</a:t>
            </a:fld>
            <a:endParaRPr lang="en-US" noProof="0" dirty="0"/>
          </a:p>
        </p:txBody>
      </p:sp>
    </p:spTree>
    <p:extLst>
      <p:ext uri="{BB962C8B-B14F-4D97-AF65-F5344CB8AC3E}">
        <p14:creationId xmlns:p14="http://schemas.microsoft.com/office/powerpoint/2010/main" val="3775621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TotalTime>
  <Words>687</Words>
  <Application>Microsoft Office PowerPoint</Application>
  <PresentationFormat>Widescreen</PresentationFormat>
  <Paragraphs>52</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Cambria Math</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Tuan Anh 20172949</dc:creator>
  <cp:lastModifiedBy>Tran Tuan Anh 20172949</cp:lastModifiedBy>
  <cp:revision>10</cp:revision>
  <dcterms:created xsi:type="dcterms:W3CDTF">2021-03-24T06:19:40Z</dcterms:created>
  <dcterms:modified xsi:type="dcterms:W3CDTF">2021-05-15T18:37:00Z</dcterms:modified>
</cp:coreProperties>
</file>