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85" r:id="rId3"/>
    <p:sldId id="286" r:id="rId4"/>
    <p:sldId id="287" r:id="rId5"/>
    <p:sldId id="288" r:id="rId6"/>
    <p:sldId id="294" r:id="rId7"/>
    <p:sldId id="289" r:id="rId8"/>
    <p:sldId id="295" r:id="rId9"/>
    <p:sldId id="290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46" autoAdjust="0"/>
  </p:normalViewPr>
  <p:slideViewPr>
    <p:cSldViewPr snapToGrid="0">
      <p:cViewPr varScale="1">
        <p:scale>
          <a:sx n="94" d="100"/>
          <a:sy n="94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70DEE-B209-4BB8-8322-973DFCFBCDB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06AD0-44AE-4F4E-84A1-21A650EE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Xin chào các bạn, ở các buổi </a:t>
            </a:r>
            <a:r>
              <a:rPr lang="en-US" dirty="0" err="1"/>
              <a:t>trước</a:t>
            </a:r>
            <a:r>
              <a:rPr lang="en-US" dirty="0"/>
              <a:t> mình đã nói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về GPIO output, ngày hôm nay mình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6AD0-44AE-4F4E-84A1-21A650EE69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tiên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về các </a:t>
            </a:r>
            <a:r>
              <a:rPr lang="en-US" dirty="0" err="1"/>
              <a:t>loại</a:t>
            </a:r>
            <a:r>
              <a:rPr lang="en-US" dirty="0"/>
              <a:t>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6AD0-44AE-4F4E-84A1-21A650EE69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thứ nhất là </a:t>
            </a:r>
            <a:r>
              <a:rPr lang="en-US" dirty="0" err="1"/>
              <a:t>đầu</a:t>
            </a:r>
            <a:r>
              <a:rPr lang="en-US" dirty="0"/>
              <a:t> vào điện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lên.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chưa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thì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chân </a:t>
            </a:r>
            <a:r>
              <a:rPr lang="en-US" dirty="0" err="1"/>
              <a:t>vđk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là </a:t>
            </a:r>
            <a:r>
              <a:rPr lang="en-US" dirty="0" err="1"/>
              <a:t>mức</a:t>
            </a:r>
            <a:r>
              <a:rPr lang="en-US" dirty="0"/>
              <a:t> logic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6AD0-44AE-4F4E-84A1-21A650EE6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Loại</a:t>
            </a:r>
            <a:r>
              <a:rPr lang="en-US" dirty="0"/>
              <a:t> thứ nhất là </a:t>
            </a:r>
            <a:r>
              <a:rPr lang="en-US" dirty="0" err="1"/>
              <a:t>đầu</a:t>
            </a:r>
            <a:r>
              <a:rPr lang="en-US" dirty="0"/>
              <a:t> vào điện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chưa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thì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chân </a:t>
            </a:r>
            <a:r>
              <a:rPr lang="en-US" dirty="0" err="1"/>
              <a:t>vđk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là </a:t>
            </a:r>
            <a:r>
              <a:rPr lang="en-US" dirty="0" err="1"/>
              <a:t>mức</a:t>
            </a:r>
            <a:r>
              <a:rPr lang="en-US" dirty="0"/>
              <a:t> logic </a:t>
            </a:r>
            <a:r>
              <a:rPr lang="en-US" dirty="0" err="1"/>
              <a:t>thấp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6AD0-44AE-4F4E-84A1-21A650EE6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về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6AD0-44AE-4F4E-84A1-21A650EE69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về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. Có 4 chân. Thông </a:t>
            </a:r>
            <a:r>
              <a:rPr lang="en-US" dirty="0" err="1"/>
              <a:t>thường</a:t>
            </a:r>
            <a:r>
              <a:rPr lang="en-US" dirty="0"/>
              <a:t> thì </a:t>
            </a:r>
            <a:r>
              <a:rPr lang="en-US" dirty="0" err="1"/>
              <a:t>sẽ</a:t>
            </a:r>
            <a:r>
              <a:rPr lang="en-US" dirty="0"/>
              <a:t> chỉ </a:t>
            </a:r>
            <a:r>
              <a:rPr lang="en-US" dirty="0" err="1"/>
              <a:t>mắc</a:t>
            </a:r>
            <a:r>
              <a:rPr lang="en-US" dirty="0"/>
              <a:t> 2 chân này vs nhau (chỉ bằng con </a:t>
            </a:r>
            <a:r>
              <a:rPr lang="en-US" dirty="0" err="1"/>
              <a:t>trỏ</a:t>
            </a:r>
            <a:r>
              <a:rPr lang="en-US" dirty="0"/>
              <a:t> laze), </a:t>
            </a:r>
            <a:r>
              <a:rPr lang="en-US" dirty="0" err="1"/>
              <a:t>ngta</a:t>
            </a:r>
            <a:r>
              <a:rPr lang="en-US" dirty="0"/>
              <a:t> làm 4 chân </a:t>
            </a:r>
            <a:r>
              <a:rPr lang="en-US" dirty="0" err="1"/>
              <a:t>lắp</a:t>
            </a:r>
            <a:r>
              <a:rPr lang="en-US" dirty="0"/>
              <a:t> lên mạch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và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chãi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6AD0-44AE-4F4E-84A1-21A650EE69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9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6AD0-44AE-4F4E-84A1-21A650EE69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5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Đây là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hiện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dội</a:t>
            </a:r>
            <a:r>
              <a:rPr lang="en-US" dirty="0"/>
              <a:t> phim. Như các bạn cso thể thấy,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TH pull up, khi ta chưa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ở đây thì tín hiệu </a:t>
            </a:r>
            <a:r>
              <a:rPr lang="en-US" dirty="0" err="1"/>
              <a:t>sẽ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Khi </a:t>
            </a:r>
            <a:r>
              <a:rPr lang="en-US" dirty="0" err="1"/>
              <a:t>nhấn</a:t>
            </a:r>
            <a:r>
              <a:rPr lang="en-US" dirty="0"/>
              <a:t> hoặc </a:t>
            </a:r>
            <a:r>
              <a:rPr lang="en-US" dirty="0" err="1"/>
              <a:t>nhả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thì </a:t>
            </a:r>
            <a:r>
              <a:rPr lang="en-US" dirty="0" err="1"/>
              <a:t>sẽ</a:t>
            </a:r>
            <a:r>
              <a:rPr lang="en-US" dirty="0"/>
              <a:t> có 1 </a:t>
            </a:r>
            <a:r>
              <a:rPr lang="en-US" dirty="0" err="1"/>
              <a:t>khỏang</a:t>
            </a:r>
            <a:r>
              <a:rPr lang="en-US" dirty="0"/>
              <a:t> time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vđk</a:t>
            </a:r>
            <a:r>
              <a:rPr lang="en-US" dirty="0"/>
              <a:t> ko </a:t>
            </a:r>
            <a:r>
              <a:rPr lang="en-US" dirty="0" err="1"/>
              <a:t>đọc</a:t>
            </a:r>
            <a:r>
              <a:rPr lang="en-US" dirty="0"/>
              <a:t> đc tín hiệu </a:t>
            </a:r>
            <a:r>
              <a:rPr lang="en-US" dirty="0" err="1"/>
              <a:t>đầu</a:t>
            </a:r>
            <a:r>
              <a:rPr lang="en-US" dirty="0"/>
              <a:t> vào là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hay </a:t>
            </a:r>
            <a:r>
              <a:rPr lang="en-US" dirty="0" err="1"/>
              <a:t>thấp</a:t>
            </a:r>
            <a:r>
              <a:rPr lang="en-US" dirty="0"/>
              <a:t>. Khi ko </a:t>
            </a:r>
            <a:r>
              <a:rPr lang="en-US" dirty="0" err="1"/>
              <a:t>đọc</a:t>
            </a:r>
            <a:r>
              <a:rPr lang="en-US" dirty="0"/>
              <a:t> đc thì ko </a:t>
            </a:r>
            <a:r>
              <a:rPr lang="en-US" dirty="0" err="1"/>
              <a:t>xử</a:t>
            </a:r>
            <a:r>
              <a:rPr lang="en-US" dirty="0"/>
              <a:t> lý đc code trong </a:t>
            </a:r>
            <a:r>
              <a:rPr lang="en-US" dirty="0" err="1"/>
              <a:t>đk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phim. </a:t>
            </a:r>
            <a:r>
              <a:rPr lang="en-US" dirty="0" err="1"/>
              <a:t>Vì</a:t>
            </a:r>
            <a:r>
              <a:rPr lang="en-US" dirty="0"/>
              <a:t> thế </a:t>
            </a:r>
            <a:r>
              <a:rPr lang="en-US" dirty="0" err="1"/>
              <a:t>ngta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là </a:t>
            </a:r>
            <a:r>
              <a:rPr lang="en-US" dirty="0" err="1"/>
              <a:t>dội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6AD0-44AE-4F4E-84A1-21A650EE6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6AD0-44AE-4F4E-84A1-21A650EE69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B1B-FABA-47CE-ADC1-13A6930C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7A870-1E4F-4BF7-A91C-7B0DCCE6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D8C2-2DC1-4143-9AE4-9DB941FA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D5A4-451F-416A-B496-BEDC45DA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C02C-9A03-46CF-8382-4ADF7BB7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34C8-77EF-4B83-8DF4-00A64D17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610CE-5742-49D0-A2D6-94C65DD9D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464A-F234-495D-81E7-6D50701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9ADB-DE4E-4FF0-8621-B896C7F3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A734-23B1-4DA0-B862-B9A56CE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3718C-CCAE-49B4-96A0-AD3C4B4B2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FBF6D-A031-4D75-B907-87B4CF908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35578-1D00-473A-8774-458CC613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3125-0937-4AD0-A19D-227A4A27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4587-7600-4839-A23E-988FCD07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F96F-3926-488C-AF90-0CFE4A07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F5D-F8D1-4B9C-B44C-142C046C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8CEC-E284-4F2F-B7DF-EB4AFA36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43C6-F68A-43B0-98CA-1590D633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AFD1-7251-48EE-8C47-4BB39033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29B3-B540-4344-894A-6EF64A96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8E2A-417D-4AC7-A304-C8D3C652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22BF3-F5A6-4134-BE8B-CD40F60B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8454-99CC-4743-83A6-8D5F90AF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6F70-8FFD-44CB-B22F-D92DE377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4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780D-CE79-46FB-97A3-237984DF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47E0-99F4-431E-B692-DD103DB2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590E-57B3-4594-B34C-BC2EDE36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7F5EF-640A-4A80-8DDA-30FF7F12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AD6D-FE1F-4AFF-8AFA-C377EAD5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D978C-3C23-47E4-A4F0-13E51D3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8EE5-C921-47B6-ADB7-29873C67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2C1C-1109-4311-B14D-8F3D1004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7451A-21B2-4BF5-A9B1-EE422CE2C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E71A6-E7C0-49C7-840A-9A207783B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7AFE5-CD19-4A00-9533-66371438F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7BBF8-5364-4D9B-BAD1-C8383EBA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65EF2-1308-42AD-96B4-DD2AFEC7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F90AD-A40D-42C6-A7A3-444DD707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43A-196A-4C16-A6DD-69E53F8F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A45A4-7376-4C2B-9AD3-9416374F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4921B-71B7-41D9-B8F2-D0EC6EE6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2246E-EFD9-4931-A859-12612A1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0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9B977-C5A5-409F-9013-9FD15DB1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9C141-3C0C-4A46-8B07-FC72EB31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3FF0-124D-4A26-948B-F0332BA4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FD3B-B710-4C81-85BC-A4BC9848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481E-881D-4203-A889-4EC63B5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CB777-6F3F-48A7-8D0C-925BF5BD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4371-36E7-4DEC-93AE-B461A1BA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72DE2-8B51-484D-9CD6-B24CF4C0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7C74-AA58-4699-A53F-5C2F53F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558D-B49C-43D1-BCB8-42B5B287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DFBC1-EBBE-408A-8E48-1F74113A9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12D7C-A07A-4A58-8D73-B16514E3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60DBE-045A-4086-91CB-40340DFA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4DB7-E75E-48CF-BDFD-7A81D2E7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6D59-C989-4693-B31C-3A2878EF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B8C6B-F5B6-4022-B696-210EE58C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1C5F0-2B0E-49D5-A5C3-2D4F7311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07E1-54FA-478E-A55B-D030613B6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CC89-DDB5-465E-B8AA-53C5FA86030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DF97-2BF5-46B1-A7AC-0BFA52D41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CB2A-02AF-48BE-919C-7A30542C1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8D70-D3F5-4A0D-953A-DDC4F8B2BA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7532A3A-0CE7-45EA-82DC-A54005AD646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3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3B57BBB-8346-4231-A19D-ABCBED922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959" y="1758097"/>
            <a:ext cx="11416746" cy="183098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Bài 5: </a:t>
            </a:r>
            <a:r>
              <a:rPr lang="en-US" sz="5400" b="1" dirty="0" err="1">
                <a:latin typeface="Trebuchet MS" panose="020B0603020202020204" pitchFamily="34" charset="0"/>
              </a:rPr>
              <a:t>Đọc</a:t>
            </a:r>
            <a:r>
              <a:rPr lang="en-US" sz="5400" b="1" dirty="0">
                <a:latin typeface="Trebuchet MS" panose="020B0603020202020204" pitchFamily="34" charset="0"/>
              </a:rPr>
              <a:t> tín hiệu số (GPIO Input) và </a:t>
            </a:r>
            <a:r>
              <a:rPr lang="en-US" sz="5400" b="1" dirty="0" err="1">
                <a:latin typeface="Trebuchet MS" panose="020B0603020202020204" pitchFamily="34" charset="0"/>
              </a:rPr>
              <a:t>giao</a:t>
            </a:r>
            <a:r>
              <a:rPr lang="en-US" sz="5400" b="1" dirty="0">
                <a:latin typeface="Trebuchet MS" panose="020B0603020202020204" pitchFamily="34" charset="0"/>
              </a:rPr>
              <a:t> tiếp </a:t>
            </a:r>
            <a:r>
              <a:rPr lang="en-US" sz="5400" b="1" dirty="0" err="1">
                <a:latin typeface="Trebuchet MS" panose="020B0603020202020204" pitchFamily="34" charset="0"/>
              </a:rPr>
              <a:t>nút</a:t>
            </a:r>
            <a:r>
              <a:rPr lang="en-US" sz="5400" b="1" dirty="0">
                <a:latin typeface="Trebuchet MS" panose="020B0603020202020204" pitchFamily="34" charset="0"/>
              </a:rPr>
              <a:t> </a:t>
            </a:r>
            <a:r>
              <a:rPr lang="en-US" sz="5400" b="1" dirty="0" err="1">
                <a:latin typeface="Trebuchet MS" panose="020B0603020202020204" pitchFamily="34" charset="0"/>
              </a:rPr>
              <a:t>nhấn</a:t>
            </a:r>
            <a:endParaRPr lang="en-US" sz="5400" b="1" dirty="0">
              <a:latin typeface="Trebuchet MS" panose="020B0603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3E6CC5-D8E2-40FA-8D8A-8E4FA39A8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069" y="3589084"/>
            <a:ext cx="8285862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14296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84F86F6-C237-4C33-AA7F-A1C2C7EC102F}"/>
              </a:ext>
            </a:extLst>
          </p:cNvPr>
          <p:cNvSpPr txBox="1">
            <a:spLocks/>
          </p:cNvSpPr>
          <p:nvPr/>
        </p:nvSpPr>
        <p:spPr>
          <a:xfrm>
            <a:off x="1691744" y="1826419"/>
            <a:ext cx="9795405" cy="3205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bằng phần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ùng trễ để kiểm tra --&gt; kiểm tra nhiều vòng thì chống rung tốt nhưng tốn bộ nhớ.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ùng vòng lặp có ngắt --&gt; thoát khỏi chương trình kiểm tra để giữ trạng thái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nói đến ở bài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au khi bấm và nhả thay vì ta bắt mức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logic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ta sẽ bắt sườn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tín hiệu (khó nhưng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xác)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9964FE-288F-48AE-BC8A-BAC837003231}"/>
              </a:ext>
            </a:extLst>
          </p:cNvPr>
          <p:cNvSpPr txBox="1">
            <a:spLocks/>
          </p:cNvSpPr>
          <p:nvPr/>
        </p:nvSpPr>
        <p:spPr>
          <a:xfrm>
            <a:off x="745593" y="439500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Giải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quyết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hiện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tượng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dội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phím</a:t>
            </a:r>
            <a:endParaRPr lang="en-US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6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2E1722D-7DEA-4FB2-810E-86F7BEE57D06}"/>
              </a:ext>
            </a:extLst>
          </p:cNvPr>
          <p:cNvSpPr/>
          <p:nvPr/>
        </p:nvSpPr>
        <p:spPr>
          <a:xfrm>
            <a:off x="1904788" y="2967335"/>
            <a:ext cx="8382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I. GPIO Input và phân </a:t>
            </a:r>
            <a:r>
              <a:rPr lang="en-US" sz="5400" b="1" dirty="0" err="1">
                <a:latin typeface="Trebuchet MS" panose="020B0603020202020204" pitchFamily="34" charset="0"/>
              </a:rPr>
              <a:t>loại</a:t>
            </a:r>
            <a:endParaRPr lang="en-US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55469E23-5C9E-448D-AC19-8BAB997CFE51}"/>
              </a:ext>
            </a:extLst>
          </p:cNvPr>
          <p:cNvSpPr txBox="1">
            <a:spLocks/>
          </p:cNvSpPr>
          <p:nvPr/>
        </p:nvSpPr>
        <p:spPr>
          <a:xfrm>
            <a:off x="488950" y="542954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Input pull-up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55A0D-EC70-47D4-9C7D-64205795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CA6A039-8E7F-4E4E-9223-9A2E1DF10BA1}"/>
              </a:ext>
            </a:extLst>
          </p:cNvPr>
          <p:cNvSpPr txBox="1">
            <a:spLocks/>
          </p:cNvSpPr>
          <p:nvPr/>
        </p:nvSpPr>
        <p:spPr>
          <a:xfrm>
            <a:off x="1486504" y="1621439"/>
            <a:ext cx="5264717" cy="46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là tín hiệu vào chân của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Cách </a:t>
            </a:r>
            <a:r>
              <a:rPr lang="en-US" dirty="0" err="1"/>
              <a:t>mắc</a:t>
            </a:r>
            <a:r>
              <a:rPr lang="en-US" dirty="0"/>
              <a:t> này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điện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Khi công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thì </a:t>
            </a:r>
            <a:r>
              <a:rPr lang="en-US" dirty="0" err="1"/>
              <a:t>đầu</a:t>
            </a:r>
            <a:r>
              <a:rPr lang="en-US" dirty="0"/>
              <a:t> vào có </a:t>
            </a:r>
            <a:r>
              <a:rPr lang="en-US" dirty="0" err="1"/>
              <a:t>mức</a:t>
            </a:r>
            <a:r>
              <a:rPr lang="en-US" dirty="0"/>
              <a:t> logic là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Khi công </a:t>
            </a:r>
            <a:r>
              <a:rPr lang="en-US" dirty="0" err="1"/>
              <a:t>tắc</a:t>
            </a:r>
            <a:r>
              <a:rPr lang="en-US" dirty="0"/>
              <a:t> mở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 thì </a:t>
            </a:r>
            <a:r>
              <a:rPr lang="en-US" dirty="0" err="1"/>
              <a:t>đầu</a:t>
            </a:r>
            <a:r>
              <a:rPr lang="en-US" dirty="0"/>
              <a:t> vào có </a:t>
            </a:r>
            <a:r>
              <a:rPr lang="en-US" dirty="0" err="1"/>
              <a:t>mức</a:t>
            </a:r>
            <a:r>
              <a:rPr lang="en-US" dirty="0"/>
              <a:t> logic là 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F09539-E4AE-4C75-951D-050F17C1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8525" y="1655812"/>
            <a:ext cx="4233675" cy="408193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2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437F5314-1D92-461F-ADA0-372733D17CC4}"/>
              </a:ext>
            </a:extLst>
          </p:cNvPr>
          <p:cNvSpPr txBox="1">
            <a:spLocks/>
          </p:cNvSpPr>
          <p:nvPr/>
        </p:nvSpPr>
        <p:spPr>
          <a:xfrm>
            <a:off x="488950" y="574252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Input pull-down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139C8-F991-4B87-8C62-11E43FD7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6A3C040-9B29-47CF-B1A6-68F2CFF2C778}"/>
              </a:ext>
            </a:extLst>
          </p:cNvPr>
          <p:cNvSpPr txBox="1">
            <a:spLocks/>
          </p:cNvSpPr>
          <p:nvPr/>
        </p:nvSpPr>
        <p:spPr>
          <a:xfrm>
            <a:off x="1510788" y="1715686"/>
            <a:ext cx="5184437" cy="46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là tín hiệu vào chân của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Cách </a:t>
            </a:r>
            <a:r>
              <a:rPr lang="en-US" dirty="0" err="1"/>
              <a:t>mắc</a:t>
            </a:r>
            <a:r>
              <a:rPr lang="en-US" dirty="0"/>
              <a:t> này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điện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Khi công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thì </a:t>
            </a:r>
            <a:r>
              <a:rPr lang="en-US" dirty="0" err="1"/>
              <a:t>đầu</a:t>
            </a:r>
            <a:r>
              <a:rPr lang="en-US" dirty="0"/>
              <a:t> vào có </a:t>
            </a:r>
            <a:r>
              <a:rPr lang="en-US" dirty="0" err="1"/>
              <a:t>mức</a:t>
            </a:r>
            <a:r>
              <a:rPr lang="en-US" dirty="0"/>
              <a:t> logic là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Khi công </a:t>
            </a:r>
            <a:r>
              <a:rPr lang="en-US" dirty="0" err="1"/>
              <a:t>tắc</a:t>
            </a:r>
            <a:r>
              <a:rPr lang="en-US" dirty="0"/>
              <a:t> mở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 thì </a:t>
            </a:r>
            <a:r>
              <a:rPr lang="en-US" dirty="0" err="1"/>
              <a:t>đầu</a:t>
            </a:r>
            <a:r>
              <a:rPr lang="en-US" dirty="0"/>
              <a:t> vào có </a:t>
            </a:r>
            <a:r>
              <a:rPr lang="en-US" dirty="0" err="1"/>
              <a:t>mức</a:t>
            </a:r>
            <a:r>
              <a:rPr lang="en-US" dirty="0"/>
              <a:t> logic là 0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A0ED06D-3B07-41EF-A704-232513A0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12" y="1715686"/>
            <a:ext cx="4556976" cy="39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2317818-FAB8-468E-8E32-46C4F490C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541" y="2807208"/>
            <a:ext cx="10258917" cy="1243584"/>
          </a:xfrm>
        </p:spPr>
        <p:txBody>
          <a:bodyPr>
            <a:norm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II. Giao tiếp với </a:t>
            </a:r>
            <a:r>
              <a:rPr lang="en-US" b="1" dirty="0" err="1">
                <a:latin typeface="Trebuchet MS" panose="020B0603020202020204" pitchFamily="34" charset="0"/>
              </a:rPr>
              <a:t>nút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b="1" dirty="0" err="1">
                <a:latin typeface="Trebuchet MS" panose="020B0603020202020204" pitchFamily="34" charset="0"/>
              </a:rPr>
              <a:t>nhấn</a:t>
            </a:r>
            <a:endParaRPr lang="en-GB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F9ABD30D-2B7A-4360-9C1B-AC9B4927814C}"/>
              </a:ext>
            </a:extLst>
          </p:cNvPr>
          <p:cNvSpPr txBox="1">
            <a:spLocks/>
          </p:cNvSpPr>
          <p:nvPr/>
        </p:nvSpPr>
        <p:spPr>
          <a:xfrm>
            <a:off x="796587" y="577371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Nút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nhấn</a:t>
            </a:r>
            <a:endParaRPr lang="en-US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2EACF4A-9D1F-4464-808E-9B04DAF9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131" y="2739037"/>
            <a:ext cx="2990669" cy="299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BE00A0DE-A881-417B-94A2-D69E0C1EF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00" y="2739037"/>
            <a:ext cx="4987499" cy="30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9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2C015613-A73E-428F-8A77-059C756B98D3}"/>
              </a:ext>
            </a:extLst>
          </p:cNvPr>
          <p:cNvSpPr txBox="1">
            <a:spLocks/>
          </p:cNvSpPr>
          <p:nvPr/>
        </p:nvSpPr>
        <p:spPr>
          <a:xfrm>
            <a:off x="796587" y="577371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Giao tiếp với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nút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nhấn</a:t>
            </a:r>
            <a:endParaRPr lang="en-US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D88407A-50F8-42D8-9907-C1AA7DCC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86EEC15-AA8A-43E8-A113-13ED5C5A0032}"/>
              </a:ext>
            </a:extLst>
          </p:cNvPr>
          <p:cNvSpPr txBox="1">
            <a:spLocks/>
          </p:cNvSpPr>
          <p:nvPr/>
        </p:nvSpPr>
        <p:spPr>
          <a:xfrm>
            <a:off x="1381466" y="1621380"/>
            <a:ext cx="5184437" cy="4659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kiểu pull-up, khi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thì thay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của </a:t>
            </a:r>
            <a:r>
              <a:rPr lang="en-US" dirty="0" err="1"/>
              <a:t>đèn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Thuật toán đơn </a:t>
            </a:r>
            <a:r>
              <a:rPr lang="en-US" dirty="0" err="1"/>
              <a:t>giản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logic của chân </a:t>
            </a:r>
            <a:r>
              <a:rPr lang="en-US" dirty="0" err="1"/>
              <a:t>mắc</a:t>
            </a:r>
            <a:r>
              <a:rPr lang="en-US" dirty="0"/>
              <a:t> với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là 0, ngay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thực hiện </a:t>
            </a:r>
            <a:r>
              <a:rPr lang="en-US" dirty="0" err="1"/>
              <a:t>đảo</a:t>
            </a:r>
            <a:r>
              <a:rPr lang="en-US" dirty="0"/>
              <a:t> bit của chân led</a:t>
            </a:r>
          </a:p>
          <a:p>
            <a:pPr algn="l"/>
            <a:r>
              <a:rPr lang="en-US" dirty="0"/>
              <a:t>→ Sai!!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Vì</a:t>
            </a:r>
            <a:r>
              <a:rPr lang="en-US" dirty="0"/>
              <a:t> khi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,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các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tiếp.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việc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1 </a:t>
            </a:r>
            <a:r>
              <a:rPr lang="en-US" dirty="0" err="1"/>
              <a:t>lệnh</a:t>
            </a:r>
            <a:r>
              <a:rPr lang="en-US" dirty="0"/>
              <a:t> là 10us bạn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1s VĐK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lý 100 </a:t>
            </a:r>
            <a:r>
              <a:rPr lang="en-US" dirty="0" err="1"/>
              <a:t>lệnh</a:t>
            </a:r>
            <a:r>
              <a:rPr lang="en-US" dirty="0"/>
              <a:t>. </a:t>
            </a:r>
            <a:r>
              <a:rPr lang="en-US" dirty="0" err="1"/>
              <a:t>Tức</a:t>
            </a:r>
            <a:r>
              <a:rPr lang="en-US" dirty="0"/>
              <a:t> là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hành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led 100 lần, làm led sáng/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chờn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→ Đây </a:t>
            </a:r>
            <a:r>
              <a:rPr lang="en-US" dirty="0" err="1"/>
              <a:t>chính</a:t>
            </a:r>
            <a:r>
              <a:rPr lang="en-US" dirty="0"/>
              <a:t> là hiện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dội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22D1AEBD-8475-4126-A85C-9FF9675E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169" y="2043895"/>
            <a:ext cx="5282518" cy="3814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0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B119033-3590-4F85-8E26-B7BFB67DF72E}"/>
              </a:ext>
            </a:extLst>
          </p:cNvPr>
          <p:cNvSpPr txBox="1">
            <a:spLocks/>
          </p:cNvSpPr>
          <p:nvPr/>
        </p:nvSpPr>
        <p:spPr>
          <a:xfrm>
            <a:off x="745593" y="439500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Hiện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tượng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dội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phím</a:t>
            </a:r>
            <a:endParaRPr lang="en-US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3DA2A41-C29A-40A7-9869-2254A15FB9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r="1" b="-2484"/>
          <a:stretch/>
        </p:blipFill>
        <p:spPr>
          <a:xfrm>
            <a:off x="2573025" y="1992630"/>
            <a:ext cx="8399775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2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96EA95E-6746-40E9-90A7-4EF02AB47D51}"/>
              </a:ext>
            </a:extLst>
          </p:cNvPr>
          <p:cNvSpPr txBox="1">
            <a:spLocks/>
          </p:cNvSpPr>
          <p:nvPr/>
        </p:nvSpPr>
        <p:spPr>
          <a:xfrm>
            <a:off x="745593" y="439500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Giải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quyết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hiện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tượng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dội</a:t>
            </a: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phím</a:t>
            </a:r>
            <a:endParaRPr lang="en-US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8157CD3-4163-48DB-AFD4-064C4AF4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810485D-6306-4E3D-96B0-894E4823FE0E}"/>
              </a:ext>
            </a:extLst>
          </p:cNvPr>
          <p:cNvSpPr txBox="1">
            <a:spLocks/>
          </p:cNvSpPr>
          <p:nvPr/>
        </p:nvSpPr>
        <p:spPr>
          <a:xfrm>
            <a:off x="3517106" y="1454981"/>
            <a:ext cx="5157787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dội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bằng phần </a:t>
            </a:r>
            <a:r>
              <a:rPr lang="en-US" dirty="0" err="1"/>
              <a:t>cứng</a:t>
            </a:r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B24CEF2-7B61-4C3B-944D-8246027DC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827" y="1879351"/>
            <a:ext cx="4152345" cy="41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7AC75-0413-4AAC-A09B-39DEEB332B90}"/>
              </a:ext>
            </a:extLst>
          </p:cNvPr>
          <p:cNvSpPr txBox="1"/>
          <p:nvPr/>
        </p:nvSpPr>
        <p:spPr>
          <a:xfrm>
            <a:off x="4030393" y="6130409"/>
            <a:ext cx="46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Mắc</a:t>
            </a:r>
            <a:r>
              <a:rPr lang="en-US" dirty="0"/>
              <a:t> thêm 1 </a:t>
            </a:r>
            <a:r>
              <a:rPr lang="en-US" dirty="0" err="1"/>
              <a:t>tụ</a:t>
            </a:r>
            <a:r>
              <a:rPr lang="en-US" dirty="0"/>
              <a:t> điện song </a:t>
            </a:r>
            <a:r>
              <a:rPr lang="en-US" dirty="0" err="1"/>
              <a:t>song</a:t>
            </a:r>
            <a:r>
              <a:rPr lang="en-US" dirty="0"/>
              <a:t> với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624</Words>
  <Application>Microsoft Office PowerPoint</Application>
  <PresentationFormat>Widescreen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Bài 5: Đọc tín hiệu số (GPIO Input) và giao tiếp nút nhấn</vt:lpstr>
      <vt:lpstr>PowerPoint Presentation</vt:lpstr>
      <vt:lpstr>PowerPoint Presentation</vt:lpstr>
      <vt:lpstr>PowerPoint Presentation</vt:lpstr>
      <vt:lpstr>II. Giao tiếp với nút nhấn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5: Đọc tín hiệu số (GPIO Input) và giao tiếp nút nhấn</dc:title>
  <dc:creator>Tran Tuan Anh 20172949</dc:creator>
  <cp:lastModifiedBy>Tran Tuan Anh 20172949</cp:lastModifiedBy>
  <cp:revision>22</cp:revision>
  <dcterms:created xsi:type="dcterms:W3CDTF">2021-03-20T07:12:36Z</dcterms:created>
  <dcterms:modified xsi:type="dcterms:W3CDTF">2021-03-27T19:35:54Z</dcterms:modified>
</cp:coreProperties>
</file>