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3" r:id="rId2"/>
    <p:sldId id="294" r:id="rId3"/>
    <p:sldId id="295" r:id="rId4"/>
    <p:sldId id="296" r:id="rId5"/>
    <p:sldId id="297" r:id="rId6"/>
    <p:sldId id="298" r:id="rId7"/>
    <p:sldId id="299" r:id="rId8"/>
    <p:sldId id="300" r:id="rId9"/>
    <p:sldId id="301" r:id="rId10"/>
    <p:sldId id="302" r:id="rId11"/>
    <p:sldId id="304"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058" autoAdjust="0"/>
  </p:normalViewPr>
  <p:slideViewPr>
    <p:cSldViewPr snapToGrid="0">
      <p:cViewPr varScale="1">
        <p:scale>
          <a:sx n="51" d="100"/>
          <a:sy n="51" d="100"/>
        </p:scale>
        <p:origin x="15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584BE9-1BF2-48E2-B38F-E5EEC5FA3334}" type="doc">
      <dgm:prSet loTypeId="urn:microsoft.com/office/officeart/2005/8/layout/process1" loCatId="process" qsTypeId="urn:microsoft.com/office/officeart/2005/8/quickstyle/simple1" qsCatId="simple" csTypeId="urn:microsoft.com/office/officeart/2005/8/colors/accent1_2" csCatId="accent1" phldr="1"/>
      <dgm:spPr/>
    </dgm:pt>
    <dgm:pt modelId="{1AC332D3-C28E-4910-A9BE-D043E70D8454}">
      <dgm:prSet phldrT="[Text]"/>
      <dgm:spPr/>
      <dgm:t>
        <a:bodyPr/>
        <a:lstStyle/>
        <a:p>
          <a:r>
            <a:rPr lang="en-US" dirty="0" err="1"/>
            <a:t>Cấu</a:t>
          </a:r>
          <a:r>
            <a:rPr lang="en-US" dirty="0"/>
            <a:t> hình các bit </a:t>
          </a:r>
          <a:r>
            <a:rPr lang="en-US" dirty="0" err="1"/>
            <a:t>cho</a:t>
          </a:r>
          <a:r>
            <a:rPr lang="en-US" dirty="0"/>
            <a:t> </a:t>
          </a:r>
          <a:r>
            <a:rPr lang="en-US" dirty="0" err="1"/>
            <a:t>phép</a:t>
          </a:r>
          <a:r>
            <a:rPr lang="en-US" dirty="0"/>
            <a:t> </a:t>
          </a:r>
          <a:r>
            <a:rPr lang="en-US" dirty="0" err="1"/>
            <a:t>ngắt</a:t>
          </a:r>
          <a:r>
            <a:rPr lang="en-US" dirty="0"/>
            <a:t> trong chương </a:t>
          </a:r>
          <a:r>
            <a:rPr lang="en-US" dirty="0" err="1"/>
            <a:t>trình</a:t>
          </a:r>
          <a:r>
            <a:rPr lang="en-US" dirty="0"/>
            <a:t> </a:t>
          </a:r>
          <a:r>
            <a:rPr lang="en-US" dirty="0" err="1"/>
            <a:t>chính</a:t>
          </a:r>
          <a:endParaRPr lang="en-US" dirty="0"/>
        </a:p>
      </dgm:t>
    </dgm:pt>
    <dgm:pt modelId="{394FB448-C7C5-4A64-B306-CF580D7957F9}" type="parTrans" cxnId="{2A559B7A-7294-437C-84E6-090A34423DD1}">
      <dgm:prSet/>
      <dgm:spPr/>
      <dgm:t>
        <a:bodyPr/>
        <a:lstStyle/>
        <a:p>
          <a:endParaRPr lang="en-US"/>
        </a:p>
      </dgm:t>
    </dgm:pt>
    <dgm:pt modelId="{7B658A5C-E6F3-4EE7-8B47-54D03878D901}" type="sibTrans" cxnId="{2A559B7A-7294-437C-84E6-090A34423DD1}">
      <dgm:prSet/>
      <dgm:spPr/>
      <dgm:t>
        <a:bodyPr/>
        <a:lstStyle/>
        <a:p>
          <a:endParaRPr lang="en-US"/>
        </a:p>
      </dgm:t>
    </dgm:pt>
    <dgm:pt modelId="{E939B786-7192-4DEE-8539-EE66F0476E73}">
      <dgm:prSet phldrT="[Text]"/>
      <dgm:spPr/>
      <dgm:t>
        <a:bodyPr/>
        <a:lstStyle/>
        <a:p>
          <a:r>
            <a:rPr lang="en-US" dirty="0" err="1"/>
            <a:t>Đặt</a:t>
          </a:r>
          <a:r>
            <a:rPr lang="en-US" dirty="0"/>
            <a:t> cờ </a:t>
          </a:r>
          <a:r>
            <a:rPr lang="en-US" dirty="0" err="1"/>
            <a:t>ngắt</a:t>
          </a:r>
          <a:r>
            <a:rPr lang="en-US" dirty="0"/>
            <a:t> tương </a:t>
          </a:r>
          <a:r>
            <a:rPr lang="en-US" dirty="0" err="1"/>
            <a:t>ứng</a:t>
          </a:r>
          <a:r>
            <a:rPr lang="en-US" dirty="0"/>
            <a:t> bằng 0</a:t>
          </a:r>
        </a:p>
      </dgm:t>
    </dgm:pt>
    <dgm:pt modelId="{1407E763-77E0-4D13-AEC5-1FAA367F8E12}" type="parTrans" cxnId="{AB4F9B95-7E0D-4F21-A872-06D1192D8272}">
      <dgm:prSet/>
      <dgm:spPr/>
      <dgm:t>
        <a:bodyPr/>
        <a:lstStyle/>
        <a:p>
          <a:endParaRPr lang="en-US"/>
        </a:p>
      </dgm:t>
    </dgm:pt>
    <dgm:pt modelId="{1A41A13F-2D85-4A11-AD4B-7B3A9C34D70E}" type="sibTrans" cxnId="{AB4F9B95-7E0D-4F21-A872-06D1192D8272}">
      <dgm:prSet/>
      <dgm:spPr/>
      <dgm:t>
        <a:bodyPr/>
        <a:lstStyle/>
        <a:p>
          <a:endParaRPr lang="en-US"/>
        </a:p>
      </dgm:t>
    </dgm:pt>
    <dgm:pt modelId="{FE28AECF-3754-489D-AC52-CB539DE6DD11}">
      <dgm:prSet phldrT="[Text]"/>
      <dgm:spPr/>
      <dgm:t>
        <a:bodyPr/>
        <a:lstStyle/>
        <a:p>
          <a:r>
            <a:rPr lang="en-US" dirty="0"/>
            <a:t>Khi cờ </a:t>
          </a:r>
          <a:r>
            <a:rPr lang="en-US" dirty="0" err="1"/>
            <a:t>ngắt</a:t>
          </a:r>
          <a:r>
            <a:rPr lang="en-US" dirty="0"/>
            <a:t> </a:t>
          </a:r>
          <a:r>
            <a:rPr lang="en-US" dirty="0" err="1"/>
            <a:t>báo</a:t>
          </a:r>
          <a:r>
            <a:rPr lang="en-US" dirty="0"/>
            <a:t> </a:t>
          </a:r>
          <a:r>
            <a:rPr lang="en-US" dirty="0" err="1"/>
            <a:t>mức</a:t>
          </a:r>
          <a:r>
            <a:rPr lang="en-US" dirty="0"/>
            <a:t> 1, </a:t>
          </a:r>
          <a:r>
            <a:rPr lang="en-US" dirty="0" err="1"/>
            <a:t>nhảy</a:t>
          </a:r>
          <a:r>
            <a:rPr lang="en-US" dirty="0"/>
            <a:t> vào chương </a:t>
          </a:r>
          <a:r>
            <a:rPr lang="en-US" dirty="0" err="1"/>
            <a:t>trình</a:t>
          </a:r>
          <a:r>
            <a:rPr lang="en-US" dirty="0"/>
            <a:t> </a:t>
          </a:r>
          <a:r>
            <a:rPr lang="en-US" dirty="0" err="1"/>
            <a:t>ngắt</a:t>
          </a:r>
          <a:endParaRPr lang="en-US" dirty="0"/>
        </a:p>
      </dgm:t>
    </dgm:pt>
    <dgm:pt modelId="{8E2921F2-3823-4F16-A867-A618D6EAE329}" type="parTrans" cxnId="{FD2FC5F8-C55C-4655-8388-4D28ED5544E4}">
      <dgm:prSet/>
      <dgm:spPr/>
      <dgm:t>
        <a:bodyPr/>
        <a:lstStyle/>
        <a:p>
          <a:endParaRPr lang="en-US"/>
        </a:p>
      </dgm:t>
    </dgm:pt>
    <dgm:pt modelId="{F3013FCA-5D04-42D1-9443-A5675FB3089C}" type="sibTrans" cxnId="{FD2FC5F8-C55C-4655-8388-4D28ED5544E4}">
      <dgm:prSet/>
      <dgm:spPr/>
      <dgm:t>
        <a:bodyPr/>
        <a:lstStyle/>
        <a:p>
          <a:endParaRPr lang="en-US"/>
        </a:p>
      </dgm:t>
    </dgm:pt>
    <dgm:pt modelId="{6E792CC6-93BB-4CCD-B30F-8DD3E3303E54}">
      <dgm:prSet phldrT="[Text]"/>
      <dgm:spPr/>
      <dgm:t>
        <a:bodyPr/>
        <a:lstStyle/>
        <a:p>
          <a:r>
            <a:rPr lang="en-US" dirty="0"/>
            <a:t>Sau khi thực hiện xong các yêu </a:t>
          </a:r>
          <a:r>
            <a:rPr lang="en-US" dirty="0" err="1"/>
            <a:t>cầu</a:t>
          </a:r>
          <a:r>
            <a:rPr lang="en-US" dirty="0"/>
            <a:t>, </a:t>
          </a:r>
          <a:r>
            <a:rPr lang="en-US" dirty="0" err="1"/>
            <a:t>xóa</a:t>
          </a:r>
          <a:r>
            <a:rPr lang="en-US" dirty="0"/>
            <a:t> cờ </a:t>
          </a:r>
          <a:r>
            <a:rPr lang="en-US" dirty="0" err="1"/>
            <a:t>ngắt</a:t>
          </a:r>
          <a:r>
            <a:rPr lang="en-US" dirty="0"/>
            <a:t> và quay lại chương </a:t>
          </a:r>
          <a:r>
            <a:rPr lang="en-US" dirty="0" err="1"/>
            <a:t>trình</a:t>
          </a:r>
          <a:r>
            <a:rPr lang="en-US" dirty="0"/>
            <a:t> </a:t>
          </a:r>
          <a:r>
            <a:rPr lang="en-US" dirty="0" err="1"/>
            <a:t>chính</a:t>
          </a:r>
          <a:endParaRPr lang="en-US" dirty="0"/>
        </a:p>
      </dgm:t>
    </dgm:pt>
    <dgm:pt modelId="{FF0A7970-29DF-4A4C-AABE-093D9E7A37C7}" type="parTrans" cxnId="{2E86628A-4983-4657-8AAC-AB86D022FC67}">
      <dgm:prSet/>
      <dgm:spPr/>
      <dgm:t>
        <a:bodyPr/>
        <a:lstStyle/>
        <a:p>
          <a:endParaRPr lang="en-US"/>
        </a:p>
      </dgm:t>
    </dgm:pt>
    <dgm:pt modelId="{B4D87551-F483-46D2-9B5B-43531555CD92}" type="sibTrans" cxnId="{2E86628A-4983-4657-8AAC-AB86D022FC67}">
      <dgm:prSet/>
      <dgm:spPr/>
      <dgm:t>
        <a:bodyPr/>
        <a:lstStyle/>
        <a:p>
          <a:endParaRPr lang="en-US"/>
        </a:p>
      </dgm:t>
    </dgm:pt>
    <dgm:pt modelId="{77978549-3630-4FD2-AB1F-31472379E9B3}" type="pres">
      <dgm:prSet presAssocID="{7C584BE9-1BF2-48E2-B38F-E5EEC5FA3334}" presName="Name0" presStyleCnt="0">
        <dgm:presLayoutVars>
          <dgm:dir/>
          <dgm:resizeHandles val="exact"/>
        </dgm:presLayoutVars>
      </dgm:prSet>
      <dgm:spPr/>
    </dgm:pt>
    <dgm:pt modelId="{AE082A27-9640-4545-98B3-95E15C4504F8}" type="pres">
      <dgm:prSet presAssocID="{1AC332D3-C28E-4910-A9BE-D043E70D8454}" presName="node" presStyleLbl="node1" presStyleIdx="0" presStyleCnt="4">
        <dgm:presLayoutVars>
          <dgm:bulletEnabled val="1"/>
        </dgm:presLayoutVars>
      </dgm:prSet>
      <dgm:spPr/>
    </dgm:pt>
    <dgm:pt modelId="{7494D27B-52A4-4195-94D3-0485C30C76D8}" type="pres">
      <dgm:prSet presAssocID="{7B658A5C-E6F3-4EE7-8B47-54D03878D901}" presName="sibTrans" presStyleLbl="sibTrans2D1" presStyleIdx="0" presStyleCnt="3"/>
      <dgm:spPr/>
    </dgm:pt>
    <dgm:pt modelId="{CD2741F0-38FF-45BD-81C7-4D806DEEE059}" type="pres">
      <dgm:prSet presAssocID="{7B658A5C-E6F3-4EE7-8B47-54D03878D901}" presName="connectorText" presStyleLbl="sibTrans2D1" presStyleIdx="0" presStyleCnt="3"/>
      <dgm:spPr/>
    </dgm:pt>
    <dgm:pt modelId="{E57056D9-497F-4205-96C7-6F3047A78656}" type="pres">
      <dgm:prSet presAssocID="{E939B786-7192-4DEE-8539-EE66F0476E73}" presName="node" presStyleLbl="node1" presStyleIdx="1" presStyleCnt="4">
        <dgm:presLayoutVars>
          <dgm:bulletEnabled val="1"/>
        </dgm:presLayoutVars>
      </dgm:prSet>
      <dgm:spPr/>
    </dgm:pt>
    <dgm:pt modelId="{F7F47E61-CB24-4362-AECC-654244741D6A}" type="pres">
      <dgm:prSet presAssocID="{1A41A13F-2D85-4A11-AD4B-7B3A9C34D70E}" presName="sibTrans" presStyleLbl="sibTrans2D1" presStyleIdx="1" presStyleCnt="3"/>
      <dgm:spPr/>
    </dgm:pt>
    <dgm:pt modelId="{40E9465E-0F65-4600-8D81-E216DDE0D888}" type="pres">
      <dgm:prSet presAssocID="{1A41A13F-2D85-4A11-AD4B-7B3A9C34D70E}" presName="connectorText" presStyleLbl="sibTrans2D1" presStyleIdx="1" presStyleCnt="3"/>
      <dgm:spPr/>
    </dgm:pt>
    <dgm:pt modelId="{01FB99DA-B18A-4DCA-B64F-43CA11B02041}" type="pres">
      <dgm:prSet presAssocID="{FE28AECF-3754-489D-AC52-CB539DE6DD11}" presName="node" presStyleLbl="node1" presStyleIdx="2" presStyleCnt="4">
        <dgm:presLayoutVars>
          <dgm:bulletEnabled val="1"/>
        </dgm:presLayoutVars>
      </dgm:prSet>
      <dgm:spPr/>
    </dgm:pt>
    <dgm:pt modelId="{A4E8E84C-3EDC-47E2-972C-3B9B64E6E8A2}" type="pres">
      <dgm:prSet presAssocID="{F3013FCA-5D04-42D1-9443-A5675FB3089C}" presName="sibTrans" presStyleLbl="sibTrans2D1" presStyleIdx="2" presStyleCnt="3"/>
      <dgm:spPr/>
    </dgm:pt>
    <dgm:pt modelId="{04611085-9390-42A5-9A17-DDD0F69145F7}" type="pres">
      <dgm:prSet presAssocID="{F3013FCA-5D04-42D1-9443-A5675FB3089C}" presName="connectorText" presStyleLbl="sibTrans2D1" presStyleIdx="2" presStyleCnt="3"/>
      <dgm:spPr/>
    </dgm:pt>
    <dgm:pt modelId="{D1514DF4-196E-46DB-B2A3-8ED615F3870B}" type="pres">
      <dgm:prSet presAssocID="{6E792CC6-93BB-4CCD-B30F-8DD3E3303E54}" presName="node" presStyleLbl="node1" presStyleIdx="3" presStyleCnt="4">
        <dgm:presLayoutVars>
          <dgm:bulletEnabled val="1"/>
        </dgm:presLayoutVars>
      </dgm:prSet>
      <dgm:spPr/>
    </dgm:pt>
  </dgm:ptLst>
  <dgm:cxnLst>
    <dgm:cxn modelId="{8F6E033D-BB2C-4380-8B4F-A1A8A4E97258}" type="presOf" srcId="{7C584BE9-1BF2-48E2-B38F-E5EEC5FA3334}" destId="{77978549-3630-4FD2-AB1F-31472379E9B3}" srcOrd="0" destOrd="0" presId="urn:microsoft.com/office/officeart/2005/8/layout/process1"/>
    <dgm:cxn modelId="{77B13A62-0740-4192-974D-A79E973ADD49}" type="presOf" srcId="{1A41A13F-2D85-4A11-AD4B-7B3A9C34D70E}" destId="{F7F47E61-CB24-4362-AECC-654244741D6A}" srcOrd="0" destOrd="0" presId="urn:microsoft.com/office/officeart/2005/8/layout/process1"/>
    <dgm:cxn modelId="{C7E90A6F-CC20-46CC-A1A0-F09D75AD28A6}" type="presOf" srcId="{E939B786-7192-4DEE-8539-EE66F0476E73}" destId="{E57056D9-497F-4205-96C7-6F3047A78656}" srcOrd="0" destOrd="0" presId="urn:microsoft.com/office/officeart/2005/8/layout/process1"/>
    <dgm:cxn modelId="{FC9D7976-F5BD-45E7-8A26-787D5952331C}" type="presOf" srcId="{1AC332D3-C28E-4910-A9BE-D043E70D8454}" destId="{AE082A27-9640-4545-98B3-95E15C4504F8}" srcOrd="0" destOrd="0" presId="urn:microsoft.com/office/officeart/2005/8/layout/process1"/>
    <dgm:cxn modelId="{2A559B7A-7294-437C-84E6-090A34423DD1}" srcId="{7C584BE9-1BF2-48E2-B38F-E5EEC5FA3334}" destId="{1AC332D3-C28E-4910-A9BE-D043E70D8454}" srcOrd="0" destOrd="0" parTransId="{394FB448-C7C5-4A64-B306-CF580D7957F9}" sibTransId="{7B658A5C-E6F3-4EE7-8B47-54D03878D901}"/>
    <dgm:cxn modelId="{723E4788-BB40-4894-9C2D-D643F9C269A5}" type="presOf" srcId="{6E792CC6-93BB-4CCD-B30F-8DD3E3303E54}" destId="{D1514DF4-196E-46DB-B2A3-8ED615F3870B}" srcOrd="0" destOrd="0" presId="urn:microsoft.com/office/officeart/2005/8/layout/process1"/>
    <dgm:cxn modelId="{2E86628A-4983-4657-8AAC-AB86D022FC67}" srcId="{7C584BE9-1BF2-48E2-B38F-E5EEC5FA3334}" destId="{6E792CC6-93BB-4CCD-B30F-8DD3E3303E54}" srcOrd="3" destOrd="0" parTransId="{FF0A7970-29DF-4A4C-AABE-093D9E7A37C7}" sibTransId="{B4D87551-F483-46D2-9B5B-43531555CD92}"/>
    <dgm:cxn modelId="{AB4F9B95-7E0D-4F21-A872-06D1192D8272}" srcId="{7C584BE9-1BF2-48E2-B38F-E5EEC5FA3334}" destId="{E939B786-7192-4DEE-8539-EE66F0476E73}" srcOrd="1" destOrd="0" parTransId="{1407E763-77E0-4D13-AEC5-1FAA367F8E12}" sibTransId="{1A41A13F-2D85-4A11-AD4B-7B3A9C34D70E}"/>
    <dgm:cxn modelId="{8CC214AC-5B89-4484-AFFC-8ED2EBC4E076}" type="presOf" srcId="{F3013FCA-5D04-42D1-9443-A5675FB3089C}" destId="{A4E8E84C-3EDC-47E2-972C-3B9B64E6E8A2}" srcOrd="0" destOrd="0" presId="urn:microsoft.com/office/officeart/2005/8/layout/process1"/>
    <dgm:cxn modelId="{6B060DAD-D1CF-407C-A747-D633E3EB1B9D}" type="presOf" srcId="{F3013FCA-5D04-42D1-9443-A5675FB3089C}" destId="{04611085-9390-42A5-9A17-DDD0F69145F7}" srcOrd="1" destOrd="0" presId="urn:microsoft.com/office/officeart/2005/8/layout/process1"/>
    <dgm:cxn modelId="{193F44B7-AC99-46C3-8150-49F2B1F67C5C}" type="presOf" srcId="{7B658A5C-E6F3-4EE7-8B47-54D03878D901}" destId="{CD2741F0-38FF-45BD-81C7-4D806DEEE059}" srcOrd="1" destOrd="0" presId="urn:microsoft.com/office/officeart/2005/8/layout/process1"/>
    <dgm:cxn modelId="{290406E7-7B1C-4F2C-9D83-7FE04F0D4A95}" type="presOf" srcId="{FE28AECF-3754-489D-AC52-CB539DE6DD11}" destId="{01FB99DA-B18A-4DCA-B64F-43CA11B02041}" srcOrd="0" destOrd="0" presId="urn:microsoft.com/office/officeart/2005/8/layout/process1"/>
    <dgm:cxn modelId="{5705AAF1-7D7F-4F96-9A25-9EF54C3102C2}" type="presOf" srcId="{1A41A13F-2D85-4A11-AD4B-7B3A9C34D70E}" destId="{40E9465E-0F65-4600-8D81-E216DDE0D888}" srcOrd="1" destOrd="0" presId="urn:microsoft.com/office/officeart/2005/8/layout/process1"/>
    <dgm:cxn modelId="{FD2FC5F8-C55C-4655-8388-4D28ED5544E4}" srcId="{7C584BE9-1BF2-48E2-B38F-E5EEC5FA3334}" destId="{FE28AECF-3754-489D-AC52-CB539DE6DD11}" srcOrd="2" destOrd="0" parTransId="{8E2921F2-3823-4F16-A867-A618D6EAE329}" sibTransId="{F3013FCA-5D04-42D1-9443-A5675FB3089C}"/>
    <dgm:cxn modelId="{16EE75FF-F168-4270-A4AF-B81BF755D713}" type="presOf" srcId="{7B658A5C-E6F3-4EE7-8B47-54D03878D901}" destId="{7494D27B-52A4-4195-94D3-0485C30C76D8}" srcOrd="0" destOrd="0" presId="urn:microsoft.com/office/officeart/2005/8/layout/process1"/>
    <dgm:cxn modelId="{3C6F1BC9-100F-4536-81C3-0538C8BE0B49}" type="presParOf" srcId="{77978549-3630-4FD2-AB1F-31472379E9B3}" destId="{AE082A27-9640-4545-98B3-95E15C4504F8}" srcOrd="0" destOrd="0" presId="urn:microsoft.com/office/officeart/2005/8/layout/process1"/>
    <dgm:cxn modelId="{F1D8C02A-CAA2-4BDB-9705-1BF5584B9B20}" type="presParOf" srcId="{77978549-3630-4FD2-AB1F-31472379E9B3}" destId="{7494D27B-52A4-4195-94D3-0485C30C76D8}" srcOrd="1" destOrd="0" presId="urn:microsoft.com/office/officeart/2005/8/layout/process1"/>
    <dgm:cxn modelId="{D5F1839D-BF7B-4D35-9B19-3B35D0BCB34C}" type="presParOf" srcId="{7494D27B-52A4-4195-94D3-0485C30C76D8}" destId="{CD2741F0-38FF-45BD-81C7-4D806DEEE059}" srcOrd="0" destOrd="0" presId="urn:microsoft.com/office/officeart/2005/8/layout/process1"/>
    <dgm:cxn modelId="{60CE5F9D-8370-47BC-A046-8C054BB10C39}" type="presParOf" srcId="{77978549-3630-4FD2-AB1F-31472379E9B3}" destId="{E57056D9-497F-4205-96C7-6F3047A78656}" srcOrd="2" destOrd="0" presId="urn:microsoft.com/office/officeart/2005/8/layout/process1"/>
    <dgm:cxn modelId="{71F2003C-CFC1-482F-B04B-F06B97D8841A}" type="presParOf" srcId="{77978549-3630-4FD2-AB1F-31472379E9B3}" destId="{F7F47E61-CB24-4362-AECC-654244741D6A}" srcOrd="3" destOrd="0" presId="urn:microsoft.com/office/officeart/2005/8/layout/process1"/>
    <dgm:cxn modelId="{8565ECB3-BEAD-41B7-9226-B6215D91B4FE}" type="presParOf" srcId="{F7F47E61-CB24-4362-AECC-654244741D6A}" destId="{40E9465E-0F65-4600-8D81-E216DDE0D888}" srcOrd="0" destOrd="0" presId="urn:microsoft.com/office/officeart/2005/8/layout/process1"/>
    <dgm:cxn modelId="{24E37E70-989E-437B-9DE6-C7A683801B4B}" type="presParOf" srcId="{77978549-3630-4FD2-AB1F-31472379E9B3}" destId="{01FB99DA-B18A-4DCA-B64F-43CA11B02041}" srcOrd="4" destOrd="0" presId="urn:microsoft.com/office/officeart/2005/8/layout/process1"/>
    <dgm:cxn modelId="{84F1BDFB-FC06-4BF8-B014-E9495A87CCE6}" type="presParOf" srcId="{77978549-3630-4FD2-AB1F-31472379E9B3}" destId="{A4E8E84C-3EDC-47E2-972C-3B9B64E6E8A2}" srcOrd="5" destOrd="0" presId="urn:microsoft.com/office/officeart/2005/8/layout/process1"/>
    <dgm:cxn modelId="{7FBD36EF-4175-4DDB-994D-8AC03FACCFC9}" type="presParOf" srcId="{A4E8E84C-3EDC-47E2-972C-3B9B64E6E8A2}" destId="{04611085-9390-42A5-9A17-DDD0F69145F7}" srcOrd="0" destOrd="0" presId="urn:microsoft.com/office/officeart/2005/8/layout/process1"/>
    <dgm:cxn modelId="{048D4D2D-6AE4-493A-87B2-9D0B65E6A07D}" type="presParOf" srcId="{77978549-3630-4FD2-AB1F-31472379E9B3}" destId="{D1514DF4-196E-46DB-B2A3-8ED615F3870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82A27-9640-4545-98B3-95E15C4504F8}">
      <dsp:nvSpPr>
        <dsp:cNvPr id="0" name=""/>
        <dsp:cNvSpPr/>
      </dsp:nvSpPr>
      <dsp:spPr>
        <a:xfrm>
          <a:off x="4589" y="1474250"/>
          <a:ext cx="2006448" cy="15336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Cấu</a:t>
          </a:r>
          <a:r>
            <a:rPr lang="en-US" sz="1800" kern="1200" dirty="0"/>
            <a:t> hình các bit </a:t>
          </a:r>
          <a:r>
            <a:rPr lang="en-US" sz="1800" kern="1200" dirty="0" err="1"/>
            <a:t>cho</a:t>
          </a:r>
          <a:r>
            <a:rPr lang="en-US" sz="1800" kern="1200" dirty="0"/>
            <a:t> </a:t>
          </a:r>
          <a:r>
            <a:rPr lang="en-US" sz="1800" kern="1200" dirty="0" err="1"/>
            <a:t>phép</a:t>
          </a:r>
          <a:r>
            <a:rPr lang="en-US" sz="1800" kern="1200" dirty="0"/>
            <a:t> </a:t>
          </a:r>
          <a:r>
            <a:rPr lang="en-US" sz="1800" kern="1200" dirty="0" err="1"/>
            <a:t>ngắt</a:t>
          </a:r>
          <a:r>
            <a:rPr lang="en-US" sz="1800" kern="1200" dirty="0"/>
            <a:t> trong chương </a:t>
          </a:r>
          <a:r>
            <a:rPr lang="en-US" sz="1800" kern="1200" dirty="0" err="1"/>
            <a:t>trình</a:t>
          </a:r>
          <a:r>
            <a:rPr lang="en-US" sz="1800" kern="1200" dirty="0"/>
            <a:t> </a:t>
          </a:r>
          <a:r>
            <a:rPr lang="en-US" sz="1800" kern="1200" dirty="0" err="1"/>
            <a:t>chính</a:t>
          </a:r>
          <a:endParaRPr lang="en-US" sz="1800" kern="1200" dirty="0"/>
        </a:p>
      </dsp:txBody>
      <dsp:txXfrm>
        <a:off x="49508" y="1519169"/>
        <a:ext cx="1916610" cy="1443801"/>
      </dsp:txXfrm>
    </dsp:sp>
    <dsp:sp modelId="{7494D27B-52A4-4195-94D3-0485C30C76D8}">
      <dsp:nvSpPr>
        <dsp:cNvPr id="0" name=""/>
        <dsp:cNvSpPr/>
      </dsp:nvSpPr>
      <dsp:spPr>
        <a:xfrm>
          <a:off x="2211682" y="1992270"/>
          <a:ext cx="425367" cy="4975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11682" y="2091790"/>
        <a:ext cx="297757" cy="298559"/>
      </dsp:txXfrm>
    </dsp:sp>
    <dsp:sp modelId="{E57056D9-497F-4205-96C7-6F3047A78656}">
      <dsp:nvSpPr>
        <dsp:cNvPr id="0" name=""/>
        <dsp:cNvSpPr/>
      </dsp:nvSpPr>
      <dsp:spPr>
        <a:xfrm>
          <a:off x="2813617" y="1474250"/>
          <a:ext cx="2006448" cy="15336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t>Đặt</a:t>
          </a:r>
          <a:r>
            <a:rPr lang="en-US" sz="1800" kern="1200" dirty="0"/>
            <a:t> cờ </a:t>
          </a:r>
          <a:r>
            <a:rPr lang="en-US" sz="1800" kern="1200" dirty="0" err="1"/>
            <a:t>ngắt</a:t>
          </a:r>
          <a:r>
            <a:rPr lang="en-US" sz="1800" kern="1200" dirty="0"/>
            <a:t> tương </a:t>
          </a:r>
          <a:r>
            <a:rPr lang="en-US" sz="1800" kern="1200" dirty="0" err="1"/>
            <a:t>ứng</a:t>
          </a:r>
          <a:r>
            <a:rPr lang="en-US" sz="1800" kern="1200" dirty="0"/>
            <a:t> bằng 0</a:t>
          </a:r>
        </a:p>
      </dsp:txBody>
      <dsp:txXfrm>
        <a:off x="2858536" y="1519169"/>
        <a:ext cx="1916610" cy="1443801"/>
      </dsp:txXfrm>
    </dsp:sp>
    <dsp:sp modelId="{F7F47E61-CB24-4362-AECC-654244741D6A}">
      <dsp:nvSpPr>
        <dsp:cNvPr id="0" name=""/>
        <dsp:cNvSpPr/>
      </dsp:nvSpPr>
      <dsp:spPr>
        <a:xfrm>
          <a:off x="5020710" y="1992270"/>
          <a:ext cx="425367" cy="4975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20710" y="2091790"/>
        <a:ext cx="297757" cy="298559"/>
      </dsp:txXfrm>
    </dsp:sp>
    <dsp:sp modelId="{01FB99DA-B18A-4DCA-B64F-43CA11B02041}">
      <dsp:nvSpPr>
        <dsp:cNvPr id="0" name=""/>
        <dsp:cNvSpPr/>
      </dsp:nvSpPr>
      <dsp:spPr>
        <a:xfrm>
          <a:off x="5622645" y="1474250"/>
          <a:ext cx="2006448" cy="15336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Khi cờ </a:t>
          </a:r>
          <a:r>
            <a:rPr lang="en-US" sz="1800" kern="1200" dirty="0" err="1"/>
            <a:t>ngắt</a:t>
          </a:r>
          <a:r>
            <a:rPr lang="en-US" sz="1800" kern="1200" dirty="0"/>
            <a:t> </a:t>
          </a:r>
          <a:r>
            <a:rPr lang="en-US" sz="1800" kern="1200" dirty="0" err="1"/>
            <a:t>báo</a:t>
          </a:r>
          <a:r>
            <a:rPr lang="en-US" sz="1800" kern="1200" dirty="0"/>
            <a:t> </a:t>
          </a:r>
          <a:r>
            <a:rPr lang="en-US" sz="1800" kern="1200" dirty="0" err="1"/>
            <a:t>mức</a:t>
          </a:r>
          <a:r>
            <a:rPr lang="en-US" sz="1800" kern="1200" dirty="0"/>
            <a:t> 1, </a:t>
          </a:r>
          <a:r>
            <a:rPr lang="en-US" sz="1800" kern="1200" dirty="0" err="1"/>
            <a:t>nhảy</a:t>
          </a:r>
          <a:r>
            <a:rPr lang="en-US" sz="1800" kern="1200" dirty="0"/>
            <a:t> vào chương </a:t>
          </a:r>
          <a:r>
            <a:rPr lang="en-US" sz="1800" kern="1200" dirty="0" err="1"/>
            <a:t>trình</a:t>
          </a:r>
          <a:r>
            <a:rPr lang="en-US" sz="1800" kern="1200" dirty="0"/>
            <a:t> </a:t>
          </a:r>
          <a:r>
            <a:rPr lang="en-US" sz="1800" kern="1200" dirty="0" err="1"/>
            <a:t>ngắt</a:t>
          </a:r>
          <a:endParaRPr lang="en-US" sz="1800" kern="1200" dirty="0"/>
        </a:p>
      </dsp:txBody>
      <dsp:txXfrm>
        <a:off x="5667564" y="1519169"/>
        <a:ext cx="1916610" cy="1443801"/>
      </dsp:txXfrm>
    </dsp:sp>
    <dsp:sp modelId="{A4E8E84C-3EDC-47E2-972C-3B9B64E6E8A2}">
      <dsp:nvSpPr>
        <dsp:cNvPr id="0" name=""/>
        <dsp:cNvSpPr/>
      </dsp:nvSpPr>
      <dsp:spPr>
        <a:xfrm>
          <a:off x="7829738" y="1992270"/>
          <a:ext cx="425367" cy="4975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829738" y="2091790"/>
        <a:ext cx="297757" cy="298559"/>
      </dsp:txXfrm>
    </dsp:sp>
    <dsp:sp modelId="{D1514DF4-196E-46DB-B2A3-8ED615F3870B}">
      <dsp:nvSpPr>
        <dsp:cNvPr id="0" name=""/>
        <dsp:cNvSpPr/>
      </dsp:nvSpPr>
      <dsp:spPr>
        <a:xfrm>
          <a:off x="8431673" y="1474250"/>
          <a:ext cx="2006448" cy="15336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Sau khi thực hiện xong các yêu </a:t>
          </a:r>
          <a:r>
            <a:rPr lang="en-US" sz="1800" kern="1200" dirty="0" err="1"/>
            <a:t>cầu</a:t>
          </a:r>
          <a:r>
            <a:rPr lang="en-US" sz="1800" kern="1200" dirty="0"/>
            <a:t>, </a:t>
          </a:r>
          <a:r>
            <a:rPr lang="en-US" sz="1800" kern="1200" dirty="0" err="1"/>
            <a:t>xóa</a:t>
          </a:r>
          <a:r>
            <a:rPr lang="en-US" sz="1800" kern="1200" dirty="0"/>
            <a:t> cờ </a:t>
          </a:r>
          <a:r>
            <a:rPr lang="en-US" sz="1800" kern="1200" dirty="0" err="1"/>
            <a:t>ngắt</a:t>
          </a:r>
          <a:r>
            <a:rPr lang="en-US" sz="1800" kern="1200" dirty="0"/>
            <a:t> và quay lại chương </a:t>
          </a:r>
          <a:r>
            <a:rPr lang="en-US" sz="1800" kern="1200" dirty="0" err="1"/>
            <a:t>trình</a:t>
          </a:r>
          <a:r>
            <a:rPr lang="en-US" sz="1800" kern="1200" dirty="0"/>
            <a:t> </a:t>
          </a:r>
          <a:r>
            <a:rPr lang="en-US" sz="1800" kern="1200" dirty="0" err="1"/>
            <a:t>chính</a:t>
          </a:r>
          <a:endParaRPr lang="en-US" sz="1800" kern="1200" dirty="0"/>
        </a:p>
      </dsp:txBody>
      <dsp:txXfrm>
        <a:off x="8476592" y="1519169"/>
        <a:ext cx="1916610" cy="14438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7819A-1D56-4416-B79F-0849CBA6C4A8}"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308EA-B422-440F-AC0B-54A6B8C52780}" type="slidenum">
              <a:rPr lang="en-US" smtClean="0"/>
              <a:t>‹#›</a:t>
            </a:fld>
            <a:endParaRPr lang="en-US"/>
          </a:p>
        </p:txBody>
      </p:sp>
    </p:spTree>
    <p:extLst>
      <p:ext uri="{BB962C8B-B14F-4D97-AF65-F5344CB8AC3E}">
        <p14:creationId xmlns:p14="http://schemas.microsoft.com/office/powerpoint/2010/main" val="88301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Ở các bài </a:t>
            </a:r>
            <a:r>
              <a:rPr lang="en-US" dirty="0" err="1"/>
              <a:t>trước</a:t>
            </a:r>
            <a:r>
              <a:rPr lang="en-US" dirty="0"/>
              <a:t>, mình đã </a:t>
            </a:r>
            <a:r>
              <a:rPr lang="en-US" dirty="0" err="1"/>
              <a:t>giới</a:t>
            </a:r>
            <a:r>
              <a:rPr lang="en-US" dirty="0"/>
              <a:t> </a:t>
            </a:r>
            <a:r>
              <a:rPr lang="en-US" dirty="0" err="1"/>
              <a:t>thiệu</a:t>
            </a:r>
            <a:r>
              <a:rPr lang="en-US" dirty="0"/>
              <a:t> về </a:t>
            </a:r>
            <a:r>
              <a:rPr lang="en-US" dirty="0" err="1"/>
              <a:t>ngoại</a:t>
            </a:r>
            <a:r>
              <a:rPr lang="en-US" dirty="0"/>
              <a:t> vi </a:t>
            </a:r>
            <a:r>
              <a:rPr lang="en-US" dirty="0" err="1"/>
              <a:t>cơ</a:t>
            </a:r>
            <a:r>
              <a:rPr lang="en-US" dirty="0"/>
              <a:t> bản </a:t>
            </a:r>
            <a:r>
              <a:rPr lang="en-US" dirty="0" err="1"/>
              <a:t>đầu</a:t>
            </a:r>
            <a:r>
              <a:rPr lang="en-US" dirty="0"/>
              <a:t> tiên của chip 16F887 là GPIO. </a:t>
            </a:r>
            <a:r>
              <a:rPr lang="en-US" dirty="0" err="1"/>
              <a:t>Đặc</a:t>
            </a:r>
            <a:r>
              <a:rPr lang="en-US" dirty="0"/>
              <a:t> biệt trong bài </a:t>
            </a:r>
            <a:r>
              <a:rPr lang="en-US" dirty="0" err="1"/>
              <a:t>xử</a:t>
            </a:r>
            <a:r>
              <a:rPr lang="en-US" dirty="0"/>
              <a:t> lý </a:t>
            </a:r>
            <a:r>
              <a:rPr lang="en-US" dirty="0" err="1"/>
              <a:t>nút</a:t>
            </a:r>
            <a:r>
              <a:rPr lang="en-US" dirty="0"/>
              <a:t> </a:t>
            </a:r>
            <a:r>
              <a:rPr lang="en-US" dirty="0" err="1"/>
              <a:t>bấm</a:t>
            </a:r>
            <a:r>
              <a:rPr lang="en-US" dirty="0"/>
              <a:t>, mình đã </a:t>
            </a:r>
            <a:r>
              <a:rPr lang="en-US" dirty="0" err="1"/>
              <a:t>đề</a:t>
            </a:r>
            <a:r>
              <a:rPr lang="en-US" dirty="0"/>
              <a:t> </a:t>
            </a:r>
            <a:r>
              <a:rPr lang="en-US" dirty="0" err="1"/>
              <a:t>cập</a:t>
            </a:r>
            <a:r>
              <a:rPr lang="en-US" dirty="0"/>
              <a:t> đến việc dùng </a:t>
            </a:r>
            <a:r>
              <a:rPr lang="en-US" dirty="0" err="1"/>
              <a:t>ngắt</a:t>
            </a:r>
            <a:r>
              <a:rPr lang="en-US" dirty="0"/>
              <a:t>. Vậy </a:t>
            </a:r>
            <a:r>
              <a:rPr lang="en-US" dirty="0" err="1"/>
              <a:t>ngắt</a:t>
            </a:r>
            <a:r>
              <a:rPr lang="en-US" dirty="0"/>
              <a:t> là gì và </a:t>
            </a:r>
            <a:r>
              <a:rPr lang="en-US" dirty="0" err="1"/>
              <a:t>sử</a:t>
            </a:r>
            <a:r>
              <a:rPr lang="en-US" dirty="0"/>
              <a:t> </a:t>
            </a:r>
            <a:r>
              <a:rPr lang="en-US" dirty="0" err="1"/>
              <a:t>dụng</a:t>
            </a:r>
            <a:r>
              <a:rPr lang="en-US" dirty="0"/>
              <a:t> </a:t>
            </a:r>
            <a:r>
              <a:rPr lang="en-US" dirty="0" err="1"/>
              <a:t>ntn</a:t>
            </a:r>
            <a:r>
              <a:rPr lang="en-US" dirty="0"/>
              <a:t> thì chứng ta </a:t>
            </a:r>
            <a:r>
              <a:rPr lang="en-US" dirty="0" err="1"/>
              <a:t>sẽ</a:t>
            </a:r>
            <a:r>
              <a:rPr lang="en-US" dirty="0"/>
              <a:t> đi </a:t>
            </a:r>
            <a:r>
              <a:rPr lang="en-US" dirty="0" err="1"/>
              <a:t>tìm</a:t>
            </a:r>
            <a:r>
              <a:rPr lang="en-US" dirty="0"/>
              <a:t> </a:t>
            </a:r>
            <a:r>
              <a:rPr lang="en-US" dirty="0" err="1"/>
              <a:t>hiểu</a:t>
            </a:r>
            <a:r>
              <a:rPr lang="en-US" dirty="0"/>
              <a:t> trong bài này nhé</a:t>
            </a:r>
          </a:p>
        </p:txBody>
      </p:sp>
      <p:sp>
        <p:nvSpPr>
          <p:cNvPr id="4" name="Slide Number Placeholder 3"/>
          <p:cNvSpPr>
            <a:spLocks noGrp="1"/>
          </p:cNvSpPr>
          <p:nvPr>
            <p:ph type="sldNum" sz="quarter" idx="5"/>
          </p:nvPr>
        </p:nvSpPr>
        <p:spPr/>
        <p:txBody>
          <a:bodyPr/>
          <a:lstStyle/>
          <a:p>
            <a:fld id="{160308EA-B422-440F-AC0B-54A6B8C52780}" type="slidenum">
              <a:rPr lang="en-US" smtClean="0"/>
              <a:t>1</a:t>
            </a:fld>
            <a:endParaRPr lang="en-US"/>
          </a:p>
        </p:txBody>
      </p:sp>
    </p:spTree>
    <p:extLst>
      <p:ext uri="{BB962C8B-B14F-4D97-AF65-F5344CB8AC3E}">
        <p14:creationId xmlns:p14="http://schemas.microsoft.com/office/powerpoint/2010/main" val="365097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dirty="0"/>
              <a:t> </a:t>
            </a:r>
            <a:r>
              <a:rPr lang="en-US" dirty="0" err="1"/>
              <a:t>dụ</a:t>
            </a:r>
            <a:r>
              <a:rPr lang="en-US" dirty="0"/>
              <a:t>: như này, kiểu giống như ae đang làm việc sếp </a:t>
            </a:r>
            <a:r>
              <a:rPr lang="en-US" dirty="0" err="1"/>
              <a:t>giao</a:t>
            </a:r>
            <a:r>
              <a:rPr lang="en-US" dirty="0"/>
              <a:t>, </a:t>
            </a:r>
            <a:r>
              <a:rPr lang="en-US" dirty="0" err="1"/>
              <a:t>ny</a:t>
            </a:r>
            <a:r>
              <a:rPr lang="en-US" dirty="0"/>
              <a:t> </a:t>
            </a:r>
            <a:r>
              <a:rPr lang="en-US" dirty="0" err="1"/>
              <a:t>gọi</a:t>
            </a:r>
            <a:r>
              <a:rPr lang="en-US" dirty="0"/>
              <a:t> bảo là </a:t>
            </a:r>
            <a:r>
              <a:rPr lang="en-US" dirty="0" err="1"/>
              <a:t>em</a:t>
            </a:r>
            <a:r>
              <a:rPr lang="en-US" dirty="0"/>
              <a:t> ở nhà 1 mình thì ae </a:t>
            </a:r>
            <a:r>
              <a:rPr lang="en-US" dirty="0" err="1"/>
              <a:t>sẽ</a:t>
            </a:r>
            <a:r>
              <a:rPr lang="en-US" dirty="0"/>
              <a:t> làm gì. Chắc </a:t>
            </a:r>
            <a:r>
              <a:rPr lang="en-US" dirty="0" err="1"/>
              <a:t>chắn</a:t>
            </a:r>
            <a:r>
              <a:rPr lang="en-US" dirty="0"/>
              <a:t> </a:t>
            </a:r>
            <a:r>
              <a:rPr lang="en-US" dirty="0" err="1"/>
              <a:t>sẽ</a:t>
            </a:r>
            <a:r>
              <a:rPr lang="en-US" dirty="0"/>
              <a:t> là bỏ và chạy đến chỗ </a:t>
            </a:r>
            <a:r>
              <a:rPr lang="en-US" dirty="0" err="1"/>
              <a:t>ny</a:t>
            </a:r>
            <a:r>
              <a:rPr lang="en-US" dirty="0"/>
              <a:t>, </a:t>
            </a:r>
            <a:r>
              <a:rPr lang="en-US" dirty="0" err="1"/>
              <a:t>để</a:t>
            </a:r>
            <a:r>
              <a:rPr lang="en-US" dirty="0"/>
              <a:t> công việc đấy tý về làm tiếp. Và </a:t>
            </a:r>
            <a:r>
              <a:rPr lang="en-US" dirty="0" err="1"/>
              <a:t>ngắt</a:t>
            </a:r>
            <a:r>
              <a:rPr lang="en-US" dirty="0"/>
              <a:t> ở </a:t>
            </a:r>
            <a:r>
              <a:rPr lang="en-US" dirty="0" err="1"/>
              <a:t>vđk</a:t>
            </a:r>
            <a:r>
              <a:rPr lang="en-US" dirty="0"/>
              <a:t> cũng vậy.</a:t>
            </a:r>
          </a:p>
        </p:txBody>
      </p:sp>
      <p:sp>
        <p:nvSpPr>
          <p:cNvPr id="4" name="Slide Number Placeholder 3"/>
          <p:cNvSpPr>
            <a:spLocks noGrp="1"/>
          </p:cNvSpPr>
          <p:nvPr>
            <p:ph type="sldNum" sz="quarter" idx="5"/>
          </p:nvPr>
        </p:nvSpPr>
        <p:spPr/>
        <p:txBody>
          <a:bodyPr/>
          <a:lstStyle/>
          <a:p>
            <a:fld id="{160308EA-B422-440F-AC0B-54A6B8C52780}" type="slidenum">
              <a:rPr lang="en-US" smtClean="0"/>
              <a:t>3</a:t>
            </a:fld>
            <a:endParaRPr lang="en-US"/>
          </a:p>
        </p:txBody>
      </p:sp>
    </p:spTree>
    <p:extLst>
      <p:ext uri="{BB962C8B-B14F-4D97-AF65-F5344CB8AC3E}">
        <p14:creationId xmlns:p14="http://schemas.microsoft.com/office/powerpoint/2010/main" val="1910334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Khi </a:t>
            </a:r>
            <a:r>
              <a:rPr lang="en-US" dirty="0" err="1">
                <a:latin typeface="Arial" panose="020B0604020202020204" pitchFamily="34" charset="0"/>
                <a:cs typeface="Arial" panose="020B0604020202020204" pitchFamily="34" charset="0"/>
              </a:rPr>
              <a:t>lập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bằng </a:t>
            </a:r>
            <a:r>
              <a:rPr lang="en-US" dirty="0" err="1">
                <a:latin typeface="Arial" panose="020B0604020202020204" pitchFamily="34" charset="0"/>
                <a:cs typeface="Arial" panose="020B0604020202020204" pitchFamily="34" charset="0"/>
              </a:rPr>
              <a:t>ngôn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ngữ</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Asembler</a:t>
            </a:r>
            <a:r>
              <a:rPr lang="en-US" dirty="0">
                <a:latin typeface="Arial" panose="020B0604020202020204" pitchFamily="34" charset="0"/>
                <a:cs typeface="Arial" panose="020B0604020202020204" pitchFamily="34" charset="0"/>
              </a:rPr>
              <a:t>, bạn phải chỉ ra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này (</a:t>
            </a:r>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ORG 0x0000). </a:t>
            </a:r>
            <a:r>
              <a:rPr lang="en-US" dirty="0" err="1">
                <a:latin typeface="Arial" panose="020B0604020202020204" pitchFamily="34" charset="0"/>
                <a:cs typeface="Arial" panose="020B0604020202020204" pitchFamily="34" charset="0"/>
              </a:rPr>
              <a:t>Tuy</a:t>
            </a:r>
            <a:r>
              <a:rPr lang="en-US" dirty="0">
                <a:latin typeface="Arial" panose="020B0604020202020204" pitchFamily="34" charset="0"/>
                <a:cs typeface="Arial" panose="020B0604020202020204" pitchFamily="34" charset="0"/>
              </a:rPr>
              <a:t> nhiên, khi </a:t>
            </a:r>
            <a:r>
              <a:rPr lang="en-US" dirty="0" err="1">
                <a:latin typeface="Arial" panose="020B0604020202020204" pitchFamily="34" charset="0"/>
                <a:cs typeface="Arial" panose="020B0604020202020204" pitchFamily="34" charset="0"/>
              </a:rPr>
              <a:t>viết</a:t>
            </a:r>
            <a:r>
              <a:rPr lang="en-US" dirty="0">
                <a:latin typeface="Arial" panose="020B0604020202020204" pitchFamily="34" charset="0"/>
                <a:cs typeface="Arial" panose="020B0604020202020204" pitchFamily="34" charset="0"/>
              </a:rPr>
              <a:t> bằng C trong MPLABX,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này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thực hiện tự động, bạn không cần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tâm.</a:t>
            </a:r>
          </a:p>
          <a:p>
            <a:endParaRPr lang="en-US" dirty="0"/>
          </a:p>
        </p:txBody>
      </p:sp>
      <p:sp>
        <p:nvSpPr>
          <p:cNvPr id="4" name="Slide Number Placeholder 3"/>
          <p:cNvSpPr>
            <a:spLocks noGrp="1"/>
          </p:cNvSpPr>
          <p:nvPr>
            <p:ph type="sldNum" sz="quarter" idx="5"/>
          </p:nvPr>
        </p:nvSpPr>
        <p:spPr/>
        <p:txBody>
          <a:bodyPr/>
          <a:lstStyle/>
          <a:p>
            <a:fld id="{160308EA-B422-440F-AC0B-54A6B8C52780}" type="slidenum">
              <a:rPr lang="en-US" smtClean="0"/>
              <a:t>5</a:t>
            </a:fld>
            <a:endParaRPr lang="en-US"/>
          </a:p>
        </p:txBody>
      </p:sp>
    </p:spTree>
    <p:extLst>
      <p:ext uri="{BB962C8B-B14F-4D97-AF65-F5344CB8AC3E}">
        <p14:creationId xmlns:p14="http://schemas.microsoft.com/office/powerpoint/2010/main" val="366248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Mình có 1 </a:t>
            </a:r>
            <a:r>
              <a:rPr lang="en-US" dirty="0" err="1"/>
              <a:t>sơ</a:t>
            </a:r>
            <a:r>
              <a:rPr lang="en-US" dirty="0"/>
              <a:t> </a:t>
            </a:r>
            <a:r>
              <a:rPr lang="en-US" dirty="0" err="1"/>
              <a:t>đồ</a:t>
            </a:r>
            <a:r>
              <a:rPr lang="en-US" dirty="0"/>
              <a:t> logic như này</a:t>
            </a:r>
          </a:p>
        </p:txBody>
      </p:sp>
      <p:sp>
        <p:nvSpPr>
          <p:cNvPr id="4" name="Slide Number Placeholder 3"/>
          <p:cNvSpPr>
            <a:spLocks noGrp="1"/>
          </p:cNvSpPr>
          <p:nvPr>
            <p:ph type="sldNum" sz="quarter" idx="5"/>
          </p:nvPr>
        </p:nvSpPr>
        <p:spPr/>
        <p:txBody>
          <a:bodyPr/>
          <a:lstStyle/>
          <a:p>
            <a:fld id="{160308EA-B422-440F-AC0B-54A6B8C52780}" type="slidenum">
              <a:rPr lang="en-US" smtClean="0"/>
              <a:t>6</a:t>
            </a:fld>
            <a:endParaRPr lang="en-US"/>
          </a:p>
        </p:txBody>
      </p:sp>
    </p:spTree>
    <p:extLst>
      <p:ext uri="{BB962C8B-B14F-4D97-AF65-F5344CB8AC3E}">
        <p14:creationId xmlns:p14="http://schemas.microsoft.com/office/powerpoint/2010/main" val="1823138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B953-12B7-4AB1-ABC2-DB2285FE16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C0F3F-95F2-4F18-9802-5B1FECA01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F929E3-9349-4B08-B4EC-950DCB5947A9}"/>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5" name="Footer Placeholder 4">
            <a:extLst>
              <a:ext uri="{FF2B5EF4-FFF2-40B4-BE49-F238E27FC236}">
                <a16:creationId xmlns:a16="http://schemas.microsoft.com/office/drawing/2014/main" id="{2C11BF63-169F-49F4-9AEE-7F2FC69B9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B1C15-C125-4C99-B14C-A0EC8CB75D75}"/>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399003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DB90-D151-404B-A659-49DD651A80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57722A-CBDE-4110-B815-E82BD6E8DE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D90F6-D94D-4EB8-BCAB-3A96A111547F}"/>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5" name="Footer Placeholder 4">
            <a:extLst>
              <a:ext uri="{FF2B5EF4-FFF2-40B4-BE49-F238E27FC236}">
                <a16:creationId xmlns:a16="http://schemas.microsoft.com/office/drawing/2014/main" id="{6D04BFE6-AD32-48AD-AC2B-FAE2367E5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E40CA-5DFA-4429-9C2A-F2F39EABAA99}"/>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367136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B4DD8-A184-4E81-BEEF-3C4AF7A40E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0336C2-A3F7-4072-B5C0-14A79F8F64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CA30C-5B52-4F01-B14F-D28225C2713C}"/>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5" name="Footer Placeholder 4">
            <a:extLst>
              <a:ext uri="{FF2B5EF4-FFF2-40B4-BE49-F238E27FC236}">
                <a16:creationId xmlns:a16="http://schemas.microsoft.com/office/drawing/2014/main" id="{2814FCA5-D29A-46D6-873D-A4203B0A2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CA44A-ECE6-4E28-A02B-36E8F870DE10}"/>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307554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2554-28D1-4827-B497-74F8F1890C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1F9BC-40DC-4783-A481-D0DB0D92C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ADD1A-FF99-4362-A10E-263FCCB43E38}"/>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5" name="Footer Placeholder 4">
            <a:extLst>
              <a:ext uri="{FF2B5EF4-FFF2-40B4-BE49-F238E27FC236}">
                <a16:creationId xmlns:a16="http://schemas.microsoft.com/office/drawing/2014/main" id="{79228B9C-967A-49D3-86D0-181B9C601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32556-E591-4D1B-A6C5-1A5D0C37E717}"/>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172626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CCCC-78D5-4FAA-95CC-84E69D55BB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B5EFAB-93EA-40C3-A9A4-5E280FD9C8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110F31-CC15-4ED3-9BB1-430FC72A2F39}"/>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5" name="Footer Placeholder 4">
            <a:extLst>
              <a:ext uri="{FF2B5EF4-FFF2-40B4-BE49-F238E27FC236}">
                <a16:creationId xmlns:a16="http://schemas.microsoft.com/office/drawing/2014/main" id="{862A58D6-69A2-4C33-860E-22264EF64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B31B7-167C-469F-97B4-7C0FC9135EED}"/>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279261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0BE9-EBDF-46D1-BC85-2026AD937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66D6-8FAE-47EB-A9C8-0D5AA253D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66C61B-600C-48D6-862A-D57FBF77F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9C8C25-FD6D-4234-9088-2C8781FDF156}"/>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6" name="Footer Placeholder 5">
            <a:extLst>
              <a:ext uri="{FF2B5EF4-FFF2-40B4-BE49-F238E27FC236}">
                <a16:creationId xmlns:a16="http://schemas.microsoft.com/office/drawing/2014/main" id="{1F49AAB0-7532-4506-BB09-253146484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1D650-107F-4817-A41E-78764F027437}"/>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81085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D3C2-2B2C-4F26-8814-926C4F10B4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08E2A-BEAC-46E8-8945-7A3D87D9B4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AE314-E4BD-49BB-8BC2-DF1F296DAC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ED671-B702-4E2F-9F87-64E8F563C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F76B21-062C-4709-83F1-7C227282B5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5A788F-75FB-4D90-B130-E082F7C656F3}"/>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8" name="Footer Placeholder 7">
            <a:extLst>
              <a:ext uri="{FF2B5EF4-FFF2-40B4-BE49-F238E27FC236}">
                <a16:creationId xmlns:a16="http://schemas.microsoft.com/office/drawing/2014/main" id="{C68693A7-CCC7-41D0-A755-9E1CA9A7E8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A3CE6B-A8AC-4DBD-A114-A6E0B8812FD0}"/>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226449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20C6-F94B-410E-947A-5FD82A2497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DF8450-9C2D-423C-AF87-A7DFDDEC02AA}"/>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4" name="Footer Placeholder 3">
            <a:extLst>
              <a:ext uri="{FF2B5EF4-FFF2-40B4-BE49-F238E27FC236}">
                <a16:creationId xmlns:a16="http://schemas.microsoft.com/office/drawing/2014/main" id="{DB8EDED8-EAEA-4AD8-9DD6-CDE1FD7B9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7D5B66-2D23-47F5-AE6F-C6023A324324}"/>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97779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C08A4-E026-4759-A076-0D938B71B91A}"/>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3" name="Footer Placeholder 2">
            <a:extLst>
              <a:ext uri="{FF2B5EF4-FFF2-40B4-BE49-F238E27FC236}">
                <a16:creationId xmlns:a16="http://schemas.microsoft.com/office/drawing/2014/main" id="{E670F7F2-2655-482A-8663-7354DD7879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D29E1-FBB7-4A00-8A22-3DF802EBF6E4}"/>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77603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EE95B-EE16-485A-AE61-50BAAC472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3ADE3C-DF96-4E74-AECF-95AE3D6F3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0B1B5-720C-4886-A656-39C9E9413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67E8E-87F1-44B8-9827-815FC6D3D92D}"/>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6" name="Footer Placeholder 5">
            <a:extLst>
              <a:ext uri="{FF2B5EF4-FFF2-40B4-BE49-F238E27FC236}">
                <a16:creationId xmlns:a16="http://schemas.microsoft.com/office/drawing/2014/main" id="{A6D2CA4D-B1FA-497A-8E9B-B339EC8C1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FFC50-6B02-4CEB-81C9-F122D7F5FCE8}"/>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313872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0D5F-395B-4608-8EEE-1BDCE410A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30EEED-1BC1-4E7D-BB5B-65587BD04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5D3577-4B71-40AA-8049-26ADF0C54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973CF-6D15-4973-8780-B0DFD4E4A07C}"/>
              </a:ext>
            </a:extLst>
          </p:cNvPr>
          <p:cNvSpPr>
            <a:spLocks noGrp="1"/>
          </p:cNvSpPr>
          <p:nvPr>
            <p:ph type="dt" sz="half" idx="10"/>
          </p:nvPr>
        </p:nvSpPr>
        <p:spPr/>
        <p:txBody>
          <a:bodyPr/>
          <a:lstStyle/>
          <a:p>
            <a:fld id="{E426C20F-0B2D-4F0D-9971-5C7776DE953E}" type="datetimeFigureOut">
              <a:rPr lang="en-US" smtClean="0"/>
              <a:t>4/1/2021</a:t>
            </a:fld>
            <a:endParaRPr lang="en-US"/>
          </a:p>
        </p:txBody>
      </p:sp>
      <p:sp>
        <p:nvSpPr>
          <p:cNvPr id="6" name="Footer Placeholder 5">
            <a:extLst>
              <a:ext uri="{FF2B5EF4-FFF2-40B4-BE49-F238E27FC236}">
                <a16:creationId xmlns:a16="http://schemas.microsoft.com/office/drawing/2014/main" id="{10DC6847-8D48-4932-8944-DB8A411F3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E7689-5C8F-4B9A-9923-1938246E9EEB}"/>
              </a:ext>
            </a:extLst>
          </p:cNvPr>
          <p:cNvSpPr>
            <a:spLocks noGrp="1"/>
          </p:cNvSpPr>
          <p:nvPr>
            <p:ph type="sldNum" sz="quarter" idx="12"/>
          </p:nvPr>
        </p:nvSpPr>
        <p:spPr/>
        <p:txBody>
          <a:bodyPr/>
          <a:lstStyle/>
          <a:p>
            <a:fld id="{8B14A43D-6DAF-467F-896B-0A23F4A9612F}" type="slidenum">
              <a:rPr lang="en-US" smtClean="0"/>
              <a:t>‹#›</a:t>
            </a:fld>
            <a:endParaRPr lang="en-US"/>
          </a:p>
        </p:txBody>
      </p:sp>
    </p:spTree>
    <p:extLst>
      <p:ext uri="{BB962C8B-B14F-4D97-AF65-F5344CB8AC3E}">
        <p14:creationId xmlns:p14="http://schemas.microsoft.com/office/powerpoint/2010/main" val="4078586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EC5C7C-8572-4A52-93DE-E470D3847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3635B4-52D1-4F16-A936-6996EB084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DE6CA-98FA-4411-9572-ADC8B869D3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6C20F-0B2D-4F0D-9971-5C7776DE953E}" type="datetimeFigureOut">
              <a:rPr lang="en-US" smtClean="0"/>
              <a:t>4/1/2021</a:t>
            </a:fld>
            <a:endParaRPr lang="en-US"/>
          </a:p>
        </p:txBody>
      </p:sp>
      <p:sp>
        <p:nvSpPr>
          <p:cNvPr id="5" name="Footer Placeholder 4">
            <a:extLst>
              <a:ext uri="{FF2B5EF4-FFF2-40B4-BE49-F238E27FC236}">
                <a16:creationId xmlns:a16="http://schemas.microsoft.com/office/drawing/2014/main" id="{1FB51181-BA65-4D39-852B-10E568C5C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F4E1C3-6081-4D4F-A442-AF548D0C8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4A43D-6DAF-467F-896B-0A23F4A9612F}" type="slidenum">
              <a:rPr lang="en-US" smtClean="0"/>
              <a:t>‹#›</a:t>
            </a:fld>
            <a:endParaRPr lang="en-US"/>
          </a:p>
        </p:txBody>
      </p:sp>
      <p:pic>
        <p:nvPicPr>
          <p:cNvPr id="7" name="Picture 6" descr="A picture containing text, sign, vector graphics&#10;&#10;Description automatically generated">
            <a:extLst>
              <a:ext uri="{FF2B5EF4-FFF2-40B4-BE49-F238E27FC236}">
                <a16:creationId xmlns:a16="http://schemas.microsoft.com/office/drawing/2014/main" id="{CAEF1042-FB1A-4B62-AED0-5D9FB302E2E8}"/>
              </a:ext>
            </a:extLst>
          </p:cNvPr>
          <p:cNvPicPr>
            <a:picLocks noChangeAspect="1"/>
          </p:cNvPicPr>
          <p:nvPr userDrawn="1"/>
        </p:nvPicPr>
        <p:blipFill>
          <a:blip r:embed="rId13">
            <a:alphaModFix/>
          </a:blip>
          <a:stretch>
            <a:fillRect/>
          </a:stretch>
        </p:blipFill>
        <p:spPr>
          <a:xfrm>
            <a:off x="10406877" y="-216229"/>
            <a:ext cx="1785122" cy="1785122"/>
          </a:xfrm>
          <a:prstGeom prst="rect">
            <a:avLst/>
          </a:prstGeom>
        </p:spPr>
      </p:pic>
    </p:spTree>
    <p:extLst>
      <p:ext uri="{BB962C8B-B14F-4D97-AF65-F5344CB8AC3E}">
        <p14:creationId xmlns:p14="http://schemas.microsoft.com/office/powerpoint/2010/main" val="3937691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44029EE3-D1FC-4589-A7F8-C25381FF71B3}"/>
              </a:ext>
            </a:extLst>
          </p:cNvPr>
          <p:cNvSpPr>
            <a:spLocks noGrp="1"/>
          </p:cNvSpPr>
          <p:nvPr>
            <p:ph type="ctrTitle"/>
          </p:nvPr>
        </p:nvSpPr>
        <p:spPr>
          <a:xfrm>
            <a:off x="2761488" y="2395728"/>
            <a:ext cx="7077456" cy="1243584"/>
          </a:xfrm>
        </p:spPr>
        <p:txBody>
          <a:bodyPr/>
          <a:lstStyle/>
          <a:p>
            <a:r>
              <a:rPr lang="en-US" b="1" dirty="0">
                <a:latin typeface="Trebuchet MS" panose="020B0603020202020204" pitchFamily="34" charset="0"/>
              </a:rPr>
              <a:t>Bài 7: </a:t>
            </a:r>
            <a:r>
              <a:rPr lang="en-US" b="1" dirty="0" err="1">
                <a:latin typeface="Trebuchet MS" panose="020B0603020202020204" pitchFamily="34" charset="0"/>
              </a:rPr>
              <a:t>Ngắt</a:t>
            </a:r>
            <a:r>
              <a:rPr lang="en-US" b="1" dirty="0">
                <a:latin typeface="Trebuchet MS" panose="020B0603020202020204" pitchFamily="34" charset="0"/>
              </a:rPr>
              <a:t> ngoài</a:t>
            </a:r>
          </a:p>
        </p:txBody>
      </p:sp>
      <p:sp>
        <p:nvSpPr>
          <p:cNvPr id="4" name="TextBox 3">
            <a:extLst>
              <a:ext uri="{FF2B5EF4-FFF2-40B4-BE49-F238E27FC236}">
                <a16:creationId xmlns:a16="http://schemas.microsoft.com/office/drawing/2014/main" id="{BF827949-233F-4182-A752-BC14A623C9EB}"/>
              </a:ext>
            </a:extLst>
          </p:cNvPr>
          <p:cNvSpPr txBox="1"/>
          <p:nvPr/>
        </p:nvSpPr>
        <p:spPr>
          <a:xfrm>
            <a:off x="4081328" y="3639312"/>
            <a:ext cx="4437776" cy="461665"/>
          </a:xfrm>
          <a:prstGeom prst="rect">
            <a:avLst/>
          </a:prstGeom>
          <a:noFill/>
        </p:spPr>
        <p:txBody>
          <a:bodyPr wrap="square" rtlCol="0">
            <a:spAutoFit/>
          </a:bodyPr>
          <a:lstStyle/>
          <a:p>
            <a:pPr algn="ctr"/>
            <a:r>
              <a:rPr lang="en-US" sz="2400" dirty="0"/>
              <a:t>Mentor: Trần Tuấn Anh</a:t>
            </a:r>
          </a:p>
        </p:txBody>
      </p:sp>
    </p:spTree>
    <p:extLst>
      <p:ext uri="{BB962C8B-B14F-4D97-AF65-F5344CB8AC3E}">
        <p14:creationId xmlns:p14="http://schemas.microsoft.com/office/powerpoint/2010/main" val="88756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B04C0E79-230D-4AC5-B3C1-4EFC8DEABFF8}"/>
              </a:ext>
            </a:extLst>
          </p:cNvPr>
          <p:cNvSpPr txBox="1">
            <a:spLocks/>
          </p:cNvSpPr>
          <p:nvPr/>
        </p:nvSpPr>
        <p:spPr>
          <a:xfrm>
            <a:off x="488950" y="492909"/>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rPr>
              <a:t>Ngắt</a:t>
            </a:r>
            <a:r>
              <a:rPr lang="en-US" b="1" dirty="0">
                <a:solidFill>
                  <a:schemeClr val="accent5"/>
                </a:solidFill>
              </a:rPr>
              <a:t> ngoài ở chân RB0</a:t>
            </a:r>
          </a:p>
        </p:txBody>
      </p:sp>
      <p:sp>
        <p:nvSpPr>
          <p:cNvPr id="4" name="Slide Number Placeholder 2">
            <a:extLst>
              <a:ext uri="{FF2B5EF4-FFF2-40B4-BE49-F238E27FC236}">
                <a16:creationId xmlns:a16="http://schemas.microsoft.com/office/drawing/2014/main" id="{6B8E2C80-E786-4364-8847-E52606F7FCBB}"/>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10</a:t>
            </a:fld>
            <a:endParaRPr lang="en-US" noProof="0" dirty="0"/>
          </a:p>
        </p:txBody>
      </p:sp>
      <p:sp>
        <p:nvSpPr>
          <p:cNvPr id="5" name="Rectangle 4">
            <a:extLst>
              <a:ext uri="{FF2B5EF4-FFF2-40B4-BE49-F238E27FC236}">
                <a16:creationId xmlns:a16="http://schemas.microsoft.com/office/drawing/2014/main" id="{1CA984F3-4CA3-4B9E-9335-3CA2A620A1C4}"/>
              </a:ext>
            </a:extLst>
          </p:cNvPr>
          <p:cNvSpPr/>
          <p:nvPr/>
        </p:nvSpPr>
        <p:spPr>
          <a:xfrm>
            <a:off x="444500" y="1573844"/>
            <a:ext cx="8738532" cy="646331"/>
          </a:xfrm>
          <a:prstGeom prst="rect">
            <a:avLst/>
          </a:prstGeom>
        </p:spPr>
        <p:txBody>
          <a:bodyPr wrap="square">
            <a:spAutoFit/>
          </a:bodyPr>
          <a:lstStyle/>
          <a:p>
            <a:br>
              <a:rPr lang="vi-VN" dirty="0">
                <a:solidFill>
                  <a:srgbClr val="000000"/>
                </a:solidFill>
              </a:rPr>
            </a:br>
            <a:endParaRPr lang="en-US" dirty="0"/>
          </a:p>
        </p:txBody>
      </p:sp>
      <p:sp>
        <p:nvSpPr>
          <p:cNvPr id="6" name="TextBox 5">
            <a:extLst>
              <a:ext uri="{FF2B5EF4-FFF2-40B4-BE49-F238E27FC236}">
                <a16:creationId xmlns:a16="http://schemas.microsoft.com/office/drawing/2014/main" id="{45290816-4B8E-49E0-A78B-616CBD518C0C}"/>
              </a:ext>
            </a:extLst>
          </p:cNvPr>
          <p:cNvSpPr txBox="1"/>
          <p:nvPr/>
        </p:nvSpPr>
        <p:spPr>
          <a:xfrm>
            <a:off x="1523532" y="3774954"/>
            <a:ext cx="1013505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Ngoài ra, cần tác động vào bit INTEDG của </a:t>
            </a:r>
            <a:r>
              <a:rPr lang="en-US" dirty="0" err="1">
                <a:latin typeface="Arial" panose="020B0604020202020204" pitchFamily="34" charset="0"/>
                <a:cs typeface="Arial" panose="020B0604020202020204" pitchFamily="34" charset="0"/>
              </a:rPr>
              <a:t>thanh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ghi</a:t>
            </a:r>
            <a:r>
              <a:rPr lang="en-US" dirty="0">
                <a:latin typeface="Arial" panose="020B0604020202020204" pitchFamily="34" charset="0"/>
                <a:cs typeface="Arial" panose="020B0604020202020204" pitchFamily="34" charset="0"/>
              </a:rPr>
              <a:t> OPTION_REG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lựa</a:t>
            </a:r>
            <a:r>
              <a:rPr lang="en-US" dirty="0">
                <a:latin typeface="Arial" panose="020B0604020202020204" pitchFamily="34" charset="0"/>
                <a:cs typeface="Arial" panose="020B0604020202020204" pitchFamily="34" charset="0"/>
              </a:rPr>
              <a:t> chọn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ngắt</a:t>
            </a:r>
            <a:r>
              <a:rPr lang="en-US" dirty="0">
                <a:latin typeface="Arial" panose="020B0604020202020204" pitchFamily="34" charset="0"/>
                <a:cs typeface="Arial" panose="020B0604020202020204" pitchFamily="34" charset="0"/>
              </a:rPr>
              <a:t>. </a:t>
            </a:r>
          </a:p>
          <a:p>
            <a:r>
              <a:rPr lang="en-US" dirty="0" err="1">
                <a:latin typeface="Arial" panose="020B0604020202020204" pitchFamily="34" charset="0"/>
                <a:cs typeface="Arial" panose="020B0604020202020204" pitchFamily="34" charset="0"/>
              </a:rPr>
              <a:t>Ví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chọn cạnh ngắt ngoài = 0 tức là mỗi khi mà chân RB0 được đưa xuống mức 0 thì sẽ nhảy vào chương trình ngắt </a:t>
            </a:r>
            <a:r>
              <a:rPr lang="en-US" dirty="0">
                <a:latin typeface="Arial" panose="020B0604020202020204" pitchFamily="34" charset="0"/>
                <a:cs typeface="Arial" panose="020B0604020202020204" pitchFamily="34" charset="0"/>
              </a:rPr>
              <a:t>ở </a:t>
            </a:r>
            <a:r>
              <a:rPr lang="en-US" dirty="0" err="1">
                <a:latin typeface="Arial" panose="020B0604020202020204" pitchFamily="34" charset="0"/>
                <a:cs typeface="Arial" panose="020B0604020202020204" pitchFamily="34" charset="0"/>
              </a:rPr>
              <a:t>bên</a:t>
            </a:r>
            <a:r>
              <a:rPr lang="en-US" dirty="0">
                <a:latin typeface="Arial" panose="020B0604020202020204" pitchFamily="34" charset="0"/>
                <a:cs typeface="Arial" panose="020B0604020202020204" pitchFamily="34" charset="0"/>
              </a:rPr>
              <a:t> ngoài chương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main.</a:t>
            </a:r>
          </a:p>
        </p:txBody>
      </p:sp>
      <p:pic>
        <p:nvPicPr>
          <p:cNvPr id="8" name="Picture 7" descr="Diagram&#10;&#10;Description automatically generated">
            <a:extLst>
              <a:ext uri="{FF2B5EF4-FFF2-40B4-BE49-F238E27FC236}">
                <a16:creationId xmlns:a16="http://schemas.microsoft.com/office/drawing/2014/main" id="{395F2A0B-8791-464C-890D-0B98BA4B836A}"/>
              </a:ext>
            </a:extLst>
          </p:cNvPr>
          <p:cNvPicPr>
            <a:picLocks noChangeAspect="1"/>
          </p:cNvPicPr>
          <p:nvPr/>
        </p:nvPicPr>
        <p:blipFill>
          <a:blip r:embed="rId2"/>
          <a:stretch>
            <a:fillRect/>
          </a:stretch>
        </p:blipFill>
        <p:spPr>
          <a:xfrm>
            <a:off x="3152140" y="2684147"/>
            <a:ext cx="8100060" cy="1090807"/>
          </a:xfrm>
          <a:prstGeom prst="rect">
            <a:avLst/>
          </a:prstGeom>
        </p:spPr>
      </p:pic>
      <p:sp>
        <p:nvSpPr>
          <p:cNvPr id="9" name="TextBox 8">
            <a:extLst>
              <a:ext uri="{FF2B5EF4-FFF2-40B4-BE49-F238E27FC236}">
                <a16:creationId xmlns:a16="http://schemas.microsoft.com/office/drawing/2014/main" id="{E2C37BBB-4A60-467D-A96D-C6C7C8506F3F}"/>
              </a:ext>
            </a:extLst>
          </p:cNvPr>
          <p:cNvSpPr txBox="1"/>
          <p:nvPr/>
        </p:nvSpPr>
        <p:spPr>
          <a:xfrm>
            <a:off x="1523533" y="1712285"/>
            <a:ext cx="8586132"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Thanh </a:t>
            </a:r>
            <a:r>
              <a:rPr lang="en-US" dirty="0" err="1">
                <a:latin typeface="Arial" panose="020B0604020202020204" pitchFamily="34" charset="0"/>
                <a:cs typeface="Arial" panose="020B0604020202020204" pitchFamily="34" charset="0"/>
              </a:rPr>
              <a:t>ghi</a:t>
            </a:r>
            <a:r>
              <a:rPr lang="en-US" dirty="0">
                <a:latin typeface="Arial" panose="020B0604020202020204" pitchFamily="34" charset="0"/>
                <a:cs typeface="Arial" panose="020B0604020202020204" pitchFamily="34" charset="0"/>
              </a:rPr>
              <a:t> cần tác động: </a:t>
            </a:r>
            <a:r>
              <a:rPr lang="en-US" b="1" dirty="0">
                <a:latin typeface="Arial" panose="020B0604020202020204" pitchFamily="34" charset="0"/>
                <a:cs typeface="Arial" panose="020B0604020202020204" pitchFamily="34" charset="0"/>
              </a:rPr>
              <a:t>INTCON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Bit cần tác động: </a:t>
            </a:r>
            <a:r>
              <a:rPr lang="en-US" b="1" dirty="0">
                <a:latin typeface="Arial" panose="020B0604020202020204" pitchFamily="34" charset="0"/>
                <a:cs typeface="Arial" panose="020B0604020202020204" pitchFamily="34" charset="0"/>
              </a:rPr>
              <a:t>GIE, INTE </a:t>
            </a:r>
            <a:r>
              <a:rPr lang="en-US" dirty="0">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INTF</a:t>
            </a:r>
          </a:p>
        </p:txBody>
      </p:sp>
      <p:pic>
        <p:nvPicPr>
          <p:cNvPr id="10" name="Picture 9" descr="Diagram, timeline&#10;&#10;Description automatically generated">
            <a:extLst>
              <a:ext uri="{FF2B5EF4-FFF2-40B4-BE49-F238E27FC236}">
                <a16:creationId xmlns:a16="http://schemas.microsoft.com/office/drawing/2014/main" id="{78586174-025F-4DCA-B71B-C2ABF4B4A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471" y="4925238"/>
            <a:ext cx="9107171" cy="1295581"/>
          </a:xfrm>
          <a:prstGeom prst="rect">
            <a:avLst/>
          </a:prstGeom>
        </p:spPr>
      </p:pic>
    </p:spTree>
    <p:extLst>
      <p:ext uri="{BB962C8B-B14F-4D97-AF65-F5344CB8AC3E}">
        <p14:creationId xmlns:p14="http://schemas.microsoft.com/office/powerpoint/2010/main" val="237526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18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29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B38E9D13-FB3E-47EA-8274-F464929C6F3A}"/>
              </a:ext>
            </a:extLst>
          </p:cNvPr>
          <p:cNvSpPr txBox="1">
            <a:spLocks/>
          </p:cNvSpPr>
          <p:nvPr/>
        </p:nvSpPr>
        <p:spPr>
          <a:xfrm>
            <a:off x="2425148" y="2569945"/>
            <a:ext cx="7781544" cy="85905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I. </a:t>
            </a:r>
            <a:r>
              <a:rPr lang="en-US" b="1" dirty="0" err="1"/>
              <a:t>Tổng</a:t>
            </a:r>
            <a:r>
              <a:rPr lang="en-US" b="1" dirty="0"/>
              <a:t> </a:t>
            </a:r>
            <a:r>
              <a:rPr lang="en-US" b="1" dirty="0" err="1"/>
              <a:t>quan</a:t>
            </a:r>
            <a:r>
              <a:rPr lang="en-US" b="1" dirty="0"/>
              <a:t> về </a:t>
            </a:r>
            <a:r>
              <a:rPr lang="en-US" b="1" dirty="0" err="1"/>
              <a:t>ngắt</a:t>
            </a:r>
            <a:endParaRPr lang="en-US" b="1" dirty="0"/>
          </a:p>
        </p:txBody>
      </p:sp>
      <p:sp>
        <p:nvSpPr>
          <p:cNvPr id="6" name="Slide Number Placeholder 1">
            <a:extLst>
              <a:ext uri="{FF2B5EF4-FFF2-40B4-BE49-F238E27FC236}">
                <a16:creationId xmlns:a16="http://schemas.microsoft.com/office/drawing/2014/main" id="{C346BE2E-730D-471D-AB1C-4C6A52F430C0}"/>
              </a:ext>
            </a:extLst>
          </p:cNvPr>
          <p:cNvSpPr>
            <a:spLocks noGrp="1"/>
          </p:cNvSpPr>
          <p:nvPr>
            <p:ph type="sldNum" sz="quarter" idx="12"/>
          </p:nvPr>
        </p:nvSpPr>
        <p:spPr>
          <a:xfrm>
            <a:off x="11639296" y="6492875"/>
            <a:ext cx="406400" cy="365125"/>
          </a:xfrm>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1247193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2E8A6439-108F-46C4-99FC-22A257F92768}"/>
              </a:ext>
            </a:extLst>
          </p:cNvPr>
          <p:cNvSpPr txBox="1">
            <a:spLocks/>
          </p:cNvSpPr>
          <p:nvPr/>
        </p:nvSpPr>
        <p:spPr>
          <a:xfrm>
            <a:off x="488950" y="371563"/>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rPr>
              <a:t>Tổng</a:t>
            </a:r>
            <a:r>
              <a:rPr lang="en-US" b="1" dirty="0">
                <a:solidFill>
                  <a:schemeClr val="accent5"/>
                </a:solidFill>
              </a:rPr>
              <a:t> </a:t>
            </a:r>
            <a:r>
              <a:rPr lang="en-US" b="1" dirty="0" err="1">
                <a:solidFill>
                  <a:schemeClr val="accent5"/>
                </a:solidFill>
              </a:rPr>
              <a:t>quan</a:t>
            </a:r>
            <a:r>
              <a:rPr lang="en-US" b="1" dirty="0">
                <a:solidFill>
                  <a:schemeClr val="accent5"/>
                </a:solidFill>
              </a:rPr>
              <a:t> về </a:t>
            </a:r>
            <a:r>
              <a:rPr lang="en-US" b="1" dirty="0" err="1">
                <a:solidFill>
                  <a:schemeClr val="accent5"/>
                </a:solidFill>
              </a:rPr>
              <a:t>ngắt</a:t>
            </a:r>
            <a:endParaRPr lang="en-US" b="1" dirty="0">
              <a:solidFill>
                <a:schemeClr val="accent5"/>
              </a:solidFill>
            </a:endParaRPr>
          </a:p>
        </p:txBody>
      </p:sp>
      <p:sp>
        <p:nvSpPr>
          <p:cNvPr id="4" name="Text Placeholder 9">
            <a:extLst>
              <a:ext uri="{FF2B5EF4-FFF2-40B4-BE49-F238E27FC236}">
                <a16:creationId xmlns:a16="http://schemas.microsoft.com/office/drawing/2014/main" id="{2BF22B40-BDE7-4180-B7C0-AB41E1A40E01}"/>
              </a:ext>
            </a:extLst>
          </p:cNvPr>
          <p:cNvSpPr txBox="1">
            <a:spLocks/>
          </p:cNvSpPr>
          <p:nvPr/>
        </p:nvSpPr>
        <p:spPr>
          <a:xfrm>
            <a:off x="1219200" y="1278656"/>
            <a:ext cx="10766474" cy="24181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800" dirty="0"/>
              <a:t>Vi xử lý hay vi điều khiển luôn thực hiện 1 chương trình gọi là chương trình chính, thực hiện tuần tự từ trên xuống dưới và lặp lại chương trình ấy trong suốt quá trình hoạt động. Ngắt xảy ra khi có tác động từ bên ngoài bằng phần cứng hoặc tác động bên trong làm vi xử lý ngừng lại để thực hiện 1 chương trình khác, sau khi thực hiện xong thì quay lại chương trình chính. Vì vậy, việc sử dụng ngắt là một kỹ năng khá quan trọng trong lập trình vi điều khiển. </a:t>
            </a:r>
          </a:p>
          <a:p>
            <a:r>
              <a:rPr lang="vi-VN" sz="1800" dirty="0"/>
              <a:t>Có nhiều các tác động làm ngừng chương trình gọi là các nguồn ngắt, ví dụ như là nút bấm, timer/ counter,…</a:t>
            </a:r>
          </a:p>
          <a:p>
            <a:r>
              <a:rPr lang="vi-VN" sz="1800" dirty="0"/>
              <a:t>CPU sẽ thực hiện chương trình trong trường hợp có và không có ngắt như hình:</a:t>
            </a:r>
          </a:p>
        </p:txBody>
      </p:sp>
      <p:sp>
        <p:nvSpPr>
          <p:cNvPr id="5" name="Slide Number Placeholder 1">
            <a:extLst>
              <a:ext uri="{FF2B5EF4-FFF2-40B4-BE49-F238E27FC236}">
                <a16:creationId xmlns:a16="http://schemas.microsoft.com/office/drawing/2014/main" id="{A8D4A10F-1068-4A64-8B1E-DD7BB2334C05}"/>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3</a:t>
            </a:fld>
            <a:endParaRPr lang="en-US" dirty="0"/>
          </a:p>
        </p:txBody>
      </p:sp>
      <p:pic>
        <p:nvPicPr>
          <p:cNvPr id="6" name="Picture 5" descr="Diagram&#10;&#10;Description automatically generated">
            <a:extLst>
              <a:ext uri="{FF2B5EF4-FFF2-40B4-BE49-F238E27FC236}">
                <a16:creationId xmlns:a16="http://schemas.microsoft.com/office/drawing/2014/main" id="{9DFC3002-1601-45AE-BEEA-2F695961DD84}"/>
              </a:ext>
            </a:extLst>
          </p:cNvPr>
          <p:cNvPicPr>
            <a:picLocks noChangeAspect="1"/>
          </p:cNvPicPr>
          <p:nvPr/>
        </p:nvPicPr>
        <p:blipFill>
          <a:blip r:embed="rId3"/>
          <a:stretch>
            <a:fillRect/>
          </a:stretch>
        </p:blipFill>
        <p:spPr>
          <a:xfrm>
            <a:off x="3307979" y="3696765"/>
            <a:ext cx="7012246" cy="2983435"/>
          </a:xfrm>
          <a:prstGeom prst="rect">
            <a:avLst/>
          </a:prstGeom>
        </p:spPr>
      </p:pic>
    </p:spTree>
    <p:extLst>
      <p:ext uri="{BB962C8B-B14F-4D97-AF65-F5344CB8AC3E}">
        <p14:creationId xmlns:p14="http://schemas.microsoft.com/office/powerpoint/2010/main" val="31117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C6BD5D79-A814-448E-B29E-4377DE090779}"/>
              </a:ext>
            </a:extLst>
          </p:cNvPr>
          <p:cNvSpPr txBox="1">
            <a:spLocks/>
          </p:cNvSpPr>
          <p:nvPr/>
        </p:nvSpPr>
        <p:spPr>
          <a:xfrm>
            <a:off x="2205228" y="2999472"/>
            <a:ext cx="7781544" cy="859055"/>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II. </a:t>
            </a:r>
            <a:r>
              <a:rPr lang="en-US" b="1" dirty="0" err="1"/>
              <a:t>Ngắt</a:t>
            </a:r>
            <a:r>
              <a:rPr lang="en-US" b="1" dirty="0"/>
              <a:t> trong PIC16F887</a:t>
            </a:r>
          </a:p>
        </p:txBody>
      </p:sp>
      <p:sp>
        <p:nvSpPr>
          <p:cNvPr id="4" name="Slide Number Placeholder 1">
            <a:extLst>
              <a:ext uri="{FF2B5EF4-FFF2-40B4-BE49-F238E27FC236}">
                <a16:creationId xmlns:a16="http://schemas.microsoft.com/office/drawing/2014/main" id="{2AC809BF-F0CE-4649-AA33-D478B295420F}"/>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43407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3">
            <a:extLst>
              <a:ext uri="{FF2B5EF4-FFF2-40B4-BE49-F238E27FC236}">
                <a16:creationId xmlns:a16="http://schemas.microsoft.com/office/drawing/2014/main" id="{2EC0C5BD-81FC-4194-998F-22A071AEF843}"/>
              </a:ext>
            </a:extLst>
          </p:cNvPr>
          <p:cNvSpPr txBox="1">
            <a:spLocks/>
          </p:cNvSpPr>
          <p:nvPr/>
        </p:nvSpPr>
        <p:spPr>
          <a:xfrm>
            <a:off x="488950" y="472852"/>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spc="-70" dirty="0">
                <a:solidFill>
                  <a:schemeClr val="accent5"/>
                </a:solidFill>
              </a:rPr>
              <a:t>Vector </a:t>
            </a:r>
            <a:r>
              <a:rPr lang="en-US" b="1" spc="-70" dirty="0" err="1">
                <a:solidFill>
                  <a:schemeClr val="accent5"/>
                </a:solidFill>
              </a:rPr>
              <a:t>ngắt</a:t>
            </a:r>
            <a:r>
              <a:rPr lang="en-US" b="1" spc="-70" dirty="0">
                <a:solidFill>
                  <a:schemeClr val="accent5"/>
                </a:solidFill>
              </a:rPr>
              <a:t> và </a:t>
            </a:r>
            <a:r>
              <a:rPr lang="en-US" b="1" spc="-70" dirty="0" err="1">
                <a:solidFill>
                  <a:schemeClr val="accent5"/>
                </a:solidFill>
              </a:rPr>
              <a:t>nguồn</a:t>
            </a:r>
            <a:r>
              <a:rPr lang="en-US" b="1" spc="-70" dirty="0">
                <a:solidFill>
                  <a:schemeClr val="accent5"/>
                </a:solidFill>
              </a:rPr>
              <a:t> </a:t>
            </a:r>
            <a:r>
              <a:rPr lang="en-US" b="1" spc="-70" dirty="0" err="1">
                <a:solidFill>
                  <a:schemeClr val="accent5"/>
                </a:solidFill>
              </a:rPr>
              <a:t>ngắt</a:t>
            </a:r>
            <a:endParaRPr lang="en-US" b="1" spc="-70" dirty="0">
              <a:solidFill>
                <a:schemeClr val="accent5"/>
              </a:solidFill>
            </a:endParaRPr>
          </a:p>
        </p:txBody>
      </p:sp>
      <p:sp>
        <p:nvSpPr>
          <p:cNvPr id="4" name="Slide Number Placeholder 1">
            <a:extLst>
              <a:ext uri="{FF2B5EF4-FFF2-40B4-BE49-F238E27FC236}">
                <a16:creationId xmlns:a16="http://schemas.microsoft.com/office/drawing/2014/main" id="{030DC8FB-3731-4ABF-8145-22710B4DFDA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a:t>
            </a:fld>
            <a:endParaRPr lang="en-US"/>
          </a:p>
        </p:txBody>
      </p:sp>
      <p:sp>
        <p:nvSpPr>
          <p:cNvPr id="5" name="Rectangle 4">
            <a:extLst>
              <a:ext uri="{FF2B5EF4-FFF2-40B4-BE49-F238E27FC236}">
                <a16:creationId xmlns:a16="http://schemas.microsoft.com/office/drawing/2014/main" id="{32432C80-3946-4115-B536-A8B395F2C878}"/>
              </a:ext>
            </a:extLst>
          </p:cNvPr>
          <p:cNvSpPr/>
          <p:nvPr/>
        </p:nvSpPr>
        <p:spPr>
          <a:xfrm>
            <a:off x="1695480" y="1693762"/>
            <a:ext cx="5184437" cy="4659248"/>
          </a:xfrm>
          <a:prstGeom prst="rect">
            <a:avLst/>
          </a:prstGeom>
        </p:spPr>
        <p:txBody>
          <a:bodyPr vert="horz" lIns="91440" tIns="45720" rIns="91440" bIns="45720" rtlCol="0">
            <a:noAutofit/>
          </a:bodyPr>
          <a:lstStyle/>
          <a:p>
            <a:pPr indent="-228600">
              <a:lnSpc>
                <a:spcPct val="90000"/>
              </a:lnSpc>
              <a:spcAft>
                <a:spcPts val="600"/>
              </a:spcAft>
              <a:buClr>
                <a:schemeClr val="accent2"/>
              </a:buClr>
              <a:buFont typeface="Arial" panose="020B0604020202020204" pitchFamily="34" charset="0"/>
              <a:buChar char="•"/>
            </a:pPr>
            <a:r>
              <a:rPr lang="en-US" dirty="0">
                <a:latin typeface="Arial" panose="020B0604020202020204" pitchFamily="34" charset="0"/>
                <a:cs typeface="Arial" panose="020B0604020202020204" pitchFamily="34" charset="0"/>
              </a:rPr>
              <a:t>Vector reset của PIC ở </a:t>
            </a:r>
            <a:r>
              <a:rPr lang="en-US" dirty="0" err="1">
                <a:latin typeface="Arial" panose="020B0604020202020204" pitchFamily="34" charset="0"/>
                <a:cs typeface="Arial" panose="020B0604020202020204" pitchFamily="34" charset="0"/>
              </a:rPr>
              <a:t>địa</a:t>
            </a:r>
            <a:r>
              <a:rPr lang="en-US" dirty="0">
                <a:latin typeface="Arial" panose="020B0604020202020204" pitchFamily="34" charset="0"/>
                <a:cs typeface="Arial" panose="020B0604020202020204" pitchFamily="34" charset="0"/>
              </a:rPr>
              <a:t> chỉ 0x00, còn vector </a:t>
            </a:r>
            <a:r>
              <a:rPr lang="en-US" dirty="0" err="1">
                <a:latin typeface="Arial" panose="020B0604020202020204" pitchFamily="34" charset="0"/>
                <a:cs typeface="Arial" panose="020B0604020202020204" pitchFamily="34" charset="0"/>
              </a:rPr>
              <a:t>ngắt</a:t>
            </a:r>
            <a:r>
              <a:rPr lang="en-US" dirty="0">
                <a:latin typeface="Arial" panose="020B0604020202020204" pitchFamily="34" charset="0"/>
                <a:cs typeface="Arial" panose="020B0604020202020204" pitchFamily="34" charset="0"/>
              </a:rPr>
              <a:t> PIC ở 0x0004. </a:t>
            </a:r>
          </a:p>
          <a:p>
            <a:pPr indent="-228600">
              <a:lnSpc>
                <a:spcPct val="90000"/>
              </a:lnSpc>
              <a:spcAft>
                <a:spcPts val="600"/>
              </a:spcAft>
              <a:buClr>
                <a:schemeClr val="accent2"/>
              </a:buClr>
              <a:buFont typeface="Arial" panose="020B0604020202020204" pitchFamily="34" charset="0"/>
              <a:buChar char="•"/>
            </a:pPr>
            <a:r>
              <a:rPr lang="en-US" dirty="0">
                <a:latin typeface="Arial" panose="020B0604020202020204" pitchFamily="34" charset="0"/>
                <a:cs typeface="Arial" panose="020B0604020202020204" pitchFamily="34" charset="0"/>
              </a:rPr>
              <a:t>Các </a:t>
            </a:r>
            <a:r>
              <a:rPr lang="en-US" dirty="0" err="1">
                <a:latin typeface="Arial" panose="020B0604020202020204" pitchFamily="34" charset="0"/>
                <a:cs typeface="Arial" panose="020B0604020202020204" pitchFamily="34" charset="0"/>
              </a:rPr>
              <a:t>nguồn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ngắt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ngắt</a:t>
            </a:r>
            <a:r>
              <a:rPr lang="en-US" dirty="0">
                <a:latin typeface="Arial" panose="020B0604020202020204" pitchFamily="34" charset="0"/>
                <a:cs typeface="Arial" panose="020B0604020202020204" pitchFamily="34" charset="0"/>
              </a:rPr>
              <a:t> ngoài RB0/INT, </a:t>
            </a:r>
            <a:r>
              <a:rPr lang="en-US" dirty="0" err="1">
                <a:latin typeface="Arial" panose="020B0604020202020204" pitchFamily="34" charset="0"/>
                <a:cs typeface="Arial" panose="020B0604020202020204" pitchFamily="34" charset="0"/>
              </a:rPr>
              <a:t>ngắt</a:t>
            </a:r>
            <a:r>
              <a:rPr lang="en-US" dirty="0">
                <a:latin typeface="Arial" panose="020B0604020202020204" pitchFamily="34" charset="0"/>
                <a:cs typeface="Arial" panose="020B0604020202020204" pitchFamily="34" charset="0"/>
              </a:rPr>
              <a:t> của timer T0, T1 khi </a:t>
            </a:r>
            <a:r>
              <a:rPr lang="en-US" dirty="0" err="1">
                <a:latin typeface="Arial" panose="020B0604020202020204" pitchFamily="34" charset="0"/>
                <a:cs typeface="Arial" panose="020B0604020202020204" pitchFamily="34" charset="0"/>
              </a:rPr>
              <a:t>đếm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tràn</a:t>
            </a:r>
            <a:r>
              <a:rPr lang="en-US" dirty="0">
                <a:latin typeface="Arial" panose="020B0604020202020204" pitchFamily="34" charset="0"/>
                <a:cs typeface="Arial" panose="020B0604020202020204" pitchFamily="34" charset="0"/>
              </a:rPr>
              <a:t>, của timer T2 khi </a:t>
            </a:r>
            <a:r>
              <a:rPr lang="en-US" dirty="0" err="1">
                <a:latin typeface="Arial" panose="020B0604020202020204" pitchFamily="34" charset="0"/>
                <a:cs typeface="Arial" panose="020B0604020202020204" pitchFamily="34" charset="0"/>
              </a:rPr>
              <a:t>đạt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trị</a:t>
            </a:r>
            <a:r>
              <a:rPr lang="en-US" dirty="0">
                <a:latin typeface="Arial" panose="020B0604020202020204" pitchFamily="34" charset="0"/>
                <a:cs typeface="Arial" panose="020B0604020202020204" pitchFamily="34" charset="0"/>
              </a:rPr>
              <a:t> của </a:t>
            </a:r>
            <a:r>
              <a:rPr lang="en-US" dirty="0" err="1">
                <a:latin typeface="Arial" panose="020B0604020202020204" pitchFamily="34" charset="0"/>
                <a:cs typeface="Arial" panose="020B0604020202020204" pitchFamily="34" charset="0"/>
              </a:rPr>
              <a:t>thanh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ghi</a:t>
            </a:r>
            <a:r>
              <a:rPr lang="en-US" dirty="0">
                <a:latin typeface="Arial" panose="020B0604020202020204" pitchFamily="34" charset="0"/>
                <a:cs typeface="Arial" panose="020B0604020202020204" pitchFamily="34" charset="0"/>
              </a:rPr>
              <a:t> PR2, </a:t>
            </a:r>
            <a:r>
              <a:rPr lang="en-US" dirty="0" err="1">
                <a:latin typeface="Arial" panose="020B0604020202020204" pitchFamily="34" charset="0"/>
                <a:cs typeface="Arial" panose="020B0604020202020204" pitchFamily="34" charset="0"/>
              </a:rPr>
              <a:t>ngắt</a:t>
            </a:r>
            <a:r>
              <a:rPr lang="en-US" dirty="0">
                <a:latin typeface="Arial" panose="020B0604020202020204" pitchFamily="34" charset="0"/>
                <a:cs typeface="Arial" panose="020B0604020202020204" pitchFamily="34" charset="0"/>
              </a:rPr>
              <a:t> khi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hiện port B thay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ADC,…</a:t>
            </a:r>
          </a:p>
          <a:p>
            <a:pPr indent="-228600">
              <a:lnSpc>
                <a:spcPct val="90000"/>
              </a:lnSpc>
              <a:spcAft>
                <a:spcPts val="600"/>
              </a:spcAft>
              <a:buClr>
                <a:schemeClr val="accent2"/>
              </a:buClr>
              <a:buFont typeface="Arial" panose="020B0604020202020204" pitchFamily="34" charset="0"/>
              <a:buChar char="•"/>
            </a:pPr>
            <a:r>
              <a:rPr lang="vi-VN" dirty="0"/>
              <a:t>Nếu trong chương trình có nhiều chương trình ngắt thì chương trình ngắt viết tại địa chỉ 0x0004 sẽ kiểm tra cờ báo ngắt nào lên 1, nếu bằng 0 thì kiểm tra tiếp cờ ngắt khác, nếu bằng 1 thì thực hiện quá trình tương ứng. </a:t>
            </a:r>
            <a:endParaRPr lang="en-US" dirty="0"/>
          </a:p>
          <a:p>
            <a:pPr indent="-228600">
              <a:lnSpc>
                <a:spcPct val="90000"/>
              </a:lnSpc>
              <a:spcAft>
                <a:spcPts val="600"/>
              </a:spcAft>
              <a:buClr>
                <a:schemeClr val="accent2"/>
              </a:buClr>
              <a:buFont typeface="Arial" panose="020B0604020202020204" pitchFamily="34" charset="0"/>
              <a:buChar char="•"/>
            </a:pPr>
            <a:r>
              <a:rPr lang="vi-VN" dirty="0"/>
              <a:t>Quá trình kiểm tra cờ báo ngắt nào bằng 1 và thực hiện chương trình phục vụ ngắt tương ứng trước cũng xác định thứ tự ưu tiên ngắt</a:t>
            </a:r>
          </a:p>
          <a:p>
            <a:br>
              <a:rPr lang="vi-VN" dirty="0"/>
            </a:br>
            <a:endParaRPr lang="en-US" dirty="0"/>
          </a:p>
        </p:txBody>
      </p:sp>
      <p:pic>
        <p:nvPicPr>
          <p:cNvPr id="6" name="Picture 5">
            <a:extLst>
              <a:ext uri="{FF2B5EF4-FFF2-40B4-BE49-F238E27FC236}">
                <a16:creationId xmlns:a16="http://schemas.microsoft.com/office/drawing/2014/main" id="{3CEFBDD8-1883-45D9-859A-57AD78617F05}"/>
              </a:ext>
            </a:extLst>
          </p:cNvPr>
          <p:cNvPicPr>
            <a:picLocks noChangeAspect="1"/>
          </p:cNvPicPr>
          <p:nvPr/>
        </p:nvPicPr>
        <p:blipFill>
          <a:blip r:embed="rId3"/>
          <a:stretch>
            <a:fillRect/>
          </a:stretch>
        </p:blipFill>
        <p:spPr>
          <a:xfrm>
            <a:off x="7692071" y="1366573"/>
            <a:ext cx="3560129" cy="5313627"/>
          </a:xfrm>
          <a:prstGeom prst="rect">
            <a:avLst/>
          </a:prstGeom>
          <a:noFill/>
        </p:spPr>
      </p:pic>
    </p:spTree>
    <p:extLst>
      <p:ext uri="{BB962C8B-B14F-4D97-AF65-F5344CB8AC3E}">
        <p14:creationId xmlns:p14="http://schemas.microsoft.com/office/powerpoint/2010/main" val="252069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E8E2CEC2-F4D4-4CF7-B971-E0EA521E26DF}"/>
              </a:ext>
            </a:extLst>
          </p:cNvPr>
          <p:cNvSpPr txBox="1">
            <a:spLocks/>
          </p:cNvSpPr>
          <p:nvPr/>
        </p:nvSpPr>
        <p:spPr>
          <a:xfrm>
            <a:off x="488950" y="337915"/>
            <a:ext cx="11214100" cy="535531"/>
          </a:xfrm>
          <a:prstGeom prst="rect">
            <a:avLst/>
          </a:prstGeom>
        </p:spPr>
        <p:txBody>
          <a:bodyPr vert="horz" wrap="square" lIns="91440" tIns="45720" rIns="91440" bIns="45720" rtlCol="0" anchor="t">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rPr>
              <a:t>Các lớp </a:t>
            </a:r>
            <a:r>
              <a:rPr lang="en-US" b="1" dirty="0" err="1">
                <a:solidFill>
                  <a:schemeClr val="accent5"/>
                </a:solidFill>
              </a:rPr>
              <a:t>ngắt</a:t>
            </a:r>
            <a:endParaRPr lang="en-US" b="1" dirty="0">
              <a:solidFill>
                <a:schemeClr val="accent5"/>
              </a:solidFill>
            </a:endParaRPr>
          </a:p>
        </p:txBody>
      </p:sp>
      <p:sp>
        <p:nvSpPr>
          <p:cNvPr id="4" name="Slide Number Placeholder 2">
            <a:extLst>
              <a:ext uri="{FF2B5EF4-FFF2-40B4-BE49-F238E27FC236}">
                <a16:creationId xmlns:a16="http://schemas.microsoft.com/office/drawing/2014/main" id="{7A9258F6-8D2E-43A5-A381-544297100C1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6</a:t>
            </a:fld>
            <a:endParaRPr lang="en-US" noProof="0"/>
          </a:p>
        </p:txBody>
      </p:sp>
      <p:sp>
        <p:nvSpPr>
          <p:cNvPr id="5" name="Text Placeholder 4">
            <a:extLst>
              <a:ext uri="{FF2B5EF4-FFF2-40B4-BE49-F238E27FC236}">
                <a16:creationId xmlns:a16="http://schemas.microsoft.com/office/drawing/2014/main" id="{BBA6A34B-ACB4-49E1-8225-F6826EB6E4BE}"/>
              </a:ext>
            </a:extLst>
          </p:cNvPr>
          <p:cNvSpPr txBox="1">
            <a:spLocks/>
          </p:cNvSpPr>
          <p:nvPr/>
        </p:nvSpPr>
        <p:spPr>
          <a:xfrm>
            <a:off x="1219200" y="1188146"/>
            <a:ext cx="10301431" cy="20917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vi-VN" sz="1900" dirty="0"/>
              <a:t>Vi điều khiển PIC16F887 có 3 lớp ngắt :</a:t>
            </a:r>
          </a:p>
          <a:p>
            <a:pPr marL="285750" indent="-285750" algn="l">
              <a:buFont typeface="Arial" panose="020B0604020202020204" pitchFamily="34" charset="0"/>
              <a:buChar char="•"/>
            </a:pPr>
            <a:r>
              <a:rPr lang="vi-VN" sz="1900" dirty="0"/>
              <a:t>Lớp thứ nhất được gọi là lớp ngắt ngoại vi. Lớp này vì có rất nhiều nguồn ngắt,và các nguồn ngắt này đều là một số chuẩn giao tiếp hoặc chức năng đặc biệt của PIC. </a:t>
            </a:r>
          </a:p>
          <a:p>
            <a:pPr marL="285750" indent="-285750" algn="l">
              <a:buFont typeface="Arial" panose="020B0604020202020204" pitchFamily="34" charset="0"/>
              <a:buChar char="•"/>
            </a:pPr>
            <a:r>
              <a:rPr lang="vi-VN" sz="1900" dirty="0"/>
              <a:t>Lớp thứ hai tạm gọi là lớp ngắt phổ thông. Khi muốn dùng các nguồn ngắt phổ thông, chúng ta chỉ việc bật các bit IE của nguồn ngắt này. </a:t>
            </a:r>
            <a:endParaRPr lang="en-US" sz="1900" dirty="0"/>
          </a:p>
          <a:p>
            <a:pPr marL="285750" indent="-285750" algn="l">
              <a:buFont typeface="Arial" panose="020B0604020202020204" pitchFamily="34" charset="0"/>
              <a:buChar char="•"/>
            </a:pPr>
            <a:r>
              <a:rPr lang="vi-VN" sz="1900" dirty="0"/>
              <a:t>Lớp thứ ba chỉ gồm 1 cổng AND kết nối thẳng với CPU để tạo xử lý sự kiện ngắt</a:t>
            </a:r>
          </a:p>
          <a:p>
            <a:pPr algn="l"/>
            <a:endParaRPr lang="en-US" sz="1900" dirty="0"/>
          </a:p>
        </p:txBody>
      </p:sp>
      <p:pic>
        <p:nvPicPr>
          <p:cNvPr id="6" name="Picture Placeholder 6" descr="Diagram, schematic&#10;&#10;Description automatically generated">
            <a:extLst>
              <a:ext uri="{FF2B5EF4-FFF2-40B4-BE49-F238E27FC236}">
                <a16:creationId xmlns:a16="http://schemas.microsoft.com/office/drawing/2014/main" id="{1835FEDE-057E-448D-B553-AA1413520C73}"/>
              </a:ext>
            </a:extLst>
          </p:cNvPr>
          <p:cNvPicPr>
            <a:picLocks noChangeAspect="1"/>
          </p:cNvPicPr>
          <p:nvPr/>
        </p:nvPicPr>
        <p:blipFill>
          <a:blip r:embed="rId3"/>
          <a:stretch>
            <a:fillRect/>
          </a:stretch>
        </p:blipFill>
        <p:spPr>
          <a:xfrm>
            <a:off x="3171589" y="3373783"/>
            <a:ext cx="6396652" cy="3306417"/>
          </a:xfrm>
          <a:prstGeom prst="rect">
            <a:avLst/>
          </a:prstGeom>
          <a:noFill/>
        </p:spPr>
      </p:pic>
    </p:spTree>
    <p:extLst>
      <p:ext uri="{BB962C8B-B14F-4D97-AF65-F5344CB8AC3E}">
        <p14:creationId xmlns:p14="http://schemas.microsoft.com/office/powerpoint/2010/main" val="152813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4">
            <a:extLst>
              <a:ext uri="{FF2B5EF4-FFF2-40B4-BE49-F238E27FC236}">
                <a16:creationId xmlns:a16="http://schemas.microsoft.com/office/drawing/2014/main" id="{DC81D5E5-3B25-4EAE-9F7F-EE49306772B3}"/>
              </a:ext>
            </a:extLst>
          </p:cNvPr>
          <p:cNvSpPr txBox="1">
            <a:spLocks/>
          </p:cNvSpPr>
          <p:nvPr/>
        </p:nvSpPr>
        <p:spPr>
          <a:xfrm>
            <a:off x="1025525" y="600077"/>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5"/>
                </a:solidFill>
              </a:rPr>
              <a:t>Các </a:t>
            </a:r>
            <a:r>
              <a:rPr lang="en-US" b="1" dirty="0" err="1">
                <a:solidFill>
                  <a:schemeClr val="accent5"/>
                </a:solidFill>
              </a:rPr>
              <a:t>thanh</a:t>
            </a:r>
            <a:r>
              <a:rPr lang="en-US" b="1" dirty="0">
                <a:solidFill>
                  <a:schemeClr val="accent5"/>
                </a:solidFill>
              </a:rPr>
              <a:t> </a:t>
            </a:r>
            <a:r>
              <a:rPr lang="en-US" b="1" dirty="0" err="1">
                <a:solidFill>
                  <a:schemeClr val="accent5"/>
                </a:solidFill>
              </a:rPr>
              <a:t>ghi</a:t>
            </a:r>
            <a:r>
              <a:rPr lang="en-US" b="1" dirty="0">
                <a:solidFill>
                  <a:schemeClr val="accent5"/>
                </a:solidFill>
              </a:rPr>
              <a:t> </a:t>
            </a:r>
            <a:r>
              <a:rPr lang="en-US" b="1" dirty="0" err="1">
                <a:solidFill>
                  <a:schemeClr val="accent5"/>
                </a:solidFill>
              </a:rPr>
              <a:t>phục</a:t>
            </a:r>
            <a:r>
              <a:rPr lang="en-US" b="1" dirty="0">
                <a:solidFill>
                  <a:schemeClr val="accent5"/>
                </a:solidFill>
              </a:rPr>
              <a:t> </a:t>
            </a:r>
            <a:r>
              <a:rPr lang="en-US" b="1" dirty="0" err="1">
                <a:solidFill>
                  <a:schemeClr val="accent5"/>
                </a:solidFill>
              </a:rPr>
              <a:t>vụ</a:t>
            </a:r>
            <a:r>
              <a:rPr lang="en-US" b="1" dirty="0">
                <a:solidFill>
                  <a:schemeClr val="accent5"/>
                </a:solidFill>
              </a:rPr>
              <a:t> </a:t>
            </a:r>
            <a:r>
              <a:rPr lang="en-US" b="1" dirty="0" err="1">
                <a:solidFill>
                  <a:schemeClr val="accent5"/>
                </a:solidFill>
              </a:rPr>
              <a:t>ngắt</a:t>
            </a:r>
            <a:endParaRPr lang="en-US" b="1" dirty="0">
              <a:solidFill>
                <a:schemeClr val="accent5"/>
              </a:solidFill>
            </a:endParaRPr>
          </a:p>
        </p:txBody>
      </p:sp>
      <p:graphicFrame>
        <p:nvGraphicFramePr>
          <p:cNvPr id="4" name="Table 3">
            <a:extLst>
              <a:ext uri="{FF2B5EF4-FFF2-40B4-BE49-F238E27FC236}">
                <a16:creationId xmlns:a16="http://schemas.microsoft.com/office/drawing/2014/main" id="{33EF6EB9-EA87-4BC6-8034-314E31A0CB75}"/>
              </a:ext>
            </a:extLst>
          </p:cNvPr>
          <p:cNvGraphicFramePr>
            <a:graphicFrameLocks noGrp="1"/>
          </p:cNvGraphicFramePr>
          <p:nvPr>
            <p:extLst>
              <p:ext uri="{D42A27DB-BD31-4B8C-83A1-F6EECF244321}">
                <p14:modId xmlns:p14="http://schemas.microsoft.com/office/powerpoint/2010/main" val="653727883"/>
              </p:ext>
            </p:extLst>
          </p:nvPr>
        </p:nvGraphicFramePr>
        <p:xfrm>
          <a:off x="1666875" y="1732826"/>
          <a:ext cx="9931401" cy="3444240"/>
        </p:xfrm>
        <a:graphic>
          <a:graphicData uri="http://schemas.openxmlformats.org/drawingml/2006/table">
            <a:tbl>
              <a:tblPr firstRow="1" bandRow="1">
                <a:tableStyleId>{5C22544A-7EE6-4342-B048-85BDC9FD1C3A}</a:tableStyleId>
              </a:tblPr>
              <a:tblGrid>
                <a:gridCol w="1103489">
                  <a:extLst>
                    <a:ext uri="{9D8B030D-6E8A-4147-A177-3AD203B41FA5}">
                      <a16:colId xmlns:a16="http://schemas.microsoft.com/office/drawing/2014/main" val="3559833401"/>
                    </a:ext>
                  </a:extLst>
                </a:gridCol>
                <a:gridCol w="1103489">
                  <a:extLst>
                    <a:ext uri="{9D8B030D-6E8A-4147-A177-3AD203B41FA5}">
                      <a16:colId xmlns:a16="http://schemas.microsoft.com/office/drawing/2014/main" val="82523989"/>
                    </a:ext>
                  </a:extLst>
                </a:gridCol>
                <a:gridCol w="1103489">
                  <a:extLst>
                    <a:ext uri="{9D8B030D-6E8A-4147-A177-3AD203B41FA5}">
                      <a16:colId xmlns:a16="http://schemas.microsoft.com/office/drawing/2014/main" val="3511666498"/>
                    </a:ext>
                  </a:extLst>
                </a:gridCol>
                <a:gridCol w="1103489">
                  <a:extLst>
                    <a:ext uri="{9D8B030D-6E8A-4147-A177-3AD203B41FA5}">
                      <a16:colId xmlns:a16="http://schemas.microsoft.com/office/drawing/2014/main" val="3695906888"/>
                    </a:ext>
                  </a:extLst>
                </a:gridCol>
                <a:gridCol w="1103489">
                  <a:extLst>
                    <a:ext uri="{9D8B030D-6E8A-4147-A177-3AD203B41FA5}">
                      <a16:colId xmlns:a16="http://schemas.microsoft.com/office/drawing/2014/main" val="1070133909"/>
                    </a:ext>
                  </a:extLst>
                </a:gridCol>
                <a:gridCol w="1103489">
                  <a:extLst>
                    <a:ext uri="{9D8B030D-6E8A-4147-A177-3AD203B41FA5}">
                      <a16:colId xmlns:a16="http://schemas.microsoft.com/office/drawing/2014/main" val="1843707472"/>
                    </a:ext>
                  </a:extLst>
                </a:gridCol>
                <a:gridCol w="1103489">
                  <a:extLst>
                    <a:ext uri="{9D8B030D-6E8A-4147-A177-3AD203B41FA5}">
                      <a16:colId xmlns:a16="http://schemas.microsoft.com/office/drawing/2014/main" val="2816349183"/>
                    </a:ext>
                  </a:extLst>
                </a:gridCol>
                <a:gridCol w="1103489">
                  <a:extLst>
                    <a:ext uri="{9D8B030D-6E8A-4147-A177-3AD203B41FA5}">
                      <a16:colId xmlns:a16="http://schemas.microsoft.com/office/drawing/2014/main" val="3211310719"/>
                    </a:ext>
                  </a:extLst>
                </a:gridCol>
                <a:gridCol w="1103489">
                  <a:extLst>
                    <a:ext uri="{9D8B030D-6E8A-4147-A177-3AD203B41FA5}">
                      <a16:colId xmlns:a16="http://schemas.microsoft.com/office/drawing/2014/main" val="4160613981"/>
                    </a:ext>
                  </a:extLst>
                </a:gridCol>
              </a:tblGrid>
              <a:tr h="640080">
                <a:tc>
                  <a:txBody>
                    <a:bodyPr/>
                    <a:lstStyle/>
                    <a:p>
                      <a:pPr algn="ctr"/>
                      <a:r>
                        <a:rPr lang="en-US" sz="2000" dirty="0"/>
                        <a:t>Thanh </a:t>
                      </a:r>
                      <a:r>
                        <a:rPr lang="en-US" sz="2000" dirty="0" err="1"/>
                        <a:t>ghi</a:t>
                      </a:r>
                      <a:endParaRPr lang="en-GB" sz="2000" b="0" dirty="0">
                        <a:solidFill>
                          <a:schemeClr val="tx1"/>
                        </a:solidFill>
                        <a:latin typeface="+mn-lt"/>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Bit 7</a:t>
                      </a:r>
                      <a:endParaRPr lang="en-GB" sz="2000" b="0" dirty="0">
                        <a:solidFill>
                          <a:schemeClr val="tx1"/>
                        </a:solidFill>
                        <a:latin typeface="+mn-lt"/>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Bit 6</a:t>
                      </a:r>
                      <a:endParaRPr lang="en-GB" sz="2000" b="0" dirty="0">
                        <a:solidFill>
                          <a:schemeClr val="tx1"/>
                        </a:solidFill>
                        <a:latin typeface="+mn-lt"/>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Bit 5</a:t>
                      </a:r>
                      <a:endParaRPr lang="en-GB" sz="2000" b="0" dirty="0">
                        <a:solidFill>
                          <a:schemeClr val="tx1"/>
                        </a:solidFill>
                        <a:latin typeface="+mn-lt"/>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Bit 4</a:t>
                      </a:r>
                      <a:endParaRPr lang="en-GB" sz="2000" b="0" dirty="0">
                        <a:solidFill>
                          <a:schemeClr val="tx1"/>
                        </a:solidFill>
                        <a:latin typeface="+mn-lt"/>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Bit 3</a:t>
                      </a:r>
                      <a:endParaRPr lang="en-GB" sz="2000" b="0" dirty="0">
                        <a:solidFill>
                          <a:schemeClr val="tx1"/>
                        </a:solidFill>
                        <a:latin typeface="+mn-lt"/>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Bit 2</a:t>
                      </a:r>
                      <a:endParaRPr lang="en-GB" sz="2000" b="0" dirty="0">
                        <a:solidFill>
                          <a:schemeClr val="tx1"/>
                        </a:solidFill>
                        <a:latin typeface="+mn-lt"/>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Bit 1</a:t>
                      </a:r>
                      <a:endParaRPr lang="en-GB" sz="2000" b="0" dirty="0">
                        <a:solidFill>
                          <a:schemeClr val="tx1"/>
                        </a:solidFill>
                        <a:latin typeface="+mn-lt"/>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Bit 0</a:t>
                      </a:r>
                      <a:endParaRPr lang="en-GB" sz="2000" b="0" dirty="0">
                        <a:solidFill>
                          <a:schemeClr val="tx1"/>
                        </a:solidFill>
                        <a:latin typeface="+mn-lt"/>
                        <a:cs typeface="Arial" panose="020B0604020202020204" pitchFamily="34" charset="0"/>
                      </a:endParaRPr>
                    </a:p>
                  </a:txBody>
                  <a:tcPr anchor="ctr"/>
                </a:tc>
                <a:extLst>
                  <a:ext uri="{0D108BD9-81ED-4DB2-BD59-A6C34878D82A}">
                    <a16:rowId xmlns:a16="http://schemas.microsoft.com/office/drawing/2014/main" val="3766630617"/>
                  </a:ext>
                </a:extLst>
              </a:tr>
              <a:tr h="548640">
                <a:tc>
                  <a:txBody>
                    <a:bodyPr/>
                    <a:lstStyle/>
                    <a:p>
                      <a:pPr algn="ctr"/>
                      <a:r>
                        <a:rPr lang="en-GB" sz="1800" dirty="0"/>
                        <a:t>INTCON</a:t>
                      </a:r>
                      <a:endParaRPr lang="en-GB" sz="1800" dirty="0">
                        <a:solidFill>
                          <a:schemeClr val="tx1"/>
                        </a:solidFill>
                        <a:latin typeface="+mn-lt"/>
                      </a:endParaRPr>
                    </a:p>
                  </a:txBody>
                  <a:tcPr anchor="ctr"/>
                </a:tc>
                <a:tc>
                  <a:txBody>
                    <a:bodyPr/>
                    <a:lstStyle/>
                    <a:p>
                      <a:pPr algn="ctr"/>
                      <a:r>
                        <a:rPr lang="en-GB" sz="1800" dirty="0"/>
                        <a:t>GIE</a:t>
                      </a:r>
                      <a:endParaRPr lang="en-GB" sz="1800" dirty="0">
                        <a:solidFill>
                          <a:schemeClr val="tx1"/>
                        </a:solidFill>
                        <a:latin typeface="+mn-lt"/>
                      </a:endParaRPr>
                    </a:p>
                  </a:txBody>
                  <a:tcPr anchor="ctr"/>
                </a:tc>
                <a:tc>
                  <a:txBody>
                    <a:bodyPr/>
                    <a:lstStyle/>
                    <a:p>
                      <a:pPr algn="ctr"/>
                      <a:r>
                        <a:rPr lang="en-GB" sz="1800" dirty="0"/>
                        <a:t>PEIE</a:t>
                      </a:r>
                      <a:endParaRPr lang="en-GB" sz="1800" dirty="0">
                        <a:solidFill>
                          <a:schemeClr val="tx1"/>
                        </a:solidFill>
                        <a:latin typeface="+mn-lt"/>
                      </a:endParaRPr>
                    </a:p>
                  </a:txBody>
                  <a:tcPr anchor="ctr"/>
                </a:tc>
                <a:tc>
                  <a:txBody>
                    <a:bodyPr/>
                    <a:lstStyle/>
                    <a:p>
                      <a:pPr algn="ctr"/>
                      <a:r>
                        <a:rPr lang="en-GB" sz="1800" dirty="0"/>
                        <a:t>T0IE</a:t>
                      </a:r>
                      <a:endParaRPr lang="en-GB" sz="1800" dirty="0">
                        <a:solidFill>
                          <a:schemeClr val="tx1"/>
                        </a:solidFill>
                        <a:latin typeface="+mn-lt"/>
                      </a:endParaRPr>
                    </a:p>
                  </a:txBody>
                  <a:tcPr anchor="ctr"/>
                </a:tc>
                <a:tc>
                  <a:txBody>
                    <a:bodyPr/>
                    <a:lstStyle/>
                    <a:p>
                      <a:pPr algn="ctr"/>
                      <a:r>
                        <a:rPr lang="en-GB" sz="1800" dirty="0"/>
                        <a:t>INTE</a:t>
                      </a:r>
                      <a:endParaRPr lang="en-GB" sz="1800" dirty="0">
                        <a:solidFill>
                          <a:schemeClr val="tx1"/>
                        </a:solidFill>
                        <a:latin typeface="+mn-lt"/>
                      </a:endParaRPr>
                    </a:p>
                  </a:txBody>
                  <a:tcPr anchor="ctr"/>
                </a:tc>
                <a:tc>
                  <a:txBody>
                    <a:bodyPr/>
                    <a:lstStyle/>
                    <a:p>
                      <a:pPr algn="ctr"/>
                      <a:r>
                        <a:rPr lang="en-GB" sz="1800" dirty="0"/>
                        <a:t>RBIE</a:t>
                      </a:r>
                      <a:endParaRPr lang="en-GB" sz="1800" dirty="0">
                        <a:solidFill>
                          <a:schemeClr val="tx1"/>
                        </a:solidFill>
                        <a:latin typeface="+mn-lt"/>
                      </a:endParaRPr>
                    </a:p>
                  </a:txBody>
                  <a:tcPr anchor="ctr"/>
                </a:tc>
                <a:tc>
                  <a:txBody>
                    <a:bodyPr/>
                    <a:lstStyle/>
                    <a:p>
                      <a:pPr algn="ctr"/>
                      <a:r>
                        <a:rPr lang="en-GB" sz="1800" dirty="0"/>
                        <a:t>T0IF</a:t>
                      </a:r>
                      <a:endParaRPr lang="en-GB" sz="1800" dirty="0">
                        <a:solidFill>
                          <a:schemeClr val="tx1"/>
                        </a:solidFill>
                        <a:latin typeface="+mn-lt"/>
                      </a:endParaRPr>
                    </a:p>
                  </a:txBody>
                  <a:tcPr anchor="ctr"/>
                </a:tc>
                <a:tc>
                  <a:txBody>
                    <a:bodyPr/>
                    <a:lstStyle/>
                    <a:p>
                      <a:pPr algn="ctr"/>
                      <a:r>
                        <a:rPr lang="en-GB" sz="1800" dirty="0"/>
                        <a:t>INTF</a:t>
                      </a:r>
                      <a:endParaRPr lang="en-GB" sz="1800" dirty="0">
                        <a:solidFill>
                          <a:schemeClr val="tx1"/>
                        </a:solidFill>
                        <a:latin typeface="+mn-lt"/>
                      </a:endParaRPr>
                    </a:p>
                  </a:txBody>
                  <a:tcPr anchor="ctr"/>
                </a:tc>
                <a:tc>
                  <a:txBody>
                    <a:bodyPr/>
                    <a:lstStyle/>
                    <a:p>
                      <a:pPr algn="ctr"/>
                      <a:r>
                        <a:rPr lang="en-GB" sz="1800" dirty="0"/>
                        <a:t>RBIF</a:t>
                      </a:r>
                      <a:endParaRPr lang="en-GB" sz="1800" dirty="0">
                        <a:solidFill>
                          <a:schemeClr val="tx1"/>
                        </a:solidFill>
                        <a:latin typeface="+mn-lt"/>
                      </a:endParaRPr>
                    </a:p>
                  </a:txBody>
                  <a:tcPr anchor="ctr"/>
                </a:tc>
                <a:extLst>
                  <a:ext uri="{0D108BD9-81ED-4DB2-BD59-A6C34878D82A}">
                    <a16:rowId xmlns:a16="http://schemas.microsoft.com/office/drawing/2014/main" val="3446274366"/>
                  </a:ext>
                </a:extLst>
              </a:tr>
              <a:tr h="548640">
                <a:tc>
                  <a:txBody>
                    <a:bodyPr/>
                    <a:lstStyle/>
                    <a:p>
                      <a:pPr algn="ctr"/>
                      <a:r>
                        <a:rPr lang="en-GB" sz="1800" dirty="0"/>
                        <a:t>PIE1</a:t>
                      </a:r>
                      <a:endParaRPr lang="en-GB" sz="1800" dirty="0">
                        <a:solidFill>
                          <a:schemeClr val="tx1"/>
                        </a:solidFill>
                        <a:latin typeface="+mn-lt"/>
                      </a:endParaRPr>
                    </a:p>
                  </a:txBody>
                  <a:tcPr anchor="ctr"/>
                </a:tc>
                <a:tc>
                  <a:txBody>
                    <a:bodyPr/>
                    <a:lstStyle/>
                    <a:p>
                      <a:pPr algn="ctr"/>
                      <a:r>
                        <a:rPr lang="en-GB" sz="1800" dirty="0"/>
                        <a:t>-</a:t>
                      </a:r>
                      <a:endParaRPr lang="en-GB" sz="1800" dirty="0">
                        <a:solidFill>
                          <a:schemeClr val="tx1"/>
                        </a:solidFill>
                        <a:latin typeface="+mn-lt"/>
                      </a:endParaRPr>
                    </a:p>
                  </a:txBody>
                  <a:tcPr anchor="ctr"/>
                </a:tc>
                <a:tc>
                  <a:txBody>
                    <a:bodyPr/>
                    <a:lstStyle/>
                    <a:p>
                      <a:pPr algn="ctr"/>
                      <a:r>
                        <a:rPr lang="en-GB" sz="1800" dirty="0"/>
                        <a:t>ADIE</a:t>
                      </a:r>
                      <a:endParaRPr lang="en-GB" sz="1800" dirty="0">
                        <a:solidFill>
                          <a:schemeClr val="tx1"/>
                        </a:solidFill>
                        <a:latin typeface="+mn-lt"/>
                      </a:endParaRPr>
                    </a:p>
                  </a:txBody>
                  <a:tcPr anchor="ctr"/>
                </a:tc>
                <a:tc>
                  <a:txBody>
                    <a:bodyPr/>
                    <a:lstStyle/>
                    <a:p>
                      <a:pPr algn="ctr"/>
                      <a:r>
                        <a:rPr lang="en-GB" sz="1800" dirty="0"/>
                        <a:t>RCIE</a:t>
                      </a:r>
                      <a:endParaRPr lang="en-GB" sz="1800" dirty="0">
                        <a:solidFill>
                          <a:schemeClr val="tx1"/>
                        </a:solidFill>
                        <a:latin typeface="+mn-lt"/>
                      </a:endParaRPr>
                    </a:p>
                  </a:txBody>
                  <a:tcPr anchor="ctr"/>
                </a:tc>
                <a:tc>
                  <a:txBody>
                    <a:bodyPr/>
                    <a:lstStyle/>
                    <a:p>
                      <a:pPr algn="ctr"/>
                      <a:r>
                        <a:rPr lang="en-GB" sz="1800" dirty="0"/>
                        <a:t>TXIE</a:t>
                      </a:r>
                      <a:endParaRPr lang="en-GB" sz="1800" dirty="0">
                        <a:solidFill>
                          <a:schemeClr val="tx1"/>
                        </a:solidFill>
                        <a:latin typeface="+mn-lt"/>
                      </a:endParaRPr>
                    </a:p>
                  </a:txBody>
                  <a:tcPr anchor="ctr"/>
                </a:tc>
                <a:tc>
                  <a:txBody>
                    <a:bodyPr/>
                    <a:lstStyle/>
                    <a:p>
                      <a:pPr algn="ctr"/>
                      <a:r>
                        <a:rPr lang="en-GB" sz="1800" dirty="0"/>
                        <a:t>SSPIE</a:t>
                      </a:r>
                      <a:endParaRPr lang="en-GB" sz="1800" dirty="0">
                        <a:solidFill>
                          <a:schemeClr val="tx1"/>
                        </a:solidFill>
                        <a:latin typeface="+mn-lt"/>
                      </a:endParaRPr>
                    </a:p>
                  </a:txBody>
                  <a:tcPr anchor="ctr"/>
                </a:tc>
                <a:tc>
                  <a:txBody>
                    <a:bodyPr/>
                    <a:lstStyle/>
                    <a:p>
                      <a:pPr algn="ctr"/>
                      <a:r>
                        <a:rPr lang="en-GB" sz="1800" dirty="0"/>
                        <a:t>CCP1IE</a:t>
                      </a:r>
                      <a:endParaRPr lang="en-GB" sz="1800" dirty="0">
                        <a:solidFill>
                          <a:schemeClr val="tx1"/>
                        </a:solidFill>
                        <a:latin typeface="+mn-lt"/>
                      </a:endParaRPr>
                    </a:p>
                  </a:txBody>
                  <a:tcPr anchor="ctr"/>
                </a:tc>
                <a:tc>
                  <a:txBody>
                    <a:bodyPr/>
                    <a:lstStyle/>
                    <a:p>
                      <a:pPr algn="ctr"/>
                      <a:r>
                        <a:rPr lang="en-GB" sz="1800" dirty="0"/>
                        <a:t>TMR2IE</a:t>
                      </a:r>
                      <a:endParaRPr lang="en-GB" sz="1800" dirty="0">
                        <a:solidFill>
                          <a:schemeClr val="tx1"/>
                        </a:solidFill>
                        <a:latin typeface="+mn-lt"/>
                      </a:endParaRPr>
                    </a:p>
                  </a:txBody>
                  <a:tcPr anchor="ctr"/>
                </a:tc>
                <a:tc>
                  <a:txBody>
                    <a:bodyPr/>
                    <a:lstStyle/>
                    <a:p>
                      <a:pPr algn="ctr"/>
                      <a:r>
                        <a:rPr lang="en-GB" sz="1800" dirty="0"/>
                        <a:t>TMR1IE</a:t>
                      </a:r>
                      <a:endParaRPr lang="en-GB" sz="1800" dirty="0">
                        <a:solidFill>
                          <a:schemeClr val="tx1"/>
                        </a:solidFill>
                        <a:latin typeface="+mn-lt"/>
                      </a:endParaRPr>
                    </a:p>
                  </a:txBody>
                  <a:tcPr anchor="ctr"/>
                </a:tc>
                <a:extLst>
                  <a:ext uri="{0D108BD9-81ED-4DB2-BD59-A6C34878D82A}">
                    <a16:rowId xmlns:a16="http://schemas.microsoft.com/office/drawing/2014/main" val="1758271508"/>
                  </a:ext>
                </a:extLst>
              </a:tr>
              <a:tr h="548640">
                <a:tc>
                  <a:txBody>
                    <a:bodyPr/>
                    <a:lstStyle/>
                    <a:p>
                      <a:pPr algn="ctr"/>
                      <a:r>
                        <a:rPr lang="en-GB" sz="1800" dirty="0"/>
                        <a:t>PIR1</a:t>
                      </a:r>
                      <a:endParaRPr lang="en-GB" sz="1800" dirty="0">
                        <a:solidFill>
                          <a:schemeClr val="tx1"/>
                        </a:solidFill>
                        <a:latin typeface="+mn-lt"/>
                      </a:endParaRPr>
                    </a:p>
                  </a:txBody>
                  <a:tcPr anchor="ctr"/>
                </a:tc>
                <a:tc>
                  <a:txBody>
                    <a:bodyPr/>
                    <a:lstStyle/>
                    <a:p>
                      <a:pPr algn="ctr"/>
                      <a:r>
                        <a:rPr lang="en-GB" sz="1800" dirty="0"/>
                        <a:t>-</a:t>
                      </a:r>
                      <a:endParaRPr lang="en-GB" sz="1800" dirty="0">
                        <a:solidFill>
                          <a:schemeClr val="tx1"/>
                        </a:solidFill>
                        <a:latin typeface="+mn-lt"/>
                      </a:endParaRPr>
                    </a:p>
                  </a:txBody>
                  <a:tcPr anchor="ctr"/>
                </a:tc>
                <a:tc>
                  <a:txBody>
                    <a:bodyPr/>
                    <a:lstStyle/>
                    <a:p>
                      <a:pPr algn="ctr"/>
                      <a:r>
                        <a:rPr lang="en-GB" sz="1800" dirty="0"/>
                        <a:t>ADIF</a:t>
                      </a:r>
                      <a:endParaRPr lang="en-GB" sz="1800" dirty="0">
                        <a:solidFill>
                          <a:schemeClr val="tx1"/>
                        </a:solidFill>
                        <a:latin typeface="+mn-lt"/>
                      </a:endParaRPr>
                    </a:p>
                  </a:txBody>
                  <a:tcPr anchor="ctr"/>
                </a:tc>
                <a:tc>
                  <a:txBody>
                    <a:bodyPr/>
                    <a:lstStyle/>
                    <a:p>
                      <a:pPr algn="ctr"/>
                      <a:r>
                        <a:rPr lang="en-GB" sz="1800" dirty="0"/>
                        <a:t>RCIF</a:t>
                      </a:r>
                      <a:endParaRPr lang="en-GB" sz="1800" dirty="0">
                        <a:solidFill>
                          <a:schemeClr val="tx1"/>
                        </a:solidFill>
                        <a:latin typeface="+mn-lt"/>
                      </a:endParaRPr>
                    </a:p>
                  </a:txBody>
                  <a:tcPr anchor="ctr"/>
                </a:tc>
                <a:tc>
                  <a:txBody>
                    <a:bodyPr/>
                    <a:lstStyle/>
                    <a:p>
                      <a:pPr algn="ctr"/>
                      <a:r>
                        <a:rPr lang="en-GB" sz="1800" dirty="0"/>
                        <a:t>TXIF</a:t>
                      </a:r>
                      <a:endParaRPr lang="en-GB" sz="1800" dirty="0">
                        <a:solidFill>
                          <a:schemeClr val="tx1"/>
                        </a:solidFill>
                        <a:latin typeface="+mn-lt"/>
                      </a:endParaRPr>
                    </a:p>
                  </a:txBody>
                  <a:tcPr anchor="ctr"/>
                </a:tc>
                <a:tc>
                  <a:txBody>
                    <a:bodyPr/>
                    <a:lstStyle/>
                    <a:p>
                      <a:pPr algn="ctr"/>
                      <a:r>
                        <a:rPr lang="en-GB" sz="1800" dirty="0"/>
                        <a:t>SSPIF</a:t>
                      </a:r>
                      <a:endParaRPr lang="en-GB" sz="1800" dirty="0">
                        <a:solidFill>
                          <a:schemeClr val="tx1"/>
                        </a:solidFill>
                        <a:latin typeface="+mn-lt"/>
                      </a:endParaRPr>
                    </a:p>
                  </a:txBody>
                  <a:tcPr anchor="ctr"/>
                </a:tc>
                <a:tc>
                  <a:txBody>
                    <a:bodyPr/>
                    <a:lstStyle/>
                    <a:p>
                      <a:pPr algn="ctr"/>
                      <a:r>
                        <a:rPr lang="en-GB" sz="1800" dirty="0"/>
                        <a:t>CCP1IF</a:t>
                      </a:r>
                      <a:endParaRPr lang="en-GB" sz="1800" dirty="0">
                        <a:solidFill>
                          <a:schemeClr val="tx1"/>
                        </a:solidFill>
                        <a:latin typeface="+mn-lt"/>
                      </a:endParaRPr>
                    </a:p>
                  </a:txBody>
                  <a:tcPr anchor="ctr"/>
                </a:tc>
                <a:tc>
                  <a:txBody>
                    <a:bodyPr/>
                    <a:lstStyle/>
                    <a:p>
                      <a:pPr algn="ctr"/>
                      <a:r>
                        <a:rPr lang="en-GB" sz="1800" dirty="0"/>
                        <a:t>TMR2IF</a:t>
                      </a:r>
                      <a:endParaRPr lang="en-GB" sz="1800" dirty="0">
                        <a:solidFill>
                          <a:schemeClr val="tx1"/>
                        </a:solidFill>
                        <a:latin typeface="+mn-lt"/>
                      </a:endParaRPr>
                    </a:p>
                  </a:txBody>
                  <a:tcPr anchor="ctr"/>
                </a:tc>
                <a:tc>
                  <a:txBody>
                    <a:bodyPr/>
                    <a:lstStyle/>
                    <a:p>
                      <a:pPr algn="ctr"/>
                      <a:r>
                        <a:rPr lang="en-GB" sz="1800" dirty="0"/>
                        <a:t>TMR1IF</a:t>
                      </a:r>
                      <a:endParaRPr lang="en-GB" sz="1800" dirty="0">
                        <a:solidFill>
                          <a:schemeClr val="tx1"/>
                        </a:solidFill>
                        <a:latin typeface="+mn-lt"/>
                      </a:endParaRPr>
                    </a:p>
                  </a:txBody>
                  <a:tcPr anchor="ctr"/>
                </a:tc>
                <a:extLst>
                  <a:ext uri="{0D108BD9-81ED-4DB2-BD59-A6C34878D82A}">
                    <a16:rowId xmlns:a16="http://schemas.microsoft.com/office/drawing/2014/main" val="3736384641"/>
                  </a:ext>
                </a:extLst>
              </a:tr>
              <a:tr h="548640">
                <a:tc>
                  <a:txBody>
                    <a:bodyPr/>
                    <a:lstStyle/>
                    <a:p>
                      <a:pPr algn="ctr"/>
                      <a:r>
                        <a:rPr lang="en-GB" sz="1800" dirty="0"/>
                        <a:t>PIE2</a:t>
                      </a:r>
                      <a:endParaRPr lang="en-GB" sz="1800" dirty="0">
                        <a:solidFill>
                          <a:schemeClr val="tx1"/>
                        </a:solidFill>
                        <a:latin typeface="+mn-lt"/>
                      </a:endParaRPr>
                    </a:p>
                  </a:txBody>
                  <a:tcPr anchor="ctr"/>
                </a:tc>
                <a:tc>
                  <a:txBody>
                    <a:bodyPr/>
                    <a:lstStyle/>
                    <a:p>
                      <a:pPr algn="ctr"/>
                      <a:r>
                        <a:rPr lang="en-GB" sz="1800" dirty="0"/>
                        <a:t>OSFIE</a:t>
                      </a:r>
                      <a:endParaRPr lang="en-GB" sz="1800" dirty="0">
                        <a:solidFill>
                          <a:schemeClr val="tx1"/>
                        </a:solidFill>
                        <a:latin typeface="+mn-lt"/>
                      </a:endParaRPr>
                    </a:p>
                  </a:txBody>
                  <a:tcPr anchor="ctr"/>
                </a:tc>
                <a:tc>
                  <a:txBody>
                    <a:bodyPr/>
                    <a:lstStyle/>
                    <a:p>
                      <a:pPr algn="ctr"/>
                      <a:r>
                        <a:rPr lang="en-GB" sz="1800" dirty="0"/>
                        <a:t>C2IE</a:t>
                      </a:r>
                      <a:endParaRPr lang="en-GB" sz="1800" dirty="0">
                        <a:solidFill>
                          <a:schemeClr val="tx1"/>
                        </a:solidFill>
                        <a:latin typeface="+mn-lt"/>
                      </a:endParaRPr>
                    </a:p>
                  </a:txBody>
                  <a:tcPr anchor="ctr"/>
                </a:tc>
                <a:tc>
                  <a:txBody>
                    <a:bodyPr/>
                    <a:lstStyle/>
                    <a:p>
                      <a:pPr algn="ctr"/>
                      <a:r>
                        <a:rPr lang="en-GB" sz="1800" dirty="0"/>
                        <a:t>C1IE</a:t>
                      </a:r>
                      <a:endParaRPr lang="en-GB" sz="1800" dirty="0">
                        <a:solidFill>
                          <a:schemeClr val="tx1"/>
                        </a:solidFill>
                        <a:latin typeface="+mn-lt"/>
                      </a:endParaRPr>
                    </a:p>
                  </a:txBody>
                  <a:tcPr anchor="ctr"/>
                </a:tc>
                <a:tc>
                  <a:txBody>
                    <a:bodyPr/>
                    <a:lstStyle/>
                    <a:p>
                      <a:pPr algn="ctr"/>
                      <a:r>
                        <a:rPr lang="en-GB" sz="1800" dirty="0"/>
                        <a:t>EEIE</a:t>
                      </a:r>
                      <a:endParaRPr lang="en-GB" sz="1800" dirty="0">
                        <a:solidFill>
                          <a:schemeClr val="tx1"/>
                        </a:solidFill>
                        <a:latin typeface="+mn-lt"/>
                      </a:endParaRPr>
                    </a:p>
                  </a:txBody>
                  <a:tcPr anchor="ctr"/>
                </a:tc>
                <a:tc>
                  <a:txBody>
                    <a:bodyPr/>
                    <a:lstStyle/>
                    <a:p>
                      <a:pPr algn="ctr"/>
                      <a:r>
                        <a:rPr lang="en-GB" sz="1800" dirty="0"/>
                        <a:t>BCLIE</a:t>
                      </a:r>
                      <a:endParaRPr lang="en-GB" sz="1800" dirty="0">
                        <a:solidFill>
                          <a:schemeClr val="tx1"/>
                        </a:solidFill>
                        <a:latin typeface="+mn-lt"/>
                      </a:endParaRPr>
                    </a:p>
                  </a:txBody>
                  <a:tcPr anchor="ctr"/>
                </a:tc>
                <a:tc>
                  <a:txBody>
                    <a:bodyPr/>
                    <a:lstStyle/>
                    <a:p>
                      <a:pPr algn="ctr"/>
                      <a:r>
                        <a:rPr lang="en-GB" sz="1800" dirty="0"/>
                        <a:t>ULPWIE</a:t>
                      </a:r>
                      <a:endParaRPr lang="en-GB" sz="1800" dirty="0">
                        <a:solidFill>
                          <a:schemeClr val="tx1"/>
                        </a:solidFill>
                        <a:latin typeface="+mn-lt"/>
                      </a:endParaRPr>
                    </a:p>
                  </a:txBody>
                  <a:tcPr anchor="ctr"/>
                </a:tc>
                <a:tc>
                  <a:txBody>
                    <a:bodyPr/>
                    <a:lstStyle/>
                    <a:p>
                      <a:pPr algn="ctr"/>
                      <a:r>
                        <a:rPr lang="en-GB" sz="1800" dirty="0"/>
                        <a:t>-</a:t>
                      </a:r>
                      <a:endParaRPr lang="en-GB" sz="1800" dirty="0">
                        <a:solidFill>
                          <a:schemeClr val="tx1"/>
                        </a:solidFill>
                        <a:latin typeface="+mn-lt"/>
                      </a:endParaRPr>
                    </a:p>
                  </a:txBody>
                  <a:tcPr anchor="ctr"/>
                </a:tc>
                <a:tc>
                  <a:txBody>
                    <a:bodyPr/>
                    <a:lstStyle/>
                    <a:p>
                      <a:pPr algn="ctr"/>
                      <a:r>
                        <a:rPr lang="en-GB" sz="1800" dirty="0"/>
                        <a:t>CCP2IE</a:t>
                      </a:r>
                      <a:endParaRPr lang="en-GB" sz="1800" dirty="0">
                        <a:solidFill>
                          <a:schemeClr val="tx1"/>
                        </a:solidFill>
                        <a:latin typeface="+mn-lt"/>
                      </a:endParaRPr>
                    </a:p>
                  </a:txBody>
                  <a:tcPr anchor="ctr"/>
                </a:tc>
                <a:extLst>
                  <a:ext uri="{0D108BD9-81ED-4DB2-BD59-A6C34878D82A}">
                    <a16:rowId xmlns:a16="http://schemas.microsoft.com/office/drawing/2014/main" val="3090935587"/>
                  </a:ext>
                </a:extLst>
              </a:tr>
              <a:tr h="548640">
                <a:tc>
                  <a:txBody>
                    <a:bodyPr/>
                    <a:lstStyle/>
                    <a:p>
                      <a:pPr algn="ctr"/>
                      <a:r>
                        <a:rPr lang="en-GB" sz="1800" dirty="0"/>
                        <a:t>PIR2</a:t>
                      </a:r>
                      <a:endParaRPr lang="en-GB" sz="1800" dirty="0">
                        <a:solidFill>
                          <a:schemeClr val="tx1"/>
                        </a:solidFill>
                        <a:latin typeface="+mn-lt"/>
                      </a:endParaRPr>
                    </a:p>
                  </a:txBody>
                  <a:tcPr anchor="ctr"/>
                </a:tc>
                <a:tc>
                  <a:txBody>
                    <a:bodyPr/>
                    <a:lstStyle/>
                    <a:p>
                      <a:pPr algn="ctr"/>
                      <a:r>
                        <a:rPr lang="en-GB" sz="1800" dirty="0"/>
                        <a:t>OSFIF</a:t>
                      </a:r>
                      <a:endParaRPr lang="en-GB" sz="1800" dirty="0">
                        <a:solidFill>
                          <a:schemeClr val="tx1"/>
                        </a:solidFill>
                        <a:latin typeface="+mn-lt"/>
                      </a:endParaRPr>
                    </a:p>
                  </a:txBody>
                  <a:tcPr anchor="ctr"/>
                </a:tc>
                <a:tc>
                  <a:txBody>
                    <a:bodyPr/>
                    <a:lstStyle/>
                    <a:p>
                      <a:pPr algn="ctr"/>
                      <a:r>
                        <a:rPr lang="en-GB" sz="1800" dirty="0"/>
                        <a:t>C2IF</a:t>
                      </a:r>
                      <a:endParaRPr lang="en-GB" sz="1800" dirty="0">
                        <a:solidFill>
                          <a:schemeClr val="tx1"/>
                        </a:solidFill>
                        <a:latin typeface="+mn-lt"/>
                      </a:endParaRPr>
                    </a:p>
                  </a:txBody>
                  <a:tcPr anchor="ctr"/>
                </a:tc>
                <a:tc>
                  <a:txBody>
                    <a:bodyPr/>
                    <a:lstStyle/>
                    <a:p>
                      <a:pPr algn="ctr"/>
                      <a:r>
                        <a:rPr lang="en-GB" sz="1800" dirty="0"/>
                        <a:t>C1IF</a:t>
                      </a:r>
                      <a:endParaRPr lang="en-GB" sz="1800" dirty="0">
                        <a:solidFill>
                          <a:schemeClr val="tx1"/>
                        </a:solidFill>
                        <a:latin typeface="+mn-lt"/>
                      </a:endParaRPr>
                    </a:p>
                  </a:txBody>
                  <a:tcPr anchor="ctr"/>
                </a:tc>
                <a:tc>
                  <a:txBody>
                    <a:bodyPr/>
                    <a:lstStyle/>
                    <a:p>
                      <a:pPr algn="ctr"/>
                      <a:r>
                        <a:rPr lang="en-GB" sz="1800" dirty="0"/>
                        <a:t>EEIF</a:t>
                      </a:r>
                      <a:endParaRPr lang="en-GB" sz="1800" dirty="0">
                        <a:solidFill>
                          <a:schemeClr val="tx1"/>
                        </a:solidFill>
                        <a:latin typeface="+mn-lt"/>
                      </a:endParaRPr>
                    </a:p>
                  </a:txBody>
                  <a:tcPr anchor="ctr"/>
                </a:tc>
                <a:tc>
                  <a:txBody>
                    <a:bodyPr/>
                    <a:lstStyle/>
                    <a:p>
                      <a:pPr algn="ctr"/>
                      <a:r>
                        <a:rPr lang="en-GB" sz="1800" dirty="0"/>
                        <a:t>BCLIF</a:t>
                      </a:r>
                      <a:endParaRPr lang="en-GB" sz="1800" dirty="0">
                        <a:solidFill>
                          <a:schemeClr val="tx1"/>
                        </a:solidFill>
                        <a:latin typeface="+mn-lt"/>
                      </a:endParaRPr>
                    </a:p>
                  </a:txBody>
                  <a:tcPr anchor="ctr"/>
                </a:tc>
                <a:tc>
                  <a:txBody>
                    <a:bodyPr/>
                    <a:lstStyle/>
                    <a:p>
                      <a:pPr algn="ctr"/>
                      <a:r>
                        <a:rPr lang="en-GB" sz="1800" dirty="0"/>
                        <a:t>ULPWIF</a:t>
                      </a:r>
                      <a:endParaRPr lang="en-GB" sz="1800" dirty="0">
                        <a:solidFill>
                          <a:schemeClr val="tx1"/>
                        </a:solidFill>
                        <a:latin typeface="+mn-lt"/>
                      </a:endParaRPr>
                    </a:p>
                  </a:txBody>
                  <a:tcPr anchor="ctr"/>
                </a:tc>
                <a:tc>
                  <a:txBody>
                    <a:bodyPr/>
                    <a:lstStyle/>
                    <a:p>
                      <a:pPr algn="ctr"/>
                      <a:r>
                        <a:rPr lang="en-GB" sz="1800" dirty="0"/>
                        <a:t>-</a:t>
                      </a:r>
                      <a:endParaRPr lang="en-GB" sz="1800" dirty="0">
                        <a:solidFill>
                          <a:schemeClr val="tx1"/>
                        </a:solidFill>
                        <a:latin typeface="+mn-lt"/>
                      </a:endParaRPr>
                    </a:p>
                  </a:txBody>
                  <a:tcPr anchor="ctr"/>
                </a:tc>
                <a:tc>
                  <a:txBody>
                    <a:bodyPr/>
                    <a:lstStyle/>
                    <a:p>
                      <a:pPr algn="ctr"/>
                      <a:r>
                        <a:rPr lang="en-GB" sz="1800" dirty="0"/>
                        <a:t>CCP2IF</a:t>
                      </a:r>
                      <a:endParaRPr lang="en-GB" sz="1800" dirty="0">
                        <a:solidFill>
                          <a:schemeClr val="tx1"/>
                        </a:solidFill>
                        <a:latin typeface="+mn-lt"/>
                      </a:endParaRPr>
                    </a:p>
                  </a:txBody>
                  <a:tcPr anchor="ctr"/>
                </a:tc>
                <a:extLst>
                  <a:ext uri="{0D108BD9-81ED-4DB2-BD59-A6C34878D82A}">
                    <a16:rowId xmlns:a16="http://schemas.microsoft.com/office/drawing/2014/main" val="446909641"/>
                  </a:ext>
                </a:extLst>
              </a:tr>
            </a:tbl>
          </a:graphicData>
        </a:graphic>
      </p:graphicFrame>
      <p:sp>
        <p:nvSpPr>
          <p:cNvPr id="5" name="Slide Number Placeholder 1">
            <a:extLst>
              <a:ext uri="{FF2B5EF4-FFF2-40B4-BE49-F238E27FC236}">
                <a16:creationId xmlns:a16="http://schemas.microsoft.com/office/drawing/2014/main" id="{F669354F-7B35-4E74-AABF-D36961901686}"/>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7</a:t>
            </a:fld>
            <a:endParaRPr lang="en-US" dirty="0"/>
          </a:p>
        </p:txBody>
      </p:sp>
      <p:sp>
        <p:nvSpPr>
          <p:cNvPr id="6" name="Rectangle 5">
            <a:extLst>
              <a:ext uri="{FF2B5EF4-FFF2-40B4-BE49-F238E27FC236}">
                <a16:creationId xmlns:a16="http://schemas.microsoft.com/office/drawing/2014/main" id="{8EDB5C1F-6AB5-47A9-AA83-1EBE35E5F17C}"/>
              </a:ext>
            </a:extLst>
          </p:cNvPr>
          <p:cNvSpPr/>
          <p:nvPr/>
        </p:nvSpPr>
        <p:spPr>
          <a:xfrm>
            <a:off x="1993901" y="5348525"/>
            <a:ext cx="9795546" cy="369332"/>
          </a:xfrm>
          <a:prstGeom prst="rect">
            <a:avLst/>
          </a:prstGeom>
        </p:spPr>
        <p:txBody>
          <a:bodyPr wrap="square">
            <a:spAutoFit/>
          </a:bodyPr>
          <a:lstStyle/>
          <a:p>
            <a:pPr algn="ctr"/>
            <a:r>
              <a:rPr lang="en-US" dirty="0"/>
              <a:t>N</a:t>
            </a:r>
            <a:r>
              <a:rPr lang="vi-VN" dirty="0"/>
              <a:t>ếu </a:t>
            </a:r>
            <a:r>
              <a:rPr lang="en-US" dirty="0" err="1">
                <a:latin typeface="Arial(Body)"/>
              </a:rPr>
              <a:t>giá</a:t>
            </a:r>
            <a:r>
              <a:rPr lang="en-US" dirty="0">
                <a:latin typeface="Arial(Body)"/>
              </a:rPr>
              <a:t> </a:t>
            </a:r>
            <a:r>
              <a:rPr lang="en-US" dirty="0" err="1">
                <a:latin typeface="Arial(Body)"/>
              </a:rPr>
              <a:t>trị</a:t>
            </a:r>
            <a:r>
              <a:rPr lang="en-US" dirty="0">
                <a:latin typeface="Arial(Body)"/>
              </a:rPr>
              <a:t> </a:t>
            </a:r>
            <a:r>
              <a:rPr lang="en-US" dirty="0">
                <a:latin typeface="Arial (Body)"/>
              </a:rPr>
              <a:t>bit</a:t>
            </a:r>
            <a:r>
              <a:rPr lang="en-US" dirty="0"/>
              <a:t> </a:t>
            </a:r>
            <a:r>
              <a:rPr lang="vi-VN" dirty="0"/>
              <a:t>bằng 1 thì cho phép chức năng tương ứng, bằng 0 thì cấm chức năng đó</a:t>
            </a:r>
          </a:p>
        </p:txBody>
      </p:sp>
    </p:spTree>
    <p:extLst>
      <p:ext uri="{BB962C8B-B14F-4D97-AF65-F5344CB8AC3E}">
        <p14:creationId xmlns:p14="http://schemas.microsoft.com/office/powerpoint/2010/main" val="171992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62DD8B91-50FD-47B6-B7AE-E519E922ABDA}"/>
              </a:ext>
            </a:extLst>
          </p:cNvPr>
          <p:cNvSpPr txBox="1">
            <a:spLocks/>
          </p:cNvSpPr>
          <p:nvPr/>
        </p:nvSpPr>
        <p:spPr>
          <a:xfrm>
            <a:off x="2205228" y="2999472"/>
            <a:ext cx="7781544" cy="85905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III. </a:t>
            </a:r>
            <a:r>
              <a:rPr lang="en-US" b="1" dirty="0" err="1"/>
              <a:t>Ngắt</a:t>
            </a:r>
            <a:r>
              <a:rPr lang="en-US" b="1" dirty="0"/>
              <a:t> ngoài </a:t>
            </a:r>
          </a:p>
        </p:txBody>
      </p:sp>
      <p:sp>
        <p:nvSpPr>
          <p:cNvPr id="4" name="Slide Number Placeholder 3">
            <a:extLst>
              <a:ext uri="{FF2B5EF4-FFF2-40B4-BE49-F238E27FC236}">
                <a16:creationId xmlns:a16="http://schemas.microsoft.com/office/drawing/2014/main" id="{B1D624B5-2347-48FE-81F4-F1FCFB3ACE1A}"/>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8</a:t>
            </a:fld>
            <a:endParaRPr lang="en-US" noProof="0" dirty="0"/>
          </a:p>
        </p:txBody>
      </p:sp>
    </p:spTree>
    <p:extLst>
      <p:ext uri="{BB962C8B-B14F-4D97-AF65-F5344CB8AC3E}">
        <p14:creationId xmlns:p14="http://schemas.microsoft.com/office/powerpoint/2010/main" val="419979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09D795-C45E-4A33-A012-AF8DEB416E3D}"/>
              </a:ext>
            </a:extLst>
          </p:cNvPr>
          <p:cNvCxnSpPr>
            <a:cxnSpLocks/>
          </p:cNvCxnSpPr>
          <p:nvPr/>
        </p:nvCxnSpPr>
        <p:spPr>
          <a:xfrm>
            <a:off x="1219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5DEEBC3F-835E-4154-8080-FCB44C2BB6FA}"/>
              </a:ext>
            </a:extLst>
          </p:cNvPr>
          <p:cNvSpPr txBox="1">
            <a:spLocks/>
          </p:cNvSpPr>
          <p:nvPr/>
        </p:nvSpPr>
        <p:spPr>
          <a:xfrm>
            <a:off x="488950" y="597661"/>
            <a:ext cx="11214100" cy="53553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solidFill>
                  <a:schemeClr val="accent5"/>
                </a:solidFill>
              </a:rPr>
              <a:t>Quy</a:t>
            </a:r>
            <a:r>
              <a:rPr lang="en-US" b="1" dirty="0">
                <a:solidFill>
                  <a:schemeClr val="accent5"/>
                </a:solidFill>
              </a:rPr>
              <a:t> </a:t>
            </a:r>
            <a:r>
              <a:rPr lang="en-US" b="1" dirty="0" err="1">
                <a:solidFill>
                  <a:schemeClr val="accent5"/>
                </a:solidFill>
              </a:rPr>
              <a:t>trình</a:t>
            </a:r>
            <a:r>
              <a:rPr lang="en-US" b="1" dirty="0">
                <a:solidFill>
                  <a:schemeClr val="accent5"/>
                </a:solidFill>
              </a:rPr>
              <a:t> </a:t>
            </a:r>
            <a:r>
              <a:rPr lang="en-US" b="1" dirty="0" err="1">
                <a:solidFill>
                  <a:schemeClr val="accent5"/>
                </a:solidFill>
              </a:rPr>
              <a:t>xử</a:t>
            </a:r>
            <a:r>
              <a:rPr lang="en-US" b="1" dirty="0">
                <a:solidFill>
                  <a:schemeClr val="accent5"/>
                </a:solidFill>
              </a:rPr>
              <a:t> lý </a:t>
            </a:r>
            <a:r>
              <a:rPr lang="en-US" b="1" dirty="0" err="1">
                <a:solidFill>
                  <a:schemeClr val="accent5"/>
                </a:solidFill>
              </a:rPr>
              <a:t>ngắt</a:t>
            </a:r>
            <a:endParaRPr lang="en-US" b="1" dirty="0">
              <a:solidFill>
                <a:schemeClr val="accent5"/>
              </a:solidFill>
            </a:endParaRPr>
          </a:p>
        </p:txBody>
      </p:sp>
      <p:sp>
        <p:nvSpPr>
          <p:cNvPr id="4" name="Slide Number Placeholder 2">
            <a:extLst>
              <a:ext uri="{FF2B5EF4-FFF2-40B4-BE49-F238E27FC236}">
                <a16:creationId xmlns:a16="http://schemas.microsoft.com/office/drawing/2014/main" id="{E61F423B-F0EC-4CD0-A9BE-6328605F3680}"/>
              </a:ext>
            </a:extLst>
          </p:cNvPr>
          <p:cNvSpPr>
            <a:spLocks noGrp="1"/>
          </p:cNvSpPr>
          <p:nvPr>
            <p:ph type="sldNum" sz="quarter" idx="12"/>
          </p:nvPr>
        </p:nvSpPr>
        <p:spPr>
          <a:xfrm>
            <a:off x="11252200" y="6315075"/>
            <a:ext cx="406400" cy="365125"/>
          </a:xfrm>
        </p:spPr>
        <p:txBody>
          <a:bodyPr/>
          <a:lstStyle/>
          <a:p>
            <a:fld id="{C263D6C4-4840-40CC-AC84-17E24B3B7BDE}" type="slidenum">
              <a:rPr lang="en-US" noProof="0" smtClean="0"/>
              <a:pPr/>
              <a:t>9</a:t>
            </a:fld>
            <a:endParaRPr lang="en-US" noProof="0" dirty="0"/>
          </a:p>
        </p:txBody>
      </p:sp>
      <p:graphicFrame>
        <p:nvGraphicFramePr>
          <p:cNvPr id="5" name="Diagram 4">
            <a:extLst>
              <a:ext uri="{FF2B5EF4-FFF2-40B4-BE49-F238E27FC236}">
                <a16:creationId xmlns:a16="http://schemas.microsoft.com/office/drawing/2014/main" id="{AFB28FB7-B4EF-4EB6-A014-1FC2F6B606E5}"/>
              </a:ext>
            </a:extLst>
          </p:cNvPr>
          <p:cNvGraphicFramePr/>
          <p:nvPr>
            <p:extLst>
              <p:ext uri="{D42A27DB-BD31-4B8C-83A1-F6EECF244321}">
                <p14:modId xmlns:p14="http://schemas.microsoft.com/office/powerpoint/2010/main" val="2440268743"/>
              </p:ext>
            </p:extLst>
          </p:nvPr>
        </p:nvGraphicFramePr>
        <p:xfrm>
          <a:off x="1444486" y="1187929"/>
          <a:ext cx="10442711" cy="4482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190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835</Words>
  <Application>Microsoft Office PowerPoint</Application>
  <PresentationFormat>Widescreen</PresentationFormat>
  <Paragraphs>104</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(Body)</vt:lpstr>
      <vt:lpstr>Arial(Body)</vt:lpstr>
      <vt:lpstr>Calibri</vt:lpstr>
      <vt:lpstr>Calibri Light</vt:lpstr>
      <vt:lpstr>Trebuchet MS</vt:lpstr>
      <vt:lpstr>Office Theme</vt:lpstr>
      <vt:lpstr>Bài 7: Ngắt ngoài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7: Ngắt ngoài</dc:title>
  <dc:creator>Tran Tuan Anh 20172949</dc:creator>
  <cp:lastModifiedBy>Tran Tuan Anh 20172949</cp:lastModifiedBy>
  <cp:revision>5</cp:revision>
  <dcterms:created xsi:type="dcterms:W3CDTF">2021-03-20T07:19:29Z</dcterms:created>
  <dcterms:modified xsi:type="dcterms:W3CDTF">2021-04-01T15:20:39Z</dcterms:modified>
</cp:coreProperties>
</file>