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8C62E-D698-4DBF-9A82-765EE6DEECB9}" v="42" dt="2025-10-21T00:42:47.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D0E4-164A-CB11-3095-7292D22CDBA7}"/>
              </a:ext>
            </a:extLst>
          </p:cNvPr>
          <p:cNvSpPr>
            <a:spLocks noGrp="1"/>
          </p:cNvSpPr>
          <p:nvPr>
            <p:ph type="ctrTitle"/>
          </p:nvPr>
        </p:nvSpPr>
        <p:spPr>
          <a:xfrm>
            <a:off x="1524000" y="1122363"/>
            <a:ext cx="9144000" cy="2387600"/>
          </a:xfrm>
        </p:spPr>
        <p:txBody>
          <a:bodyPr anchor="b">
            <a:normAutofit/>
          </a:bodyPr>
          <a:lstStyle>
            <a:lvl1pPr algn="ctr">
              <a:defRPr sz="5000" b="1" i="0" baseline="0">
                <a:solidFill>
                  <a:srgbClr val="996633"/>
                </a:solidFill>
                <a:latin typeface="Times New Roman" panose="02020603050405020304" pitchFamily="18"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72297CEA-1BB4-C7EC-0638-C7E72A2924BB}"/>
              </a:ext>
            </a:extLst>
          </p:cNvPr>
          <p:cNvSpPr>
            <a:spLocks noGrp="1"/>
          </p:cNvSpPr>
          <p:nvPr>
            <p:ph type="subTitle" idx="1"/>
          </p:nvPr>
        </p:nvSpPr>
        <p:spPr>
          <a:xfrm>
            <a:off x="1524000" y="3602038"/>
            <a:ext cx="9144000" cy="1655762"/>
          </a:xfrm>
        </p:spPr>
        <p:txBody>
          <a:bodyPr>
            <a:normAutofit/>
          </a:bodyPr>
          <a:lstStyle>
            <a:lvl1pPr marL="0" indent="0" algn="ctr">
              <a:buNone/>
              <a:defRPr sz="3200" b="1" i="0" baseline="0">
                <a:solidFill>
                  <a:schemeClr val="tx1"/>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AE786C01-EC43-7FBE-D06A-944DEEC184A5}"/>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5" name="Footer Placeholder 4">
            <a:extLst>
              <a:ext uri="{FF2B5EF4-FFF2-40B4-BE49-F238E27FC236}">
                <a16:creationId xmlns:a16="http://schemas.microsoft.com/office/drawing/2014/main" id="{59A71F91-D914-7F79-6845-54208CBA2C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8BB423-493B-219D-6579-6DE48F8B31C6}"/>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320033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6C7-697C-16ED-3459-3F6941E771A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BBA2FF-CE51-CF99-CFA7-50095A572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C9E9E9-667E-FE91-6486-3394E1542198}"/>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5" name="Footer Placeholder 4">
            <a:extLst>
              <a:ext uri="{FF2B5EF4-FFF2-40B4-BE49-F238E27FC236}">
                <a16:creationId xmlns:a16="http://schemas.microsoft.com/office/drawing/2014/main" id="{4C04FF7D-21E9-359C-4DEF-6A48A4A58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1284DC-D2CA-7ACC-654D-279083737E9D}"/>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419271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7352C-4D69-1A84-0F15-17ED1ECB02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0F3645-D6CB-E3D7-2421-232D6C15B2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7D1C28-DB3D-A0DA-3C61-210A3B03BBE0}"/>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5" name="Footer Placeholder 4">
            <a:extLst>
              <a:ext uri="{FF2B5EF4-FFF2-40B4-BE49-F238E27FC236}">
                <a16:creationId xmlns:a16="http://schemas.microsoft.com/office/drawing/2014/main" id="{7723DA94-D582-0C3E-570A-AD878E2E6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78CB09-6800-DB7D-2DF4-80D78C655FED}"/>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278646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D8EC-B153-05AD-E9F7-BCB8BCCEE5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17FE8-57BF-4617-9A8D-ACDDD3780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B4C086-2601-8218-643D-E604CE9043BA}"/>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5" name="Footer Placeholder 4">
            <a:extLst>
              <a:ext uri="{FF2B5EF4-FFF2-40B4-BE49-F238E27FC236}">
                <a16:creationId xmlns:a16="http://schemas.microsoft.com/office/drawing/2014/main" id="{44C4CF1A-ECB0-60A3-23AB-8EC56E91E6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3DA9AD-C541-F689-5C70-5D2C2A7C53F2}"/>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277965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8560-55FA-BDEC-9E14-608C2C477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0A3DFC-5A5D-6FD5-80F3-CA05792FA2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1331E-B649-95F4-F19E-D65491F9987D}"/>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5" name="Footer Placeholder 4">
            <a:extLst>
              <a:ext uri="{FF2B5EF4-FFF2-40B4-BE49-F238E27FC236}">
                <a16:creationId xmlns:a16="http://schemas.microsoft.com/office/drawing/2014/main" id="{AB3AC112-D2F5-8F79-5553-7BA107BC55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10E878-1209-5775-B7F9-A687F8C2DF00}"/>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100826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21E4-7FAA-242C-545B-4823E47C28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2FD741-DF80-F09D-1BB4-6320C6D28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89CABA-8D75-19A0-7384-FCDF8C2AE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098A3E-B379-816B-40B7-E0BB30055AD7}"/>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6" name="Footer Placeholder 5">
            <a:extLst>
              <a:ext uri="{FF2B5EF4-FFF2-40B4-BE49-F238E27FC236}">
                <a16:creationId xmlns:a16="http://schemas.microsoft.com/office/drawing/2014/main" id="{4644EB12-B309-72A9-5CDA-C11968938A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279931-EDCF-8351-C070-A54D14F63CAC}"/>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15554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54C6-A04B-B09B-E964-BFB8442036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4ACE69-149B-D057-E474-DD60301CB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4D01A-8FBC-A8D2-AA39-25DF54B3D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69C7E6-9A02-2B4C-6DB4-0EAF394D5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6F9E1-5972-45CA-14FA-5A5E3FE05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0773E2-1FBD-6718-0DEF-0D2A3B35C40A}"/>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8" name="Footer Placeholder 7">
            <a:extLst>
              <a:ext uri="{FF2B5EF4-FFF2-40B4-BE49-F238E27FC236}">
                <a16:creationId xmlns:a16="http://schemas.microsoft.com/office/drawing/2014/main" id="{E62D6052-0B9D-5949-361C-EF552571F2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528A1E-5AFA-F9EC-36FE-390CD08599AC}"/>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146584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373E-5E43-F05D-B0F7-F0F952DE020A}"/>
              </a:ext>
            </a:extLst>
          </p:cNvPr>
          <p:cNvSpPr>
            <a:spLocks noGrp="1"/>
          </p:cNvSpPr>
          <p:nvPr>
            <p:ph type="title"/>
          </p:nvPr>
        </p:nvSpPr>
        <p:spPr/>
        <p:txBody>
          <a:bodyPr/>
          <a:lstStyle>
            <a:lvl1pPr>
              <a:defRPr>
                <a:solidFill>
                  <a:schemeClr val="tx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B119B0E0-5E47-6FB7-25A8-48781C427BDD}"/>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4" name="Footer Placeholder 3">
            <a:extLst>
              <a:ext uri="{FF2B5EF4-FFF2-40B4-BE49-F238E27FC236}">
                <a16:creationId xmlns:a16="http://schemas.microsoft.com/office/drawing/2014/main" id="{693675EE-8EEC-AC09-0F3A-E821E4DAD0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68C030-C530-B762-AD07-5265C16C48CE}"/>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207092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E8390-8F99-158B-9738-74E1C3ABA4AE}"/>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3" name="Footer Placeholder 2">
            <a:extLst>
              <a:ext uri="{FF2B5EF4-FFF2-40B4-BE49-F238E27FC236}">
                <a16:creationId xmlns:a16="http://schemas.microsoft.com/office/drawing/2014/main" id="{ED5EDAAF-9425-65E1-F54E-3657E5158C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F9649B-14E1-196A-A932-E75AF96671F3}"/>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4276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AEB0-12DD-6531-3858-0DE96AA3C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D1E0BA-B33B-3569-C01B-CDCFBF2C7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74DFE-6461-470D-76C1-21F8D5305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D3585-A7A9-2F52-E941-5D9B48FB37B6}"/>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6" name="Footer Placeholder 5">
            <a:extLst>
              <a:ext uri="{FF2B5EF4-FFF2-40B4-BE49-F238E27FC236}">
                <a16:creationId xmlns:a16="http://schemas.microsoft.com/office/drawing/2014/main" id="{40697F65-0C41-A293-135B-C82F541619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D2A95-C7AD-34DD-5A2E-EB68D14C731F}"/>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87061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549C-8836-BCD9-FAFE-CDE9BDBBA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0CA19BA-2304-DCFB-A9D3-74B82F0E1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5B28E5-ABFC-175A-2026-1B7D53341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94C9F-A7E6-511C-4167-A10EC8BA8139}"/>
              </a:ext>
            </a:extLst>
          </p:cNvPr>
          <p:cNvSpPr>
            <a:spLocks noGrp="1"/>
          </p:cNvSpPr>
          <p:nvPr>
            <p:ph type="dt" sz="half" idx="10"/>
          </p:nvPr>
        </p:nvSpPr>
        <p:spPr/>
        <p:txBody>
          <a:bodyPr/>
          <a:lstStyle/>
          <a:p>
            <a:fld id="{EEBCE599-C6C6-4428-9973-CB3488070F22}" type="datetimeFigureOut">
              <a:rPr lang="en-GB" smtClean="0"/>
              <a:t>21/10/2025</a:t>
            </a:fld>
            <a:endParaRPr lang="en-GB"/>
          </a:p>
        </p:txBody>
      </p:sp>
      <p:sp>
        <p:nvSpPr>
          <p:cNvPr id="6" name="Footer Placeholder 5">
            <a:extLst>
              <a:ext uri="{FF2B5EF4-FFF2-40B4-BE49-F238E27FC236}">
                <a16:creationId xmlns:a16="http://schemas.microsoft.com/office/drawing/2014/main" id="{B201F17C-A8B6-65B2-EA9B-EF2ADD2D18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34406-1863-C933-586D-C7508346EE46}"/>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381766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FC298-4831-53B6-9211-E2D1BCE64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3A62BB6-B35D-9D88-FC3D-7BCE0F857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6530A64-546F-CBF0-E7BF-2E52E8B23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BCE599-C6C6-4428-9973-CB3488070F22}" type="datetimeFigureOut">
              <a:rPr lang="en-GB" smtClean="0"/>
              <a:t>21/10/2025</a:t>
            </a:fld>
            <a:endParaRPr lang="en-GB"/>
          </a:p>
        </p:txBody>
      </p:sp>
      <p:sp>
        <p:nvSpPr>
          <p:cNvPr id="5" name="Footer Placeholder 4">
            <a:extLst>
              <a:ext uri="{FF2B5EF4-FFF2-40B4-BE49-F238E27FC236}">
                <a16:creationId xmlns:a16="http://schemas.microsoft.com/office/drawing/2014/main" id="{AFA24BEA-6BE3-5670-B015-59FE4E99E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BE26D94-9387-38AC-F298-8E9FAB1A3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2BB431-ACC5-4F26-BC8D-907DEF543E24}" type="slidenum">
              <a:rPr lang="en-GB" smtClean="0"/>
              <a:t>‹#›</a:t>
            </a:fld>
            <a:endParaRPr lang="en-GB"/>
          </a:p>
        </p:txBody>
      </p:sp>
    </p:spTree>
    <p:extLst>
      <p:ext uri="{BB962C8B-B14F-4D97-AF65-F5344CB8AC3E}">
        <p14:creationId xmlns:p14="http://schemas.microsoft.com/office/powerpoint/2010/main" val="57364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b="1" i="0" kern="1200" baseline="0">
          <a:solidFill>
            <a:srgbClr val="996633"/>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Times New Roman" panose="02020603050405020304" pitchFamily="18" charset="0"/>
        <a:buChar char="̵"/>
        <a:defRPr sz="28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Times New Roman" panose="02020603050405020304" pitchFamily="18" charset="0"/>
        <a:buChar char="+"/>
        <a:defRPr sz="24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2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20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376-01D0-0166-E277-74F81C3CF6CF}"/>
              </a:ext>
            </a:extLst>
          </p:cNvPr>
          <p:cNvSpPr>
            <a:spLocks noGrp="1"/>
          </p:cNvSpPr>
          <p:nvPr>
            <p:ph type="ctrTitle"/>
          </p:nvPr>
        </p:nvSpPr>
        <p:spPr/>
        <p:txBody>
          <a:bodyPr/>
          <a:lstStyle/>
          <a:p>
            <a:r>
              <a:rPr lang="en-GB" dirty="0"/>
              <a:t>BỐ CỤC MỘT BÀI THUYẾT TRÌNH</a:t>
            </a:r>
          </a:p>
        </p:txBody>
      </p:sp>
      <p:sp>
        <p:nvSpPr>
          <p:cNvPr id="3" name="Subtitle 2">
            <a:extLst>
              <a:ext uri="{FF2B5EF4-FFF2-40B4-BE49-F238E27FC236}">
                <a16:creationId xmlns:a16="http://schemas.microsoft.com/office/drawing/2014/main" id="{B255523D-DB96-B690-C7E6-0A80599A73D1}"/>
              </a:ext>
            </a:extLst>
          </p:cNvPr>
          <p:cNvSpPr>
            <a:spLocks noGrp="1"/>
          </p:cNvSpPr>
          <p:nvPr>
            <p:ph type="subTitle" idx="1"/>
          </p:nvPr>
        </p:nvSpPr>
        <p:spPr/>
        <p:txBody>
          <a:bodyPr/>
          <a:lstStyle/>
          <a:p>
            <a:r>
              <a:rPr lang="en-GB" dirty="0" err="1"/>
              <a:t>Ths</a:t>
            </a:r>
            <a:r>
              <a:rPr lang="en-GB" dirty="0"/>
              <a:t>. </a:t>
            </a:r>
            <a:r>
              <a:rPr lang="en-GB" dirty="0" err="1"/>
              <a:t>Họ</a:t>
            </a:r>
            <a:r>
              <a:rPr lang="en-GB" dirty="0"/>
              <a:t> </a:t>
            </a:r>
            <a:r>
              <a:rPr lang="en-GB" dirty="0" err="1"/>
              <a:t>và</a:t>
            </a:r>
            <a:r>
              <a:rPr lang="en-GB" dirty="0"/>
              <a:t> </a:t>
            </a:r>
            <a:r>
              <a:rPr lang="en-GB" dirty="0" err="1"/>
              <a:t>Tên</a:t>
            </a:r>
            <a:endParaRPr lang="en-GB" dirty="0"/>
          </a:p>
        </p:txBody>
      </p:sp>
      <p:sp>
        <p:nvSpPr>
          <p:cNvPr id="4" name="TextBox 3">
            <a:extLst>
              <a:ext uri="{FF2B5EF4-FFF2-40B4-BE49-F238E27FC236}">
                <a16:creationId xmlns:a16="http://schemas.microsoft.com/office/drawing/2014/main" id="{1C95B6BC-0819-081B-5BD4-EA92E4C2F031}"/>
              </a:ext>
            </a:extLst>
          </p:cNvPr>
          <p:cNvSpPr txBox="1"/>
          <p:nvPr/>
        </p:nvSpPr>
        <p:spPr>
          <a:xfrm>
            <a:off x="5948463" y="4980543"/>
            <a:ext cx="4129392" cy="400110"/>
          </a:xfrm>
          <a:prstGeom prst="rect">
            <a:avLst/>
          </a:prstGeom>
          <a:noFill/>
        </p:spPr>
        <p:txBody>
          <a:bodyPr wrap="square" rtlCol="0">
            <a:spAutoFit/>
          </a:bodyPr>
          <a:lstStyle/>
          <a:p>
            <a:r>
              <a:rPr lang="en-GB" sz="2000" b="1" dirty="0" err="1"/>
              <a:t>Trích</a:t>
            </a:r>
            <a:r>
              <a:rPr lang="en-GB" sz="2000" b="1" dirty="0"/>
              <a:t> </a:t>
            </a:r>
            <a:r>
              <a:rPr lang="en-GB" sz="2000" b="1" dirty="0" err="1"/>
              <a:t>từ</a:t>
            </a:r>
            <a:r>
              <a:rPr lang="en-GB" sz="2000" b="1" dirty="0"/>
              <a:t> </a:t>
            </a:r>
            <a:r>
              <a:rPr lang="en-GB" sz="2000" b="1" dirty="0" err="1"/>
              <a:t>Tủ</a:t>
            </a:r>
            <a:r>
              <a:rPr lang="en-GB" sz="2000" b="1" dirty="0"/>
              <a:t> </a:t>
            </a:r>
            <a:r>
              <a:rPr lang="en-GB" sz="2000" b="1" dirty="0" err="1"/>
              <a:t>sách</a:t>
            </a:r>
            <a:r>
              <a:rPr lang="en-GB" sz="2000" b="1" dirty="0"/>
              <a:t> Khoa </a:t>
            </a:r>
            <a:r>
              <a:rPr lang="en-GB" sz="2000" b="1" dirty="0" err="1"/>
              <a:t>học</a:t>
            </a:r>
            <a:r>
              <a:rPr lang="en-GB" sz="2000" b="1" dirty="0"/>
              <a:t> VLOS</a:t>
            </a:r>
          </a:p>
        </p:txBody>
      </p:sp>
    </p:spTree>
    <p:extLst>
      <p:ext uri="{BB962C8B-B14F-4D97-AF65-F5344CB8AC3E}">
        <p14:creationId xmlns:p14="http://schemas.microsoft.com/office/powerpoint/2010/main" val="37813235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6CA3-5402-8901-2CFC-ADD58FF48680}"/>
              </a:ext>
            </a:extLst>
          </p:cNvPr>
          <p:cNvSpPr>
            <a:spLocks noGrp="1"/>
          </p:cNvSpPr>
          <p:nvPr>
            <p:ph type="title"/>
          </p:nvPr>
        </p:nvSpPr>
        <p:spPr/>
        <p:txBody>
          <a:bodyPr/>
          <a:lstStyle/>
          <a:p>
            <a:r>
              <a:rPr lang="en-GB" dirty="0" err="1"/>
              <a:t>Giới</a:t>
            </a:r>
            <a:r>
              <a:rPr lang="en-GB" dirty="0"/>
              <a:t> </a:t>
            </a:r>
            <a:r>
              <a:rPr lang="en-GB" dirty="0" err="1"/>
              <a:t>thiệu</a:t>
            </a:r>
            <a:endParaRPr lang="en-GB" dirty="0"/>
          </a:p>
        </p:txBody>
      </p:sp>
      <p:sp>
        <p:nvSpPr>
          <p:cNvPr id="3" name="Content Placeholder 2">
            <a:extLst>
              <a:ext uri="{FF2B5EF4-FFF2-40B4-BE49-F238E27FC236}">
                <a16:creationId xmlns:a16="http://schemas.microsoft.com/office/drawing/2014/main" id="{46BD9007-D30F-FEC6-55BD-07F9B73B843C}"/>
              </a:ext>
            </a:extLst>
          </p:cNvPr>
          <p:cNvSpPr>
            <a:spLocks noGrp="1"/>
          </p:cNvSpPr>
          <p:nvPr>
            <p:ph idx="1"/>
          </p:nvPr>
        </p:nvSpPr>
        <p:spPr/>
        <p:txBody>
          <a:bodyPr/>
          <a:lstStyle/>
          <a:p>
            <a:r>
              <a:rPr lang="en-GB" dirty="0" err="1"/>
              <a:t>Phần</a:t>
            </a:r>
            <a:r>
              <a:rPr lang="en-GB" dirty="0"/>
              <a:t> </a:t>
            </a:r>
            <a:r>
              <a:rPr lang="en-GB" dirty="0" err="1"/>
              <a:t>mở</a:t>
            </a:r>
            <a:r>
              <a:rPr lang="en-GB" dirty="0"/>
              <a:t> </a:t>
            </a:r>
            <a:r>
              <a:rPr lang="en-GB" dirty="0" err="1"/>
              <a:t>đầu</a:t>
            </a:r>
            <a:endParaRPr lang="en-GB" dirty="0"/>
          </a:p>
          <a:p>
            <a:pPr lvl="1"/>
            <a:r>
              <a:rPr lang="en-GB" dirty="0" err="1"/>
              <a:t>Cần</a:t>
            </a:r>
            <a:r>
              <a:rPr lang="en-GB" dirty="0"/>
              <a:t> </a:t>
            </a:r>
            <a:r>
              <a:rPr lang="en-GB" dirty="0" err="1"/>
              <a:t>đạt</a:t>
            </a:r>
            <a:r>
              <a:rPr lang="en-GB" dirty="0"/>
              <a:t> </a:t>
            </a:r>
            <a:r>
              <a:rPr lang="en-GB" dirty="0" err="1"/>
              <a:t>được</a:t>
            </a:r>
            <a:r>
              <a:rPr lang="en-GB" dirty="0"/>
              <a:t> </a:t>
            </a:r>
            <a:r>
              <a:rPr lang="en-GB" dirty="0" err="1"/>
              <a:t>mục</a:t>
            </a:r>
            <a:r>
              <a:rPr lang="en-GB" dirty="0"/>
              <a:t> </a:t>
            </a:r>
            <a:r>
              <a:rPr lang="en-GB" dirty="0" err="1"/>
              <a:t>đích</a:t>
            </a:r>
            <a:endParaRPr lang="en-GB" dirty="0"/>
          </a:p>
          <a:p>
            <a:r>
              <a:rPr lang="en-GB" dirty="0" err="1"/>
              <a:t>Phần</a:t>
            </a:r>
            <a:r>
              <a:rPr lang="en-GB" dirty="0"/>
              <a:t> </a:t>
            </a:r>
            <a:r>
              <a:rPr lang="en-GB" dirty="0" err="1"/>
              <a:t>chính</a:t>
            </a:r>
            <a:endParaRPr lang="en-GB" dirty="0"/>
          </a:p>
          <a:p>
            <a:pPr lvl="1"/>
            <a:r>
              <a:rPr lang="en-GB" dirty="0" err="1"/>
              <a:t>Đưa</a:t>
            </a:r>
            <a:r>
              <a:rPr lang="en-GB" dirty="0"/>
              <a:t> </a:t>
            </a:r>
            <a:r>
              <a:rPr lang="en-GB" dirty="0" err="1"/>
              <a:t>ra</a:t>
            </a:r>
            <a:r>
              <a:rPr lang="en-GB" dirty="0"/>
              <a:t> </a:t>
            </a:r>
            <a:r>
              <a:rPr lang="en-GB" dirty="0" err="1"/>
              <a:t>giải</a:t>
            </a:r>
            <a:r>
              <a:rPr lang="en-GB" dirty="0"/>
              <a:t> </a:t>
            </a:r>
            <a:r>
              <a:rPr lang="en-GB" dirty="0" err="1"/>
              <a:t>pháp</a:t>
            </a:r>
            <a:r>
              <a:rPr lang="en-GB" dirty="0"/>
              <a:t>, ý </a:t>
            </a:r>
            <a:r>
              <a:rPr lang="en-GB" dirty="0" err="1"/>
              <a:t>kiến</a:t>
            </a:r>
            <a:r>
              <a:rPr lang="en-GB" dirty="0"/>
              <a:t>	</a:t>
            </a:r>
          </a:p>
          <a:p>
            <a:r>
              <a:rPr lang="en-GB" dirty="0" err="1"/>
              <a:t>Phần</a:t>
            </a:r>
            <a:r>
              <a:rPr lang="en-GB" dirty="0"/>
              <a:t> </a:t>
            </a:r>
            <a:r>
              <a:rPr lang="en-GB" dirty="0" err="1"/>
              <a:t>kết</a:t>
            </a:r>
            <a:endParaRPr lang="en-GB" dirty="0"/>
          </a:p>
          <a:p>
            <a:pPr lvl="1"/>
            <a:r>
              <a:rPr lang="en-GB" dirty="0" err="1"/>
              <a:t>Tóm</a:t>
            </a:r>
            <a:r>
              <a:rPr lang="en-GB" dirty="0"/>
              <a:t> </a:t>
            </a:r>
            <a:r>
              <a:rPr lang="en-GB" dirty="0" err="1"/>
              <a:t>tắt</a:t>
            </a:r>
            <a:r>
              <a:rPr lang="en-GB" dirty="0"/>
              <a:t> </a:t>
            </a:r>
            <a:r>
              <a:rPr lang="en-GB" dirty="0" err="1"/>
              <a:t>các</a:t>
            </a:r>
            <a:r>
              <a:rPr lang="en-GB" dirty="0"/>
              <a:t> </a:t>
            </a:r>
            <a:r>
              <a:rPr lang="en-GB" dirty="0" err="1"/>
              <a:t>nội</a:t>
            </a:r>
            <a:r>
              <a:rPr lang="en-GB" dirty="0"/>
              <a:t> dung </a:t>
            </a:r>
            <a:r>
              <a:rPr lang="en-GB" dirty="0" err="1"/>
              <a:t>đã</a:t>
            </a:r>
            <a:r>
              <a:rPr lang="en-GB" dirty="0"/>
              <a:t> </a:t>
            </a:r>
            <a:r>
              <a:rPr lang="en-GB" dirty="0" err="1"/>
              <a:t>được</a:t>
            </a:r>
            <a:r>
              <a:rPr lang="en-GB" dirty="0"/>
              <a:t> </a:t>
            </a:r>
            <a:r>
              <a:rPr lang="en-GB" dirty="0" err="1"/>
              <a:t>trình</a:t>
            </a:r>
            <a:r>
              <a:rPr lang="en-GB" dirty="0"/>
              <a:t> </a:t>
            </a:r>
            <a:r>
              <a:rPr lang="en-GB" dirty="0" err="1"/>
              <a:t>bày</a:t>
            </a:r>
            <a:endParaRPr lang="en-GB" dirty="0"/>
          </a:p>
          <a:p>
            <a:pPr lvl="1"/>
            <a:endParaRPr lang="en-GB" dirty="0"/>
          </a:p>
          <a:p>
            <a:pPr lvl="1"/>
            <a:endParaRPr lang="en-GB" dirty="0"/>
          </a:p>
        </p:txBody>
      </p:sp>
    </p:spTree>
    <p:extLst>
      <p:ext uri="{BB962C8B-B14F-4D97-AF65-F5344CB8AC3E}">
        <p14:creationId xmlns:p14="http://schemas.microsoft.com/office/powerpoint/2010/main" val="36982718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F295-D653-436F-6675-7DFB79F720B0}"/>
              </a:ext>
            </a:extLst>
          </p:cNvPr>
          <p:cNvSpPr>
            <a:spLocks noGrp="1"/>
          </p:cNvSpPr>
          <p:nvPr>
            <p:ph type="title"/>
          </p:nvPr>
        </p:nvSpPr>
        <p:spPr/>
        <p:txBody>
          <a:bodyPr/>
          <a:lstStyle/>
          <a:p>
            <a:r>
              <a:rPr lang="en-GB" dirty="0" err="1"/>
              <a:t>Phần</a:t>
            </a:r>
            <a:r>
              <a:rPr lang="en-GB" dirty="0"/>
              <a:t> </a:t>
            </a:r>
            <a:r>
              <a:rPr lang="en-GB" dirty="0" err="1"/>
              <a:t>mở</a:t>
            </a:r>
            <a:r>
              <a:rPr lang="en-GB" dirty="0"/>
              <a:t> </a:t>
            </a:r>
            <a:r>
              <a:rPr lang="en-GB" dirty="0" err="1"/>
              <a:t>đầu</a:t>
            </a:r>
            <a:endParaRPr lang="en-GB" dirty="0"/>
          </a:p>
        </p:txBody>
      </p:sp>
      <p:sp>
        <p:nvSpPr>
          <p:cNvPr id="3" name="Content Placeholder 2">
            <a:extLst>
              <a:ext uri="{FF2B5EF4-FFF2-40B4-BE49-F238E27FC236}">
                <a16:creationId xmlns:a16="http://schemas.microsoft.com/office/drawing/2014/main" id="{103DEA7C-4EAC-0D23-6906-8E7D822EBF60}"/>
              </a:ext>
            </a:extLst>
          </p:cNvPr>
          <p:cNvSpPr>
            <a:spLocks noGrp="1"/>
          </p:cNvSpPr>
          <p:nvPr>
            <p:ph idx="1"/>
          </p:nvPr>
        </p:nvSpPr>
        <p:spPr/>
        <p:txBody>
          <a:bodyPr/>
          <a:lstStyle/>
          <a:p>
            <a:r>
              <a:rPr lang="en-GB" dirty="0"/>
              <a:t>Thu </a:t>
            </a:r>
            <a:r>
              <a:rPr lang="en-GB" dirty="0" err="1"/>
              <a:t>hút</a:t>
            </a:r>
            <a:r>
              <a:rPr lang="en-GB" dirty="0"/>
              <a:t> </a:t>
            </a:r>
            <a:r>
              <a:rPr lang="en-GB" dirty="0" err="1"/>
              <a:t>sự</a:t>
            </a:r>
            <a:r>
              <a:rPr lang="en-GB" dirty="0"/>
              <a:t> </a:t>
            </a:r>
            <a:r>
              <a:rPr lang="en-GB" dirty="0" err="1"/>
              <a:t>chú</a:t>
            </a:r>
            <a:r>
              <a:rPr lang="en-GB" dirty="0"/>
              <a:t> ý </a:t>
            </a:r>
            <a:r>
              <a:rPr lang="en-GB" dirty="0" err="1"/>
              <a:t>của</a:t>
            </a:r>
            <a:r>
              <a:rPr lang="en-GB" dirty="0"/>
              <a:t> </a:t>
            </a:r>
            <a:r>
              <a:rPr lang="en-GB" dirty="0" err="1"/>
              <a:t>người</a:t>
            </a:r>
            <a:r>
              <a:rPr lang="en-GB" dirty="0"/>
              <a:t> </a:t>
            </a:r>
            <a:r>
              <a:rPr lang="en-GB" dirty="0" err="1"/>
              <a:t>nghe</a:t>
            </a:r>
            <a:endParaRPr lang="en-GB" dirty="0"/>
          </a:p>
          <a:p>
            <a:pPr lvl="1"/>
            <a:r>
              <a:rPr lang="en-GB" dirty="0" err="1">
                <a:hlinkClick r:id="rId2" action="ppaction://hlinksldjump"/>
              </a:rPr>
              <a:t>Sử</a:t>
            </a:r>
            <a:r>
              <a:rPr lang="en-GB" dirty="0">
                <a:hlinkClick r:id="rId2" action="ppaction://hlinksldjump"/>
              </a:rPr>
              <a:t> </a:t>
            </a:r>
            <a:r>
              <a:rPr lang="en-GB" dirty="0" err="1">
                <a:hlinkClick r:id="rId2" action="ppaction://hlinksldjump"/>
              </a:rPr>
              <a:t>dụng</a:t>
            </a:r>
            <a:r>
              <a:rPr lang="en-GB" dirty="0">
                <a:hlinkClick r:id="rId2" action="ppaction://hlinksldjump"/>
              </a:rPr>
              <a:t> </a:t>
            </a:r>
            <a:r>
              <a:rPr lang="en-GB" dirty="0" err="1">
                <a:hlinkClick r:id="rId2" action="ppaction://hlinksldjump"/>
              </a:rPr>
              <a:t>một</a:t>
            </a:r>
            <a:r>
              <a:rPr lang="en-GB" dirty="0">
                <a:hlinkClick r:id="rId2" action="ppaction://hlinksldjump"/>
              </a:rPr>
              <a:t> </a:t>
            </a:r>
            <a:r>
              <a:rPr lang="en-GB" dirty="0" err="1">
                <a:hlinkClick r:id="rId2" action="ppaction://hlinksldjump"/>
              </a:rPr>
              <a:t>đoạn</a:t>
            </a:r>
            <a:r>
              <a:rPr lang="en-GB" dirty="0">
                <a:hlinkClick r:id="rId2" action="ppaction://hlinksldjump"/>
              </a:rPr>
              <a:t> </a:t>
            </a:r>
            <a:r>
              <a:rPr lang="en-GB" dirty="0" err="1">
                <a:hlinkClick r:id="rId2" action="ppaction://hlinksldjump"/>
              </a:rPr>
              <a:t>trích</a:t>
            </a:r>
            <a:r>
              <a:rPr lang="en-GB" dirty="0">
                <a:hlinkClick r:id="rId2" action="ppaction://hlinksldjump"/>
              </a:rPr>
              <a:t> </a:t>
            </a:r>
            <a:r>
              <a:rPr lang="en-GB" dirty="0" err="1">
                <a:hlinkClick r:id="rId2" action="ppaction://hlinksldjump"/>
              </a:rPr>
              <a:t>dẫn</a:t>
            </a:r>
            <a:endParaRPr lang="en-GB" dirty="0"/>
          </a:p>
          <a:p>
            <a:pPr lvl="1"/>
            <a:r>
              <a:rPr lang="en-GB" dirty="0" err="1"/>
              <a:t>Một</a:t>
            </a:r>
            <a:r>
              <a:rPr lang="en-GB" dirty="0"/>
              <a:t> </a:t>
            </a:r>
            <a:r>
              <a:rPr lang="en-GB" dirty="0" err="1"/>
              <a:t>câu</a:t>
            </a:r>
            <a:r>
              <a:rPr lang="en-GB" dirty="0"/>
              <a:t> </a:t>
            </a:r>
            <a:r>
              <a:rPr lang="en-GB" dirty="0" err="1"/>
              <a:t>hỏi</a:t>
            </a:r>
            <a:endParaRPr lang="en-GB" dirty="0"/>
          </a:p>
          <a:p>
            <a:pPr lvl="1"/>
            <a:r>
              <a:rPr lang="en-GB" dirty="0" err="1"/>
              <a:t>Một</a:t>
            </a:r>
            <a:r>
              <a:rPr lang="en-GB" dirty="0"/>
              <a:t> </a:t>
            </a:r>
            <a:r>
              <a:rPr lang="en-GB" dirty="0" err="1"/>
              <a:t>lời</a:t>
            </a:r>
            <a:r>
              <a:rPr lang="en-GB" dirty="0"/>
              <a:t> </a:t>
            </a:r>
            <a:r>
              <a:rPr lang="en-GB" dirty="0" err="1"/>
              <a:t>hứa</a:t>
            </a:r>
            <a:endParaRPr lang="en-GB" dirty="0"/>
          </a:p>
          <a:p>
            <a:pPr lvl="1"/>
            <a:r>
              <a:rPr lang="en-GB" dirty="0" err="1"/>
              <a:t>Thậm</a:t>
            </a:r>
            <a:r>
              <a:rPr lang="en-GB" dirty="0"/>
              <a:t> </a:t>
            </a:r>
            <a:r>
              <a:rPr lang="en-GB" dirty="0" err="1"/>
              <a:t>chí</a:t>
            </a:r>
            <a:r>
              <a:rPr lang="en-GB" dirty="0"/>
              <a:t> </a:t>
            </a:r>
            <a:r>
              <a:rPr lang="en-GB" dirty="0" err="1"/>
              <a:t>làm</a:t>
            </a:r>
            <a:r>
              <a:rPr lang="en-GB" dirty="0"/>
              <a:t> </a:t>
            </a:r>
            <a:r>
              <a:rPr lang="en-GB" dirty="0" err="1"/>
              <a:t>mọi</a:t>
            </a:r>
            <a:r>
              <a:rPr lang="en-GB" dirty="0"/>
              <a:t> </a:t>
            </a:r>
            <a:r>
              <a:rPr lang="en-GB" dirty="0" err="1"/>
              <a:t>người</a:t>
            </a:r>
            <a:r>
              <a:rPr lang="en-GB" dirty="0"/>
              <a:t> </a:t>
            </a:r>
            <a:r>
              <a:rPr lang="en-GB" dirty="0" err="1"/>
              <a:t>phải</a:t>
            </a:r>
            <a:r>
              <a:rPr lang="en-GB" dirty="0"/>
              <a:t> </a:t>
            </a:r>
            <a:r>
              <a:rPr lang="en-GB" dirty="0" err="1"/>
              <a:t>hoạt</a:t>
            </a:r>
            <a:r>
              <a:rPr lang="en-GB" dirty="0"/>
              <a:t> </a:t>
            </a:r>
            <a:r>
              <a:rPr lang="en-GB" dirty="0" err="1"/>
              <a:t>động</a:t>
            </a:r>
            <a:endParaRPr lang="en-GB" dirty="0"/>
          </a:p>
          <a:p>
            <a:r>
              <a:rPr lang="en-GB" dirty="0" err="1"/>
              <a:t>Tóm</a:t>
            </a:r>
            <a:r>
              <a:rPr lang="en-GB" dirty="0"/>
              <a:t> </a:t>
            </a:r>
            <a:r>
              <a:rPr lang="en-GB" dirty="0" err="1"/>
              <a:t>lược</a:t>
            </a:r>
            <a:r>
              <a:rPr lang="en-GB" dirty="0"/>
              <a:t> </a:t>
            </a:r>
            <a:r>
              <a:rPr lang="en-GB" dirty="0" err="1"/>
              <a:t>các</a:t>
            </a:r>
            <a:r>
              <a:rPr lang="en-GB" dirty="0"/>
              <a:t> </a:t>
            </a:r>
            <a:r>
              <a:rPr lang="en-GB" dirty="0" err="1"/>
              <a:t>nội</a:t>
            </a:r>
            <a:r>
              <a:rPr lang="en-GB" dirty="0"/>
              <a:t> dung </a:t>
            </a:r>
            <a:r>
              <a:rPr lang="en-GB" dirty="0" err="1"/>
              <a:t>liên</a:t>
            </a:r>
            <a:r>
              <a:rPr lang="en-GB" dirty="0"/>
              <a:t> </a:t>
            </a:r>
            <a:r>
              <a:rPr lang="en-GB" dirty="0" err="1"/>
              <a:t>quan</a:t>
            </a:r>
            <a:endParaRPr lang="en-GB" dirty="0"/>
          </a:p>
          <a:p>
            <a:pPr lvl="1"/>
            <a:r>
              <a:rPr lang="en-GB" dirty="0" err="1"/>
              <a:t>Đã</a:t>
            </a:r>
            <a:r>
              <a:rPr lang="en-GB" dirty="0"/>
              <a:t> </a:t>
            </a:r>
            <a:r>
              <a:rPr lang="en-GB" dirty="0" err="1"/>
              <a:t>được</a:t>
            </a:r>
            <a:r>
              <a:rPr lang="en-GB" dirty="0"/>
              <a:t> </a:t>
            </a:r>
            <a:r>
              <a:rPr lang="en-GB" dirty="0" err="1"/>
              <a:t>trình</a:t>
            </a:r>
            <a:r>
              <a:rPr lang="en-GB" dirty="0"/>
              <a:t> </a:t>
            </a:r>
            <a:r>
              <a:rPr lang="en-GB" dirty="0" err="1"/>
              <a:t>bày</a:t>
            </a:r>
            <a:endParaRPr lang="en-GB" dirty="0"/>
          </a:p>
          <a:p>
            <a:pPr lvl="1"/>
            <a:r>
              <a:rPr lang="en-GB" dirty="0" err="1"/>
              <a:t>Được</a:t>
            </a:r>
            <a:r>
              <a:rPr lang="en-GB" dirty="0"/>
              <a:t> </a:t>
            </a:r>
            <a:r>
              <a:rPr lang="en-GB" dirty="0" err="1"/>
              <a:t>đa</a:t>
            </a:r>
            <a:r>
              <a:rPr lang="en-GB" dirty="0"/>
              <a:t> </a:t>
            </a:r>
            <a:r>
              <a:rPr lang="en-GB" dirty="0" err="1"/>
              <a:t>số</a:t>
            </a:r>
            <a:r>
              <a:rPr lang="en-GB" dirty="0"/>
              <a:t> </a:t>
            </a:r>
            <a:r>
              <a:rPr lang="en-GB" dirty="0" err="1"/>
              <a:t>người</a:t>
            </a:r>
            <a:r>
              <a:rPr lang="en-GB" dirty="0"/>
              <a:t> </a:t>
            </a:r>
            <a:r>
              <a:rPr lang="en-GB" dirty="0" err="1"/>
              <a:t>nghe</a:t>
            </a:r>
            <a:r>
              <a:rPr lang="en-GB" dirty="0"/>
              <a:t> </a:t>
            </a:r>
            <a:r>
              <a:rPr lang="en-GB" dirty="0" err="1"/>
              <a:t>biết</a:t>
            </a:r>
            <a:r>
              <a:rPr lang="en-GB" dirty="0"/>
              <a:t> </a:t>
            </a:r>
            <a:r>
              <a:rPr lang="en-GB" dirty="0" err="1"/>
              <a:t>rõ</a:t>
            </a:r>
            <a:endParaRPr lang="en-GB" dirty="0"/>
          </a:p>
          <a:p>
            <a:pPr lvl="1"/>
            <a:endParaRPr lang="en-GB" dirty="0"/>
          </a:p>
        </p:txBody>
      </p:sp>
    </p:spTree>
    <p:extLst>
      <p:ext uri="{BB962C8B-B14F-4D97-AF65-F5344CB8AC3E}">
        <p14:creationId xmlns:p14="http://schemas.microsoft.com/office/powerpoint/2010/main" val="527310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C4D2-985C-C2CA-795B-813940602420}"/>
              </a:ext>
            </a:extLst>
          </p:cNvPr>
          <p:cNvSpPr>
            <a:spLocks noGrp="1"/>
          </p:cNvSpPr>
          <p:nvPr>
            <p:ph type="title"/>
          </p:nvPr>
        </p:nvSpPr>
        <p:spPr/>
        <p:txBody>
          <a:bodyPr/>
          <a:lstStyle/>
          <a:p>
            <a:r>
              <a:rPr lang="en-GB" dirty="0" err="1"/>
              <a:t>Phần</a:t>
            </a:r>
            <a:r>
              <a:rPr lang="en-GB" dirty="0"/>
              <a:t> </a:t>
            </a:r>
            <a:r>
              <a:rPr lang="en-GB" dirty="0" err="1"/>
              <a:t>chính</a:t>
            </a:r>
            <a:endParaRPr lang="en-GB" dirty="0"/>
          </a:p>
        </p:txBody>
      </p:sp>
      <p:sp>
        <p:nvSpPr>
          <p:cNvPr id="3" name="Content Placeholder 2">
            <a:extLst>
              <a:ext uri="{FF2B5EF4-FFF2-40B4-BE49-F238E27FC236}">
                <a16:creationId xmlns:a16="http://schemas.microsoft.com/office/drawing/2014/main" id="{7E4AC6D4-00DB-B6D9-7144-8DF605774848}"/>
              </a:ext>
            </a:extLst>
          </p:cNvPr>
          <p:cNvSpPr>
            <a:spLocks noGrp="1"/>
          </p:cNvSpPr>
          <p:nvPr>
            <p:ph idx="1"/>
          </p:nvPr>
        </p:nvSpPr>
        <p:spPr/>
        <p:txBody>
          <a:bodyPr/>
          <a:lstStyle/>
          <a:p>
            <a:r>
              <a:rPr lang="en-GB" dirty="0" err="1"/>
              <a:t>Phần</a:t>
            </a:r>
            <a:r>
              <a:rPr lang="en-GB" dirty="0"/>
              <a:t> </a:t>
            </a:r>
            <a:r>
              <a:rPr lang="en-GB" dirty="0" err="1"/>
              <a:t>chính</a:t>
            </a:r>
            <a:r>
              <a:rPr lang="en-GB" dirty="0"/>
              <a:t> </a:t>
            </a:r>
            <a:r>
              <a:rPr lang="en-GB" dirty="0" err="1"/>
              <a:t>với</a:t>
            </a:r>
            <a:r>
              <a:rPr lang="en-GB" dirty="0"/>
              <a:t> </a:t>
            </a:r>
            <a:r>
              <a:rPr lang="en-GB" dirty="0" err="1"/>
              <a:t>các</a:t>
            </a:r>
            <a:r>
              <a:rPr lang="en-GB" dirty="0"/>
              <a:t> </a:t>
            </a:r>
            <a:r>
              <a:rPr lang="en-GB" dirty="0" err="1"/>
              <a:t>nội</a:t>
            </a:r>
            <a:r>
              <a:rPr lang="en-GB" dirty="0"/>
              <a:t> dung</a:t>
            </a:r>
          </a:p>
          <a:p>
            <a:pPr lvl="1"/>
            <a:r>
              <a:rPr lang="en-GB" dirty="0" err="1"/>
              <a:t>Vần</a:t>
            </a:r>
            <a:r>
              <a:rPr lang="en-GB" dirty="0"/>
              <a:t> </a:t>
            </a:r>
            <a:r>
              <a:rPr lang="en-GB" dirty="0" err="1"/>
              <a:t>đề</a:t>
            </a:r>
            <a:r>
              <a:rPr lang="en-GB" dirty="0"/>
              <a:t> </a:t>
            </a:r>
            <a:r>
              <a:rPr lang="en-GB" dirty="0" err="1"/>
              <a:t>cần</a:t>
            </a:r>
            <a:r>
              <a:rPr lang="en-GB" dirty="0"/>
              <a:t> </a:t>
            </a:r>
            <a:r>
              <a:rPr lang="en-GB" dirty="0" err="1"/>
              <a:t>giải</a:t>
            </a:r>
            <a:r>
              <a:rPr lang="en-GB" dirty="0"/>
              <a:t> </a:t>
            </a:r>
            <a:r>
              <a:rPr lang="en-GB" dirty="0" err="1"/>
              <a:t>quyết</a:t>
            </a:r>
            <a:r>
              <a:rPr lang="en-GB" dirty="0"/>
              <a:t>, </a:t>
            </a:r>
            <a:r>
              <a:rPr lang="en-GB" dirty="0" err="1"/>
              <a:t>yêu</a:t>
            </a:r>
            <a:r>
              <a:rPr lang="en-GB" dirty="0"/>
              <a:t> </a:t>
            </a:r>
            <a:r>
              <a:rPr lang="en-GB" dirty="0" err="1"/>
              <a:t>cầu</a:t>
            </a:r>
            <a:r>
              <a:rPr lang="en-GB" dirty="0"/>
              <a:t> </a:t>
            </a:r>
            <a:r>
              <a:rPr lang="en-GB" dirty="0" err="1"/>
              <a:t>công</a:t>
            </a:r>
            <a:r>
              <a:rPr lang="en-GB" dirty="0"/>
              <a:t> </a:t>
            </a:r>
            <a:r>
              <a:rPr lang="en-GB" dirty="0" err="1"/>
              <a:t>việc</a:t>
            </a:r>
            <a:endParaRPr lang="en-GB" dirty="0"/>
          </a:p>
          <a:p>
            <a:pPr lvl="1"/>
            <a:r>
              <a:rPr lang="en-GB" dirty="0"/>
              <a:t>Ý </a:t>
            </a:r>
            <a:r>
              <a:rPr lang="en-GB" dirty="0" err="1"/>
              <a:t>tưởng</a:t>
            </a:r>
            <a:r>
              <a:rPr lang="en-GB" dirty="0"/>
              <a:t> </a:t>
            </a:r>
            <a:r>
              <a:rPr lang="en-GB" dirty="0" err="1"/>
              <a:t>và</a:t>
            </a:r>
            <a:r>
              <a:rPr lang="en-GB" dirty="0"/>
              <a:t> </a:t>
            </a:r>
            <a:r>
              <a:rPr lang="en-GB" dirty="0" err="1"/>
              <a:t>giải</a:t>
            </a:r>
            <a:r>
              <a:rPr lang="en-GB" dirty="0"/>
              <a:t> </a:t>
            </a:r>
            <a:r>
              <a:rPr lang="en-GB" dirty="0" err="1"/>
              <a:t>pháp</a:t>
            </a:r>
            <a:endParaRPr lang="en-GB" dirty="0"/>
          </a:p>
          <a:p>
            <a:pPr lvl="1"/>
            <a:r>
              <a:rPr lang="en-GB" dirty="0">
                <a:hlinkClick r:id="rId2" action="ppaction://hlinksldjump"/>
              </a:rPr>
              <a:t>Cung </a:t>
            </a:r>
            <a:r>
              <a:rPr lang="en-GB" dirty="0" err="1">
                <a:hlinkClick r:id="rId2" action="ppaction://hlinksldjump"/>
              </a:rPr>
              <a:t>cấp</a:t>
            </a:r>
            <a:r>
              <a:rPr lang="en-GB" dirty="0">
                <a:hlinkClick r:id="rId2" action="ppaction://hlinksldjump"/>
              </a:rPr>
              <a:t> </a:t>
            </a:r>
            <a:r>
              <a:rPr lang="en-GB" dirty="0" err="1">
                <a:hlinkClick r:id="rId2" action="ppaction://hlinksldjump"/>
              </a:rPr>
              <a:t>ví</a:t>
            </a:r>
            <a:r>
              <a:rPr lang="en-GB" dirty="0">
                <a:hlinkClick r:id="rId2" action="ppaction://hlinksldjump"/>
              </a:rPr>
              <a:t> </a:t>
            </a:r>
            <a:r>
              <a:rPr lang="en-GB" dirty="0" err="1">
                <a:hlinkClick r:id="rId2" action="ppaction://hlinksldjump"/>
              </a:rPr>
              <a:t>dụ</a:t>
            </a:r>
            <a:r>
              <a:rPr lang="en-GB" dirty="0">
                <a:hlinkClick r:id="rId2" action="ppaction://hlinksldjump"/>
              </a:rPr>
              <a:t> </a:t>
            </a:r>
            <a:r>
              <a:rPr lang="en-GB" dirty="0" err="1">
                <a:hlinkClick r:id="rId2" action="ppaction://hlinksldjump"/>
              </a:rPr>
              <a:t>để</a:t>
            </a:r>
            <a:r>
              <a:rPr lang="en-GB" dirty="0">
                <a:hlinkClick r:id="rId2" action="ppaction://hlinksldjump"/>
              </a:rPr>
              <a:t> </a:t>
            </a:r>
            <a:r>
              <a:rPr lang="en-GB" dirty="0" err="1">
                <a:hlinkClick r:id="rId2" action="ppaction://hlinksldjump"/>
              </a:rPr>
              <a:t>chứng</a:t>
            </a:r>
            <a:r>
              <a:rPr lang="en-GB" dirty="0">
                <a:hlinkClick r:id="rId2" action="ppaction://hlinksldjump"/>
              </a:rPr>
              <a:t> </a:t>
            </a:r>
            <a:r>
              <a:rPr lang="en-GB" dirty="0" err="1">
                <a:hlinkClick r:id="rId2" action="ppaction://hlinksldjump"/>
              </a:rPr>
              <a:t>minh</a:t>
            </a:r>
            <a:endParaRPr lang="en-GB" dirty="0"/>
          </a:p>
          <a:p>
            <a:pPr lvl="1"/>
            <a:r>
              <a:rPr lang="en-GB" dirty="0"/>
              <a:t>L	</a:t>
            </a:r>
            <a:r>
              <a:rPr lang="en-GB" dirty="0" err="1"/>
              <a:t>ợi</a:t>
            </a:r>
            <a:r>
              <a:rPr lang="en-GB" dirty="0"/>
              <a:t> </a:t>
            </a:r>
            <a:r>
              <a:rPr lang="en-GB" dirty="0" err="1"/>
              <a:t>ích</a:t>
            </a:r>
            <a:r>
              <a:rPr lang="en-GB" dirty="0"/>
              <a:t> </a:t>
            </a:r>
            <a:r>
              <a:rPr lang="en-GB" dirty="0" err="1"/>
              <a:t>khi</a:t>
            </a:r>
            <a:r>
              <a:rPr lang="en-GB" dirty="0"/>
              <a:t> </a:t>
            </a:r>
            <a:r>
              <a:rPr lang="en-GB" dirty="0" err="1"/>
              <a:t>áp</a:t>
            </a:r>
            <a:r>
              <a:rPr lang="en-GB" dirty="0"/>
              <a:t> </a:t>
            </a:r>
            <a:r>
              <a:rPr lang="en-GB" dirty="0" err="1"/>
              <a:t>dụng</a:t>
            </a:r>
            <a:r>
              <a:rPr lang="en-GB" dirty="0"/>
              <a:t> </a:t>
            </a:r>
            <a:r>
              <a:rPr lang="en-GB" dirty="0" err="1"/>
              <a:t>giải</a:t>
            </a:r>
            <a:r>
              <a:rPr lang="en-GB" dirty="0"/>
              <a:t> </a:t>
            </a:r>
            <a:r>
              <a:rPr lang="en-GB" dirty="0" err="1"/>
              <a:t>pháp</a:t>
            </a:r>
            <a:endParaRPr lang="en-GB" dirty="0"/>
          </a:p>
          <a:p>
            <a:pPr lvl="1"/>
            <a:r>
              <a:rPr lang="en-GB" dirty="0" err="1"/>
              <a:t>Chương</a:t>
            </a:r>
            <a:r>
              <a:rPr lang="en-GB" dirty="0"/>
              <a:t> </a:t>
            </a:r>
            <a:r>
              <a:rPr lang="en-GB" dirty="0" err="1"/>
              <a:t>trình</a:t>
            </a:r>
            <a:r>
              <a:rPr lang="en-GB" dirty="0"/>
              <a:t> </a:t>
            </a:r>
            <a:r>
              <a:rPr lang="en-GB" dirty="0" err="1"/>
              <a:t>hành</a:t>
            </a:r>
            <a:r>
              <a:rPr lang="en-GB" dirty="0"/>
              <a:t> </a:t>
            </a:r>
            <a:r>
              <a:rPr lang="en-GB" dirty="0" err="1"/>
              <a:t>động</a:t>
            </a:r>
            <a:r>
              <a:rPr lang="en-GB" dirty="0"/>
              <a:t>/</a:t>
            </a:r>
            <a:r>
              <a:rPr lang="en-GB" dirty="0" err="1"/>
              <a:t>các</a:t>
            </a:r>
            <a:r>
              <a:rPr lang="en-GB" dirty="0"/>
              <a:t> </a:t>
            </a:r>
            <a:r>
              <a:rPr lang="en-GB" dirty="0" err="1"/>
              <a:t>việc</a:t>
            </a:r>
            <a:r>
              <a:rPr lang="en-GB" dirty="0"/>
              <a:t> </a:t>
            </a:r>
            <a:r>
              <a:rPr lang="en-GB" dirty="0" err="1"/>
              <a:t>làm</a:t>
            </a:r>
            <a:r>
              <a:rPr lang="en-GB" dirty="0"/>
              <a:t> </a:t>
            </a:r>
            <a:r>
              <a:rPr lang="en-GB" dirty="0" err="1"/>
              <a:t>cụ</a:t>
            </a:r>
            <a:r>
              <a:rPr lang="en-GB" dirty="0"/>
              <a:t> </a:t>
            </a:r>
            <a:r>
              <a:rPr lang="en-GB" dirty="0" err="1"/>
              <a:t>thể</a:t>
            </a:r>
            <a:endParaRPr lang="en-GB" dirty="0"/>
          </a:p>
        </p:txBody>
      </p:sp>
    </p:spTree>
    <p:extLst>
      <p:ext uri="{BB962C8B-B14F-4D97-AF65-F5344CB8AC3E}">
        <p14:creationId xmlns:p14="http://schemas.microsoft.com/office/powerpoint/2010/main" val="39504365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F04B-58B6-0E16-FCE0-9AB23BCB8504}"/>
              </a:ext>
            </a:extLst>
          </p:cNvPr>
          <p:cNvSpPr>
            <a:spLocks noGrp="1"/>
          </p:cNvSpPr>
          <p:nvPr>
            <p:ph type="title"/>
          </p:nvPr>
        </p:nvSpPr>
        <p:spPr/>
        <p:txBody>
          <a:bodyPr/>
          <a:lstStyle/>
          <a:p>
            <a:r>
              <a:rPr lang="en-GB" dirty="0" err="1"/>
              <a:t>Phần</a:t>
            </a:r>
            <a:r>
              <a:rPr lang="en-GB" dirty="0"/>
              <a:t> </a:t>
            </a:r>
            <a:r>
              <a:rPr lang="en-GB" dirty="0" err="1"/>
              <a:t>kết</a:t>
            </a:r>
            <a:r>
              <a:rPr lang="en-GB" dirty="0"/>
              <a:t>	</a:t>
            </a:r>
          </a:p>
        </p:txBody>
      </p:sp>
      <p:sp>
        <p:nvSpPr>
          <p:cNvPr id="3" name="Content Placeholder 2">
            <a:extLst>
              <a:ext uri="{FF2B5EF4-FFF2-40B4-BE49-F238E27FC236}">
                <a16:creationId xmlns:a16="http://schemas.microsoft.com/office/drawing/2014/main" id="{BDCA736E-4338-17BA-C7B1-1AC52A27BA55}"/>
              </a:ext>
            </a:extLst>
          </p:cNvPr>
          <p:cNvSpPr>
            <a:spLocks noGrp="1"/>
          </p:cNvSpPr>
          <p:nvPr>
            <p:ph idx="1"/>
          </p:nvPr>
        </p:nvSpPr>
        <p:spPr/>
        <p:txBody>
          <a:bodyPr/>
          <a:lstStyle/>
          <a:p>
            <a:r>
              <a:rPr lang="en-GB" dirty="0" err="1"/>
              <a:t>Tóm</a:t>
            </a:r>
            <a:r>
              <a:rPr lang="en-GB" dirty="0"/>
              <a:t> </a:t>
            </a:r>
            <a:r>
              <a:rPr lang="en-GB" dirty="0" err="1"/>
              <a:t>tắt</a:t>
            </a:r>
            <a:endParaRPr lang="en-GB" dirty="0"/>
          </a:p>
          <a:p>
            <a:r>
              <a:rPr lang="en-GB" dirty="0" err="1"/>
              <a:t>Kết</a:t>
            </a:r>
            <a:r>
              <a:rPr lang="en-GB" dirty="0"/>
              <a:t> </a:t>
            </a:r>
            <a:r>
              <a:rPr lang="en-GB" dirty="0" err="1"/>
              <a:t>luận</a:t>
            </a:r>
            <a:r>
              <a:rPr lang="en-GB" dirty="0"/>
              <a:t> </a:t>
            </a:r>
            <a:r>
              <a:rPr lang="en-GB" dirty="0" err="1"/>
              <a:t>cuối</a:t>
            </a:r>
            <a:r>
              <a:rPr lang="en-GB" dirty="0"/>
              <a:t> </a:t>
            </a:r>
            <a:r>
              <a:rPr lang="en-GB" dirty="0" err="1"/>
              <a:t>cùng</a:t>
            </a:r>
            <a:endParaRPr lang="en-GB" dirty="0"/>
          </a:p>
          <a:p>
            <a:pPr lvl="1"/>
            <a:r>
              <a:rPr lang="en-GB" dirty="0"/>
              <a:t>Liệu </a:t>
            </a:r>
            <a:r>
              <a:rPr lang="en-GB" dirty="0" err="1"/>
              <a:t>còn</a:t>
            </a:r>
            <a:r>
              <a:rPr lang="en-GB" dirty="0"/>
              <a:t> </a:t>
            </a:r>
            <a:r>
              <a:rPr lang="en-GB" dirty="0" err="1"/>
              <a:t>điều</a:t>
            </a:r>
            <a:r>
              <a:rPr lang="en-GB" dirty="0"/>
              <a:t> </a:t>
            </a:r>
            <a:r>
              <a:rPr lang="en-GB" dirty="0" err="1"/>
              <a:t>gì</a:t>
            </a:r>
            <a:r>
              <a:rPr lang="en-GB" dirty="0"/>
              <a:t> </a:t>
            </a:r>
            <a:r>
              <a:rPr lang="en-GB" dirty="0" err="1"/>
              <a:t>bạn</a:t>
            </a:r>
            <a:r>
              <a:rPr lang="en-GB" dirty="0"/>
              <a:t> </a:t>
            </a:r>
            <a:r>
              <a:rPr lang="en-GB" dirty="0" err="1"/>
              <a:t>muốn</a:t>
            </a:r>
            <a:r>
              <a:rPr lang="en-GB" dirty="0"/>
              <a:t> </a:t>
            </a:r>
            <a:r>
              <a:rPr lang="en-GB" dirty="0" err="1"/>
              <a:t>người</a:t>
            </a:r>
            <a:r>
              <a:rPr lang="en-GB" dirty="0"/>
              <a:t> </a:t>
            </a:r>
            <a:r>
              <a:rPr lang="en-GB" dirty="0" err="1"/>
              <a:t>nghe</a:t>
            </a:r>
            <a:r>
              <a:rPr lang="en-GB" dirty="0"/>
              <a:t> </a:t>
            </a:r>
            <a:r>
              <a:rPr lang="en-GB" dirty="0" err="1"/>
              <a:t>ghi</a:t>
            </a:r>
            <a:r>
              <a:rPr lang="en-GB" dirty="0"/>
              <a:t> </a:t>
            </a:r>
            <a:r>
              <a:rPr lang="en-GB" dirty="0" err="1"/>
              <a:t>nhớ</a:t>
            </a:r>
            <a:r>
              <a:rPr lang="en-GB" dirty="0"/>
              <a:t>?</a:t>
            </a:r>
          </a:p>
        </p:txBody>
      </p:sp>
    </p:spTree>
    <p:extLst>
      <p:ext uri="{BB962C8B-B14F-4D97-AF65-F5344CB8AC3E}">
        <p14:creationId xmlns:p14="http://schemas.microsoft.com/office/powerpoint/2010/main" val="14617199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310A-0B70-906E-91F4-61A2D0260106}"/>
              </a:ext>
            </a:extLst>
          </p:cNvPr>
          <p:cNvSpPr>
            <a:spLocks noGrp="1"/>
          </p:cNvSpPr>
          <p:nvPr>
            <p:ph type="title"/>
          </p:nvPr>
        </p:nvSpPr>
        <p:spPr>
          <a:xfrm>
            <a:off x="3357665" y="2766218"/>
            <a:ext cx="10515600" cy="1325563"/>
          </a:xfrm>
        </p:spPr>
        <p:txBody>
          <a:bodyPr/>
          <a:lstStyle/>
          <a:p>
            <a:r>
              <a:rPr lang="en-GB" dirty="0" err="1"/>
              <a:t>Cám</a:t>
            </a:r>
            <a:r>
              <a:rPr lang="en-GB" dirty="0"/>
              <a:t> </a:t>
            </a:r>
            <a:r>
              <a:rPr lang="en-GB" dirty="0" err="1"/>
              <a:t>ơn</a:t>
            </a:r>
            <a:r>
              <a:rPr lang="en-GB" dirty="0"/>
              <a:t> </a:t>
            </a:r>
            <a:r>
              <a:rPr lang="en-GB" dirty="0" err="1"/>
              <a:t>sự</a:t>
            </a:r>
            <a:r>
              <a:rPr lang="en-GB" dirty="0"/>
              <a:t> </a:t>
            </a:r>
            <a:r>
              <a:rPr lang="en-GB" dirty="0" err="1"/>
              <a:t>chú</a:t>
            </a:r>
            <a:r>
              <a:rPr lang="en-GB" dirty="0"/>
              <a:t> ý </a:t>
            </a:r>
            <a:r>
              <a:rPr lang="en-GB" dirty="0" err="1"/>
              <a:t>của</a:t>
            </a:r>
            <a:r>
              <a:rPr lang="en-GB" dirty="0"/>
              <a:t> </a:t>
            </a:r>
            <a:r>
              <a:rPr lang="en-GB" dirty="0" err="1"/>
              <a:t>quý</a:t>
            </a:r>
            <a:r>
              <a:rPr lang="en-GB" dirty="0"/>
              <a:t> </a:t>
            </a:r>
            <a:r>
              <a:rPr lang="en-GB" dirty="0" err="1"/>
              <a:t>vị</a:t>
            </a:r>
            <a:endParaRPr lang="en-GB" dirty="0"/>
          </a:p>
        </p:txBody>
      </p:sp>
    </p:spTree>
    <p:extLst>
      <p:ext uri="{BB962C8B-B14F-4D97-AF65-F5344CB8AC3E}">
        <p14:creationId xmlns:p14="http://schemas.microsoft.com/office/powerpoint/2010/main" val="3519912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9FDD-98F6-B97D-B47C-48FE0BDD00FE}"/>
              </a:ext>
            </a:extLst>
          </p:cNvPr>
          <p:cNvSpPr>
            <a:spLocks noGrp="1"/>
          </p:cNvSpPr>
          <p:nvPr>
            <p:ph type="title"/>
          </p:nvPr>
        </p:nvSpPr>
        <p:spPr>
          <a:xfrm>
            <a:off x="838200" y="365125"/>
            <a:ext cx="10864174" cy="1325563"/>
          </a:xfrm>
        </p:spPr>
        <p:txBody>
          <a:bodyPr/>
          <a:lstStyle/>
          <a:p>
            <a:r>
              <a:rPr lang="en-GB" dirty="0" err="1"/>
              <a:t>Ví</a:t>
            </a:r>
            <a:r>
              <a:rPr lang="en-GB" dirty="0"/>
              <a:t> </a:t>
            </a:r>
            <a:r>
              <a:rPr lang="en-GB" dirty="0" err="1"/>
              <a:t>dụ</a:t>
            </a:r>
            <a:r>
              <a:rPr lang="en-GB" dirty="0"/>
              <a:t>: </a:t>
            </a:r>
            <a:r>
              <a:rPr lang="en-GB" dirty="0" err="1"/>
              <a:t>sử</a:t>
            </a:r>
            <a:r>
              <a:rPr lang="en-GB" dirty="0"/>
              <a:t> </a:t>
            </a:r>
            <a:r>
              <a:rPr lang="en-GB" dirty="0" err="1"/>
              <a:t>dụng</a:t>
            </a:r>
            <a:r>
              <a:rPr lang="en-GB" dirty="0"/>
              <a:t> </a:t>
            </a:r>
            <a:r>
              <a:rPr lang="en-GB" dirty="0" err="1"/>
              <a:t>một</a:t>
            </a:r>
            <a:r>
              <a:rPr lang="en-GB" dirty="0"/>
              <a:t> </a:t>
            </a:r>
            <a:r>
              <a:rPr lang="en-GB" dirty="0" err="1"/>
              <a:t>đoạn</a:t>
            </a:r>
            <a:r>
              <a:rPr lang="en-GB" dirty="0"/>
              <a:t> </a:t>
            </a:r>
            <a:r>
              <a:rPr lang="en-GB" dirty="0" err="1"/>
              <a:t>trích</a:t>
            </a:r>
            <a:r>
              <a:rPr lang="en-GB" dirty="0"/>
              <a:t> </a:t>
            </a:r>
            <a:r>
              <a:rPr lang="en-GB" dirty="0" err="1"/>
              <a:t>dẫn</a:t>
            </a:r>
            <a:r>
              <a:rPr lang="en-GB" dirty="0"/>
              <a:t> </a:t>
            </a:r>
            <a:r>
              <a:rPr lang="en-GB" dirty="0" err="1"/>
              <a:t>khi</a:t>
            </a:r>
            <a:r>
              <a:rPr lang="en-GB" dirty="0"/>
              <a:t> </a:t>
            </a:r>
            <a:r>
              <a:rPr lang="en-GB" dirty="0" err="1"/>
              <a:t>giới</a:t>
            </a:r>
            <a:r>
              <a:rPr lang="en-GB" dirty="0"/>
              <a:t> </a:t>
            </a:r>
            <a:r>
              <a:rPr lang="en-GB" dirty="0" err="1"/>
              <a:t>thiệu</a:t>
            </a:r>
            <a:endParaRPr lang="en-GB" dirty="0"/>
          </a:p>
        </p:txBody>
      </p:sp>
      <p:sp>
        <p:nvSpPr>
          <p:cNvPr id="3" name="Content Placeholder 2">
            <a:extLst>
              <a:ext uri="{FF2B5EF4-FFF2-40B4-BE49-F238E27FC236}">
                <a16:creationId xmlns:a16="http://schemas.microsoft.com/office/drawing/2014/main" id="{7111BD79-3B90-2D14-5B3B-87FCD229F15A}"/>
              </a:ext>
            </a:extLst>
          </p:cNvPr>
          <p:cNvSpPr>
            <a:spLocks noGrp="1"/>
          </p:cNvSpPr>
          <p:nvPr>
            <p:ph idx="1"/>
          </p:nvPr>
        </p:nvSpPr>
        <p:spPr/>
        <p:txBody>
          <a:bodyPr/>
          <a:lstStyle/>
          <a:p>
            <a:r>
              <a:rPr lang="en-GB" dirty="0" err="1"/>
              <a:t>Ví</a:t>
            </a:r>
            <a:r>
              <a:rPr lang="en-GB" dirty="0"/>
              <a:t> </a:t>
            </a:r>
            <a:r>
              <a:rPr lang="en-GB" dirty="0" err="1"/>
              <a:t>dụ</a:t>
            </a:r>
            <a:r>
              <a:rPr lang="en-GB" dirty="0"/>
              <a:t>: Ta </a:t>
            </a:r>
            <a:r>
              <a:rPr lang="en-GB" dirty="0" err="1"/>
              <a:t>có</a:t>
            </a:r>
            <a:r>
              <a:rPr lang="en-GB" dirty="0"/>
              <a:t> </a:t>
            </a:r>
            <a:r>
              <a:rPr lang="en-GB" dirty="0" err="1"/>
              <a:t>thể</a:t>
            </a:r>
            <a:r>
              <a:rPr lang="en-GB" dirty="0"/>
              <a:t> </a:t>
            </a:r>
            <a:r>
              <a:rPr lang="en-GB" dirty="0" err="1"/>
              <a:t>phát</a:t>
            </a:r>
            <a:r>
              <a:rPr lang="en-GB" dirty="0"/>
              <a:t> </a:t>
            </a:r>
            <a:r>
              <a:rPr lang="en-GB" dirty="0" err="1"/>
              <a:t>biểu</a:t>
            </a:r>
            <a:r>
              <a:rPr lang="en-GB" dirty="0"/>
              <a:t> </a:t>
            </a:r>
            <a:r>
              <a:rPr lang="en-GB" dirty="0" err="1"/>
              <a:t>trích</a:t>
            </a:r>
            <a:r>
              <a:rPr lang="en-GB" dirty="0"/>
              <a:t> </a:t>
            </a:r>
            <a:r>
              <a:rPr lang="en-GB" dirty="0" err="1"/>
              <a:t>dẫn</a:t>
            </a:r>
            <a:r>
              <a:rPr lang="en-GB" dirty="0"/>
              <a:t> </a:t>
            </a:r>
            <a:r>
              <a:rPr lang="en-GB" dirty="0" err="1"/>
              <a:t>lợi</a:t>
            </a:r>
            <a:r>
              <a:rPr lang="en-GB" dirty="0"/>
              <a:t> </a:t>
            </a:r>
            <a:r>
              <a:rPr lang="en-GB" dirty="0" err="1"/>
              <a:t>ích</a:t>
            </a:r>
            <a:r>
              <a:rPr lang="en-GB" dirty="0"/>
              <a:t> </a:t>
            </a:r>
            <a:r>
              <a:rPr lang="en-GB" dirty="0" err="1"/>
              <a:t>khi</a:t>
            </a:r>
            <a:r>
              <a:rPr lang="en-GB" dirty="0"/>
              <a:t> </a:t>
            </a:r>
            <a:r>
              <a:rPr lang="en-GB" dirty="0" err="1"/>
              <a:t>học</a:t>
            </a:r>
            <a:r>
              <a:rPr lang="en-GB" dirty="0"/>
              <a:t> </a:t>
            </a:r>
            <a:r>
              <a:rPr lang="en-GB" dirty="0" err="1"/>
              <a:t>ngành</a:t>
            </a:r>
            <a:r>
              <a:rPr lang="en-GB" dirty="0"/>
              <a:t> </a:t>
            </a:r>
            <a:r>
              <a:rPr lang="en-GB" dirty="0" err="1"/>
              <a:t>công</a:t>
            </a:r>
            <a:r>
              <a:rPr lang="en-GB" dirty="0"/>
              <a:t> </a:t>
            </a:r>
            <a:r>
              <a:rPr lang="en-GB" dirty="0" err="1"/>
              <a:t>nghệ</a:t>
            </a:r>
            <a:r>
              <a:rPr lang="en-GB" dirty="0"/>
              <a:t> </a:t>
            </a:r>
            <a:r>
              <a:rPr lang="en-GB" dirty="0" err="1"/>
              <a:t>thông</a:t>
            </a:r>
            <a:r>
              <a:rPr lang="en-GB" dirty="0"/>
              <a:t> tin</a:t>
            </a:r>
          </a:p>
        </p:txBody>
      </p:sp>
      <p:sp>
        <p:nvSpPr>
          <p:cNvPr id="4" name="TextBox 3">
            <a:extLst>
              <a:ext uri="{FF2B5EF4-FFF2-40B4-BE49-F238E27FC236}">
                <a16:creationId xmlns:a16="http://schemas.microsoft.com/office/drawing/2014/main" id="{9F8E2E32-0EEF-0F99-1B96-FA71B290F0A9}"/>
              </a:ext>
            </a:extLst>
          </p:cNvPr>
          <p:cNvSpPr txBox="1"/>
          <p:nvPr/>
        </p:nvSpPr>
        <p:spPr>
          <a:xfrm>
            <a:off x="5637178" y="2971800"/>
            <a:ext cx="914400" cy="914400"/>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2526327B-A01B-FA2D-5CEA-278AA191CA88}"/>
              </a:ext>
            </a:extLst>
          </p:cNvPr>
          <p:cNvSpPr txBox="1"/>
          <p:nvPr/>
        </p:nvSpPr>
        <p:spPr>
          <a:xfrm>
            <a:off x="5637178" y="2971800"/>
            <a:ext cx="914400" cy="914400"/>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6642AAB3-78EE-20FC-C1D2-0A537A13FF5A}"/>
              </a:ext>
            </a:extLst>
          </p:cNvPr>
          <p:cNvSpPr txBox="1"/>
          <p:nvPr/>
        </p:nvSpPr>
        <p:spPr>
          <a:xfrm>
            <a:off x="1449421" y="2838563"/>
            <a:ext cx="8618707" cy="1938992"/>
          </a:xfrm>
          <a:prstGeom prst="rect">
            <a:avLst/>
          </a:prstGeom>
          <a:noFill/>
        </p:spPr>
        <p:txBody>
          <a:bodyPr wrap="square" rtlCol="0">
            <a:spAutoFit/>
          </a:bodyPr>
          <a:lstStyle/>
          <a:p>
            <a:r>
              <a:rPr lang="vi-VN" sz="2000" dirty="0"/>
              <a:t>“Hàng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GB" sz="2000" dirty="0"/>
          </a:p>
        </p:txBody>
      </p:sp>
      <p:sp>
        <p:nvSpPr>
          <p:cNvPr id="8" name="Action Button: Return 7">
            <a:hlinkClick r:id="" action="ppaction://hlinkshowjump?jump=lastslideviewed" highlightClick="1"/>
            <a:extLst>
              <a:ext uri="{FF2B5EF4-FFF2-40B4-BE49-F238E27FC236}">
                <a16:creationId xmlns:a16="http://schemas.microsoft.com/office/drawing/2014/main" id="{EAC0C384-FD91-7226-6C6B-0308C93352F1}"/>
              </a:ext>
            </a:extLst>
          </p:cNvPr>
          <p:cNvSpPr/>
          <p:nvPr/>
        </p:nvSpPr>
        <p:spPr>
          <a:xfrm>
            <a:off x="1964987" y="1498060"/>
            <a:ext cx="233464" cy="192628"/>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ction Button: Return 8">
            <a:hlinkClick r:id="rId2" action="ppaction://hlinksldjump" highlightClick="1"/>
            <a:extLst>
              <a:ext uri="{FF2B5EF4-FFF2-40B4-BE49-F238E27FC236}">
                <a16:creationId xmlns:a16="http://schemas.microsoft.com/office/drawing/2014/main" id="{86F37B55-2612-E917-6B68-D57C8BFF5178}"/>
              </a:ext>
            </a:extLst>
          </p:cNvPr>
          <p:cNvSpPr/>
          <p:nvPr/>
        </p:nvSpPr>
        <p:spPr>
          <a:xfrm>
            <a:off x="4824919" y="5424983"/>
            <a:ext cx="1196502" cy="885217"/>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469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CE5C-AC51-3464-A219-E9F7301B54EC}"/>
              </a:ext>
            </a:extLst>
          </p:cNvPr>
          <p:cNvSpPr>
            <a:spLocks noGrp="1"/>
          </p:cNvSpPr>
          <p:nvPr>
            <p:ph type="title"/>
          </p:nvPr>
        </p:nvSpPr>
        <p:spPr/>
        <p:txBody>
          <a:bodyPr/>
          <a:lstStyle/>
          <a:p>
            <a:r>
              <a:rPr lang="en-GB" dirty="0" err="1"/>
              <a:t>Ví</a:t>
            </a:r>
            <a:r>
              <a:rPr lang="en-GB" dirty="0"/>
              <a:t> </a:t>
            </a:r>
            <a:r>
              <a:rPr lang="en-GB" dirty="0" err="1"/>
              <a:t>dụ</a:t>
            </a:r>
            <a:r>
              <a:rPr lang="en-GB" dirty="0"/>
              <a:t> </a:t>
            </a:r>
            <a:r>
              <a:rPr lang="en-GB" dirty="0" err="1"/>
              <a:t>minh</a:t>
            </a:r>
            <a:r>
              <a:rPr lang="en-GB" dirty="0"/>
              <a:t> </a:t>
            </a:r>
            <a:r>
              <a:rPr lang="en-GB" dirty="0" err="1"/>
              <a:t>chứng</a:t>
            </a:r>
            <a:r>
              <a:rPr lang="en-GB" dirty="0"/>
              <a:t> </a:t>
            </a:r>
            <a:r>
              <a:rPr lang="en-GB" dirty="0" err="1"/>
              <a:t>một</a:t>
            </a:r>
            <a:r>
              <a:rPr lang="en-GB" dirty="0"/>
              <a:t> </a:t>
            </a:r>
            <a:r>
              <a:rPr lang="en-GB" dirty="0" err="1"/>
              <a:t>vấn</a:t>
            </a:r>
            <a:r>
              <a:rPr lang="en-GB" dirty="0"/>
              <a:t> </a:t>
            </a:r>
            <a:r>
              <a:rPr lang="en-GB" dirty="0" err="1"/>
              <a:t>đề</a:t>
            </a:r>
            <a:endParaRPr lang="en-GB" dirty="0"/>
          </a:p>
        </p:txBody>
      </p:sp>
      <p:sp>
        <p:nvSpPr>
          <p:cNvPr id="3" name="Content Placeholder 2">
            <a:extLst>
              <a:ext uri="{FF2B5EF4-FFF2-40B4-BE49-F238E27FC236}">
                <a16:creationId xmlns:a16="http://schemas.microsoft.com/office/drawing/2014/main" id="{A59641BD-00CD-03A3-8641-2B2E24B520C5}"/>
              </a:ext>
            </a:extLst>
          </p:cNvPr>
          <p:cNvSpPr>
            <a:spLocks noGrp="1"/>
          </p:cNvSpPr>
          <p:nvPr>
            <p:ph idx="1"/>
          </p:nvPr>
        </p:nvSpPr>
        <p:spPr/>
        <p:txBody>
          <a:bodyPr/>
          <a:lstStyle/>
          <a:p>
            <a:r>
              <a:rPr lang="en-GB" dirty="0" err="1"/>
              <a:t>Bảng</a:t>
            </a:r>
            <a:r>
              <a:rPr lang="en-GB" dirty="0"/>
              <a:t> </a:t>
            </a:r>
            <a:r>
              <a:rPr lang="en-GB" dirty="0" err="1"/>
              <a:t>thống</a:t>
            </a:r>
            <a:r>
              <a:rPr lang="en-GB" dirty="0"/>
              <a:t> </a:t>
            </a:r>
            <a:r>
              <a:rPr lang="en-GB" dirty="0" err="1"/>
              <a:t>kê</a:t>
            </a:r>
            <a:r>
              <a:rPr lang="en-GB" dirty="0"/>
              <a:t> </a:t>
            </a:r>
            <a:r>
              <a:rPr lang="en-GB" dirty="0" err="1"/>
              <a:t>kết</a:t>
            </a:r>
            <a:r>
              <a:rPr lang="en-GB" dirty="0"/>
              <a:t> </a:t>
            </a:r>
            <a:r>
              <a:rPr lang="en-GB" dirty="0" err="1"/>
              <a:t>quả</a:t>
            </a:r>
            <a:r>
              <a:rPr lang="en-GB" dirty="0"/>
              <a:t> </a:t>
            </a:r>
            <a:r>
              <a:rPr lang="en-GB" dirty="0" err="1"/>
              <a:t>tuyển</a:t>
            </a:r>
            <a:r>
              <a:rPr lang="en-GB" dirty="0"/>
              <a:t> </a:t>
            </a:r>
            <a:r>
              <a:rPr lang="en-GB" dirty="0" err="1"/>
              <a:t>sinh</a:t>
            </a:r>
            <a:r>
              <a:rPr lang="en-GB" dirty="0"/>
              <a:t> 2020</a:t>
            </a:r>
          </a:p>
        </p:txBody>
      </p:sp>
      <p:pic>
        <p:nvPicPr>
          <p:cNvPr id="5" name="Picture 4" descr="A white sheet with black text&#10;&#10;AI-generated content may be incorrect.">
            <a:extLst>
              <a:ext uri="{FF2B5EF4-FFF2-40B4-BE49-F238E27FC236}">
                <a16:creationId xmlns:a16="http://schemas.microsoft.com/office/drawing/2014/main" id="{04FB0114-D5A7-4D32-E5AD-FC922A7EC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215" y="2408538"/>
            <a:ext cx="9049176" cy="3637795"/>
          </a:xfrm>
          <a:prstGeom prst="rect">
            <a:avLst/>
          </a:prstGeom>
        </p:spPr>
      </p:pic>
      <p:sp>
        <p:nvSpPr>
          <p:cNvPr id="6" name="Action Button: Return 5">
            <a:hlinkClick r:id="rId3" action="ppaction://hlinksldjump" highlightClick="1"/>
            <a:extLst>
              <a:ext uri="{FF2B5EF4-FFF2-40B4-BE49-F238E27FC236}">
                <a16:creationId xmlns:a16="http://schemas.microsoft.com/office/drawing/2014/main" id="{45E6D793-8A8E-9BB3-F7D9-552A1100A94B}"/>
              </a:ext>
            </a:extLst>
          </p:cNvPr>
          <p:cNvSpPr/>
          <p:nvPr/>
        </p:nvSpPr>
        <p:spPr>
          <a:xfrm>
            <a:off x="8589523" y="1060315"/>
            <a:ext cx="1245141" cy="1031132"/>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8502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TotalTime>
  <Words>312</Words>
  <Application>Microsoft Office PowerPoint</Application>
  <PresentationFormat>Widescreen</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Times New Roman</vt:lpstr>
      <vt:lpstr>Wingdings</vt:lpstr>
      <vt:lpstr>Office Theme</vt:lpstr>
      <vt:lpstr>BỐ CỤC MỘT BÀI THUYẾT TRÌNH</vt:lpstr>
      <vt:lpstr>Giới thiệu</vt:lpstr>
      <vt:lpstr>Phần mở đầu</vt:lpstr>
      <vt:lpstr>Phần chính</vt:lpstr>
      <vt:lpstr>Phần kết </vt:lpstr>
      <vt:lpstr>Cám ơn sự chú ý của quý vị</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Tien - B2509814</dc:creator>
  <cp:lastModifiedBy>Tran Tien - B2509814</cp:lastModifiedBy>
  <cp:revision>2</cp:revision>
  <dcterms:created xsi:type="dcterms:W3CDTF">2025-10-21T00:14:15Z</dcterms:created>
  <dcterms:modified xsi:type="dcterms:W3CDTF">2025-10-21T00:44:04Z</dcterms:modified>
</cp:coreProperties>
</file>