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058B79-0EDD-4241-A5FE-ED2BDB7076C0}" v="1" dt="2025-10-21T01:38:35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5C0B8-CE4A-4F08-B8A3-E28F1A7BB2BF}" type="datetimeFigureOut">
              <a:rPr lang="vi-VN" smtClean="0"/>
              <a:t>21/10/2025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BA4EB-8F86-4F24-9450-258A6315964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0835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CCA604F4-51B9-448B-B7E5-11BD27D6C751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F883C1BA-5111-4862-B46D-140D0D23F1A8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21E0E09F-7C77-4FAE-990E-3FB2961F78F3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2A95E1A1-A4BC-4084-8E98-28F50001449B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F6167F23-867D-419A-984A-B0BDD4F6F892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0A503473-7975-4205-856A-58FF484F3A68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C5FF516E-F872-47C4-9AF2-FBF7400C2FBD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A54A5759-D1BA-46C7-B732-1A25AEA0B2E1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76734C6C-522E-4B9A-839C-2D41693B55FF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97E4838B-16EA-B3E0-6D81-4D3DEB4B921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2A780E3B-5973-3E63-FA83-369ECF5B25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vi-VN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973E2631-1520-4B19-BC63-E873593AEBC0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CFA3D0EE-771F-45CB-BB33-D2988A4B1A9B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49E7CE99-AF82-4D9E-9125-35290AE3A913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3B9E0A04-1408-4967-9E38-7F9BFE7C1317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2D0D1D63-A915-4D41-81D6-13EB7AE2F2DE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CE66F00C-83BF-450D-A7A2-1CBB7049AB2B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78481" y="4161541"/>
            <a:ext cx="2743200" cy="365125"/>
          </a:xfrm>
          <a:prstGeom prst="rect">
            <a:avLst/>
          </a:prstGeom>
        </p:spPr>
        <p:txBody>
          <a:bodyPr/>
          <a:lstStyle/>
          <a:p>
            <a:fld id="{95CF1B4C-82BB-4DB0-8271-8309B50C831B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Bấm để chỉnh sửa kiểu văn bản của Bản cái</a:t>
            </a:r>
          </a:p>
          <a:p>
            <a:pPr lvl="1"/>
            <a:r>
              <a:rPr lang="vi-VN" dirty="0"/>
              <a:t>- Mức hai</a:t>
            </a:r>
          </a:p>
          <a:p>
            <a:pPr lvl="2"/>
            <a:r>
              <a:rPr lang="vi-VN" dirty="0"/>
              <a:t>+ 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737" y="5883275"/>
            <a:ext cx="35994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vi-VN" dirty="0"/>
              <a:t>1</a:t>
            </a:r>
            <a:endParaRPr lang="en-US" dirty="0"/>
          </a:p>
        </p:txBody>
      </p:sp>
      <p:pic>
        <p:nvPicPr>
          <p:cNvPr id="8" name="Hình ảnh 7" descr="Ảnh có chứa văn bản, biểu tượng, Nhãn hiệu, Phông chữ&#10;&#10;Nội dung do AI tạo ra có thể không chính xác.">
            <a:extLst>
              <a:ext uri="{FF2B5EF4-FFF2-40B4-BE49-F238E27FC236}">
                <a16:creationId xmlns:a16="http://schemas.microsoft.com/office/drawing/2014/main" id="{5EB7CC1E-0FE8-B93B-2B19-FF5433A671B2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098237" y="599156"/>
            <a:ext cx="1595761" cy="15961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b="1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Tx/>
        <a:buNone/>
        <a:defRPr sz="28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Tx/>
        <a:buNone/>
        <a:defRPr sz="24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D08F2D2-A4C9-4BCC-3E10-296A570B1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3200" dirty="0"/>
              <a:t>ĐẠI HỌC CẦN THƠ - QUÁ TRÌNH HÌNH THÀNH VÀ PHÁT TRIỂN</a:t>
            </a:r>
            <a:endParaRPr lang="vi-VN" sz="3200" b="1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7D081A13-C243-E370-1F87-49D0994E8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dirty="0"/>
              <a:t>TS. NGUYỄN VĂN A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7D18976-CC33-619D-0DA2-1FFCCD01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7891364-0219-C203-3506-A4DEBA3F4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1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28B9D-9967-346C-4242-173CDCA3F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697E2A-B541-5289-F91F-F1FC1575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29A4177-5429-B11C-5B94-C660B69350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vi-VN" dirty="0">
                <a:solidFill>
                  <a:srgbClr val="002060"/>
                </a:solidFill>
                <a:hlinkClick r:id="rId2"/>
              </a:rPr>
              <a:t>KHOA CNTT &amp; TT</a:t>
            </a:r>
            <a:endParaRPr lang="vi-VN" dirty="0">
              <a:solidFill>
                <a:srgbClr val="00206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vi-VN" dirty="0"/>
              <a:t>ĐƯỢC THÀNH LẬP NĂM 1994 TRÊN CƠ SỞ TRUNG TÂM ĐIỆN TỬ VÀ TIN HỌC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NHIỆM VỤ CỦA KHOA LÀ ĐÀO TẠO</a:t>
            </a:r>
          </a:p>
          <a:p>
            <a:pPr lvl="2"/>
            <a:r>
              <a:rPr lang="vi-VN" dirty="0"/>
              <a:t>+ ĐẠI HỌC VÀ SAU ĐẠI HỌC</a:t>
            </a:r>
          </a:p>
          <a:p>
            <a:pPr lvl="2"/>
            <a:r>
              <a:rPr lang="vi-VN" dirty="0"/>
              <a:t>+ NCKH VÀ CHUYỂN GIAO CÔNG NGHỆ TRONG LĨNH VỰC CNTT&amp;TT</a:t>
            </a:r>
          </a:p>
          <a:p>
            <a:pPr marL="914400" lvl="1" indent="-457200">
              <a:buFontTx/>
              <a:buChar char="-"/>
            </a:pPr>
            <a:endParaRPr lang="vi-VN" dirty="0">
              <a:solidFill>
                <a:srgbClr val="002060"/>
              </a:solidFill>
            </a:endParaRP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AFDEEDD-B108-0D85-A50C-D239970FB3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07F0EB1-3546-F27A-A1AF-8DDEC74024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655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42A1D-5717-52AD-45F9-C52115DBC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51A79C-B0D3-7F61-8458-33A6988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359A4F-191E-441A-27E2-322C24B1CC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dirty="0">
                <a:solidFill>
                  <a:srgbClr val="002060"/>
                </a:solidFill>
              </a:rPr>
              <a:t>KHOA CNTT &amp; TT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TẦM NHÌN ĐẾN NĂM 2020</a:t>
            </a:r>
          </a:p>
          <a:p>
            <a:pPr lvl="2"/>
            <a:r>
              <a:rPr lang="vi-VN" dirty="0"/>
              <a:t>+ ĐƠN VỊ ĐÀO TẠO VÀ</a:t>
            </a:r>
          </a:p>
          <a:p>
            <a:pPr lvl="2"/>
            <a:r>
              <a:rPr lang="vi-VN" dirty="0"/>
              <a:t>+ NGHIÊN CỨU KHOA HỌC VỀ CNTT&amp;TT MẠNH CỦA CẢ NƯỚC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ACAB3FF-214B-2C7E-AF89-8B33CC292D2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63BD2A4-5B93-A7E2-A4A0-A4E17981EA9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98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3FB34-682D-49AD-33B5-2DDAA3103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CAF9F09-7794-1640-DC05-EDB4BD3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C34E1E6-4AB0-FBFF-3A34-B52149C005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dirty="0">
                <a:solidFill>
                  <a:srgbClr val="002060"/>
                </a:solidFill>
              </a:rPr>
              <a:t>KHOA CNTT &amp; TT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CÁC BỘ MÔN VÀ TRUNG TÂM </a:t>
            </a:r>
          </a:p>
          <a:p>
            <a:pPr lvl="2"/>
            <a:r>
              <a:rPr lang="vi-VN" dirty="0"/>
              <a:t>+ BỘ MÔN HỆ THỐNG THÔNG TIN</a:t>
            </a:r>
          </a:p>
          <a:p>
            <a:pPr lvl="2"/>
            <a:r>
              <a:rPr lang="vi-VN" dirty="0"/>
              <a:t>+ BỘ MÔN MẠNG MÁY TÍNH &amp; TRUYỀN THÔNG</a:t>
            </a:r>
          </a:p>
          <a:p>
            <a:pPr lvl="2"/>
            <a:r>
              <a:rPr lang="vi-VN" dirty="0"/>
              <a:t>+ BỘ MÔN CÔNG NGHỆ PHẦN MỀM</a:t>
            </a:r>
          </a:p>
          <a:p>
            <a:pPr lvl="2"/>
            <a:r>
              <a:rPr lang="vi-VN" dirty="0"/>
              <a:t>+ BỘ MÔN KHOA HỌC MÁY TÍNH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0A45B34-A7CC-C8A2-56FB-C8F36F9B8F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3FFDAD1-93FF-9A0B-B360-6C50C1A4AAA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481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BEADE-16F5-76BB-C636-35701CEB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A4BC3FA-AA37-21F7-94B0-702BC024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B329F1-1297-ADE1-129C-02C9A67DAD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dirty="0">
                <a:solidFill>
                  <a:srgbClr val="002060"/>
                </a:solidFill>
              </a:rPr>
              <a:t>KHOA CNTT &amp; TT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CÁC BỘ MÔN VÀ TRUNG TÂM </a:t>
            </a:r>
          </a:p>
          <a:p>
            <a:pPr lvl="2"/>
            <a:r>
              <a:rPr lang="vi-VN" dirty="0"/>
              <a:t>+ BỘ MÔN CÔNG NGHỆ THÔNG TIN</a:t>
            </a:r>
          </a:p>
          <a:p>
            <a:pPr lvl="2"/>
            <a:r>
              <a:rPr lang="vi-VN" dirty="0"/>
              <a:t>+ BỘ MÔN TIN HỌC ỨNG DỤNG</a:t>
            </a:r>
          </a:p>
          <a:p>
            <a:pPr lvl="2"/>
            <a:r>
              <a:rPr lang="vi-VN" dirty="0"/>
              <a:t>+ TỔ VĂN PHÒNG</a:t>
            </a:r>
          </a:p>
          <a:p>
            <a:pPr lvl="2"/>
            <a:r>
              <a:rPr lang="vi-VN" dirty="0"/>
              <a:t>+ TRUNG TÂM ĐIỆN TỬ &amp; TIN HỌC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3773315-2B65-97B3-5530-70EFC6EAD80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C6797A9-B3C8-B8FB-5647-E379139C1E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74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AF7E243-668A-5E1C-B287-0B30B012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30911"/>
            <a:ext cx="10364451" cy="1596177"/>
          </a:xfrm>
        </p:spPr>
        <p:txBody>
          <a:bodyPr/>
          <a:lstStyle/>
          <a:p>
            <a:r>
              <a:rPr lang="vi-VN" dirty="0"/>
              <a:t>CẢM ƠN SỰ CHÚ Ý CỦA QUÝ VỊ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2DA5F26-381E-A052-68B7-C8D1089465C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EDDCDD7-D419-7658-186E-0477EDD02FC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vi-VN" dirty="0"/>
              <a:t>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7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221F433-9A36-4862-B461-95E67B32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DB1C6DF-4FDF-7EDE-9806-F77BAC24EC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THỜI KỲ VIỆN ĐẠI HỌC CẦN THƠ (1966 - 1975)</a:t>
            </a:r>
          </a:p>
          <a:p>
            <a:r>
              <a:rPr lang="vi-VN" dirty="0"/>
              <a:t>ĐHCT GIAI ĐOẠN SAU NĂM 1975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EA4CA54-5CD0-7D1A-321C-3F3C225074B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1AE40CC-8AE8-61BC-C73D-64AAED02D66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4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A68B3CD-B1B9-89F8-53A1-7CBA071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THỜI KỲ VIỆN ĐẠI HỌC CẦN THƠ (1966 - 1975)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8496BA7-2ED7-1480-DD53-09F6B8667BE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b="0" dirty="0"/>
              <a:t>ĐƯỢC THÀNH LẬP NGÀY 31 THÁNG 03 NĂM 1966</a:t>
            </a:r>
          </a:p>
          <a:p>
            <a:r>
              <a:rPr lang="vi-VN" b="0" dirty="0"/>
              <a:t>VIỆN ĐẠI HỌC CẦN THƠ CÓ BỐN KHOA: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Khoa học</a:t>
            </a:r>
          </a:p>
          <a:p>
            <a:pPr lvl="1"/>
            <a:r>
              <a:rPr lang="vi-VN" dirty="0"/>
              <a:t>-	Luật Khoa </a:t>
            </a:r>
          </a:p>
          <a:p>
            <a:pPr marL="914400" lvl="1" indent="-457200">
              <a:buFontTx/>
              <a:buChar char="-"/>
            </a:pPr>
            <a:r>
              <a:rPr lang="vi-VN" b="0" dirty="0"/>
              <a:t>Khoa học Xã Hội, Văn khoa, sư phạm</a:t>
            </a:r>
          </a:p>
          <a:p>
            <a:pPr marL="914400" lvl="1" indent="-457200">
              <a:buFontTx/>
              <a:buChar char="-"/>
            </a:pPr>
            <a:r>
              <a:rPr lang="vi-VN" b="0" dirty="0"/>
              <a:t>cao Đẳng nông nghiệp và trung tâm sinh ngữ</a:t>
            </a:r>
          </a:p>
          <a:p>
            <a:pPr lvl="1"/>
            <a:endParaRPr lang="vi-VN" b="0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FD4108F-A414-1221-A9F5-1CCDB7B7D32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1D8D175-7983-E51A-5B97-177B4ECDA11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85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6AFBAB0-51C2-2579-6963-D24D3C67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THỜI KỲ VIỆN ĐẠI HỌC CẦN THƠ (1966 - 1975)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A7B1E15-0DBF-F721-F6F9-F753732365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CƠ SỞ VẬT CHẤT CỦA VIỆN ĐẠI HỌC CẦN THƠ TỌA LẠC TRÊN 4 ĐỊA ĐIỂM</a:t>
            </a:r>
            <a:endParaRPr lang="en-US" dirty="0"/>
          </a:p>
          <a:p>
            <a:pPr marL="914400" lvl="1" indent="-457200">
              <a:buFontTx/>
              <a:buChar char="-"/>
            </a:pPr>
            <a:r>
              <a:rPr lang="vi-VN" dirty="0"/>
              <a:t>TÒA VIỆN TRƯỞNG (SỐ 5, ĐẠI LỘ HÒA BÌNH)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KHU I (ĐƯỜNG 30/4)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KHU II (ĐƯỜNG 3/2)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KHU III (SỐ 1, LÝ TỰ TRỌNG)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853BB8F-0D05-C283-5748-CA5CCF2DD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F83D38E-B667-68BC-47B6-7826ED1D70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0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D5D2B62-A452-8ED4-939D-C4DB83C3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E00FA65-1A7A-D746-E217-CA7293A3CC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VIỆN ĐẠI HỌC CẦN THƠ ĐƯỢC ĐỔI THÀNH ĐHCT</a:t>
            </a:r>
          </a:p>
          <a:p>
            <a:r>
              <a:rPr lang="vi-VN" dirty="0"/>
              <a:t>CƠ CẤU ĐHCT HIỆN NAY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KHOA - VIỆN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TRUNG TÂM - TRUNG TÂM ĐÀO TẠO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PHÒNG BAN CHỨC NĂNG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ĐOÀN THỂ &amp; HỘI</a:t>
            </a:r>
          </a:p>
          <a:p>
            <a:pPr marL="914400" lvl="1" indent="-457200">
              <a:buFontTx/>
              <a:buChar char="-"/>
            </a:pPr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F931FFE-D528-DE49-694C-9B61A4D2CC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05B531E-C8A2-3263-3A67-CD0ACD73D0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5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DCAADE6-16AF-2589-45B3-BCCD1307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7BE349-1EBD-603D-8193-0B6D62FE06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NGÀY 14/1/1998, TRƯỜNG ĐHCT KHÁNH THÀNH </a:t>
            </a:r>
            <a:r>
              <a:rPr lang="vi-VN" dirty="0" err="1"/>
              <a:t>THÀNH</a:t>
            </a:r>
            <a:r>
              <a:rPr lang="vi-VN" dirty="0"/>
              <a:t> KHOA </a:t>
            </a:r>
            <a:r>
              <a:rPr lang="vi-VN" dirty="0" err="1"/>
              <a:t>KHOA</a:t>
            </a:r>
            <a:r>
              <a:rPr lang="vi-VN" dirty="0"/>
              <a:t> HỌC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CƠ SỞ VẬT CHẤT</a:t>
            </a:r>
          </a:p>
          <a:p>
            <a:pPr lvl="2"/>
            <a:r>
              <a:rPr lang="vi-VN" dirty="0"/>
              <a:t>+ 12 PHÒNG THÍ NGHIỆM (PTN) CHO SINH, HÓA, VẬT LÝ</a:t>
            </a:r>
          </a:p>
          <a:p>
            <a:pPr lvl="2"/>
            <a:r>
              <a:rPr lang="vi-VN" dirty="0"/>
              <a:t>+ 06 PHÒNG MÁY TÍNH ĐƯỢC NỐI MẠNG VỚI NHAU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2F107EC-DA87-0A08-0CCA-69B723C621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5D8E8D2-62AD-85EE-F880-52C25AC84E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686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B41E2-B4BB-FC72-C042-DE0E0276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6DE36E-9EE6-C4B5-BD93-185FABC33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86AFB22-3059-EA34-C0C5-52E9B7361C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CƠ SỞ VẬT CHẤT</a:t>
            </a:r>
          </a:p>
          <a:p>
            <a:pPr lvl="2"/>
            <a:r>
              <a:rPr lang="vi-VN" dirty="0"/>
              <a:t>+ VP KHOA VÀ XƯỞNG SỬA CHỮA</a:t>
            </a:r>
          </a:p>
          <a:p>
            <a:pPr lvl="2"/>
            <a:r>
              <a:rPr lang="vi-VN" dirty="0"/>
              <a:t>+ NĂM 2010, TRƯỜNG ĐÃ ĐẦU TƯ MỞ RỘNG KHU PTN CỦA KHOA</a:t>
            </a:r>
          </a:p>
          <a:p>
            <a:pPr lvl="2"/>
            <a:r>
              <a:rPr lang="vi-VN" dirty="0"/>
              <a:t>+ XÂY MỚI KHU NHÀ 3 TẦNG VỚI 22 PHÒNG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B61FD40-001D-6667-CDEB-91D99FFBEC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C809AB6-0F28-F1E0-1854-F4ADD57E063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815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3AED2-5843-EE59-2B72-E01226965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2C11563-D906-70EB-7D14-38C092771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D95236C-CE19-0673-9B90-726314FA4C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 KHOA KHTN HIỆN NAY GỒM 04 BỘ MÔN</a:t>
            </a:r>
          </a:p>
          <a:p>
            <a:pPr lvl="2"/>
            <a:r>
              <a:rPr lang="vi-VN" dirty="0"/>
              <a:t>+ BỘ MÔN SINH HỌC</a:t>
            </a:r>
          </a:p>
          <a:p>
            <a:pPr lvl="2"/>
            <a:r>
              <a:rPr lang="vi-VN" dirty="0"/>
              <a:t>+ BỘ MÔN HÓA HỌC</a:t>
            </a:r>
          </a:p>
          <a:p>
            <a:pPr lvl="2"/>
            <a:r>
              <a:rPr lang="vi-VN" dirty="0"/>
              <a:t>+ BỘ MÔN TOÁN HỌC</a:t>
            </a:r>
          </a:p>
          <a:p>
            <a:pPr lvl="2"/>
            <a:r>
              <a:rPr lang="vi-VN" dirty="0"/>
              <a:t>+ BỘ MÔN VẬT LÝ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A15615F-119F-B5D3-AD6A-86E16C0B427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E50FD5D-6B8C-EFB4-009B-41E7EF16A6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4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93587-702B-840B-5397-A260C8F8E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2F420F7-B9C7-7E3B-2AF6-44F5B1B1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ĐHCT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7B20EB5-C4FE-ABFD-2623-00B25BEDC4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KHOA </a:t>
            </a:r>
            <a:r>
              <a:rPr lang="vi-VN" dirty="0" err="1">
                <a:solidFill>
                  <a:srgbClr val="FF0000"/>
                </a:solidFill>
              </a:rPr>
              <a:t>KHOA</a:t>
            </a:r>
            <a:r>
              <a:rPr lang="vi-VN" dirty="0">
                <a:solidFill>
                  <a:srgbClr val="FF0000"/>
                </a:solidFill>
              </a:rPr>
              <a:t> HỌC TỰ NHIÊN</a:t>
            </a:r>
          </a:p>
          <a:p>
            <a:pPr marL="914400" lvl="1" indent="-457200">
              <a:buFontTx/>
              <a:buChar char="-"/>
            </a:pPr>
            <a:r>
              <a:rPr lang="vi-VN" dirty="0"/>
              <a:t> CÔNG TÁC ĐÀO TẠO</a:t>
            </a:r>
          </a:p>
          <a:p>
            <a:pPr lvl="2"/>
            <a:r>
              <a:rPr lang="vi-VN" dirty="0"/>
              <a:t>+ ĐẠI HỌC: …..</a:t>
            </a:r>
          </a:p>
          <a:p>
            <a:pPr lvl="2"/>
            <a:r>
              <a:rPr lang="vi-VN" dirty="0"/>
              <a:t>+ SAU ĐH: …..</a:t>
            </a:r>
          </a:p>
          <a:p>
            <a:pPr lvl="2"/>
            <a:r>
              <a:rPr lang="vi-VN" dirty="0"/>
              <a:t>+ CÔNG TÁC NCKH, BÁO CÁO CHUYÊN ĐỀ: …..</a:t>
            </a:r>
          </a:p>
          <a:p>
            <a:pPr lvl="2"/>
            <a:r>
              <a:rPr lang="vi-VN" dirty="0"/>
              <a:t>+ CÔNG TÁC ĐÀO TẠO VÀ BỒI DƯỠNG CÁN BỘ: ….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07143A3-BB85-EA34-4729-907E02A919E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D08E142-E937-AF26-367D-4A563EFB3C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7678737" y="5883275"/>
            <a:ext cx="3599489" cy="365125"/>
          </a:xfrm>
        </p:spPr>
        <p:txBody>
          <a:bodyPr/>
          <a:lstStyle/>
          <a:p>
            <a:fld id="{6D22F896-40B5-4ADD-8801-0D06FADFA095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553890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ước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{3846EDE3-590B-4F5B-AE82-37DE49BC7D7C}TF62d0d592-7ac2-4846-a919-75806e8bead4d43aaef9-8f3f16bcaa1a</Template>
  <TotalTime>76</TotalTime>
  <Words>658</Words>
  <Application>Microsoft Office PowerPoint</Application>
  <PresentationFormat>Màn hình rộng</PresentationFormat>
  <Paragraphs>105</Paragraphs>
  <Slides>14</Slides>
  <Notes>0</Notes>
  <HiddenSlides>0</HiddenSlides>
  <MMClips>0</MMClips>
  <ScaleCrop>false</ScaleCrop>
  <HeadingPairs>
    <vt:vector size="8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14</vt:i4>
      </vt:variant>
      <vt:variant>
        <vt:lpstr>Hiện Tùy chỉnh</vt:lpstr>
      </vt:variant>
      <vt:variant>
        <vt:i4>2</vt:i4>
      </vt:variant>
    </vt:vector>
  </HeadingPairs>
  <TitlesOfParts>
    <vt:vector size="21" baseType="lpstr">
      <vt:lpstr>Arial</vt:lpstr>
      <vt:lpstr>Times New Roman</vt:lpstr>
      <vt:lpstr>Tw Cen MT</vt:lpstr>
      <vt:lpstr>Wingdings</vt:lpstr>
      <vt:lpstr>Giọt nước</vt:lpstr>
      <vt:lpstr>ĐẠI HỌC CẦN THƠ - QUÁ TRÌNH HÌNH THÀNH VÀ PHÁT TRIỂN</vt:lpstr>
      <vt:lpstr>Nội Dung</vt:lpstr>
      <vt:lpstr>THỜI KỲ VIỆN ĐẠI HỌC CẦN THƠ (1966 - 1975)</vt:lpstr>
      <vt:lpstr>THỜI KỲ VIỆN ĐẠI HỌC CẦN THƠ (1966 - 1975)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Hoang Tien</dc:creator>
  <cp:lastModifiedBy>Le Hoang Tien</cp:lastModifiedBy>
  <cp:revision>1</cp:revision>
  <dcterms:created xsi:type="dcterms:W3CDTF">2025-10-21T00:22:33Z</dcterms:created>
  <dcterms:modified xsi:type="dcterms:W3CDTF">2025-10-21T01:38:43Z</dcterms:modified>
</cp:coreProperties>
</file>