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6D4208-9ACA-4779-8A71-67A8FFAF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62F2634-137E-4EFC-B359-A2C346C78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6906618-4FBD-4F87-B671-6C9956DF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0E1C-BB9B-4BEA-9903-CF8F35EB50C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107F846-E732-4007-A4D0-49211196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B1B5696-447E-4953-88CE-45A2E07B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70B-18FC-4244-A5D9-F60F545AD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060064E-B149-41A1-9C36-C654200F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29EED54-0CE1-4518-804F-14FC2856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0FBD896-BDFC-4BE2-9307-619C3CDB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0E1C-BB9B-4BEA-9903-CF8F35EB50C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110C03B-D8E6-402E-8B9A-B2B1847D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BB6263D-ACC5-4D8D-87E8-1C2AC1E5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70B-18FC-4244-A5D9-F60F545AD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965155E1-B9D7-44B7-9613-88908E28A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6D04CEC-AEF4-47AF-B72F-6C042CD3F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9FA76BD-3260-426A-9F64-CB20FFF3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0E1C-BB9B-4BEA-9903-CF8F35EB50C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626E706-922E-4946-826E-42AB3B2B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3BF231F-CE9F-41CC-A67B-3B5CCEE4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70B-18FC-4244-A5D9-F60F545AD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3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7D9EE4E-B6A1-4721-B97A-1A8DFF3D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86E960-D14D-4376-9202-E28A720FD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DE1FA59-C73D-4E47-9D56-C78625F6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0E1C-BB9B-4BEA-9903-CF8F35EB50C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707F981-17D3-4C2B-97D8-1AC5809F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1CE4630-2383-447C-AC1F-A3815170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70B-18FC-4244-A5D9-F60F545AD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6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E028B6-E953-4E0D-BDA6-84AB8ED3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E0533D8-A5D7-4E1D-9DD8-AB45DE38B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4007C1A-0384-43D3-B420-5DE035AF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0E1C-BB9B-4BEA-9903-CF8F35EB50C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EA8DAF9-2C17-44EB-9FBB-E12F07AA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D183F82-8AB3-4793-8B13-BB11831F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70B-18FC-4244-A5D9-F60F545AD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1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BAA2D2-DA24-45A4-807A-B585B19C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81FA85C-7DBE-45B2-A263-52D2623B5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F4440FD-0894-4B61-831D-E93195EB3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FC675FB-45F8-49DD-9FE6-8AB01C69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0E1C-BB9B-4BEA-9903-CF8F35EB50C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CACE908-679F-4C53-83B3-72AD848C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C6FE8DA-A5FB-41FB-849C-C44A8850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70B-18FC-4244-A5D9-F60F545AD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6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236AC1-6142-4ABC-85E4-27844546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24BADA3-53E6-49A5-A7C1-1E4103E78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C926ED7-3A0A-466E-98BB-1B2A9B923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B426E940-A3CC-4178-A551-994910897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625F924-3650-45CC-A8BF-CD8EE3785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6984299-3934-4623-B50D-8BE0A55D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0E1C-BB9B-4BEA-9903-CF8F35EB50C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57E7CBB3-A38B-4968-87ED-CDEEF303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E5AF7985-EC16-4D67-B8F6-7D41B9CE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70B-18FC-4244-A5D9-F60F545AD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1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243969-CC0C-4FB1-9774-662A9CD5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E026E80E-8782-44A0-B74E-1D2DB324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0E1C-BB9B-4BEA-9903-CF8F35EB50C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243D04C5-D487-4D13-B8CF-5C40FBA9B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2B6EFD7-0808-4D54-A44D-3DADE04B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70B-18FC-4244-A5D9-F60F545AD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3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0E1ED521-85D8-49C0-A9A5-426E8B3A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0E1C-BB9B-4BEA-9903-CF8F35EB50C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5C3FA51D-9EE0-4EF9-AD72-71A60494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A9BBC2B-A832-4786-AEEC-3975FE2D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70B-18FC-4244-A5D9-F60F545AD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9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439F38-AAA5-4A2F-9602-01FFEDAF2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E2890B0-F33E-4E76-AF57-614DAF114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9D57FF5-35CA-4378-A35A-61399E30B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D11823F-D88D-4645-A141-8A93591E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0E1C-BB9B-4BEA-9903-CF8F35EB50C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622B729-7FD2-44BF-8317-97F12A47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041C4F2-BFFF-487E-A3F8-D4AE1BD4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70B-18FC-4244-A5D9-F60F545AD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4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F20D91E-3B6C-4A16-BC24-8743C0B3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E393EC19-0B32-4AA8-9A05-6BB0655A6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C6F2998-6D7F-4A51-B5C8-BDDA9E415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6054E9A-E99B-4D0D-960B-D1FB8BEB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0E1C-BB9B-4BEA-9903-CF8F35EB50C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DE9BADF-3377-4FB4-BC85-4B09354A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96587B4-7868-4AEB-93C1-E60F695E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70B-18FC-4244-A5D9-F60F545AD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6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64D1C8DF-F6C0-435D-AF01-DF3B3E7E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F0B43A7-BF07-4AC6-A3B0-737ADCF8B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2D65F2-CA69-48C0-A271-610818384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80E1C-BB9B-4BEA-9903-CF8F35EB50C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3826F8D-EA53-488D-BD91-0FA07181F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BA1749F-5EE8-4090-A176-D4CF45730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EB70B-18FC-4244-A5D9-F60F545AD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4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 descr="Ảnh có chứa bàn&#10;&#10;Mô tả được tạo tự động">
            <a:extLst>
              <a:ext uri="{FF2B5EF4-FFF2-40B4-BE49-F238E27FC236}">
                <a16:creationId xmlns:a16="http://schemas.microsoft.com/office/drawing/2014/main" id="{BBB165FF-F756-480C-A74E-A0248E261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-1"/>
            <a:ext cx="8843407" cy="678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 descr="Ảnh có chứa văn bản&#10;&#10;Mô tả được tạo tự động">
            <a:extLst>
              <a:ext uri="{FF2B5EF4-FFF2-40B4-BE49-F238E27FC236}">
                <a16:creationId xmlns:a16="http://schemas.microsoft.com/office/drawing/2014/main" id="{C16C97B5-1BEA-48E7-80E7-45E52FA0C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525" y="441758"/>
            <a:ext cx="7888874" cy="580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6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DD7B3E18-DF80-450F-B90C-F2821FD47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9" y="804862"/>
            <a:ext cx="9076713" cy="532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5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 descr="Ảnh có chứa bàn&#10;&#10;Mô tả được tạo tự động">
            <a:extLst>
              <a:ext uri="{FF2B5EF4-FFF2-40B4-BE49-F238E27FC236}">
                <a16:creationId xmlns:a16="http://schemas.microsoft.com/office/drawing/2014/main" id="{2F33D874-AB58-4FC7-9200-2A01B9583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75501"/>
            <a:ext cx="6653169" cy="665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8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2F447051-8B5D-46E8-B193-8AEAA2DA7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80" y="185688"/>
            <a:ext cx="8967453" cy="2760888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8814F2EA-C594-4C6E-BAF8-BE9D9AE18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50" y="3335320"/>
            <a:ext cx="5275956" cy="3295936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4D11F0E-A036-4EF1-B920-D3D7537EA4E8}"/>
              </a:ext>
            </a:extLst>
          </p:cNvPr>
          <p:cNvSpPr txBox="1"/>
          <p:nvPr/>
        </p:nvSpPr>
        <p:spPr>
          <a:xfrm>
            <a:off x="362677" y="601490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Max_Pooling</a:t>
            </a:r>
            <a:r>
              <a:rPr lang="en-US" dirty="0"/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57200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 descr="Ảnh có chứa bàn&#10;&#10;Mô tả được tạo tự động">
            <a:extLst>
              <a:ext uri="{FF2B5EF4-FFF2-40B4-BE49-F238E27FC236}">
                <a16:creationId xmlns:a16="http://schemas.microsoft.com/office/drawing/2014/main" id="{8BD23A57-D60D-4EB9-BE06-2A2CD9653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18" y="1049183"/>
            <a:ext cx="10576560" cy="4541520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8E3B429-401B-461D-B887-7BDDF60EA0F8}"/>
              </a:ext>
            </a:extLst>
          </p:cNvPr>
          <p:cNvSpPr txBox="1"/>
          <p:nvPr/>
        </p:nvSpPr>
        <p:spPr>
          <a:xfrm>
            <a:off x="5763236" y="3833769"/>
            <a:ext cx="246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 size = 3</a:t>
            </a:r>
          </a:p>
        </p:txBody>
      </p:sp>
    </p:spTree>
    <p:extLst>
      <p:ext uri="{BB962C8B-B14F-4D97-AF65-F5344CB8AC3E}">
        <p14:creationId xmlns:p14="http://schemas.microsoft.com/office/powerpoint/2010/main" val="127942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 descr="Ảnh có chứa bàn&#10;&#10;Mô tả được tạo tự động">
            <a:extLst>
              <a:ext uri="{FF2B5EF4-FFF2-40B4-BE49-F238E27FC236}">
                <a16:creationId xmlns:a16="http://schemas.microsoft.com/office/drawing/2014/main" id="{82C82EB5-CDD6-40E3-9DB1-72D241C07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05" y="246837"/>
            <a:ext cx="6451376" cy="5558345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AC6BCC6-CE35-4E9E-B60D-0845E917274A}"/>
              </a:ext>
            </a:extLst>
          </p:cNvPr>
          <p:cNvSpPr txBox="1"/>
          <p:nvPr/>
        </p:nvSpPr>
        <p:spPr>
          <a:xfrm>
            <a:off x="6006516" y="5922628"/>
            <a:ext cx="215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310538289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Màn hình rộng</PresentationFormat>
  <Paragraphs>3</Paragraphs>
  <Slides>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Đức Nguyễn</dc:creator>
  <cp:lastModifiedBy>Đức Nguyễn</cp:lastModifiedBy>
  <cp:revision>1</cp:revision>
  <dcterms:created xsi:type="dcterms:W3CDTF">2021-04-19T14:58:39Z</dcterms:created>
  <dcterms:modified xsi:type="dcterms:W3CDTF">2021-04-19T15:04:39Z</dcterms:modified>
</cp:coreProperties>
</file>