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0CAF75-B5C8-40D5-9B31-692CD199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2005824-B927-46DC-982D-0D325AF8D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A1F635-DB5C-4483-9119-B310E794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BC2807-8B27-412D-B6E2-B2A9B9D6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643C65-8A78-49BF-94F1-894F7A45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E12E8C-D650-4BAE-88F9-1BB43E00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E1D7308-8631-4707-B2EC-0FA041B7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EFD6DB-1806-4E50-A218-DE668A3F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700B9A-807B-442A-8299-88BBB82A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0464A26-745C-4AEE-8EC4-ED36A8E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017AAD2-E2DF-441A-9E8B-AD3151CFB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58F3239-60D3-4946-A7BD-5CC674C6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334B9F-187E-493D-BF63-C50BAF50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44D1AC4-5429-4877-9829-4F01C4E7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B89169-EA7A-4538-A47A-3D5355F2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632D60-BA40-4F1F-9647-386E06B2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D97803-2FA5-4A9E-87DD-DBEEAD75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BF54C88-19E3-49A9-922D-3F480D3C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BDB19D-454B-4650-912E-288C31CD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223FC0-C982-4A8A-9960-FEA6A142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4F25A2-DB22-4FF4-8C8F-185E912F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4736D55-F4AC-4F47-B3D4-145AF5E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DB531AC-3AE4-4345-9FEE-DC18CD2B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93DD19-17B0-4FA3-A867-97F5FD65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C63EA7-26B1-4781-8898-B284EAF6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A489C-0700-4855-8348-213375B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AC5AAC-A816-43FA-9618-E30F1232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01BBB50-F525-40C8-A415-1FB26E954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4A60D6C-7531-4A24-B09E-9A1432D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39CADC-2E37-41B8-AEDC-791F9EB4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C5C3FED-D1AB-4DD1-9B9A-212F211A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05FA17-92C7-427C-BF73-A3C0970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3778D62-6B8F-4FFA-AEDD-101C4D6A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71249E6-11EA-4C93-801B-5B89A9FB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06697DC-1C90-4625-A39D-AD1B4B633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20F10A6-5F4A-4D2E-8ECA-9E81D31CD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B9495BB-16D3-4EF4-9127-86A8FC4A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AAA3554-76B8-47B6-9421-E535F9F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70DADAA-942F-4F87-A0EC-59E8E927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56F60F-C7D9-4846-93B7-7E4E20E6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10D44BB-7C76-4C16-90CF-B62AE9E0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8AEB90E-1D7B-438C-BCF5-48DF7C45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1DB0DC5-52DF-4311-AF2A-49302F02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A3F88F-C666-4C2E-BD89-C2F2CEFD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E74C842-A003-4FB5-9ACD-3E09A35A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9993D8-3597-477A-8C6E-1EA005DC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4D2024-1080-43D9-9FDB-51934EAB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368B2D-43FF-41E9-B48C-96AC9968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2101BBB-981A-4BC6-BDFB-6F3AB962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E208C9-EC6D-4011-8B4E-1941A820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1C1110-B9B3-484F-AEAC-805B77F6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6E09469-41F1-4963-90FE-BEB0CA32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02A754-DCAD-43FA-BA03-2406BDED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5B5F6F0-3A6C-4331-8CAD-97A55BC28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A89DC36-D67F-4A02-B607-0EE5A9B0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0D9B227-82AB-49A0-9993-C0E03016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E59D98-A4D3-42C6-8560-EA300707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B3607EA-AABD-4C09-A318-DCD61F1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23C655D-618A-40E7-9CF6-B0C0601D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ECBB9E2-AD62-4C33-9F38-77CA6B19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266B35-AD35-4A66-9E53-E08A06800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46DB-6715-4E58-8647-24A0BA03B06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86C32F-6FD3-46BC-8F7F-DA9D4C07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D7FF6B4-90AC-4057-A657-E00F38C0F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0781-CC75-4CE4-8163-9BBD40BC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DBCEDB46-D16E-46A8-8013-7E9D9FE1C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64" y="485859"/>
            <a:ext cx="7623871" cy="56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5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751998C-2977-470F-8E07-D22AD9112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40" y="1114731"/>
            <a:ext cx="8340242" cy="44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EFEE41B9-5FC4-4142-BE2D-DA7B733A7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4" y="1925358"/>
            <a:ext cx="7886294" cy="4733666"/>
          </a:xfrm>
          <a:prstGeom prst="rect">
            <a:avLst/>
          </a:prstGeom>
        </p:spPr>
      </p:pic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00C04DE1-1D3B-4AFB-91CA-086B3358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4" y="637563"/>
            <a:ext cx="3051332" cy="11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E7BE009F-9E24-4D11-820B-19654F6A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1" y="2933926"/>
            <a:ext cx="9817373" cy="2028541"/>
          </a:xfrm>
          <a:prstGeom prst="rect">
            <a:avLst/>
          </a:prstGeom>
        </p:spPr>
      </p:pic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E01D54F3-99CB-452F-844A-928103BDD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22" y="642998"/>
            <a:ext cx="3456696" cy="141253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87A8EA9-04D2-4A73-90D4-E7AE350BD8AD}"/>
              </a:ext>
            </a:extLst>
          </p:cNvPr>
          <p:cNvSpPr txBox="1"/>
          <p:nvPr/>
        </p:nvSpPr>
        <p:spPr>
          <a:xfrm>
            <a:off x="3691610" y="5840858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Simplified </a:t>
            </a:r>
            <a:r>
              <a:rPr lang="en-US" sz="2800" b="1" dirty="0" err="1"/>
              <a:t>Softmax</a:t>
            </a:r>
            <a:r>
              <a:rPr lang="en-US" sz="28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36955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bàn&#10;&#10;Mô tả được tạo tự động">
            <a:extLst>
              <a:ext uri="{FF2B5EF4-FFF2-40B4-BE49-F238E27FC236}">
                <a16:creationId xmlns:a16="http://schemas.microsoft.com/office/drawing/2014/main" id="{87CFE379-5C59-4F67-8A1D-701A9CCB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8" y="149418"/>
            <a:ext cx="8183164" cy="65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DE28D043-E818-4481-87DB-99061A67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8" y="365494"/>
            <a:ext cx="11575783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3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61E6073C-A960-4B61-87F2-990269D24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31" y="471123"/>
            <a:ext cx="8218293" cy="59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023D7FC2-2A3A-43E9-9228-F1ACCB32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04" y="611302"/>
            <a:ext cx="5799905" cy="4973314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791D7E-5D71-41E8-82B3-08BF2EB9BCFF}"/>
              </a:ext>
            </a:extLst>
          </p:cNvPr>
          <p:cNvSpPr txBox="1"/>
          <p:nvPr/>
        </p:nvSpPr>
        <p:spPr>
          <a:xfrm>
            <a:off x="4941116" y="6046643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0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52E946F6-0A64-433B-980E-A5B6E7CD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46" y="3012171"/>
            <a:ext cx="7807307" cy="3520057"/>
          </a:xfrm>
          <a:prstGeom prst="rect">
            <a:avLst/>
          </a:prstGeom>
        </p:spPr>
      </p:pic>
      <p:pic>
        <p:nvPicPr>
          <p:cNvPr id="5" name="Hình ảnh 4" descr="Ảnh có chứa bàn&#10;&#10;Mô tả được tạo tự động">
            <a:extLst>
              <a:ext uri="{FF2B5EF4-FFF2-40B4-BE49-F238E27FC236}">
                <a16:creationId xmlns:a16="http://schemas.microsoft.com/office/drawing/2014/main" id="{7E1F06DC-58A1-4FE1-87E1-A5CA3E85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95" y="334161"/>
            <a:ext cx="4631661" cy="21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F1C141B-91A9-4465-8D00-869E4E95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84" y="1515675"/>
            <a:ext cx="5904468" cy="382665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D9F4A44A-1B5A-4EBC-986B-AF2BA896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8" y="2500879"/>
            <a:ext cx="3825572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8A9A20F9-0EE2-48D3-8BB4-81D53F63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32" y="895872"/>
            <a:ext cx="7415736" cy="4808641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0E3F965-6D73-46FF-BD7A-6FEB59BC481E}"/>
              </a:ext>
            </a:extLst>
          </p:cNvPr>
          <p:cNvSpPr txBox="1"/>
          <p:nvPr/>
        </p:nvSpPr>
        <p:spPr>
          <a:xfrm>
            <a:off x="4806892" y="6107185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Fully Connection</a:t>
            </a:r>
          </a:p>
        </p:txBody>
      </p:sp>
    </p:spTree>
    <p:extLst>
      <p:ext uri="{BB962C8B-B14F-4D97-AF65-F5344CB8AC3E}">
        <p14:creationId xmlns:p14="http://schemas.microsoft.com/office/powerpoint/2010/main" val="421251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5BE3D3AB-A0C8-403A-99B2-98FB3A17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23" y="3223042"/>
            <a:ext cx="9077988" cy="3466533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F5DD922-DF3A-41C4-A057-0728309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90" y="291865"/>
            <a:ext cx="4029339" cy="24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446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Màn hình rộng</PresentationFormat>
  <Paragraphs>3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Đức Nguyễn</dc:creator>
  <cp:lastModifiedBy>Đức Nguyễn</cp:lastModifiedBy>
  <cp:revision>4</cp:revision>
  <dcterms:created xsi:type="dcterms:W3CDTF">2021-04-27T02:33:27Z</dcterms:created>
  <dcterms:modified xsi:type="dcterms:W3CDTF">2021-04-27T04:01:12Z</dcterms:modified>
</cp:coreProperties>
</file>