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73" r:id="rId5"/>
    <p:sldId id="283" r:id="rId6"/>
    <p:sldId id="261" r:id="rId7"/>
    <p:sldId id="285" r:id="rId8"/>
    <p:sldId id="298" r:id="rId9"/>
    <p:sldId id="299" r:id="rId10"/>
    <p:sldId id="300" r:id="rId11"/>
    <p:sldId id="301" r:id="rId12"/>
    <p:sldId id="302" r:id="rId13"/>
    <p:sldId id="303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Tiến Bảo" initials="NTB" lastIdx="1" clrIdx="0">
    <p:extLst>
      <p:ext uri="{19B8F6BF-5375-455C-9EA6-DF929625EA0E}">
        <p15:presenceInfo xmlns:p15="http://schemas.microsoft.com/office/powerpoint/2012/main" userId="Nguyễn Tiến Bả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27"/>
    <a:srgbClr val="ED1C24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4EDDC-1789-4718-93CD-4D4CF6192575}" v="3261" dt="2020-07-08T15:24:52.474"/>
    <p1510:client id="{A1E77BAE-AEED-4A50-AD40-6B71A38E5D9C}" v="191" dt="2020-07-09T03:37:47.878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Kiểu Trung bình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938"/>
        <p:guide pos="5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iến Bảo" userId="e84f988b-c9cf-416b-902f-b9bdc157115c" providerId="ADAL" clId="{A1E77BAE-AEED-4A50-AD40-6B71A38E5D9C}"/>
    <pc:docChg chg="undo custSel modSld">
      <pc:chgData name="Nguyễn Tiến Bảo" userId="e84f988b-c9cf-416b-902f-b9bdc157115c" providerId="ADAL" clId="{A1E77BAE-AEED-4A50-AD40-6B71A38E5D9C}" dt="2020-07-09T03:37:47.878" v="407" actId="14100"/>
      <pc:docMkLst>
        <pc:docMk/>
      </pc:docMkLst>
      <pc:sldChg chg="modSp mod">
        <pc:chgData name="Nguyễn Tiến Bảo" userId="e84f988b-c9cf-416b-902f-b9bdc157115c" providerId="ADAL" clId="{A1E77BAE-AEED-4A50-AD40-6B71A38E5D9C}" dt="2020-07-05T14:25:26.139" v="2" actId="1076"/>
        <pc:sldMkLst>
          <pc:docMk/>
          <pc:sldMk cId="2971841378" sldId="256"/>
        </pc:sldMkLst>
        <pc:spChg chg="mod">
          <ac:chgData name="Nguyễn Tiến Bảo" userId="e84f988b-c9cf-416b-902f-b9bdc157115c" providerId="ADAL" clId="{A1E77BAE-AEED-4A50-AD40-6B71A38E5D9C}" dt="2020-07-05T14:25:26.139" v="2" actId="1076"/>
          <ac:spMkLst>
            <pc:docMk/>
            <pc:sldMk cId="2971841378" sldId="256"/>
            <ac:spMk id="3" creationId="{00000000-0000-0000-0000-000000000000}"/>
          </ac:spMkLst>
        </pc:spChg>
      </pc:sldChg>
      <pc:sldChg chg="modSp mod">
        <pc:chgData name="Nguyễn Tiến Bảo" userId="e84f988b-c9cf-416b-902f-b9bdc157115c" providerId="ADAL" clId="{A1E77BAE-AEED-4A50-AD40-6B71A38E5D9C}" dt="2020-07-05T16:20:18.135" v="11" actId="1076"/>
        <pc:sldMkLst>
          <pc:docMk/>
          <pc:sldMk cId="1095055991" sldId="261"/>
        </pc:sldMkLst>
        <pc:picChg chg="mod">
          <ac:chgData name="Nguyễn Tiến Bảo" userId="e84f988b-c9cf-416b-902f-b9bdc157115c" providerId="ADAL" clId="{A1E77BAE-AEED-4A50-AD40-6B71A38E5D9C}" dt="2020-07-05T16:20:18.135" v="11" actId="1076"/>
          <ac:picMkLst>
            <pc:docMk/>
            <pc:sldMk cId="1095055991" sldId="261"/>
            <ac:picMk id="28" creationId="{D8D878AD-4D78-4B07-A863-5313ABBCCEC8}"/>
          </ac:picMkLst>
        </pc:picChg>
        <pc:picChg chg="mod">
          <ac:chgData name="Nguyễn Tiến Bảo" userId="e84f988b-c9cf-416b-902f-b9bdc157115c" providerId="ADAL" clId="{A1E77BAE-AEED-4A50-AD40-6B71A38E5D9C}" dt="2020-07-05T16:04:14.379" v="8" actId="1076"/>
          <ac:picMkLst>
            <pc:docMk/>
            <pc:sldMk cId="1095055991" sldId="261"/>
            <ac:picMk id="51" creationId="{0F657B61-E1AF-487C-86C4-0584CBE6BF18}"/>
          </ac:picMkLst>
        </pc:picChg>
      </pc:sldChg>
      <pc:sldChg chg="modSp mod">
        <pc:chgData name="Nguyễn Tiến Bảo" userId="e84f988b-c9cf-416b-902f-b9bdc157115c" providerId="ADAL" clId="{A1E77BAE-AEED-4A50-AD40-6B71A38E5D9C}" dt="2020-07-07T12:55:01.841" v="197" actId="14100"/>
        <pc:sldMkLst>
          <pc:docMk/>
          <pc:sldMk cId="222382855" sldId="273"/>
        </pc:sldMkLst>
        <pc:spChg chg="mod">
          <ac:chgData name="Nguyễn Tiến Bảo" userId="e84f988b-c9cf-416b-902f-b9bdc157115c" providerId="ADAL" clId="{A1E77BAE-AEED-4A50-AD40-6B71A38E5D9C}" dt="2020-07-07T07:02:59.794" v="167" actId="339"/>
          <ac:spMkLst>
            <pc:docMk/>
            <pc:sldMk cId="222382855" sldId="273"/>
            <ac:spMk id="22" creationId="{7A55275E-3D58-4383-A4A1-518CBC682D54}"/>
          </ac:spMkLst>
        </pc:spChg>
        <pc:picChg chg="mod">
          <ac:chgData name="Nguyễn Tiến Bảo" userId="e84f988b-c9cf-416b-902f-b9bdc157115c" providerId="ADAL" clId="{A1E77BAE-AEED-4A50-AD40-6B71A38E5D9C}" dt="2020-07-07T12:55:01.841" v="197" actId="14100"/>
          <ac:picMkLst>
            <pc:docMk/>
            <pc:sldMk cId="222382855" sldId="273"/>
            <ac:picMk id="69" creationId="{0C9B056A-4A6B-4C36-A22C-5F2C20F551DC}"/>
          </ac:picMkLst>
        </pc:picChg>
      </pc:sldChg>
      <pc:sldChg chg="modSp mod">
        <pc:chgData name="Nguyễn Tiến Bảo" userId="e84f988b-c9cf-416b-902f-b9bdc157115c" providerId="ADAL" clId="{A1E77BAE-AEED-4A50-AD40-6B71A38E5D9C}" dt="2020-07-05T14:30:24.579" v="3" actId="1076"/>
        <pc:sldMkLst>
          <pc:docMk/>
          <pc:sldMk cId="391264394" sldId="283"/>
        </pc:sldMkLst>
        <pc:spChg chg="mod">
          <ac:chgData name="Nguyễn Tiến Bảo" userId="e84f988b-c9cf-416b-902f-b9bdc157115c" providerId="ADAL" clId="{A1E77BAE-AEED-4A50-AD40-6B71A38E5D9C}" dt="2020-07-05T14:30:24.579" v="3" actId="1076"/>
          <ac:spMkLst>
            <pc:docMk/>
            <pc:sldMk cId="391264394" sldId="283"/>
            <ac:spMk id="2" creationId="{54A72FDD-6AE8-4A93-8601-99289475E51E}"/>
          </ac:spMkLst>
        </pc:spChg>
      </pc:sldChg>
      <pc:sldChg chg="modSp mod">
        <pc:chgData name="Nguyễn Tiến Bảo" userId="e84f988b-c9cf-416b-902f-b9bdc157115c" providerId="ADAL" clId="{A1E77BAE-AEED-4A50-AD40-6B71A38E5D9C}" dt="2020-07-06T04:00:12.697" v="13" actId="1076"/>
        <pc:sldMkLst>
          <pc:docMk/>
          <pc:sldMk cId="3155015645" sldId="285"/>
        </pc:sldMkLst>
        <pc:grpChg chg="mod">
          <ac:chgData name="Nguyễn Tiến Bảo" userId="e84f988b-c9cf-416b-902f-b9bdc157115c" providerId="ADAL" clId="{A1E77BAE-AEED-4A50-AD40-6B71A38E5D9C}" dt="2020-07-06T04:00:12.697" v="13" actId="1076"/>
          <ac:grpSpMkLst>
            <pc:docMk/>
            <pc:sldMk cId="3155015645" sldId="285"/>
            <ac:grpSpMk id="11" creationId="{DC28A3F2-61CB-4E96-962B-5684A2F57CBC}"/>
          </ac:grpSpMkLst>
        </pc:grpChg>
        <pc:picChg chg="mod">
          <ac:chgData name="Nguyễn Tiến Bảo" userId="e84f988b-c9cf-416b-902f-b9bdc157115c" providerId="ADAL" clId="{A1E77BAE-AEED-4A50-AD40-6B71A38E5D9C}" dt="2020-07-05T16:21:53.655" v="12" actId="1076"/>
          <ac:picMkLst>
            <pc:docMk/>
            <pc:sldMk cId="3155015645" sldId="285"/>
            <ac:picMk id="19" creationId="{DAA9D3F4-78C5-4DF6-9638-B3811A405ACF}"/>
          </ac:picMkLst>
        </pc:picChg>
      </pc:sldChg>
      <pc:sldChg chg="addSp modSp mod">
        <pc:chgData name="Nguyễn Tiến Bảo" userId="e84f988b-c9cf-416b-902f-b9bdc157115c" providerId="ADAL" clId="{A1E77BAE-AEED-4A50-AD40-6B71A38E5D9C}" dt="2020-07-05T14:47:36.572" v="6" actId="1076"/>
        <pc:sldMkLst>
          <pc:docMk/>
          <pc:sldMk cId="1446581443" sldId="295"/>
        </pc:sldMkLst>
        <pc:spChg chg="add mod">
          <ac:chgData name="Nguyễn Tiến Bảo" userId="e84f988b-c9cf-416b-902f-b9bdc157115c" providerId="ADAL" clId="{A1E77BAE-AEED-4A50-AD40-6B71A38E5D9C}" dt="2020-07-05T14:47:36.572" v="6" actId="1076"/>
          <ac:spMkLst>
            <pc:docMk/>
            <pc:sldMk cId="1446581443" sldId="295"/>
            <ac:spMk id="2" creationId="{B4A1CA37-AF82-42DD-AE3C-4DC000FE9925}"/>
          </ac:spMkLst>
        </pc:spChg>
      </pc:sldChg>
      <pc:sldChg chg="addCm delCm">
        <pc:chgData name="Nguyễn Tiến Bảo" userId="e84f988b-c9cf-416b-902f-b9bdc157115c" providerId="ADAL" clId="{A1E77BAE-AEED-4A50-AD40-6B71A38E5D9C}" dt="2020-07-05T16:13:53.581" v="10" actId="1592"/>
        <pc:sldMkLst>
          <pc:docMk/>
          <pc:sldMk cId="253375431" sldId="297"/>
        </pc:sldMkLst>
      </pc:sldChg>
      <pc:sldChg chg="addSp delSp modSp mod">
        <pc:chgData name="Nguyễn Tiến Bảo" userId="e84f988b-c9cf-416b-902f-b9bdc157115c" providerId="ADAL" clId="{A1E77BAE-AEED-4A50-AD40-6B71A38E5D9C}" dt="2020-07-08T14:23:49.280" v="309" actId="1076"/>
        <pc:sldMkLst>
          <pc:docMk/>
          <pc:sldMk cId="3584495388" sldId="298"/>
        </pc:sldMkLst>
        <pc:spChg chg="add del mod">
          <ac:chgData name="Nguyễn Tiến Bảo" userId="e84f988b-c9cf-416b-902f-b9bdc157115c" providerId="ADAL" clId="{A1E77BAE-AEED-4A50-AD40-6B71A38E5D9C}" dt="2020-07-08T14:22:58.460" v="202" actId="478"/>
          <ac:spMkLst>
            <pc:docMk/>
            <pc:sldMk cId="3584495388" sldId="298"/>
            <ac:spMk id="3" creationId="{3B74B4F4-E8ED-4225-A90A-754F26481742}"/>
          </ac:spMkLst>
        </pc:spChg>
        <pc:spChg chg="add del mod">
          <ac:chgData name="Nguyễn Tiến Bảo" userId="e84f988b-c9cf-416b-902f-b9bdc157115c" providerId="ADAL" clId="{A1E77BAE-AEED-4A50-AD40-6B71A38E5D9C}" dt="2020-07-08T14:23:07.244" v="218"/>
          <ac:spMkLst>
            <pc:docMk/>
            <pc:sldMk cId="3584495388" sldId="298"/>
            <ac:spMk id="8" creationId="{504EDD1D-7CD9-4A5F-BEC6-E154C6A2484C}"/>
          </ac:spMkLst>
        </pc:spChg>
        <pc:spChg chg="add mod">
          <ac:chgData name="Nguyễn Tiến Bảo" userId="e84f988b-c9cf-416b-902f-b9bdc157115c" providerId="ADAL" clId="{A1E77BAE-AEED-4A50-AD40-6B71A38E5D9C}" dt="2020-07-08T14:23:49.280" v="309" actId="1076"/>
          <ac:spMkLst>
            <pc:docMk/>
            <pc:sldMk cId="3584495388" sldId="298"/>
            <ac:spMk id="9" creationId="{8550CF14-FCF0-446F-A853-FBADEE203E79}"/>
          </ac:spMkLst>
        </pc:spChg>
        <pc:spChg chg="mod">
          <ac:chgData name="Nguyễn Tiến Bảo" userId="e84f988b-c9cf-416b-902f-b9bdc157115c" providerId="ADAL" clId="{A1E77BAE-AEED-4A50-AD40-6B71A38E5D9C}" dt="2020-07-07T06:44:45.374" v="78" actId="20577"/>
          <ac:spMkLst>
            <pc:docMk/>
            <pc:sldMk cId="3584495388" sldId="298"/>
            <ac:spMk id="30" creationId="{5656FF14-F5EC-4269-9370-1503614C1BF8}"/>
          </ac:spMkLst>
        </pc:spChg>
        <pc:spChg chg="mod">
          <ac:chgData name="Nguyễn Tiến Bảo" userId="e84f988b-c9cf-416b-902f-b9bdc157115c" providerId="ADAL" clId="{A1E77BAE-AEED-4A50-AD40-6B71A38E5D9C}" dt="2020-07-07T06:50:55.130" v="149" actId="14100"/>
          <ac:spMkLst>
            <pc:docMk/>
            <pc:sldMk cId="3584495388" sldId="298"/>
            <ac:spMk id="31" creationId="{0DE4F7D4-6E54-4DA4-BF1C-EDECABFA1273}"/>
          </ac:spMkLst>
        </pc:spChg>
        <pc:spChg chg="mod">
          <ac:chgData name="Nguyễn Tiến Bảo" userId="e84f988b-c9cf-416b-902f-b9bdc157115c" providerId="ADAL" clId="{A1E77BAE-AEED-4A50-AD40-6B71A38E5D9C}" dt="2020-07-07T12:55:48.871" v="198" actId="14100"/>
          <ac:spMkLst>
            <pc:docMk/>
            <pc:sldMk cId="3584495388" sldId="298"/>
            <ac:spMk id="33" creationId="{28D82DFA-A7D3-4DD7-9E16-DE991B7B7CFB}"/>
          </ac:spMkLst>
        </pc:spChg>
        <pc:spChg chg="mod">
          <ac:chgData name="Nguyễn Tiến Bảo" userId="e84f988b-c9cf-416b-902f-b9bdc157115c" providerId="ADAL" clId="{A1E77BAE-AEED-4A50-AD40-6B71A38E5D9C}" dt="2020-07-07T06:58:38.790" v="156" actId="1076"/>
          <ac:spMkLst>
            <pc:docMk/>
            <pc:sldMk cId="3584495388" sldId="298"/>
            <ac:spMk id="36" creationId="{AF17B0C8-9B57-4EFE-A209-D380B7E780C0}"/>
          </ac:spMkLst>
        </pc:spChg>
        <pc:grpChg chg="add del">
          <ac:chgData name="Nguyễn Tiến Bảo" userId="e84f988b-c9cf-416b-902f-b9bdc157115c" providerId="ADAL" clId="{A1E77BAE-AEED-4A50-AD40-6B71A38E5D9C}" dt="2020-07-07T06:57:05.493" v="152" actId="478"/>
          <ac:grpSpMkLst>
            <pc:docMk/>
            <pc:sldMk cId="3584495388" sldId="298"/>
            <ac:grpSpMk id="9" creationId="{B0494684-B25A-48ED-B208-9BE51F1AF244}"/>
          </ac:grpSpMkLst>
        </pc:grpChg>
        <pc:picChg chg="add del mod topLvl">
          <ac:chgData name="Nguyễn Tiến Bảo" userId="e84f988b-c9cf-416b-902f-b9bdc157115c" providerId="ADAL" clId="{A1E77BAE-AEED-4A50-AD40-6B71A38E5D9C}" dt="2020-07-07T06:57:05.493" v="152" actId="478"/>
          <ac:picMkLst>
            <pc:docMk/>
            <pc:sldMk cId="3584495388" sldId="298"/>
            <ac:picMk id="28" creationId="{E367155A-A7DB-4B85-B78E-544B9740B1C6}"/>
          </ac:picMkLst>
        </pc:picChg>
        <pc:picChg chg="mod topLvl">
          <ac:chgData name="Nguyễn Tiến Bảo" userId="e84f988b-c9cf-416b-902f-b9bdc157115c" providerId="ADAL" clId="{A1E77BAE-AEED-4A50-AD40-6B71A38E5D9C}" dt="2020-07-07T06:58:54.646" v="159" actId="14100"/>
          <ac:picMkLst>
            <pc:docMk/>
            <pc:sldMk cId="3584495388" sldId="298"/>
            <ac:picMk id="29" creationId="{935A2CAD-AF51-4DE6-A3ED-2ED1A035AB4A}"/>
          </ac:picMkLst>
        </pc:picChg>
        <pc:picChg chg="mod">
          <ac:chgData name="Nguyễn Tiến Bảo" userId="e84f988b-c9cf-416b-902f-b9bdc157115c" providerId="ADAL" clId="{A1E77BAE-AEED-4A50-AD40-6B71A38E5D9C}" dt="2020-07-07T12:54:30.801" v="194" actId="14100"/>
          <ac:picMkLst>
            <pc:docMk/>
            <pc:sldMk cId="3584495388" sldId="298"/>
            <ac:picMk id="34" creationId="{36A9C241-7610-4FFC-B65D-4B1CE36FC297}"/>
          </ac:picMkLst>
        </pc:picChg>
        <pc:picChg chg="mod">
          <ac:chgData name="Nguyễn Tiến Bảo" userId="e84f988b-c9cf-416b-902f-b9bdc157115c" providerId="ADAL" clId="{A1E77BAE-AEED-4A50-AD40-6B71A38E5D9C}" dt="2020-07-07T12:54:40.385" v="195" actId="14100"/>
          <ac:picMkLst>
            <pc:docMk/>
            <pc:sldMk cId="3584495388" sldId="298"/>
            <ac:picMk id="35" creationId="{AE29130A-C896-48A3-ACC1-DADDF19509C6}"/>
          </ac:picMkLst>
        </pc:picChg>
      </pc:sldChg>
      <pc:sldChg chg="modSp mod">
        <pc:chgData name="Nguyễn Tiến Bảo" userId="e84f988b-c9cf-416b-902f-b9bdc157115c" providerId="ADAL" clId="{A1E77BAE-AEED-4A50-AD40-6B71A38E5D9C}" dt="2020-07-06T04:00:59.577" v="17" actId="20577"/>
        <pc:sldMkLst>
          <pc:docMk/>
          <pc:sldMk cId="2761045727" sldId="299"/>
        </pc:sldMkLst>
        <pc:spChg chg="mod">
          <ac:chgData name="Nguyễn Tiến Bảo" userId="e84f988b-c9cf-416b-902f-b9bdc157115c" providerId="ADAL" clId="{A1E77BAE-AEED-4A50-AD40-6B71A38E5D9C}" dt="2020-07-06T04:00:59.577" v="17" actId="20577"/>
          <ac:spMkLst>
            <pc:docMk/>
            <pc:sldMk cId="2761045727" sldId="299"/>
            <ac:spMk id="35" creationId="{5516B7E9-5C71-465E-B34D-BDE9ED8A178C}"/>
          </ac:spMkLst>
        </pc:spChg>
      </pc:sldChg>
      <pc:sldChg chg="modSp mod">
        <pc:chgData name="Nguyễn Tiến Bảo" userId="e84f988b-c9cf-416b-902f-b9bdc157115c" providerId="ADAL" clId="{A1E77BAE-AEED-4A50-AD40-6B71A38E5D9C}" dt="2020-07-08T14:35:22.391" v="379" actId="114"/>
        <pc:sldMkLst>
          <pc:docMk/>
          <pc:sldMk cId="705975035" sldId="300"/>
        </pc:sldMkLst>
        <pc:spChg chg="mod">
          <ac:chgData name="Nguyễn Tiến Bảo" userId="e84f988b-c9cf-416b-902f-b9bdc157115c" providerId="ADAL" clId="{A1E77BAE-AEED-4A50-AD40-6B71A38E5D9C}" dt="2020-07-08T14:35:22.391" v="379" actId="114"/>
          <ac:spMkLst>
            <pc:docMk/>
            <pc:sldMk cId="705975035" sldId="300"/>
            <ac:spMk id="6" creationId="{22AC6C60-5E38-4530-8E20-497CA086BD76}"/>
          </ac:spMkLst>
        </pc:spChg>
        <pc:picChg chg="mod">
          <ac:chgData name="Nguyễn Tiến Bảo" userId="e84f988b-c9cf-416b-902f-b9bdc157115c" providerId="ADAL" clId="{A1E77BAE-AEED-4A50-AD40-6B71A38E5D9C}" dt="2020-07-07T12:50:37.626" v="174" actId="14100"/>
          <ac:picMkLst>
            <pc:docMk/>
            <pc:sldMk cId="705975035" sldId="300"/>
            <ac:picMk id="35" creationId="{9DA118C0-78CB-41E1-B7FA-0FF746684257}"/>
          </ac:picMkLst>
        </pc:picChg>
        <pc:picChg chg="mod">
          <ac:chgData name="Nguyễn Tiến Bảo" userId="e84f988b-c9cf-416b-902f-b9bdc157115c" providerId="ADAL" clId="{A1E77BAE-AEED-4A50-AD40-6B71A38E5D9C}" dt="2020-07-07T12:50:40.817" v="175" actId="14100"/>
          <ac:picMkLst>
            <pc:docMk/>
            <pc:sldMk cId="705975035" sldId="300"/>
            <ac:picMk id="36" creationId="{DDCA8691-3567-44BC-9273-5FFBF025D73C}"/>
          </ac:picMkLst>
        </pc:picChg>
        <pc:picChg chg="mod">
          <ac:chgData name="Nguyễn Tiến Bảo" userId="e84f988b-c9cf-416b-902f-b9bdc157115c" providerId="ADAL" clId="{A1E77BAE-AEED-4A50-AD40-6B71A38E5D9C}" dt="2020-07-07T12:51:53.409" v="179" actId="14100"/>
          <ac:picMkLst>
            <pc:docMk/>
            <pc:sldMk cId="705975035" sldId="300"/>
            <ac:picMk id="37" creationId="{ACFB7B27-305D-46A9-A02D-BFB2AABCC5DA}"/>
          </ac:picMkLst>
        </pc:picChg>
        <pc:picChg chg="mod">
          <ac:chgData name="Nguyễn Tiến Bảo" userId="e84f988b-c9cf-416b-902f-b9bdc157115c" providerId="ADAL" clId="{A1E77BAE-AEED-4A50-AD40-6B71A38E5D9C}" dt="2020-07-07T12:51:55.818" v="180" actId="14100"/>
          <ac:picMkLst>
            <pc:docMk/>
            <pc:sldMk cId="705975035" sldId="300"/>
            <ac:picMk id="38" creationId="{9EBB4D98-9A34-4E6F-96A3-D48057B939C7}"/>
          </ac:picMkLst>
        </pc:picChg>
        <pc:cxnChg chg="mod">
          <ac:chgData name="Nguyễn Tiến Bảo" userId="e84f988b-c9cf-416b-902f-b9bdc157115c" providerId="ADAL" clId="{A1E77BAE-AEED-4A50-AD40-6B71A38E5D9C}" dt="2020-07-07T12:50:22.865" v="171" actId="1076"/>
          <ac:cxnSpMkLst>
            <pc:docMk/>
            <pc:sldMk cId="705975035" sldId="300"/>
            <ac:cxnSpMk id="16" creationId="{63CF5E39-5F68-42D7-B1BB-114C309D521A}"/>
          </ac:cxnSpMkLst>
        </pc:cxnChg>
        <pc:cxnChg chg="mod">
          <ac:chgData name="Nguyễn Tiến Bảo" userId="e84f988b-c9cf-416b-902f-b9bdc157115c" providerId="ADAL" clId="{A1E77BAE-AEED-4A50-AD40-6B71A38E5D9C}" dt="2020-07-07T12:50:17.659" v="170" actId="1076"/>
          <ac:cxnSpMkLst>
            <pc:docMk/>
            <pc:sldMk cId="705975035" sldId="300"/>
            <ac:cxnSpMk id="17" creationId="{1D864DBB-D3DF-446A-B629-4E9ADFA4053B}"/>
          </ac:cxnSpMkLst>
        </pc:cxnChg>
        <pc:cxnChg chg="mod">
          <ac:chgData name="Nguyễn Tiến Bảo" userId="e84f988b-c9cf-416b-902f-b9bdc157115c" providerId="ADAL" clId="{A1E77BAE-AEED-4A50-AD40-6B71A38E5D9C}" dt="2020-07-07T12:50:14.369" v="169" actId="1076"/>
          <ac:cxnSpMkLst>
            <pc:docMk/>
            <pc:sldMk cId="705975035" sldId="300"/>
            <ac:cxnSpMk id="18" creationId="{23E420FE-3EF0-4F39-A709-9CA09783A110}"/>
          </ac:cxnSpMkLst>
        </pc:cxnChg>
      </pc:sldChg>
      <pc:sldChg chg="modSp mod">
        <pc:chgData name="Nguyễn Tiến Bảo" userId="e84f988b-c9cf-416b-902f-b9bdc157115c" providerId="ADAL" clId="{A1E77BAE-AEED-4A50-AD40-6B71A38E5D9C}" dt="2020-07-07T12:53:55.762" v="189" actId="14100"/>
        <pc:sldMkLst>
          <pc:docMk/>
          <pc:sldMk cId="137553554" sldId="301"/>
        </pc:sldMkLst>
        <pc:spChg chg="mod">
          <ac:chgData name="Nguyễn Tiến Bảo" userId="e84f988b-c9cf-416b-902f-b9bdc157115c" providerId="ADAL" clId="{A1E77BAE-AEED-4A50-AD40-6B71A38E5D9C}" dt="2020-07-07T12:53:36.570" v="183" actId="1076"/>
          <ac:spMkLst>
            <pc:docMk/>
            <pc:sldMk cId="137553554" sldId="301"/>
            <ac:spMk id="37" creationId="{68791B8E-D224-4CA3-8F7D-91BD2F2C57E1}"/>
          </ac:spMkLst>
        </pc:spChg>
        <pc:spChg chg="mod">
          <ac:chgData name="Nguyễn Tiến Bảo" userId="e84f988b-c9cf-416b-902f-b9bdc157115c" providerId="ADAL" clId="{A1E77BAE-AEED-4A50-AD40-6B71A38E5D9C}" dt="2020-07-07T12:53:30.434" v="181" actId="1076"/>
          <ac:spMkLst>
            <pc:docMk/>
            <pc:sldMk cId="137553554" sldId="301"/>
            <ac:spMk id="38" creationId="{6CDBAA12-FC23-490F-8380-CD3E8E0797E7}"/>
          </ac:spMkLst>
        </pc:spChg>
        <pc:picChg chg="mod">
          <ac:chgData name="Nguyễn Tiến Bảo" userId="e84f988b-c9cf-416b-902f-b9bdc157115c" providerId="ADAL" clId="{A1E77BAE-AEED-4A50-AD40-6B71A38E5D9C}" dt="2020-07-07T12:53:41.171" v="184" actId="1076"/>
          <ac:picMkLst>
            <pc:docMk/>
            <pc:sldMk cId="137553554" sldId="301"/>
            <ac:picMk id="13" creationId="{82771E83-6372-44B7-8239-EA8DED38B509}"/>
          </ac:picMkLst>
        </pc:picChg>
        <pc:picChg chg="mod">
          <ac:chgData name="Nguyễn Tiến Bảo" userId="e84f988b-c9cf-416b-902f-b9bdc157115c" providerId="ADAL" clId="{A1E77BAE-AEED-4A50-AD40-6B71A38E5D9C}" dt="2020-07-07T12:53:33.297" v="182" actId="1076"/>
          <ac:picMkLst>
            <pc:docMk/>
            <pc:sldMk cId="137553554" sldId="301"/>
            <ac:picMk id="14" creationId="{07B0C448-6F9E-46C0-A0D5-32A83BC35865}"/>
          </ac:picMkLst>
        </pc:picChg>
        <pc:picChg chg="mod">
          <ac:chgData name="Nguyễn Tiến Bảo" userId="e84f988b-c9cf-416b-902f-b9bdc157115c" providerId="ADAL" clId="{A1E77BAE-AEED-4A50-AD40-6B71A38E5D9C}" dt="2020-07-07T12:53:55.762" v="189" actId="14100"/>
          <ac:picMkLst>
            <pc:docMk/>
            <pc:sldMk cId="137553554" sldId="301"/>
            <ac:picMk id="16" creationId="{2FC16778-EB6B-4A0E-BC67-D5B86C161119}"/>
          </ac:picMkLst>
        </pc:picChg>
      </pc:sldChg>
      <pc:sldChg chg="addSp modSp mod">
        <pc:chgData name="Nguyễn Tiến Bảo" userId="e84f988b-c9cf-416b-902f-b9bdc157115c" providerId="ADAL" clId="{A1E77BAE-AEED-4A50-AD40-6B71A38E5D9C}" dt="2020-07-09T03:37:47.878" v="407" actId="14100"/>
        <pc:sldMkLst>
          <pc:docMk/>
          <pc:sldMk cId="3949782082" sldId="302"/>
        </pc:sldMkLst>
        <pc:spChg chg="add mod">
          <ac:chgData name="Nguyễn Tiến Bảo" userId="e84f988b-c9cf-416b-902f-b9bdc157115c" providerId="ADAL" clId="{A1E77BAE-AEED-4A50-AD40-6B71A38E5D9C}" dt="2020-07-08T14:24:55.779" v="344" actId="20577"/>
          <ac:spMkLst>
            <pc:docMk/>
            <pc:sldMk cId="3949782082" sldId="302"/>
            <ac:spMk id="4" creationId="{DCCE6015-EED3-43DC-8769-76956CD93D81}"/>
          </ac:spMkLst>
        </pc:spChg>
        <pc:picChg chg="mod">
          <ac:chgData name="Nguyễn Tiến Bảo" userId="e84f988b-c9cf-416b-902f-b9bdc157115c" providerId="ADAL" clId="{A1E77BAE-AEED-4A50-AD40-6B71A38E5D9C}" dt="2020-07-09T02:41:48.959" v="390" actId="1076"/>
          <ac:picMkLst>
            <pc:docMk/>
            <pc:sldMk cId="3949782082" sldId="302"/>
            <ac:picMk id="3" creationId="{52E3AAD4-BF4D-4061-8966-C2FC4A274DAA}"/>
          </ac:picMkLst>
        </pc:picChg>
        <pc:picChg chg="mod">
          <ac:chgData name="Nguyễn Tiến Bảo" userId="e84f988b-c9cf-416b-902f-b9bdc157115c" providerId="ADAL" clId="{A1E77BAE-AEED-4A50-AD40-6B71A38E5D9C}" dt="2020-07-09T02:41:59.555" v="392" actId="1076"/>
          <ac:picMkLst>
            <pc:docMk/>
            <pc:sldMk cId="3949782082" sldId="302"/>
            <ac:picMk id="5" creationId="{A7F21006-5B33-4012-ACEE-6822E92A0191}"/>
          </ac:picMkLst>
        </pc:picChg>
        <pc:picChg chg="mod">
          <ac:chgData name="Nguyễn Tiến Bảo" userId="e84f988b-c9cf-416b-902f-b9bdc157115c" providerId="ADAL" clId="{A1E77BAE-AEED-4A50-AD40-6B71A38E5D9C}" dt="2020-07-09T02:41:16.452" v="381" actId="14100"/>
          <ac:picMkLst>
            <pc:docMk/>
            <pc:sldMk cId="3949782082" sldId="302"/>
            <ac:picMk id="9" creationId="{75D222EB-C3EE-4345-9CC7-25D595E12417}"/>
          </ac:picMkLst>
        </pc:picChg>
        <pc:picChg chg="mod">
          <ac:chgData name="Nguyễn Tiến Bảo" userId="e84f988b-c9cf-416b-902f-b9bdc157115c" providerId="ADAL" clId="{A1E77BAE-AEED-4A50-AD40-6B71A38E5D9C}" dt="2020-07-09T02:41:13.310" v="380" actId="14100"/>
          <ac:picMkLst>
            <pc:docMk/>
            <pc:sldMk cId="3949782082" sldId="302"/>
            <ac:picMk id="16" creationId="{4A240D18-FF26-4CB2-9FE9-21EC8DF70957}"/>
          </ac:picMkLst>
        </pc:picChg>
        <pc:picChg chg="mod">
          <ac:chgData name="Nguyễn Tiến Bảo" userId="e84f988b-c9cf-416b-902f-b9bdc157115c" providerId="ADAL" clId="{A1E77BAE-AEED-4A50-AD40-6B71A38E5D9C}" dt="2020-07-09T03:37:42.844" v="406" actId="14100"/>
          <ac:picMkLst>
            <pc:docMk/>
            <pc:sldMk cId="3949782082" sldId="302"/>
            <ac:picMk id="19" creationId="{2263008F-FEC5-4A55-B875-F287CBAB1C40}"/>
          </ac:picMkLst>
        </pc:picChg>
        <pc:picChg chg="mod">
          <ac:chgData name="Nguyễn Tiến Bảo" userId="e84f988b-c9cf-416b-902f-b9bdc157115c" providerId="ADAL" clId="{A1E77BAE-AEED-4A50-AD40-6B71A38E5D9C}" dt="2020-07-09T02:42:36.731" v="396" actId="14100"/>
          <ac:picMkLst>
            <pc:docMk/>
            <pc:sldMk cId="3949782082" sldId="302"/>
            <ac:picMk id="21" creationId="{A9A525EB-975C-46C2-8FB1-125719A8928F}"/>
          </ac:picMkLst>
        </pc:picChg>
        <pc:picChg chg="mod modCrop">
          <ac:chgData name="Nguyễn Tiến Bảo" userId="e84f988b-c9cf-416b-902f-b9bdc157115c" providerId="ADAL" clId="{A1E77BAE-AEED-4A50-AD40-6B71A38E5D9C}" dt="2020-07-09T03:37:47.878" v="407" actId="14100"/>
          <ac:picMkLst>
            <pc:docMk/>
            <pc:sldMk cId="3949782082" sldId="302"/>
            <ac:picMk id="22" creationId="{CF91E407-40CF-4F96-A103-6D614DBBB236}"/>
          </ac:picMkLst>
        </pc:picChg>
      </pc:sldChg>
      <pc:sldChg chg="modSp mod">
        <pc:chgData name="Nguyễn Tiến Bảo" userId="e84f988b-c9cf-416b-902f-b9bdc157115c" providerId="ADAL" clId="{A1E77BAE-AEED-4A50-AD40-6B71A38E5D9C}" dt="2020-07-08T14:25:27.219" v="356" actId="20577"/>
        <pc:sldMkLst>
          <pc:docMk/>
          <pc:sldMk cId="1920196789" sldId="303"/>
        </pc:sldMkLst>
        <pc:graphicFrameChg chg="modGraphic">
          <ac:chgData name="Nguyễn Tiến Bảo" userId="e84f988b-c9cf-416b-902f-b9bdc157115c" providerId="ADAL" clId="{A1E77BAE-AEED-4A50-AD40-6B71A38E5D9C}" dt="2020-07-08T14:25:27.219" v="356" actId="20577"/>
          <ac:graphicFrameMkLst>
            <pc:docMk/>
            <pc:sldMk cId="1920196789" sldId="303"/>
            <ac:graphicFrameMk id="2" creationId="{FEF27ADE-145E-4D93-A960-90748E3181A0}"/>
          </ac:graphicFrameMkLst>
        </pc:graphicFrameChg>
      </pc:sldChg>
    </pc:docChg>
  </pc:docChgLst>
  <pc:docChgLst>
    <pc:chgData name="Vũ Duy Di Đan" userId="016a139b-2208-426a-9198-d54f67235095" providerId="ADAL" clId="{83EECBA8-00AB-4D1F-BD2A-8AC656A19FED}"/>
    <pc:docChg chg="undo custSel modSld sldOrd">
      <pc:chgData name="Vũ Duy Di Đan" userId="016a139b-2208-426a-9198-d54f67235095" providerId="ADAL" clId="{83EECBA8-00AB-4D1F-BD2A-8AC656A19FED}" dt="2020-07-02T17:47:10.145" v="590" actId="478"/>
      <pc:docMkLst>
        <pc:docMk/>
      </pc:docMkLst>
      <pc:sldChg chg="addSp delSp modSp mod">
        <pc:chgData name="Vũ Duy Di Đan" userId="016a139b-2208-426a-9198-d54f67235095" providerId="ADAL" clId="{83EECBA8-00AB-4D1F-BD2A-8AC656A19FED}" dt="2020-07-02T17:42:44.969" v="558" actId="208"/>
        <pc:sldMkLst>
          <pc:docMk/>
          <pc:sldMk cId="2971841378" sldId="256"/>
        </pc:sldMkLst>
        <pc:spChg chg="mod">
          <ac:chgData name="Vũ Duy Di Đan" userId="016a139b-2208-426a-9198-d54f67235095" providerId="ADAL" clId="{83EECBA8-00AB-4D1F-BD2A-8AC656A19FED}" dt="2020-07-02T17:42:44.969" v="558" actId="208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Vũ Duy Di Đan" userId="016a139b-2208-426a-9198-d54f67235095" providerId="ADAL" clId="{83EECBA8-00AB-4D1F-BD2A-8AC656A19FED}" dt="2020-07-02T17:35:29.286" v="394" actId="3062"/>
          <ac:spMkLst>
            <pc:docMk/>
            <pc:sldMk cId="2971841378" sldId="256"/>
            <ac:spMk id="4" creationId="{00000000-0000-0000-0000-000000000000}"/>
          </ac:spMkLst>
        </pc:spChg>
        <pc:spChg chg="del">
          <ac:chgData name="Vũ Duy Di Đan" userId="016a139b-2208-426a-9198-d54f67235095" providerId="ADAL" clId="{83EECBA8-00AB-4D1F-BD2A-8AC656A19FED}" dt="2020-07-02T17:28:34.420" v="35" actId="478"/>
          <ac:spMkLst>
            <pc:docMk/>
            <pc:sldMk cId="2971841378" sldId="256"/>
            <ac:spMk id="5" creationId="{00000000-0000-0000-0000-000000000000}"/>
          </ac:spMkLst>
        </pc:spChg>
        <pc:spChg chg="del">
          <ac:chgData name="Vũ Duy Di Đan" userId="016a139b-2208-426a-9198-d54f67235095" providerId="ADAL" clId="{83EECBA8-00AB-4D1F-BD2A-8AC656A19FED}" dt="2020-07-02T17:27:22.285" v="0" actId="478"/>
          <ac:spMkLst>
            <pc:docMk/>
            <pc:sldMk cId="2971841378" sldId="256"/>
            <ac:spMk id="6" creationId="{00000000-0000-0000-0000-000000000000}"/>
          </ac:spMkLst>
        </pc:spChg>
        <pc:picChg chg="add del mod">
          <ac:chgData name="Vũ Duy Di Đan" userId="016a139b-2208-426a-9198-d54f67235095" providerId="ADAL" clId="{83EECBA8-00AB-4D1F-BD2A-8AC656A19FED}" dt="2020-07-02T17:37:46.489" v="478" actId="21"/>
          <ac:picMkLst>
            <pc:docMk/>
            <pc:sldMk cId="2971841378" sldId="256"/>
            <ac:picMk id="1026" creationId="{173B09B5-F05A-423A-9E1A-923696AC39FC}"/>
          </ac:picMkLst>
        </pc:picChg>
      </pc:sldChg>
      <pc:sldChg chg="addSp delSp modSp mod ord modClrScheme chgLayout">
        <pc:chgData name="Vũ Duy Di Đan" userId="016a139b-2208-426a-9198-d54f67235095" providerId="ADAL" clId="{83EECBA8-00AB-4D1F-BD2A-8AC656A19FED}" dt="2020-07-02T17:43:44.726" v="566" actId="700"/>
        <pc:sldMkLst>
          <pc:docMk/>
          <pc:sldMk cId="3101234267" sldId="264"/>
        </pc:sldMkLst>
        <pc:spChg chg="mod ord">
          <ac:chgData name="Vũ Duy Di Đan" userId="016a139b-2208-426a-9198-d54f67235095" providerId="ADAL" clId="{83EECBA8-00AB-4D1F-BD2A-8AC656A19FED}" dt="2020-07-02T17:43:44.726" v="566" actId="700"/>
          <ac:spMkLst>
            <pc:docMk/>
            <pc:sldMk cId="3101234267" sldId="264"/>
            <ac:spMk id="2" creationId="{00000000-0000-0000-0000-000000000000}"/>
          </ac:spMkLst>
        </pc:spChg>
        <pc:spChg chg="mod ord">
          <ac:chgData name="Vũ Duy Di Đan" userId="016a139b-2208-426a-9198-d54f67235095" providerId="ADAL" clId="{83EECBA8-00AB-4D1F-BD2A-8AC656A19FED}" dt="2020-07-02T17:43:44.726" v="566" actId="700"/>
          <ac:spMkLst>
            <pc:docMk/>
            <pc:sldMk cId="3101234267" sldId="264"/>
            <ac:spMk id="3" creationId="{00000000-0000-0000-0000-000000000000}"/>
          </ac:spMkLst>
        </pc:spChg>
        <pc:spChg chg="add del mod ord">
          <ac:chgData name="Vũ Duy Di Đan" userId="016a139b-2208-426a-9198-d54f67235095" providerId="ADAL" clId="{83EECBA8-00AB-4D1F-BD2A-8AC656A19FED}" dt="2020-07-02T17:43:44.726" v="566" actId="700"/>
          <ac:spMkLst>
            <pc:docMk/>
            <pc:sldMk cId="3101234267" sldId="264"/>
            <ac:spMk id="4" creationId="{C063A75B-21A3-44A0-B9E4-AA3D111C367A}"/>
          </ac:spMkLst>
        </pc:spChg>
      </pc:sldChg>
      <pc:sldChg chg="addSp delSp modSp mod ord">
        <pc:chgData name="Vũ Duy Di Đan" userId="016a139b-2208-426a-9198-d54f67235095" providerId="ADAL" clId="{83EECBA8-00AB-4D1F-BD2A-8AC656A19FED}" dt="2020-07-02T17:39:00.200" v="491" actId="1076"/>
        <pc:sldMkLst>
          <pc:docMk/>
          <pc:sldMk cId="3239406661" sldId="265"/>
        </pc:sldMkLst>
        <pc:spChg chg="mod">
          <ac:chgData name="Vũ Duy Di Đan" userId="016a139b-2208-426a-9198-d54f67235095" providerId="ADAL" clId="{83EECBA8-00AB-4D1F-BD2A-8AC656A19FED}" dt="2020-07-02T17:37:37.810" v="475" actId="3062"/>
          <ac:spMkLst>
            <pc:docMk/>
            <pc:sldMk cId="3239406661" sldId="265"/>
            <ac:spMk id="3" creationId="{00000000-0000-0000-0000-000000000000}"/>
          </ac:spMkLst>
        </pc:spChg>
        <pc:spChg chg="del mod">
          <ac:chgData name="Vũ Duy Di Đan" userId="016a139b-2208-426a-9198-d54f67235095" providerId="ADAL" clId="{83EECBA8-00AB-4D1F-BD2A-8AC656A19FED}" dt="2020-07-02T17:37:38.537" v="477"/>
          <ac:spMkLst>
            <pc:docMk/>
            <pc:sldMk cId="3239406661" sldId="265"/>
            <ac:spMk id="5" creationId="{00000000-0000-0000-0000-000000000000}"/>
          </ac:spMkLst>
        </pc:spChg>
        <pc:picChg chg="add mod">
          <ac:chgData name="Vũ Duy Di Đan" userId="016a139b-2208-426a-9198-d54f67235095" providerId="ADAL" clId="{83EECBA8-00AB-4D1F-BD2A-8AC656A19FED}" dt="2020-07-02T17:38:56.176" v="490" actId="1076"/>
          <ac:picMkLst>
            <pc:docMk/>
            <pc:sldMk cId="3239406661" sldId="265"/>
            <ac:picMk id="6" creationId="{906EF432-C9EE-4D86-B5AA-422A48264EAA}"/>
          </ac:picMkLst>
        </pc:picChg>
        <pc:picChg chg="add mod">
          <ac:chgData name="Vũ Duy Di Đan" userId="016a139b-2208-426a-9198-d54f67235095" providerId="ADAL" clId="{83EECBA8-00AB-4D1F-BD2A-8AC656A19FED}" dt="2020-07-02T17:39:00.200" v="491" actId="1076"/>
          <ac:picMkLst>
            <pc:docMk/>
            <pc:sldMk cId="3239406661" sldId="265"/>
            <ac:picMk id="2050" creationId="{A2A0CB5D-43F4-4354-8179-B60939E9A993}"/>
          </ac:picMkLst>
        </pc:picChg>
      </pc:sldChg>
      <pc:sldChg chg="addSp delSp modSp mod ord">
        <pc:chgData name="Vũ Duy Di Đan" userId="016a139b-2208-426a-9198-d54f67235095" providerId="ADAL" clId="{83EECBA8-00AB-4D1F-BD2A-8AC656A19FED}" dt="2020-07-02T17:47:10.145" v="590" actId="478"/>
        <pc:sldMkLst>
          <pc:docMk/>
          <pc:sldMk cId="391264394" sldId="283"/>
        </pc:sldMkLst>
        <pc:spChg chg="add del">
          <ac:chgData name="Vũ Duy Di Đan" userId="016a139b-2208-426a-9198-d54f67235095" providerId="ADAL" clId="{83EECBA8-00AB-4D1F-BD2A-8AC656A19FED}" dt="2020-07-02T17:45:15.771" v="571"/>
          <ac:spMkLst>
            <pc:docMk/>
            <pc:sldMk cId="391264394" sldId="283"/>
            <ac:spMk id="2" creationId="{4F4FA83A-4765-4BB9-BD1D-E988B67D7AED}"/>
          </ac:spMkLst>
        </pc:spChg>
        <pc:spChg chg="add del">
          <ac:chgData name="Vũ Duy Di Đan" userId="016a139b-2208-426a-9198-d54f67235095" providerId="ADAL" clId="{83EECBA8-00AB-4D1F-BD2A-8AC656A19FED}" dt="2020-07-02T17:45:15.771" v="571"/>
          <ac:spMkLst>
            <pc:docMk/>
            <pc:sldMk cId="391264394" sldId="283"/>
            <ac:spMk id="4" creationId="{519D2C54-41C3-4893-AC0D-14640413F917}"/>
          </ac:spMkLst>
        </pc:spChg>
        <pc:spChg chg="mod">
          <ac:chgData name="Vũ Duy Di Đan" userId="016a139b-2208-426a-9198-d54f67235095" providerId="ADAL" clId="{83EECBA8-00AB-4D1F-BD2A-8AC656A19FED}" dt="2020-07-02T17:44:16.022" v="568" actId="1076"/>
          <ac:spMkLst>
            <pc:docMk/>
            <pc:sldMk cId="391264394" sldId="283"/>
            <ac:spMk id="9" creationId="{00000000-0000-0000-0000-000000000000}"/>
          </ac:spMkLst>
        </pc:spChg>
        <pc:spChg chg="del mod">
          <ac:chgData name="Vũ Duy Di Đan" userId="016a139b-2208-426a-9198-d54f67235095" providerId="ADAL" clId="{83EECBA8-00AB-4D1F-BD2A-8AC656A19FED}" dt="2020-07-02T17:47:10.145" v="590" actId="478"/>
          <ac:spMkLst>
            <pc:docMk/>
            <pc:sldMk cId="391264394" sldId="283"/>
            <ac:spMk id="10" creationId="{00000000-0000-0000-0000-000000000000}"/>
          </ac:spMkLst>
        </pc:spChg>
        <pc:spChg chg="del">
          <ac:chgData name="Vũ Duy Di Đan" userId="016a139b-2208-426a-9198-d54f67235095" providerId="ADAL" clId="{83EECBA8-00AB-4D1F-BD2A-8AC656A19FED}" dt="2020-07-02T17:42:11.064" v="552" actId="478"/>
          <ac:spMkLst>
            <pc:docMk/>
            <pc:sldMk cId="391264394" sldId="283"/>
            <ac:spMk id="11" creationId="{00000000-0000-0000-0000-000000000000}"/>
          </ac:spMkLst>
        </pc:spChg>
        <pc:picChg chg="add del">
          <ac:chgData name="Vũ Duy Di Đan" userId="016a139b-2208-426a-9198-d54f67235095" providerId="ADAL" clId="{83EECBA8-00AB-4D1F-BD2A-8AC656A19FED}" dt="2020-07-02T17:45:15.771" v="571"/>
          <ac:picMkLst>
            <pc:docMk/>
            <pc:sldMk cId="391264394" sldId="283"/>
            <ac:picMk id="3073" creationId="{7A782F6B-CF68-4964-A78C-89ADC764E858}"/>
          </ac:picMkLst>
        </pc:picChg>
      </pc:sldChg>
    </pc:docChg>
  </pc:docChgLst>
  <pc:docChgLst>
    <pc:chgData name="Vũ Duy Di Đan" userId="016a139b-2208-426a-9198-d54f67235095" providerId="ADAL" clId="{1864EDDC-1789-4718-93CD-4D4CF6192575}"/>
    <pc:docChg chg="undo redo custSel mod addSld delSld modSld sldOrd">
      <pc:chgData name="Vũ Duy Di Đan" userId="016a139b-2208-426a-9198-d54f67235095" providerId="ADAL" clId="{1864EDDC-1789-4718-93CD-4D4CF6192575}" dt="2020-07-09T02:52:07.444" v="8826" actId="20577"/>
      <pc:docMkLst>
        <pc:docMk/>
      </pc:docMkLst>
      <pc:sldChg chg="addSp delSp modSp modTransition">
        <pc:chgData name="Vũ Duy Di Đan" userId="016a139b-2208-426a-9198-d54f67235095" providerId="ADAL" clId="{1864EDDC-1789-4718-93CD-4D4CF6192575}" dt="2020-07-08T15:18:46.295" v="8749" actId="14100"/>
        <pc:sldMkLst>
          <pc:docMk/>
          <pc:sldMk cId="2971841378" sldId="256"/>
        </pc:sldMkLst>
        <pc:spChg chg="add del mod">
          <ac:chgData name="Vũ Duy Di Đan" userId="016a139b-2208-426a-9198-d54f67235095" providerId="ADAL" clId="{1864EDDC-1789-4718-93CD-4D4CF6192575}" dt="2020-07-03T08:28:05.781" v="154"/>
          <ac:spMkLst>
            <pc:docMk/>
            <pc:sldMk cId="2971841378" sldId="256"/>
            <ac:spMk id="2" creationId="{40A1BC49-BBBA-4D85-9A1E-66E01BF5BE90}"/>
          </ac:spMkLst>
        </pc:spChg>
        <pc:spChg chg="add del mod">
          <ac:chgData name="Vũ Duy Di Đan" userId="016a139b-2208-426a-9198-d54f67235095" providerId="ADAL" clId="{1864EDDC-1789-4718-93CD-4D4CF6192575}" dt="2020-07-08T13:56:23.077" v="8459" actId="20577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8T15:18:07.958" v="8741" actId="115"/>
          <ac:spMkLst>
            <pc:docMk/>
            <pc:sldMk cId="2971841378" sldId="256"/>
            <ac:spMk id="4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3T08:29:47.701" v="158" actId="478"/>
          <ac:spMkLst>
            <pc:docMk/>
            <pc:sldMk cId="2971841378" sldId="256"/>
            <ac:spMk id="5" creationId="{29DE5BC4-2A7A-46C9-885F-2591DC814024}"/>
          </ac:spMkLst>
        </pc:spChg>
        <pc:spChg chg="add mod">
          <ac:chgData name="Vũ Duy Di Đan" userId="016a139b-2208-426a-9198-d54f67235095" providerId="ADAL" clId="{1864EDDC-1789-4718-93CD-4D4CF6192575}" dt="2020-07-08T15:18:26.009" v="8747" actId="115"/>
          <ac:spMkLst>
            <pc:docMk/>
            <pc:sldMk cId="2971841378" sldId="256"/>
            <ac:spMk id="6" creationId="{6A6F76DB-4643-4012-91F5-E13F26AC267A}"/>
          </ac:spMkLst>
        </pc:spChg>
        <pc:spChg chg="add mod">
          <ac:chgData name="Vũ Duy Di Đan" userId="016a139b-2208-426a-9198-d54f67235095" providerId="ADAL" clId="{1864EDDC-1789-4718-93CD-4D4CF6192575}" dt="2020-07-08T15:18:04.248" v="8740" actId="115"/>
          <ac:spMkLst>
            <pc:docMk/>
            <pc:sldMk cId="2971841378" sldId="256"/>
            <ac:spMk id="11" creationId="{EB3E56C3-7598-4146-9F65-9B058B18A546}"/>
          </ac:spMkLst>
        </pc:spChg>
        <pc:spChg chg="mod">
          <ac:chgData name="Vũ Duy Di Đan" userId="016a139b-2208-426a-9198-d54f67235095" providerId="ADAL" clId="{1864EDDC-1789-4718-93CD-4D4CF6192575}" dt="2020-07-05T14:37:15.630" v="3570" actId="20577"/>
          <ac:spMkLst>
            <pc:docMk/>
            <pc:sldMk cId="2971841378" sldId="256"/>
            <ac:spMk id="13" creationId="{72D97AC0-AD9F-4C85-A62F-7B13EC6B3848}"/>
          </ac:spMkLst>
        </pc:spChg>
        <pc:spChg chg="mod">
          <ac:chgData name="Vũ Duy Di Đan" userId="016a139b-2208-426a-9198-d54f67235095" providerId="ADAL" clId="{1864EDDC-1789-4718-93CD-4D4CF6192575}" dt="2020-07-05T14:34:08.565" v="3471" actId="404"/>
          <ac:spMkLst>
            <pc:docMk/>
            <pc:sldMk cId="2971841378" sldId="256"/>
            <ac:spMk id="16" creationId="{AFE5F8CB-FF1F-484C-A684-96282969F240}"/>
          </ac:spMkLst>
        </pc:spChg>
        <pc:spChg chg="mod">
          <ac:chgData name="Vũ Duy Di Đan" userId="016a139b-2208-426a-9198-d54f67235095" providerId="ADAL" clId="{1864EDDC-1789-4718-93CD-4D4CF6192575}" dt="2020-07-05T14:35:11.544" v="3531" actId="1076"/>
          <ac:spMkLst>
            <pc:docMk/>
            <pc:sldMk cId="2971841378" sldId="256"/>
            <ac:spMk id="18" creationId="{6A06E557-E93D-41A7-8538-BA9065FDD4F2}"/>
          </ac:spMkLst>
        </pc:spChg>
        <pc:spChg chg="mod">
          <ac:chgData name="Vũ Duy Di Đan" userId="016a139b-2208-426a-9198-d54f67235095" providerId="ADAL" clId="{1864EDDC-1789-4718-93CD-4D4CF6192575}" dt="2020-07-05T14:35:17.967" v="3532" actId="1076"/>
          <ac:spMkLst>
            <pc:docMk/>
            <pc:sldMk cId="2971841378" sldId="256"/>
            <ac:spMk id="19" creationId="{DBA348B4-2D40-46CA-99F4-1CC6E32DDE36}"/>
          </ac:spMkLst>
        </pc:spChg>
        <pc:grpChg chg="add del mod">
          <ac:chgData name="Vũ Duy Di Đan" userId="016a139b-2208-426a-9198-d54f67235095" providerId="ADAL" clId="{1864EDDC-1789-4718-93CD-4D4CF6192575}" dt="2020-07-05T14:37:37.777" v="3572" actId="478"/>
          <ac:grpSpMkLst>
            <pc:docMk/>
            <pc:sldMk cId="2971841378" sldId="256"/>
            <ac:grpSpMk id="2" creationId="{AA5D0DA3-8A4F-4C1D-A4C4-A92CAF22EAD5}"/>
          </ac:grpSpMkLst>
        </pc:grpChg>
        <pc:grpChg chg="add mod">
          <ac:chgData name="Vũ Duy Di Đan" userId="016a139b-2208-426a-9198-d54f67235095" providerId="ADAL" clId="{1864EDDC-1789-4718-93CD-4D4CF6192575}" dt="2020-07-08T15:18:46.295" v="8749" actId="14100"/>
          <ac:grpSpMkLst>
            <pc:docMk/>
            <pc:sldMk cId="2971841378" sldId="256"/>
            <ac:grpSpMk id="7" creationId="{0704F552-F7B5-4963-A333-102E6BC8C508}"/>
          </ac:grpSpMkLst>
        </pc:grpChg>
        <pc:grpChg chg="add mod">
          <ac:chgData name="Vũ Duy Di Đan" userId="016a139b-2208-426a-9198-d54f67235095" providerId="ADAL" clId="{1864EDDC-1789-4718-93CD-4D4CF6192575}" dt="2020-07-05T14:35:23.720" v="3533" actId="164"/>
          <ac:grpSpMkLst>
            <pc:docMk/>
            <pc:sldMk cId="2971841378" sldId="256"/>
            <ac:grpSpMk id="11" creationId="{90A90931-0DD7-4A31-93A5-FB650874B4C9}"/>
          </ac:grpSpMkLst>
        </pc:grpChg>
        <pc:grpChg chg="add del mod">
          <ac:chgData name="Vũ Duy Di Đan" userId="016a139b-2208-426a-9198-d54f67235095" providerId="ADAL" clId="{1864EDDC-1789-4718-93CD-4D4CF6192575}" dt="2020-07-05T14:34:40.389" v="3477" actId="478"/>
          <ac:grpSpMkLst>
            <pc:docMk/>
            <pc:sldMk cId="2971841378" sldId="256"/>
            <ac:grpSpMk id="14" creationId="{5343028E-142D-4175-8413-83A2A344AFF0}"/>
          </ac:grpSpMkLst>
        </pc:grpChg>
        <pc:grpChg chg="add mod">
          <ac:chgData name="Vũ Duy Di Đan" userId="016a139b-2208-426a-9198-d54f67235095" providerId="ADAL" clId="{1864EDDC-1789-4718-93CD-4D4CF6192575}" dt="2020-07-05T14:35:23.720" v="3533" actId="164"/>
          <ac:grpSpMkLst>
            <pc:docMk/>
            <pc:sldMk cId="2971841378" sldId="256"/>
            <ac:grpSpMk id="17" creationId="{949D49BD-23C7-4A8D-ABC4-C7E22D95EBEC}"/>
          </ac:grpSpMkLst>
        </pc:grpChg>
        <pc:grpChg chg="add del mod">
          <ac:chgData name="Vũ Duy Di Đan" userId="016a139b-2208-426a-9198-d54f67235095" providerId="ADAL" clId="{1864EDDC-1789-4718-93CD-4D4CF6192575}" dt="2020-07-05T14:37:37.201" v="3571" actId="478"/>
          <ac:grpSpMkLst>
            <pc:docMk/>
            <pc:sldMk cId="2971841378" sldId="256"/>
            <ac:grpSpMk id="20" creationId="{13146355-230F-4D4D-BE9E-CC90F3AB9B60}"/>
          </ac:grpSpMkLst>
        </pc:grpChg>
        <pc:grpChg chg="mod">
          <ac:chgData name="Vũ Duy Di Đan" userId="016a139b-2208-426a-9198-d54f67235095" providerId="ADAL" clId="{1864EDDC-1789-4718-93CD-4D4CF6192575}" dt="2020-07-05T14:35:49.937" v="3536"/>
          <ac:grpSpMkLst>
            <pc:docMk/>
            <pc:sldMk cId="2971841378" sldId="256"/>
            <ac:grpSpMk id="21" creationId="{E528D8E8-C795-4EBA-8CE8-4E079B5F7D41}"/>
          </ac:grpSpMkLst>
        </pc:grpChg>
        <pc:grpChg chg="mod">
          <ac:chgData name="Vũ Duy Di Đan" userId="016a139b-2208-426a-9198-d54f67235095" providerId="ADAL" clId="{1864EDDC-1789-4718-93CD-4D4CF6192575}" dt="2020-07-05T14:35:49.937" v="3536"/>
          <ac:grpSpMkLst>
            <pc:docMk/>
            <pc:sldMk cId="2971841378" sldId="256"/>
            <ac:grpSpMk id="22" creationId="{8F02AE96-D26F-49D9-9980-21643507574D}"/>
          </ac:grpSpMkLst>
        </pc:grpChg>
      </pc:sldChg>
      <pc:sldChg chg="del">
        <pc:chgData name="Vũ Duy Di Đan" userId="016a139b-2208-426a-9198-d54f67235095" providerId="ADAL" clId="{1864EDDC-1789-4718-93CD-4D4CF6192575}" dt="2020-07-04T22:12:18.761" v="1169" actId="2696"/>
        <pc:sldMkLst>
          <pc:docMk/>
          <pc:sldMk cId="1700516468" sldId="257"/>
        </pc:sldMkLst>
      </pc:sldChg>
      <pc:sldChg chg="del">
        <pc:chgData name="Vũ Duy Di Đan" userId="016a139b-2208-426a-9198-d54f67235095" providerId="ADAL" clId="{1864EDDC-1789-4718-93CD-4D4CF6192575}" dt="2020-07-04T22:12:17.787" v="1168" actId="2696"/>
        <pc:sldMkLst>
          <pc:docMk/>
          <pc:sldMk cId="3851709272" sldId="258"/>
        </pc:sldMkLst>
      </pc:sldChg>
      <pc:sldChg chg="addSp delSp modSp modTransition">
        <pc:chgData name="Vũ Duy Di Đan" userId="016a139b-2208-426a-9198-d54f67235095" providerId="ADAL" clId="{1864EDDC-1789-4718-93CD-4D4CF6192575}" dt="2020-07-09T02:52:07.444" v="8826" actId="20577"/>
        <pc:sldMkLst>
          <pc:docMk/>
          <pc:sldMk cId="1095055991" sldId="261"/>
        </pc:sldMkLst>
        <pc:spChg chg="add mod">
          <ac:chgData name="Vũ Duy Di Đan" userId="016a139b-2208-426a-9198-d54f67235095" providerId="ADAL" clId="{1864EDDC-1789-4718-93CD-4D4CF6192575}" dt="2020-07-05T16:48:35.528" v="4947" actId="1076"/>
          <ac:spMkLst>
            <pc:docMk/>
            <pc:sldMk cId="1095055991" sldId="261"/>
            <ac:spMk id="2" creationId="{9FBC0BFA-7C58-4428-B294-14FC6F3DD1AF}"/>
          </ac:spMkLst>
        </pc:spChg>
        <pc:spChg chg="del mod">
          <ac:chgData name="Vũ Duy Di Đan" userId="016a139b-2208-426a-9198-d54f67235095" providerId="ADAL" clId="{1864EDDC-1789-4718-93CD-4D4CF6192575}" dt="2020-07-05T12:58:33.537" v="3026" actId="478"/>
          <ac:spMkLst>
            <pc:docMk/>
            <pc:sldMk cId="1095055991" sldId="261"/>
            <ac:spMk id="3" creationId="{00000000-0000-0000-0000-000000000000}"/>
          </ac:spMkLst>
        </pc:spChg>
        <pc:spChg chg="add mod">
          <ac:chgData name="Vũ Duy Di Đan" userId="016a139b-2208-426a-9198-d54f67235095" providerId="ADAL" clId="{1864EDDC-1789-4718-93CD-4D4CF6192575}" dt="2020-07-05T16:51:16.089" v="4952"/>
          <ac:spMkLst>
            <pc:docMk/>
            <pc:sldMk cId="1095055991" sldId="261"/>
            <ac:spMk id="5" creationId="{D8AEC3CA-BFAA-4A35-9C09-990C0CF7FAAF}"/>
          </ac:spMkLst>
        </pc:spChg>
        <pc:spChg chg="del mod topLvl">
          <ac:chgData name="Vũ Duy Di Đan" userId="016a139b-2208-426a-9198-d54f67235095" providerId="ADAL" clId="{1864EDDC-1789-4718-93CD-4D4CF6192575}" dt="2020-07-05T12:48:23.995" v="2911" actId="478"/>
          <ac:spMkLst>
            <pc:docMk/>
            <pc:sldMk cId="1095055991" sldId="261"/>
            <ac:spMk id="7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5T16:06:51.901" v="4611" actId="14100"/>
          <ac:spMkLst>
            <pc:docMk/>
            <pc:sldMk cId="1095055991" sldId="261"/>
            <ac:spMk id="12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5T16:06:53.400" v="4616" actId="404"/>
          <ac:spMkLst>
            <pc:docMk/>
            <pc:sldMk cId="1095055991" sldId="261"/>
            <ac:spMk id="13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5T12:49:10.943" v="2924" actId="164"/>
          <ac:spMkLst>
            <pc:docMk/>
            <pc:sldMk cId="1095055991" sldId="261"/>
            <ac:spMk id="14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5T12:49:10.943" v="2924" actId="164"/>
          <ac:spMkLst>
            <pc:docMk/>
            <pc:sldMk cId="1095055991" sldId="261"/>
            <ac:spMk id="15" creationId="{00000000-0000-0000-0000-000000000000}"/>
          </ac:spMkLst>
        </pc:spChg>
        <pc:spChg chg="add mod topLvl">
          <ac:chgData name="Vũ Duy Di Đan" userId="016a139b-2208-426a-9198-d54f67235095" providerId="ADAL" clId="{1864EDDC-1789-4718-93CD-4D4CF6192575}" dt="2020-07-06T03:18:39.772" v="5094" actId="164"/>
          <ac:spMkLst>
            <pc:docMk/>
            <pc:sldMk cId="1095055991" sldId="261"/>
            <ac:spMk id="18" creationId="{03DF6FD6-5142-479F-AF22-900F45D1E896}"/>
          </ac:spMkLst>
        </pc:spChg>
        <pc:spChg chg="mod">
          <ac:chgData name="Vũ Duy Di Đan" userId="016a139b-2208-426a-9198-d54f67235095" providerId="ADAL" clId="{1864EDDC-1789-4718-93CD-4D4CF6192575}" dt="2020-07-05T12:49:10.943" v="2924" actId="164"/>
          <ac:spMkLst>
            <pc:docMk/>
            <pc:sldMk cId="1095055991" sldId="261"/>
            <ac:spMk id="19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5T12:49:10.943" v="2924" actId="164"/>
          <ac:spMkLst>
            <pc:docMk/>
            <pc:sldMk cId="1095055991" sldId="261"/>
            <ac:spMk id="20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5T12:49:10.943" v="2924" actId="164"/>
          <ac:spMkLst>
            <pc:docMk/>
            <pc:sldMk cId="1095055991" sldId="261"/>
            <ac:spMk id="24" creationId="{00000000-0000-0000-0000-000000000000}"/>
          </ac:spMkLst>
        </pc:spChg>
        <pc:spChg chg="del mod topLvl">
          <ac:chgData name="Vũ Duy Di Đan" userId="016a139b-2208-426a-9198-d54f67235095" providerId="ADAL" clId="{1864EDDC-1789-4718-93CD-4D4CF6192575}" dt="2020-07-05T12:48:10.540" v="2907" actId="478"/>
          <ac:spMkLst>
            <pc:docMk/>
            <pc:sldMk cId="1095055991" sldId="261"/>
            <ac:spMk id="29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5T16:06:52.502" v="4613" actId="14100"/>
          <ac:spMkLst>
            <pc:docMk/>
            <pc:sldMk cId="1095055991" sldId="261"/>
            <ac:spMk id="31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5T16:06:52.723" v="4614" actId="404"/>
          <ac:spMkLst>
            <pc:docMk/>
            <pc:sldMk cId="1095055991" sldId="261"/>
            <ac:spMk id="32" creationId="{00000000-0000-0000-0000-000000000000}"/>
          </ac:spMkLst>
        </pc:spChg>
        <pc:spChg chg="del topLvl">
          <ac:chgData name="Vũ Duy Di Đan" userId="016a139b-2208-426a-9198-d54f67235095" providerId="ADAL" clId="{1864EDDC-1789-4718-93CD-4D4CF6192575}" dt="2020-07-05T12:42:04.907" v="2863" actId="478"/>
          <ac:spMkLst>
            <pc:docMk/>
            <pc:sldMk cId="1095055991" sldId="261"/>
            <ac:spMk id="33" creationId="{00000000-0000-0000-0000-000000000000}"/>
          </ac:spMkLst>
        </pc:spChg>
        <pc:spChg chg="del topLvl">
          <ac:chgData name="Vũ Duy Di Đan" userId="016a139b-2208-426a-9198-d54f67235095" providerId="ADAL" clId="{1864EDDC-1789-4718-93CD-4D4CF6192575}" dt="2020-07-05T12:42:06.771" v="2864" actId="478"/>
          <ac:spMkLst>
            <pc:docMk/>
            <pc:sldMk cId="1095055991" sldId="261"/>
            <ac:spMk id="34" creationId="{00000000-0000-0000-0000-000000000000}"/>
          </ac:spMkLst>
        </pc:spChg>
        <pc:spChg chg="del mod topLvl">
          <ac:chgData name="Vũ Duy Di Đan" userId="016a139b-2208-426a-9198-d54f67235095" providerId="ADAL" clId="{1864EDDC-1789-4718-93CD-4D4CF6192575}" dt="2020-07-05T12:48:18.087" v="2909" actId="478"/>
          <ac:spMkLst>
            <pc:docMk/>
            <pc:sldMk cId="1095055991" sldId="261"/>
            <ac:spMk id="36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5T16:06:52.277" v="4612" actId="14100"/>
          <ac:spMkLst>
            <pc:docMk/>
            <pc:sldMk cId="1095055991" sldId="261"/>
            <ac:spMk id="38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5T16:06:52.956" v="4615" actId="404"/>
          <ac:spMkLst>
            <pc:docMk/>
            <pc:sldMk cId="1095055991" sldId="261"/>
            <ac:spMk id="39" creationId="{00000000-0000-0000-0000-000000000000}"/>
          </ac:spMkLst>
        </pc:spChg>
        <pc:spChg chg="del topLvl">
          <ac:chgData name="Vũ Duy Di Đan" userId="016a139b-2208-426a-9198-d54f67235095" providerId="ADAL" clId="{1864EDDC-1789-4718-93CD-4D4CF6192575}" dt="2020-07-05T12:42:02.099" v="2860" actId="478"/>
          <ac:spMkLst>
            <pc:docMk/>
            <pc:sldMk cId="1095055991" sldId="261"/>
            <ac:spMk id="40" creationId="{00000000-0000-0000-0000-000000000000}"/>
          </ac:spMkLst>
        </pc:spChg>
        <pc:spChg chg="del mod topLvl">
          <ac:chgData name="Vũ Duy Di Đan" userId="016a139b-2208-426a-9198-d54f67235095" providerId="ADAL" clId="{1864EDDC-1789-4718-93CD-4D4CF6192575}" dt="2020-07-05T12:42:03.196" v="2862" actId="478"/>
          <ac:spMkLst>
            <pc:docMk/>
            <pc:sldMk cId="1095055991" sldId="261"/>
            <ac:spMk id="41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5T12:41:45.931" v="2856" actId="478"/>
          <ac:spMkLst>
            <pc:docMk/>
            <pc:sldMk cId="1095055991" sldId="261"/>
            <ac:spMk id="43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5T12:41:44.556" v="2855" actId="478"/>
          <ac:spMkLst>
            <pc:docMk/>
            <pc:sldMk cId="1095055991" sldId="261"/>
            <ac:spMk id="45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5T12:41:47.742" v="2857" actId="478"/>
          <ac:spMkLst>
            <pc:docMk/>
            <pc:sldMk cId="1095055991" sldId="261"/>
            <ac:spMk id="46" creationId="{00000000-0000-0000-0000-000000000000}"/>
          </ac:spMkLst>
        </pc:spChg>
        <pc:spChg chg="add mod topLvl">
          <ac:chgData name="Vũ Duy Di Đan" userId="016a139b-2208-426a-9198-d54f67235095" providerId="ADAL" clId="{1864EDDC-1789-4718-93CD-4D4CF6192575}" dt="2020-07-09T02:52:07.444" v="8826" actId="20577"/>
          <ac:spMkLst>
            <pc:docMk/>
            <pc:sldMk cId="1095055991" sldId="261"/>
            <ac:spMk id="53" creationId="{4F356AD4-0CDB-45C3-92D5-5D5FDCACADA8}"/>
          </ac:spMkLst>
        </pc:spChg>
        <pc:spChg chg="add mod topLvl">
          <ac:chgData name="Vũ Duy Di Đan" userId="016a139b-2208-426a-9198-d54f67235095" providerId="ADAL" clId="{1864EDDC-1789-4718-93CD-4D4CF6192575}" dt="2020-07-08T16:49:01.306" v="8790" actId="20577"/>
          <ac:spMkLst>
            <pc:docMk/>
            <pc:sldMk cId="1095055991" sldId="261"/>
            <ac:spMk id="54" creationId="{5A0876CE-5A47-4AD0-A80D-5A012CF26C24}"/>
          </ac:spMkLst>
        </pc:spChg>
        <pc:grpChg chg="add mod">
          <ac:chgData name="Vũ Duy Di Đan" userId="016a139b-2208-426a-9198-d54f67235095" providerId="ADAL" clId="{1864EDDC-1789-4718-93CD-4D4CF6192575}" dt="2020-07-05T16:04:53.695" v="4583" actId="164"/>
          <ac:grpSpMkLst>
            <pc:docMk/>
            <pc:sldMk cId="1095055991" sldId="261"/>
            <ac:grpSpMk id="2" creationId="{1FFBCF3D-E846-49E3-929A-6219E1E644A2}"/>
          </ac:grpSpMkLst>
        </pc:grpChg>
        <pc:grpChg chg="add del mod">
          <ac:chgData name="Vũ Duy Di Đan" userId="016a139b-2208-426a-9198-d54f67235095" providerId="ADAL" clId="{1864EDDC-1789-4718-93CD-4D4CF6192575}" dt="2020-07-05T12:48:21.222" v="2910" actId="165"/>
          <ac:grpSpMkLst>
            <pc:docMk/>
            <pc:sldMk cId="1095055991" sldId="261"/>
            <ac:grpSpMk id="2" creationId="{8791B42E-EC10-4FD7-9F23-D221AFB64590}"/>
          </ac:grpSpMkLst>
        </pc:grpChg>
        <pc:grpChg chg="add mod">
          <ac:chgData name="Vũ Duy Di Đan" userId="016a139b-2208-426a-9198-d54f67235095" providerId="ADAL" clId="{1864EDDC-1789-4718-93CD-4D4CF6192575}" dt="2020-07-05T16:48:27.184" v="4946" actId="166"/>
          <ac:grpSpMkLst>
            <pc:docMk/>
            <pc:sldMk cId="1095055991" sldId="261"/>
            <ac:grpSpMk id="3" creationId="{20407101-00C8-4E46-B1ED-22C36665A533}"/>
          </ac:grpSpMkLst>
        </pc:grpChg>
        <pc:grpChg chg="add mod">
          <ac:chgData name="Vũ Duy Di Đan" userId="016a139b-2208-426a-9198-d54f67235095" providerId="ADAL" clId="{1864EDDC-1789-4718-93CD-4D4CF6192575}" dt="2020-07-05T16:07:01.295" v="4627" actId="164"/>
          <ac:grpSpMkLst>
            <pc:docMk/>
            <pc:sldMk cId="1095055991" sldId="261"/>
            <ac:grpSpMk id="3" creationId="{8DD36EC5-A576-4EEC-AA16-97811B14F26F}"/>
          </ac:grpSpMkLst>
        </pc:grpChg>
        <pc:grpChg chg="add del mod">
          <ac:chgData name="Vũ Duy Di Đan" userId="016a139b-2208-426a-9198-d54f67235095" providerId="ADAL" clId="{1864EDDC-1789-4718-93CD-4D4CF6192575}" dt="2020-07-05T12:47:58.690" v="2904" actId="165"/>
          <ac:grpSpMkLst>
            <pc:docMk/>
            <pc:sldMk cId="1095055991" sldId="261"/>
            <ac:grpSpMk id="4" creationId="{E274999C-5E65-411A-9F6C-CBE5B2ED5FC2}"/>
          </ac:grpSpMkLst>
        </pc:grpChg>
        <pc:grpChg chg="add del mod">
          <ac:chgData name="Vũ Duy Di Đan" userId="016a139b-2208-426a-9198-d54f67235095" providerId="ADAL" clId="{1864EDDC-1789-4718-93CD-4D4CF6192575}" dt="2020-07-06T03:18:34.268" v="5093" actId="165"/>
          <ac:grpSpMkLst>
            <pc:docMk/>
            <pc:sldMk cId="1095055991" sldId="261"/>
            <ac:grpSpMk id="4" creationId="{F44EE7EE-53CE-43E2-8CB1-B3F3BDCB4758}"/>
          </ac:grpSpMkLst>
        </pc:grpChg>
        <pc:grpChg chg="add del mod">
          <ac:chgData name="Vũ Duy Di Đan" userId="016a139b-2208-426a-9198-d54f67235095" providerId="ADAL" clId="{1864EDDC-1789-4718-93CD-4D4CF6192575}" dt="2020-07-05T12:48:16.673" v="2908" actId="165"/>
          <ac:grpSpMkLst>
            <pc:docMk/>
            <pc:sldMk cId="1095055991" sldId="261"/>
            <ac:grpSpMk id="5" creationId="{FF3E1F48-B498-42F9-ABFA-9C6BD1772E65}"/>
          </ac:grpSpMkLst>
        </pc:grpChg>
        <pc:grpChg chg="add mod topLvl">
          <ac:chgData name="Vũ Duy Di Đan" userId="016a139b-2208-426a-9198-d54f67235095" providerId="ADAL" clId="{1864EDDC-1789-4718-93CD-4D4CF6192575}" dt="2020-07-06T03:18:50.996" v="5096" actId="164"/>
          <ac:grpSpMkLst>
            <pc:docMk/>
            <pc:sldMk cId="1095055991" sldId="261"/>
            <ac:grpSpMk id="6" creationId="{9F9E9B4B-79E9-4EAE-A38B-C514EB3454C4}"/>
          </ac:grpSpMkLst>
        </pc:grpChg>
        <pc:grpChg chg="add mod">
          <ac:chgData name="Vũ Duy Di Đan" userId="016a139b-2208-426a-9198-d54f67235095" providerId="ADAL" clId="{1864EDDC-1789-4718-93CD-4D4CF6192575}" dt="2020-07-06T03:18:44.547" v="5095" actId="1076"/>
          <ac:grpSpMkLst>
            <pc:docMk/>
            <pc:sldMk cId="1095055991" sldId="261"/>
            <ac:grpSpMk id="7" creationId="{40F0F191-9FB0-4FC2-A339-0A9780C87568}"/>
          </ac:grpSpMkLst>
        </pc:grpChg>
        <pc:grpChg chg="add mod topLvl">
          <ac:chgData name="Vũ Duy Di Đan" userId="016a139b-2208-426a-9198-d54f67235095" providerId="ADAL" clId="{1864EDDC-1789-4718-93CD-4D4CF6192575}" dt="2020-07-06T03:18:39.772" v="5094" actId="164"/>
          <ac:grpSpMkLst>
            <pc:docMk/>
            <pc:sldMk cId="1095055991" sldId="261"/>
            <ac:grpSpMk id="8" creationId="{E1769F3F-08E4-4E62-9EC5-59CB6ECB9262}"/>
          </ac:grpSpMkLst>
        </pc:grpChg>
        <pc:grpChg chg="del">
          <ac:chgData name="Vũ Duy Di Đan" userId="016a139b-2208-426a-9198-d54f67235095" providerId="ADAL" clId="{1864EDDC-1789-4718-93CD-4D4CF6192575}" dt="2020-07-05T12:41:20.960" v="2847" actId="478"/>
          <ac:grpSpMkLst>
            <pc:docMk/>
            <pc:sldMk cId="1095055991" sldId="261"/>
            <ac:grpSpMk id="9" creationId="{00000000-0000-0000-0000-000000000000}"/>
          </ac:grpSpMkLst>
        </pc:grpChg>
        <pc:grpChg chg="add mod">
          <ac:chgData name="Vũ Duy Di Đan" userId="016a139b-2208-426a-9198-d54f67235095" providerId="ADAL" clId="{1864EDDC-1789-4718-93CD-4D4CF6192575}" dt="2020-07-06T03:19:22.641" v="5098" actId="1076"/>
          <ac:grpSpMkLst>
            <pc:docMk/>
            <pc:sldMk cId="1095055991" sldId="261"/>
            <ac:grpSpMk id="9" creationId="{054D2FD6-D385-46C4-A532-031EECEBAC9C}"/>
          </ac:grpSpMkLst>
        </pc:grpChg>
        <pc:grpChg chg="add mod">
          <ac:chgData name="Vũ Duy Di Đan" userId="016a139b-2208-426a-9198-d54f67235095" providerId="ADAL" clId="{1864EDDC-1789-4718-93CD-4D4CF6192575}" dt="2020-07-06T03:19:38.445" v="5100" actId="1076"/>
          <ac:grpSpMkLst>
            <pc:docMk/>
            <pc:sldMk cId="1095055991" sldId="261"/>
            <ac:grpSpMk id="10" creationId="{5080F26A-6857-4C2A-9CD6-4B597C50A65C}"/>
          </ac:grpSpMkLst>
        </pc:grpChg>
        <pc:grpChg chg="add mod topLvl">
          <ac:chgData name="Vũ Duy Di Đan" userId="016a139b-2208-426a-9198-d54f67235095" providerId="ADAL" clId="{1864EDDC-1789-4718-93CD-4D4CF6192575}" dt="2020-07-06T03:19:33.900" v="5099" actId="164"/>
          <ac:grpSpMkLst>
            <pc:docMk/>
            <pc:sldMk cId="1095055991" sldId="261"/>
            <ac:grpSpMk id="16" creationId="{51A98F4A-9CF3-4934-A3E2-4C1B95F87F2D}"/>
          </ac:grpSpMkLst>
        </pc:grpChg>
        <pc:grpChg chg="add mod">
          <ac:chgData name="Vũ Duy Di Đan" userId="016a139b-2208-426a-9198-d54f67235095" providerId="ADAL" clId="{1864EDDC-1789-4718-93CD-4D4CF6192575}" dt="2020-07-05T16:48:57.186" v="4949" actId="1076"/>
          <ac:grpSpMkLst>
            <pc:docMk/>
            <pc:sldMk cId="1095055991" sldId="261"/>
            <ac:grpSpMk id="17" creationId="{62F828FB-7B24-4BAE-84ED-958DDE4BCD0A}"/>
          </ac:grpSpMkLst>
        </pc:grpChg>
        <pc:grpChg chg="del">
          <ac:chgData name="Vũ Duy Di Đan" userId="016a139b-2208-426a-9198-d54f67235095" providerId="ADAL" clId="{1864EDDC-1789-4718-93CD-4D4CF6192575}" dt="2020-07-05T12:42:04.907" v="2863" actId="478"/>
          <ac:grpSpMkLst>
            <pc:docMk/>
            <pc:sldMk cId="1095055991" sldId="261"/>
            <ac:grpSpMk id="30" creationId="{00000000-0000-0000-0000-000000000000}"/>
          </ac:grpSpMkLst>
        </pc:grpChg>
        <pc:grpChg chg="del">
          <ac:chgData name="Vũ Duy Di Đan" userId="016a139b-2208-426a-9198-d54f67235095" providerId="ADAL" clId="{1864EDDC-1789-4718-93CD-4D4CF6192575}" dt="2020-07-05T12:42:02.099" v="2860" actId="478"/>
          <ac:grpSpMkLst>
            <pc:docMk/>
            <pc:sldMk cId="1095055991" sldId="261"/>
            <ac:grpSpMk id="37" creationId="{00000000-0000-0000-0000-000000000000}"/>
          </ac:grpSpMkLst>
        </pc:grpChg>
        <pc:grpChg chg="del">
          <ac:chgData name="Vũ Duy Di Đan" userId="016a139b-2208-426a-9198-d54f67235095" providerId="ADAL" clId="{1864EDDC-1789-4718-93CD-4D4CF6192575}" dt="2020-07-05T12:41:43.676" v="2854" actId="478"/>
          <ac:grpSpMkLst>
            <pc:docMk/>
            <pc:sldMk cId="1095055991" sldId="261"/>
            <ac:grpSpMk id="44" creationId="{00000000-0000-0000-0000-000000000000}"/>
          </ac:grpSpMkLst>
        </pc:grpChg>
        <pc:picChg chg="add mod">
          <ac:chgData name="Vũ Duy Di Đan" userId="016a139b-2208-426a-9198-d54f67235095" providerId="ADAL" clId="{1864EDDC-1789-4718-93CD-4D4CF6192575}" dt="2020-07-05T16:48:20.232" v="4944" actId="164"/>
          <ac:picMkLst>
            <pc:docMk/>
            <pc:sldMk cId="1095055991" sldId="261"/>
            <ac:picMk id="28" creationId="{D8D878AD-4D78-4B07-A863-5313ABBCCEC8}"/>
          </ac:picMkLst>
        </pc:picChg>
        <pc:picChg chg="add mod">
          <ac:chgData name="Vũ Duy Di Đan" userId="016a139b-2208-426a-9198-d54f67235095" providerId="ADAL" clId="{1864EDDC-1789-4718-93CD-4D4CF6192575}" dt="2020-07-05T16:48:20.232" v="4944" actId="164"/>
          <ac:picMkLst>
            <pc:docMk/>
            <pc:sldMk cId="1095055991" sldId="261"/>
            <ac:picMk id="35" creationId="{46DE328A-74A1-4360-9F5D-26538F064F67}"/>
          </ac:picMkLst>
        </pc:picChg>
        <pc:picChg chg="add mod">
          <ac:chgData name="Vũ Duy Di Đan" userId="016a139b-2208-426a-9198-d54f67235095" providerId="ADAL" clId="{1864EDDC-1789-4718-93CD-4D4CF6192575}" dt="2020-07-05T16:48:20.232" v="4944" actId="164"/>
          <ac:picMkLst>
            <pc:docMk/>
            <pc:sldMk cId="1095055991" sldId="261"/>
            <ac:picMk id="42" creationId="{7E30130F-4FE3-46EB-8A48-35F20B14BC9B}"/>
          </ac:picMkLst>
        </pc:picChg>
        <pc:picChg chg="add mod">
          <ac:chgData name="Vũ Duy Di Đan" userId="016a139b-2208-426a-9198-d54f67235095" providerId="ADAL" clId="{1864EDDC-1789-4718-93CD-4D4CF6192575}" dt="2020-07-05T16:48:20.232" v="4944" actId="164"/>
          <ac:picMkLst>
            <pc:docMk/>
            <pc:sldMk cId="1095055991" sldId="261"/>
            <ac:picMk id="49" creationId="{9AE8B63E-72D3-439F-BDE4-44DE2523C0AC}"/>
          </ac:picMkLst>
        </pc:picChg>
        <pc:picChg chg="add mod">
          <ac:chgData name="Vũ Duy Di Đan" userId="016a139b-2208-426a-9198-d54f67235095" providerId="ADAL" clId="{1864EDDC-1789-4718-93CD-4D4CF6192575}" dt="2020-07-05T16:48:20.232" v="4944" actId="164"/>
          <ac:picMkLst>
            <pc:docMk/>
            <pc:sldMk cId="1095055991" sldId="261"/>
            <ac:picMk id="50" creationId="{EF314324-7C72-4129-8407-96E18DC46A41}"/>
          </ac:picMkLst>
        </pc:picChg>
        <pc:picChg chg="add del mod">
          <ac:chgData name="Vũ Duy Di Đan" userId="016a139b-2208-426a-9198-d54f67235095" providerId="ADAL" clId="{1864EDDC-1789-4718-93CD-4D4CF6192575}" dt="2020-07-05T16:20:10.306" v="4773" actId="478"/>
          <ac:picMkLst>
            <pc:docMk/>
            <pc:sldMk cId="1095055991" sldId="261"/>
            <ac:picMk id="51" creationId="{0F657B61-E1AF-487C-86C4-0584CBE6BF18}"/>
          </ac:picMkLst>
        </pc:picChg>
        <pc:picChg chg="add del mod">
          <ac:chgData name="Vũ Duy Di Đan" userId="016a139b-2208-426a-9198-d54f67235095" providerId="ADAL" clId="{1864EDDC-1789-4718-93CD-4D4CF6192575}" dt="2020-07-05T16:20:09.359" v="4772" actId="478"/>
          <ac:picMkLst>
            <pc:docMk/>
            <pc:sldMk cId="1095055991" sldId="261"/>
            <ac:picMk id="52" creationId="{3525F002-30EA-45A0-B2A7-30113D5B2EF2}"/>
          </ac:picMkLst>
        </pc:picChg>
        <pc:picChg chg="add mod">
          <ac:chgData name="Vũ Duy Di Đan" userId="016a139b-2208-426a-9198-d54f67235095" providerId="ADAL" clId="{1864EDDC-1789-4718-93CD-4D4CF6192575}" dt="2020-07-05T16:48:20.232" v="4944" actId="164"/>
          <ac:picMkLst>
            <pc:docMk/>
            <pc:sldMk cId="1095055991" sldId="261"/>
            <ac:picMk id="1026" creationId="{ED523891-15D0-4AAE-A1F1-5451C03184F0}"/>
          </ac:picMkLst>
        </pc:picChg>
        <pc:picChg chg="add mod">
          <ac:chgData name="Vũ Duy Di Đan" userId="016a139b-2208-426a-9198-d54f67235095" providerId="ADAL" clId="{1864EDDC-1789-4718-93CD-4D4CF6192575}" dt="2020-07-05T16:48:20.232" v="4944" actId="164"/>
          <ac:picMkLst>
            <pc:docMk/>
            <pc:sldMk cId="1095055991" sldId="261"/>
            <ac:picMk id="1028" creationId="{D77A1FD5-717E-498E-84CF-DD5123B06B6A}"/>
          </ac:picMkLst>
        </pc:picChg>
      </pc:sldChg>
      <pc:sldChg chg="addSp delSp modSp ord modTransition setBg modAnim">
        <pc:chgData name="Vũ Duy Di Đan" userId="016a139b-2208-426a-9198-d54f67235095" providerId="ADAL" clId="{1864EDDC-1789-4718-93CD-4D4CF6192575}" dt="2020-07-08T15:25:31.701" v="8787" actId="14100"/>
        <pc:sldMkLst>
          <pc:docMk/>
          <pc:sldMk cId="61455909" sldId="262"/>
        </pc:sldMkLst>
        <pc:spChg chg="mod ord">
          <ac:chgData name="Vũ Duy Di Đan" userId="016a139b-2208-426a-9198-d54f67235095" providerId="ADAL" clId="{1864EDDC-1789-4718-93CD-4D4CF6192575}" dt="2020-07-04T23:04:55.259" v="1945" actId="1076"/>
          <ac:spMkLst>
            <pc:docMk/>
            <pc:sldMk cId="61455909" sldId="262"/>
            <ac:spMk id="2" creationId="{00000000-0000-0000-0000-000000000000}"/>
          </ac:spMkLst>
        </pc:spChg>
        <pc:spChg chg="del mod">
          <ac:chgData name="Vũ Duy Di Đan" userId="016a139b-2208-426a-9198-d54f67235095" providerId="ADAL" clId="{1864EDDC-1789-4718-93CD-4D4CF6192575}" dt="2020-07-04T22:49:29.317" v="1614" actId="478"/>
          <ac:spMkLst>
            <pc:docMk/>
            <pc:sldMk cId="61455909" sldId="262"/>
            <ac:spMk id="3" creationId="{00000000-0000-0000-0000-000000000000}"/>
          </ac:spMkLst>
        </pc:spChg>
        <pc:spChg chg="add del mod ord">
          <ac:chgData name="Vũ Duy Di Đan" userId="016a139b-2208-426a-9198-d54f67235095" providerId="ADAL" clId="{1864EDDC-1789-4718-93CD-4D4CF6192575}" dt="2020-07-04T23:04:25.778" v="1930" actId="478"/>
          <ac:spMkLst>
            <pc:docMk/>
            <pc:sldMk cId="61455909" sldId="262"/>
            <ac:spMk id="8" creationId="{89BB05CF-189C-4FDE-A92D-AC5587814DAC}"/>
          </ac:spMkLst>
        </pc:spChg>
        <pc:spChg chg="add del mod">
          <ac:chgData name="Vũ Duy Di Đan" userId="016a139b-2208-426a-9198-d54f67235095" providerId="ADAL" clId="{1864EDDC-1789-4718-93CD-4D4CF6192575}" dt="2020-07-04T23:05:03.657" v="1949"/>
          <ac:spMkLst>
            <pc:docMk/>
            <pc:sldMk cId="61455909" sldId="262"/>
            <ac:spMk id="10" creationId="{51C1BACE-52EE-4B5C-BD53-2940FA2DEC6E}"/>
          </ac:spMkLst>
        </pc:spChg>
        <pc:spChg chg="add mod">
          <ac:chgData name="Vũ Duy Di Đan" userId="016a139b-2208-426a-9198-d54f67235095" providerId="ADAL" clId="{1864EDDC-1789-4718-93CD-4D4CF6192575}" dt="2020-07-04T23:05:51.160" v="1992" actId="1076"/>
          <ac:spMkLst>
            <pc:docMk/>
            <pc:sldMk cId="61455909" sldId="262"/>
            <ac:spMk id="11" creationId="{1F07F95D-71A9-4477-B44B-9DA0259366D0}"/>
          </ac:spMkLst>
        </pc:spChg>
        <pc:spChg chg="add mod topLvl">
          <ac:chgData name="Vũ Duy Di Đan" userId="016a139b-2208-426a-9198-d54f67235095" providerId="ADAL" clId="{1864EDDC-1789-4718-93CD-4D4CF6192575}" dt="2020-07-04T23:10:38.202" v="2066" actId="164"/>
          <ac:spMkLst>
            <pc:docMk/>
            <pc:sldMk cId="61455909" sldId="262"/>
            <ac:spMk id="12" creationId="{8D6A38F6-461D-445E-9F4B-82A3D69EC89A}"/>
          </ac:spMkLst>
        </pc:spChg>
        <pc:spChg chg="add del mod">
          <ac:chgData name="Vũ Duy Di Đan" userId="016a139b-2208-426a-9198-d54f67235095" providerId="ADAL" clId="{1864EDDC-1789-4718-93CD-4D4CF6192575}" dt="2020-07-04T23:06:46.910" v="2016" actId="11529"/>
          <ac:spMkLst>
            <pc:docMk/>
            <pc:sldMk cId="61455909" sldId="262"/>
            <ac:spMk id="13" creationId="{4E242A5C-2BC4-4579-A312-0926A1E13E38}"/>
          </ac:spMkLst>
        </pc:spChg>
        <pc:spChg chg="add mod topLvl">
          <ac:chgData name="Vũ Duy Di Đan" userId="016a139b-2208-426a-9198-d54f67235095" providerId="ADAL" clId="{1864EDDC-1789-4718-93CD-4D4CF6192575}" dt="2020-07-05T07:34:23.261" v="2726" actId="14100"/>
          <ac:spMkLst>
            <pc:docMk/>
            <pc:sldMk cId="61455909" sldId="262"/>
            <ac:spMk id="14" creationId="{3D185CE0-99A6-4C53-9983-0F75D755A5BA}"/>
          </ac:spMkLst>
        </pc:spChg>
        <pc:spChg chg="add mod topLvl">
          <ac:chgData name="Vũ Duy Di Đan" userId="016a139b-2208-426a-9198-d54f67235095" providerId="ADAL" clId="{1864EDDC-1789-4718-93CD-4D4CF6192575}" dt="2020-07-04T23:10:38.202" v="2066" actId="164"/>
          <ac:spMkLst>
            <pc:docMk/>
            <pc:sldMk cId="61455909" sldId="262"/>
            <ac:spMk id="15" creationId="{86D30E01-3F25-4DB5-BE94-D9A57CD2B901}"/>
          </ac:spMkLst>
        </pc:spChg>
        <pc:spChg chg="add mod">
          <ac:chgData name="Vũ Duy Di Đan" userId="016a139b-2208-426a-9198-d54f67235095" providerId="ADAL" clId="{1864EDDC-1789-4718-93CD-4D4CF6192575}" dt="2020-07-05T07:34:31.686" v="2727" actId="14100"/>
          <ac:spMkLst>
            <pc:docMk/>
            <pc:sldMk cId="61455909" sldId="262"/>
            <ac:spMk id="17" creationId="{8FFE54FA-5CFC-4FD4-9F88-A47991A628D6}"/>
          </ac:spMkLst>
        </pc:spChg>
        <pc:spChg chg="add mod">
          <ac:chgData name="Vũ Duy Di Đan" userId="016a139b-2208-426a-9198-d54f67235095" providerId="ADAL" clId="{1864EDDC-1789-4718-93CD-4D4CF6192575}" dt="2020-07-04T23:10:38.202" v="2066" actId="164"/>
          <ac:spMkLst>
            <pc:docMk/>
            <pc:sldMk cId="61455909" sldId="262"/>
            <ac:spMk id="18" creationId="{739D9004-28B5-4DD0-BF81-4CED1669ABB4}"/>
          </ac:spMkLst>
        </pc:spChg>
        <pc:spChg chg="add mod">
          <ac:chgData name="Vũ Duy Di Đan" userId="016a139b-2208-426a-9198-d54f67235095" providerId="ADAL" clId="{1864EDDC-1789-4718-93CD-4D4CF6192575}" dt="2020-07-05T07:35:37.920" v="2736" actId="208"/>
          <ac:spMkLst>
            <pc:docMk/>
            <pc:sldMk cId="61455909" sldId="262"/>
            <ac:spMk id="24" creationId="{E73D642B-A408-4EC2-B91D-1CC5AF539940}"/>
          </ac:spMkLst>
        </pc:spChg>
        <pc:spChg chg="add mod">
          <ac:chgData name="Vũ Duy Di Đan" userId="016a139b-2208-426a-9198-d54f67235095" providerId="ADAL" clId="{1864EDDC-1789-4718-93CD-4D4CF6192575}" dt="2020-07-05T07:35:51.638" v="2739" actId="14100"/>
          <ac:spMkLst>
            <pc:docMk/>
            <pc:sldMk cId="61455909" sldId="262"/>
            <ac:spMk id="26" creationId="{A6696329-3CC2-41CB-AC4C-FD29C1721ABD}"/>
          </ac:spMkLst>
        </pc:spChg>
        <pc:grpChg chg="add del mod">
          <ac:chgData name="Vũ Duy Di Đan" userId="016a139b-2208-426a-9198-d54f67235095" providerId="ADAL" clId="{1864EDDC-1789-4718-93CD-4D4CF6192575}" dt="2020-07-04T23:09:09.970" v="2054" actId="165"/>
          <ac:grpSpMkLst>
            <pc:docMk/>
            <pc:sldMk cId="61455909" sldId="262"/>
            <ac:grpSpMk id="16" creationId="{7FB18BB1-78E5-47E5-9B3D-2B8A2143EDE6}"/>
          </ac:grpSpMkLst>
        </pc:grpChg>
        <pc:grpChg chg="add mod">
          <ac:chgData name="Vũ Duy Di Đan" userId="016a139b-2208-426a-9198-d54f67235095" providerId="ADAL" clId="{1864EDDC-1789-4718-93CD-4D4CF6192575}" dt="2020-07-05T07:34:16.186" v="2725" actId="14100"/>
          <ac:grpSpMkLst>
            <pc:docMk/>
            <pc:sldMk cId="61455909" sldId="262"/>
            <ac:grpSpMk id="19" creationId="{448879F1-EC6D-4A14-A84E-D07A921C82DD}"/>
          </ac:grpSpMkLst>
        </pc:grpChg>
        <pc:picChg chg="add mod">
          <ac:chgData name="Vũ Duy Di Đan" userId="016a139b-2208-426a-9198-d54f67235095" providerId="ADAL" clId="{1864EDDC-1789-4718-93CD-4D4CF6192575}" dt="2020-07-05T07:33:28.558" v="2718" actId="1076"/>
          <ac:picMkLst>
            <pc:docMk/>
            <pc:sldMk cId="61455909" sldId="262"/>
            <ac:picMk id="5" creationId="{A2EA0CAF-B43C-42D5-B865-9D8637B7156B}"/>
          </ac:picMkLst>
        </pc:picChg>
        <pc:picChg chg="add mod">
          <ac:chgData name="Vũ Duy Di Đan" userId="016a139b-2208-426a-9198-d54f67235095" providerId="ADAL" clId="{1864EDDC-1789-4718-93CD-4D4CF6192575}" dt="2020-07-05T01:41:21.505" v="2074" actId="1076"/>
          <ac:picMkLst>
            <pc:docMk/>
            <pc:sldMk cId="61455909" sldId="262"/>
            <ac:picMk id="7" creationId="{B7EA340C-A384-453D-BBF2-DDB1FC34E0F4}"/>
          </ac:picMkLst>
        </pc:picChg>
        <pc:picChg chg="add mod">
          <ac:chgData name="Vũ Duy Di Đan" userId="016a139b-2208-426a-9198-d54f67235095" providerId="ADAL" clId="{1864EDDC-1789-4718-93CD-4D4CF6192575}" dt="2020-07-05T07:02:47.999" v="2395" actId="1076"/>
          <ac:picMkLst>
            <pc:docMk/>
            <pc:sldMk cId="61455909" sldId="262"/>
            <ac:picMk id="9" creationId="{69C73C9E-42BC-4065-A00B-99F580C2A688}"/>
          </ac:picMkLst>
        </pc:picChg>
        <pc:picChg chg="add del mod modCrop">
          <ac:chgData name="Vũ Duy Di Đan" userId="016a139b-2208-426a-9198-d54f67235095" providerId="ADAL" clId="{1864EDDC-1789-4718-93CD-4D4CF6192575}" dt="2020-07-05T07:21:08.864" v="2705" actId="931"/>
          <ac:picMkLst>
            <pc:docMk/>
            <pc:sldMk cId="61455909" sldId="262"/>
            <ac:picMk id="21" creationId="{FDD26843-AD4B-4A49-94C3-51ECC282A221}"/>
          </ac:picMkLst>
        </pc:picChg>
        <pc:picChg chg="add mod">
          <ac:chgData name="Vũ Duy Di Đan" userId="016a139b-2208-426a-9198-d54f67235095" providerId="ADAL" clId="{1864EDDC-1789-4718-93CD-4D4CF6192575}" dt="2020-07-08T15:25:28.259" v="8786" actId="14100"/>
          <ac:picMkLst>
            <pc:docMk/>
            <pc:sldMk cId="61455909" sldId="262"/>
            <ac:picMk id="22" creationId="{59BD0D49-D1D1-4EDD-8E1B-1D15B3409584}"/>
          </ac:picMkLst>
        </pc:picChg>
        <pc:picChg chg="add mod">
          <ac:chgData name="Vũ Duy Di Đan" userId="016a139b-2208-426a-9198-d54f67235095" providerId="ADAL" clId="{1864EDDC-1789-4718-93CD-4D4CF6192575}" dt="2020-07-08T15:25:31.701" v="8787" actId="14100"/>
          <ac:picMkLst>
            <pc:docMk/>
            <pc:sldMk cId="61455909" sldId="262"/>
            <ac:picMk id="23" creationId="{A5A89715-360F-442B-80A6-6E09898BC3F8}"/>
          </ac:picMkLst>
        </pc:picChg>
        <pc:picChg chg="add del mod">
          <ac:chgData name="Vũ Duy Di Đan" userId="016a139b-2208-426a-9198-d54f67235095" providerId="ADAL" clId="{1864EDDC-1789-4718-93CD-4D4CF6192575}" dt="2020-07-05T07:13:33.235" v="2595" actId="478"/>
          <ac:picMkLst>
            <pc:docMk/>
            <pc:sldMk cId="61455909" sldId="262"/>
            <ac:picMk id="1026" creationId="{064A30B5-6E73-4B6A-8A7E-36C6753D549E}"/>
          </ac:picMkLst>
        </pc:picChg>
      </pc:sldChg>
      <pc:sldChg chg="addSp delSp modSp del">
        <pc:chgData name="Vũ Duy Di Đan" userId="016a139b-2208-426a-9198-d54f67235095" providerId="ADAL" clId="{1864EDDC-1789-4718-93CD-4D4CF6192575}" dt="2020-07-05T14:35:39.219" v="3535" actId="2696"/>
        <pc:sldMkLst>
          <pc:docMk/>
          <pc:sldMk cId="3101234267" sldId="264"/>
        </pc:sldMkLst>
        <pc:spChg chg="mod">
          <ac:chgData name="Vũ Duy Di Đan" userId="016a139b-2208-426a-9198-d54f67235095" providerId="ADAL" clId="{1864EDDC-1789-4718-93CD-4D4CF6192575}" dt="2020-07-05T14:33:07.122" v="3454" actId="1076"/>
          <ac:spMkLst>
            <pc:docMk/>
            <pc:sldMk cId="3101234267" sldId="264"/>
            <ac:spMk id="2" creationId="{00000000-0000-0000-0000-000000000000}"/>
          </ac:spMkLst>
        </pc:spChg>
        <pc:spChg chg="del mod">
          <ac:chgData name="Vũ Duy Di Đan" userId="016a139b-2208-426a-9198-d54f67235095" providerId="ADAL" clId="{1864EDDC-1789-4718-93CD-4D4CF6192575}" dt="2020-07-03T08:32:23.422" v="182" actId="478"/>
          <ac:spMkLst>
            <pc:docMk/>
            <pc:sldMk cId="3101234267" sldId="264"/>
            <ac:spMk id="3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3T08:32:17.332" v="180" actId="478"/>
          <ac:spMkLst>
            <pc:docMk/>
            <pc:sldMk cId="3101234267" sldId="264"/>
            <ac:spMk id="4" creationId="{E44C4C85-950D-404C-89FB-2EE6172D348D}"/>
          </ac:spMkLst>
        </pc:spChg>
        <pc:spChg chg="add mod">
          <ac:chgData name="Vũ Duy Di Đan" userId="016a139b-2208-426a-9198-d54f67235095" providerId="ADAL" clId="{1864EDDC-1789-4718-93CD-4D4CF6192575}" dt="2020-07-05T14:33:02.196" v="3453" actId="164"/>
          <ac:spMkLst>
            <pc:docMk/>
            <pc:sldMk cId="3101234267" sldId="264"/>
            <ac:spMk id="5" creationId="{FA7A2558-88C6-4C02-AA19-6719CC8F1AA2}"/>
          </ac:spMkLst>
        </pc:spChg>
        <pc:spChg chg="add del mod">
          <ac:chgData name="Vũ Duy Di Đan" userId="016a139b-2208-426a-9198-d54f67235095" providerId="ADAL" clId="{1864EDDC-1789-4718-93CD-4D4CF6192575}" dt="2020-07-03T06:28:17.810" v="23"/>
          <ac:spMkLst>
            <pc:docMk/>
            <pc:sldMk cId="3101234267" sldId="264"/>
            <ac:spMk id="6" creationId="{D2D71B40-5DEA-4906-B46F-03034D903C0C}"/>
          </ac:spMkLst>
        </pc:spChg>
        <pc:spChg chg="add del mod">
          <ac:chgData name="Vũ Duy Di Đan" userId="016a139b-2208-426a-9198-d54f67235095" providerId="ADAL" clId="{1864EDDC-1789-4718-93CD-4D4CF6192575}" dt="2020-07-03T06:28:17.810" v="23"/>
          <ac:spMkLst>
            <pc:docMk/>
            <pc:sldMk cId="3101234267" sldId="264"/>
            <ac:spMk id="7" creationId="{6D4E2A44-12AE-41E1-8C21-14719669DF7C}"/>
          </ac:spMkLst>
        </pc:spChg>
        <pc:spChg chg="add del mod">
          <ac:chgData name="Vũ Duy Di Đan" userId="016a139b-2208-426a-9198-d54f67235095" providerId="ADAL" clId="{1864EDDC-1789-4718-93CD-4D4CF6192575}" dt="2020-07-03T06:28:17.810" v="23"/>
          <ac:spMkLst>
            <pc:docMk/>
            <pc:sldMk cId="3101234267" sldId="264"/>
            <ac:spMk id="8" creationId="{ABC00411-9204-444F-955C-BE133717A1D1}"/>
          </ac:spMkLst>
        </pc:spChg>
        <pc:spChg chg="add del mod">
          <ac:chgData name="Vũ Duy Di Đan" userId="016a139b-2208-426a-9198-d54f67235095" providerId="ADAL" clId="{1864EDDC-1789-4718-93CD-4D4CF6192575}" dt="2020-07-03T06:28:17.810" v="23"/>
          <ac:spMkLst>
            <pc:docMk/>
            <pc:sldMk cId="3101234267" sldId="264"/>
            <ac:spMk id="9" creationId="{38FFD802-3956-4C86-AB29-94AB6458BB84}"/>
          </ac:spMkLst>
        </pc:spChg>
        <pc:spChg chg="add del mod">
          <ac:chgData name="Vũ Duy Di Đan" userId="016a139b-2208-426a-9198-d54f67235095" providerId="ADAL" clId="{1864EDDC-1789-4718-93CD-4D4CF6192575}" dt="2020-07-03T07:16:50.442" v="61" actId="478"/>
          <ac:spMkLst>
            <pc:docMk/>
            <pc:sldMk cId="3101234267" sldId="264"/>
            <ac:spMk id="10" creationId="{0B2D0CC1-1440-44CB-8453-4B713227AE7F}"/>
          </ac:spMkLst>
        </pc:spChg>
        <pc:spChg chg="add del mod">
          <ac:chgData name="Vũ Duy Di Đan" userId="016a139b-2208-426a-9198-d54f67235095" providerId="ADAL" clId="{1864EDDC-1789-4718-93CD-4D4CF6192575}" dt="2020-07-03T07:16:48.074" v="60" actId="478"/>
          <ac:spMkLst>
            <pc:docMk/>
            <pc:sldMk cId="3101234267" sldId="264"/>
            <ac:spMk id="11" creationId="{0083EC89-DB7C-42C1-A921-738C0FBF74B0}"/>
          </ac:spMkLst>
        </pc:spChg>
        <pc:spChg chg="add del mod">
          <ac:chgData name="Vũ Duy Di Đan" userId="016a139b-2208-426a-9198-d54f67235095" providerId="ADAL" clId="{1864EDDC-1789-4718-93CD-4D4CF6192575}" dt="2020-07-03T07:16:47.303" v="59" actId="478"/>
          <ac:spMkLst>
            <pc:docMk/>
            <pc:sldMk cId="3101234267" sldId="264"/>
            <ac:spMk id="12" creationId="{6372681C-4E21-447B-AE6D-03D417FEF3C4}"/>
          </ac:spMkLst>
        </pc:spChg>
        <pc:spChg chg="add del mod">
          <ac:chgData name="Vũ Duy Di Đan" userId="016a139b-2208-426a-9198-d54f67235095" providerId="ADAL" clId="{1864EDDC-1789-4718-93CD-4D4CF6192575}" dt="2020-07-03T07:16:59.225" v="65" actId="478"/>
          <ac:spMkLst>
            <pc:docMk/>
            <pc:sldMk cId="3101234267" sldId="264"/>
            <ac:spMk id="13" creationId="{CD6E795E-FABD-473A-BE19-6791C34F1542}"/>
          </ac:spMkLst>
        </pc:spChg>
        <pc:spChg chg="add del mod">
          <ac:chgData name="Vũ Duy Di Đan" userId="016a139b-2208-426a-9198-d54f67235095" providerId="ADAL" clId="{1864EDDC-1789-4718-93CD-4D4CF6192575}" dt="2020-07-03T07:16:54.425" v="63" actId="478"/>
          <ac:spMkLst>
            <pc:docMk/>
            <pc:sldMk cId="3101234267" sldId="264"/>
            <ac:spMk id="14" creationId="{6023CFFD-945C-4C88-B7C4-2C904374438F}"/>
          </ac:spMkLst>
        </pc:spChg>
        <pc:spChg chg="add del mod">
          <ac:chgData name="Vũ Duy Di Đan" userId="016a139b-2208-426a-9198-d54f67235095" providerId="ADAL" clId="{1864EDDC-1789-4718-93CD-4D4CF6192575}" dt="2020-07-03T08:32:20.558" v="181" actId="478"/>
          <ac:spMkLst>
            <pc:docMk/>
            <pc:sldMk cId="3101234267" sldId="264"/>
            <ac:spMk id="15" creationId="{6840C6E1-813F-4ED8-8481-9A6CAF6F6C59}"/>
          </ac:spMkLst>
        </pc:spChg>
        <pc:spChg chg="add del mod">
          <ac:chgData name="Vũ Duy Di Đan" userId="016a139b-2208-426a-9198-d54f67235095" providerId="ADAL" clId="{1864EDDC-1789-4718-93CD-4D4CF6192575}" dt="2020-07-03T07:16:10.294" v="53" actId="11529"/>
          <ac:spMkLst>
            <pc:docMk/>
            <pc:sldMk cId="3101234267" sldId="264"/>
            <ac:spMk id="20" creationId="{C3966F24-C540-4729-95B3-3A6FDAC0B891}"/>
          </ac:spMkLst>
        </pc:spChg>
        <pc:spChg chg="add del mod">
          <ac:chgData name="Vũ Duy Di Đan" userId="016a139b-2208-426a-9198-d54f67235095" providerId="ADAL" clId="{1864EDDC-1789-4718-93CD-4D4CF6192575}" dt="2020-07-03T07:16:18.534" v="55" actId="11529"/>
          <ac:spMkLst>
            <pc:docMk/>
            <pc:sldMk cId="3101234267" sldId="264"/>
            <ac:spMk id="21" creationId="{580ABD6D-4342-451C-9230-253C143C55F3}"/>
          </ac:spMkLst>
        </pc:spChg>
        <pc:spChg chg="add del mod">
          <ac:chgData name="Vũ Duy Di Đan" userId="016a139b-2208-426a-9198-d54f67235095" providerId="ADAL" clId="{1864EDDC-1789-4718-93CD-4D4CF6192575}" dt="2020-07-03T08:53:40.850" v="464" actId="478"/>
          <ac:spMkLst>
            <pc:docMk/>
            <pc:sldMk cId="3101234267" sldId="264"/>
            <ac:spMk id="22" creationId="{8ED844FC-7DF0-4C44-B89D-6F0A8633E50C}"/>
          </ac:spMkLst>
        </pc:spChg>
        <pc:spChg chg="add del mod">
          <ac:chgData name="Vũ Duy Di Đan" userId="016a139b-2208-426a-9198-d54f67235095" providerId="ADAL" clId="{1864EDDC-1789-4718-93CD-4D4CF6192575}" dt="2020-07-03T08:32:28.114" v="183" actId="478"/>
          <ac:spMkLst>
            <pc:docMk/>
            <pc:sldMk cId="3101234267" sldId="264"/>
            <ac:spMk id="24" creationId="{1253CCED-4002-42B1-A862-31529C6A43FE}"/>
          </ac:spMkLst>
        </pc:spChg>
        <pc:spChg chg="add del mod">
          <ac:chgData name="Vũ Duy Di Đan" userId="016a139b-2208-426a-9198-d54f67235095" providerId="ADAL" clId="{1864EDDC-1789-4718-93CD-4D4CF6192575}" dt="2020-07-03T08:33:31.374" v="190" actId="478"/>
          <ac:spMkLst>
            <pc:docMk/>
            <pc:sldMk cId="3101234267" sldId="264"/>
            <ac:spMk id="25" creationId="{BA4E495D-FD92-4742-9585-E399E1DFFC65}"/>
          </ac:spMkLst>
        </pc:spChg>
        <pc:spChg chg="add del mod ord">
          <ac:chgData name="Vũ Duy Di Đan" userId="016a139b-2208-426a-9198-d54f67235095" providerId="ADAL" clId="{1864EDDC-1789-4718-93CD-4D4CF6192575}" dt="2020-07-05T14:32:54.386" v="3451" actId="164"/>
          <ac:spMkLst>
            <pc:docMk/>
            <pc:sldMk cId="3101234267" sldId="264"/>
            <ac:spMk id="26" creationId="{4BB8EBD4-6A12-4149-AA35-53016338DEAF}"/>
          </ac:spMkLst>
        </pc:spChg>
        <pc:spChg chg="add del">
          <ac:chgData name="Vũ Duy Di Đan" userId="016a139b-2208-426a-9198-d54f67235095" providerId="ADAL" clId="{1864EDDC-1789-4718-93CD-4D4CF6192575}" dt="2020-07-03T08:32:35.577" v="185"/>
          <ac:spMkLst>
            <pc:docMk/>
            <pc:sldMk cId="3101234267" sldId="264"/>
            <ac:spMk id="27" creationId="{62FF72D2-EB65-4D3F-8618-5167A14E3D03}"/>
          </ac:spMkLst>
        </pc:spChg>
        <pc:spChg chg="add mod ord">
          <ac:chgData name="Vũ Duy Di Đan" userId="016a139b-2208-426a-9198-d54f67235095" providerId="ADAL" clId="{1864EDDC-1789-4718-93CD-4D4CF6192575}" dt="2020-07-05T14:32:58.345" v="3452" actId="164"/>
          <ac:spMkLst>
            <pc:docMk/>
            <pc:sldMk cId="3101234267" sldId="264"/>
            <ac:spMk id="28" creationId="{DF5178F5-880A-45FD-9615-AE3878CB0C52}"/>
          </ac:spMkLst>
        </pc:spChg>
        <pc:spChg chg="add del mod">
          <ac:chgData name="Vũ Duy Di Đan" userId="016a139b-2208-426a-9198-d54f67235095" providerId="ADAL" clId="{1864EDDC-1789-4718-93CD-4D4CF6192575}" dt="2020-07-03T08:53:39.878" v="463" actId="478"/>
          <ac:spMkLst>
            <pc:docMk/>
            <pc:sldMk cId="3101234267" sldId="264"/>
            <ac:spMk id="29" creationId="{0A51D21B-ED31-4C2F-BE4F-FB550454CF6A}"/>
          </ac:spMkLst>
        </pc:spChg>
        <pc:spChg chg="add del mod">
          <ac:chgData name="Vũ Duy Di Đan" userId="016a139b-2208-426a-9198-d54f67235095" providerId="ADAL" clId="{1864EDDC-1789-4718-93CD-4D4CF6192575}" dt="2020-07-03T08:53:39.064" v="462" actId="478"/>
          <ac:spMkLst>
            <pc:docMk/>
            <pc:sldMk cId="3101234267" sldId="264"/>
            <ac:spMk id="30" creationId="{12F48D55-B228-40B2-90F1-88A6195189ED}"/>
          </ac:spMkLst>
        </pc:spChg>
        <pc:spChg chg="add mod topLvl">
          <ac:chgData name="Vũ Duy Di Đan" userId="016a139b-2208-426a-9198-d54f67235095" providerId="ADAL" clId="{1864EDDC-1789-4718-93CD-4D4CF6192575}" dt="2020-07-05T14:33:11.813" v="3455" actId="164"/>
          <ac:spMkLst>
            <pc:docMk/>
            <pc:sldMk cId="3101234267" sldId="264"/>
            <ac:spMk id="31" creationId="{4B72D60D-1D19-403B-8D98-2AC76D800E53}"/>
          </ac:spMkLst>
        </pc:spChg>
        <pc:spChg chg="add mod ord">
          <ac:chgData name="Vũ Duy Di Đan" userId="016a139b-2208-426a-9198-d54f67235095" providerId="ADAL" clId="{1864EDDC-1789-4718-93CD-4D4CF6192575}" dt="2020-07-05T14:33:02.196" v="3453" actId="164"/>
          <ac:spMkLst>
            <pc:docMk/>
            <pc:sldMk cId="3101234267" sldId="264"/>
            <ac:spMk id="32" creationId="{3CC89A26-0F32-496B-93C4-F81557D7071E}"/>
          </ac:spMkLst>
        </pc:spChg>
        <pc:spChg chg="add mod ord">
          <ac:chgData name="Vũ Duy Di Đan" userId="016a139b-2208-426a-9198-d54f67235095" providerId="ADAL" clId="{1864EDDC-1789-4718-93CD-4D4CF6192575}" dt="2020-07-05T14:33:11.813" v="3455" actId="164"/>
          <ac:spMkLst>
            <pc:docMk/>
            <pc:sldMk cId="3101234267" sldId="264"/>
            <ac:spMk id="33" creationId="{4DB65E55-6201-498A-8CA8-ED0485168098}"/>
          </ac:spMkLst>
        </pc:spChg>
        <pc:spChg chg="add del mod">
          <ac:chgData name="Vũ Duy Di Đan" userId="016a139b-2208-426a-9198-d54f67235095" providerId="ADAL" clId="{1864EDDC-1789-4718-93CD-4D4CF6192575}" dt="2020-07-03T08:53:25.198" v="457" actId="478"/>
          <ac:spMkLst>
            <pc:docMk/>
            <pc:sldMk cId="3101234267" sldId="264"/>
            <ac:spMk id="36" creationId="{BB1CB7E5-3F0A-4031-9D50-113567557BD9}"/>
          </ac:spMkLst>
        </pc:spChg>
        <pc:spChg chg="add del">
          <ac:chgData name="Vũ Duy Di Đan" userId="016a139b-2208-426a-9198-d54f67235095" providerId="ADAL" clId="{1864EDDC-1789-4718-93CD-4D4CF6192575}" dt="2020-07-03T08:48:49.343" v="421"/>
          <ac:spMkLst>
            <pc:docMk/>
            <pc:sldMk cId="3101234267" sldId="264"/>
            <ac:spMk id="37" creationId="{20AF2AC1-B244-4265-93AE-A2A697573CAB}"/>
          </ac:spMkLst>
        </pc:spChg>
        <pc:spChg chg="add del mod">
          <ac:chgData name="Vũ Duy Di Đan" userId="016a139b-2208-426a-9198-d54f67235095" providerId="ADAL" clId="{1864EDDC-1789-4718-93CD-4D4CF6192575}" dt="2020-07-03T08:53:27.986" v="458" actId="478"/>
          <ac:spMkLst>
            <pc:docMk/>
            <pc:sldMk cId="3101234267" sldId="264"/>
            <ac:spMk id="38" creationId="{CAAF080C-1F7C-4A89-A4D6-FA7AC76B4B9C}"/>
          </ac:spMkLst>
        </pc:spChg>
        <pc:spChg chg="add mod topLvl">
          <ac:chgData name="Vũ Duy Di Đan" userId="016a139b-2208-426a-9198-d54f67235095" providerId="ADAL" clId="{1864EDDC-1789-4718-93CD-4D4CF6192575}" dt="2020-07-05T14:33:02.196" v="3453" actId="164"/>
          <ac:spMkLst>
            <pc:docMk/>
            <pc:sldMk cId="3101234267" sldId="264"/>
            <ac:spMk id="39" creationId="{937EED79-E531-4F46-81AB-14E4B76C422E}"/>
          </ac:spMkLst>
        </pc:spChg>
        <pc:spChg chg="add mod topLvl">
          <ac:chgData name="Vũ Duy Di Đan" userId="016a139b-2208-426a-9198-d54f67235095" providerId="ADAL" clId="{1864EDDC-1789-4718-93CD-4D4CF6192575}" dt="2020-07-05T14:32:58.345" v="3452" actId="164"/>
          <ac:spMkLst>
            <pc:docMk/>
            <pc:sldMk cId="3101234267" sldId="264"/>
            <ac:spMk id="40" creationId="{85951B09-C293-42CB-B709-F96495CA06BF}"/>
          </ac:spMkLst>
        </pc:spChg>
        <pc:spChg chg="add mod topLvl">
          <ac:chgData name="Vũ Duy Di Đan" userId="016a139b-2208-426a-9198-d54f67235095" providerId="ADAL" clId="{1864EDDC-1789-4718-93CD-4D4CF6192575}" dt="2020-07-05T14:32:54.386" v="3451" actId="164"/>
          <ac:spMkLst>
            <pc:docMk/>
            <pc:sldMk cId="3101234267" sldId="264"/>
            <ac:spMk id="41" creationId="{92397046-2FFC-4A90-9443-327532362DA5}"/>
          </ac:spMkLst>
        </pc:spChg>
        <pc:grpChg chg="add del mod">
          <ac:chgData name="Vũ Duy Di Đan" userId="016a139b-2208-426a-9198-d54f67235095" providerId="ADAL" clId="{1864EDDC-1789-4718-93CD-4D4CF6192575}" dt="2020-07-05T14:33:13.871" v="3456"/>
          <ac:grpSpMkLst>
            <pc:docMk/>
            <pc:sldMk cId="3101234267" sldId="264"/>
            <ac:grpSpMk id="3" creationId="{8867D18C-51B9-4466-A2E1-8F302E4C4DEB}"/>
          </ac:grpSpMkLst>
        </pc:grpChg>
        <pc:grpChg chg="add del mod">
          <ac:chgData name="Vũ Duy Di Đan" userId="016a139b-2208-426a-9198-d54f67235095" providerId="ADAL" clId="{1864EDDC-1789-4718-93CD-4D4CF6192575}" dt="2020-07-05T14:33:52.298" v="3465"/>
          <ac:grpSpMkLst>
            <pc:docMk/>
            <pc:sldMk cId="3101234267" sldId="264"/>
            <ac:grpSpMk id="4" creationId="{147683C6-FC3E-4591-BD04-663ECCB8FC9C}"/>
          </ac:grpSpMkLst>
        </pc:grpChg>
        <pc:grpChg chg="add mod">
          <ac:chgData name="Vũ Duy Di Đan" userId="016a139b-2208-426a-9198-d54f67235095" providerId="ADAL" clId="{1864EDDC-1789-4718-93CD-4D4CF6192575}" dt="2020-07-05T14:33:02.196" v="3453" actId="164"/>
          <ac:grpSpMkLst>
            <pc:docMk/>
            <pc:sldMk cId="3101234267" sldId="264"/>
            <ac:grpSpMk id="6" creationId="{A4186704-97CF-42EE-94E1-3F31EFC382F9}"/>
          </ac:grpSpMkLst>
        </pc:grpChg>
        <pc:grpChg chg="add mod">
          <ac:chgData name="Vũ Duy Di Đan" userId="016a139b-2208-426a-9198-d54f67235095" providerId="ADAL" clId="{1864EDDC-1789-4718-93CD-4D4CF6192575}" dt="2020-07-05T14:33:11.813" v="3455" actId="164"/>
          <ac:grpSpMkLst>
            <pc:docMk/>
            <pc:sldMk cId="3101234267" sldId="264"/>
            <ac:grpSpMk id="7" creationId="{2D50B559-DF87-4AE6-8C3C-C90045DE1998}"/>
          </ac:grpSpMkLst>
        </pc:grpChg>
        <pc:grpChg chg="add del mod">
          <ac:chgData name="Vũ Duy Di Đan" userId="016a139b-2208-426a-9198-d54f67235095" providerId="ADAL" clId="{1864EDDC-1789-4718-93CD-4D4CF6192575}" dt="2020-07-03T08:56:00.962" v="490" actId="165"/>
          <ac:grpSpMkLst>
            <pc:docMk/>
            <pc:sldMk cId="3101234267" sldId="264"/>
            <ac:grpSpMk id="34" creationId="{31D8093D-BA40-494E-B3A5-D5445E6C8612}"/>
          </ac:grpSpMkLst>
        </pc:grpChg>
        <pc:picChg chg="add del mod">
          <ac:chgData name="Vũ Duy Di Đan" userId="016a139b-2208-426a-9198-d54f67235095" providerId="ADAL" clId="{1864EDDC-1789-4718-93CD-4D4CF6192575}" dt="2020-07-03T06:32:05.164" v="34"/>
          <ac:picMkLst>
            <pc:docMk/>
            <pc:sldMk cId="3101234267" sldId="264"/>
            <ac:picMk id="16" creationId="{E52523BE-BB44-41B9-B5F3-0FBA91CEFFB2}"/>
          </ac:picMkLst>
        </pc:picChg>
        <pc:picChg chg="add del mod">
          <ac:chgData name="Vũ Duy Di Đan" userId="016a139b-2208-426a-9198-d54f67235095" providerId="ADAL" clId="{1864EDDC-1789-4718-93CD-4D4CF6192575}" dt="2020-07-03T06:32:11.496" v="40"/>
          <ac:picMkLst>
            <pc:docMk/>
            <pc:sldMk cId="3101234267" sldId="264"/>
            <ac:picMk id="17" creationId="{83849425-D7A2-4A67-8272-F32F6D0341C3}"/>
          </ac:picMkLst>
        </pc:picChg>
        <pc:picChg chg="add del mod">
          <ac:chgData name="Vũ Duy Di Đan" userId="016a139b-2208-426a-9198-d54f67235095" providerId="ADAL" clId="{1864EDDC-1789-4718-93CD-4D4CF6192575}" dt="2020-07-03T06:33:03.932" v="45" actId="931"/>
          <ac:picMkLst>
            <pc:docMk/>
            <pc:sldMk cId="3101234267" sldId="264"/>
            <ac:picMk id="19" creationId="{6C6FD3EB-0AF5-4740-A06E-AFECFC4C7CC2}"/>
          </ac:picMkLst>
        </pc:picChg>
        <pc:picChg chg="add del">
          <ac:chgData name="Vũ Duy Di Đan" userId="016a139b-2208-426a-9198-d54f67235095" providerId="ADAL" clId="{1864EDDC-1789-4718-93CD-4D4CF6192575}" dt="2020-07-03T06:32:06.982" v="36"/>
          <ac:picMkLst>
            <pc:docMk/>
            <pc:sldMk cId="3101234267" sldId="264"/>
            <ac:picMk id="1026" creationId="{2AE8E68A-7435-4712-B9DE-ADFE1392DD82}"/>
          </ac:picMkLst>
        </pc:picChg>
        <pc:picChg chg="add del">
          <ac:chgData name="Vũ Duy Di Đan" userId="016a139b-2208-426a-9198-d54f67235095" providerId="ADAL" clId="{1864EDDC-1789-4718-93CD-4D4CF6192575}" dt="2020-07-03T06:32:09.063" v="38"/>
          <ac:picMkLst>
            <pc:docMk/>
            <pc:sldMk cId="3101234267" sldId="264"/>
            <ac:picMk id="1028" creationId="{B1770543-B578-440E-A1D9-2AB7324BE9CA}"/>
          </ac:picMkLst>
        </pc:picChg>
      </pc:sldChg>
      <pc:sldChg chg="addSp delSp modSp del">
        <pc:chgData name="Vũ Duy Di Đan" userId="016a139b-2208-426a-9198-d54f67235095" providerId="ADAL" clId="{1864EDDC-1789-4718-93CD-4D4CF6192575}" dt="2020-07-03T08:30:38.883" v="167" actId="2696"/>
        <pc:sldMkLst>
          <pc:docMk/>
          <pc:sldMk cId="3239406661" sldId="265"/>
        </pc:sldMkLst>
        <pc:spChg chg="del">
          <ac:chgData name="Vũ Duy Di Đan" userId="016a139b-2208-426a-9198-d54f67235095" providerId="ADAL" clId="{1864EDDC-1789-4718-93CD-4D4CF6192575}" dt="2020-07-03T08:28:17.731" v="155"/>
          <ac:spMkLst>
            <pc:docMk/>
            <pc:sldMk cId="3239406661" sldId="265"/>
            <ac:spMk id="2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3T08:28:17.731" v="155"/>
          <ac:spMkLst>
            <pc:docMk/>
            <pc:sldMk cId="3239406661" sldId="265"/>
            <ac:spMk id="3" creationId="{00000000-0000-0000-0000-000000000000}"/>
          </ac:spMkLst>
        </pc:spChg>
        <pc:spChg chg="add mod">
          <ac:chgData name="Vũ Duy Di Đan" userId="016a139b-2208-426a-9198-d54f67235095" providerId="ADAL" clId="{1864EDDC-1789-4718-93CD-4D4CF6192575}" dt="2020-07-03T08:28:17.731" v="155"/>
          <ac:spMkLst>
            <pc:docMk/>
            <pc:sldMk cId="3239406661" sldId="265"/>
            <ac:spMk id="5" creationId="{D00A4CAA-0000-4518-827C-D34712E0E5EB}"/>
          </ac:spMkLst>
        </pc:spChg>
        <pc:spChg chg="add del mod">
          <ac:chgData name="Vũ Duy Di Đan" userId="016a139b-2208-426a-9198-d54f67235095" providerId="ADAL" clId="{1864EDDC-1789-4718-93CD-4D4CF6192575}" dt="2020-07-03T08:28:05.277" v="153"/>
          <ac:spMkLst>
            <pc:docMk/>
            <pc:sldMk cId="3239406661" sldId="265"/>
            <ac:spMk id="7" creationId="{22A0174F-4728-49BF-9FD0-75ADDAF1B783}"/>
          </ac:spMkLst>
        </pc:spChg>
        <pc:spChg chg="add mod">
          <ac:chgData name="Vũ Duy Di Đan" userId="016a139b-2208-426a-9198-d54f67235095" providerId="ADAL" clId="{1864EDDC-1789-4718-93CD-4D4CF6192575}" dt="2020-07-03T08:28:17.731" v="155"/>
          <ac:spMkLst>
            <pc:docMk/>
            <pc:sldMk cId="3239406661" sldId="265"/>
            <ac:spMk id="8" creationId="{6ADAE83B-E809-4C66-8EC5-CF20F2DA3B41}"/>
          </ac:spMkLst>
        </pc:spChg>
        <pc:grpChg chg="add mod">
          <ac:chgData name="Vũ Duy Di Đan" userId="016a139b-2208-426a-9198-d54f67235095" providerId="ADAL" clId="{1864EDDC-1789-4718-93CD-4D4CF6192575}" dt="2020-07-03T08:30:22.733" v="164" actId="164"/>
          <ac:grpSpMkLst>
            <pc:docMk/>
            <pc:sldMk cId="3239406661" sldId="265"/>
            <ac:grpSpMk id="9" creationId="{262497A9-2BEE-4271-B465-D91B90716588}"/>
          </ac:grpSpMkLst>
        </pc:grpChg>
        <pc:picChg chg="add mod">
          <ac:chgData name="Vũ Duy Di Đan" userId="016a139b-2208-426a-9198-d54f67235095" providerId="ADAL" clId="{1864EDDC-1789-4718-93CD-4D4CF6192575}" dt="2020-07-03T08:30:22.733" v="164" actId="164"/>
          <ac:picMkLst>
            <pc:docMk/>
            <pc:sldMk cId="3239406661" sldId="265"/>
            <ac:picMk id="4" creationId="{BBE3B53B-44D3-4AAD-836C-189C0E30D076}"/>
          </ac:picMkLst>
        </pc:picChg>
        <pc:picChg chg="mod">
          <ac:chgData name="Vũ Duy Di Đan" userId="016a139b-2208-426a-9198-d54f67235095" providerId="ADAL" clId="{1864EDDC-1789-4718-93CD-4D4CF6192575}" dt="2020-07-03T08:30:22.733" v="164" actId="164"/>
          <ac:picMkLst>
            <pc:docMk/>
            <pc:sldMk cId="3239406661" sldId="265"/>
            <ac:picMk id="6" creationId="{906EF432-C9EE-4D86-B5AA-422A48264EAA}"/>
          </ac:picMkLst>
        </pc:picChg>
        <pc:picChg chg="mod">
          <ac:chgData name="Vũ Duy Di Đan" userId="016a139b-2208-426a-9198-d54f67235095" providerId="ADAL" clId="{1864EDDC-1789-4718-93CD-4D4CF6192575}" dt="2020-07-03T08:30:22.733" v="164" actId="164"/>
          <ac:picMkLst>
            <pc:docMk/>
            <pc:sldMk cId="3239406661" sldId="265"/>
            <ac:picMk id="2050" creationId="{A2A0CB5D-43F4-4354-8179-B60939E9A993}"/>
          </ac:picMkLst>
        </pc:picChg>
      </pc:sldChg>
      <pc:sldChg chg="del">
        <pc:chgData name="Vũ Duy Di Đan" userId="016a139b-2208-426a-9198-d54f67235095" providerId="ADAL" clId="{1864EDDC-1789-4718-93CD-4D4CF6192575}" dt="2020-07-06T03:35:53.403" v="5477" actId="2696"/>
        <pc:sldMkLst>
          <pc:docMk/>
          <pc:sldMk cId="3391549496" sldId="266"/>
        </pc:sldMkLst>
      </pc:sldChg>
      <pc:sldChg chg="del">
        <pc:chgData name="Vũ Duy Di Đan" userId="016a139b-2208-426a-9198-d54f67235095" providerId="ADAL" clId="{1864EDDC-1789-4718-93CD-4D4CF6192575}" dt="2020-07-06T03:36:00.006" v="5481" actId="2696"/>
        <pc:sldMkLst>
          <pc:docMk/>
          <pc:sldMk cId="3191137974" sldId="267"/>
        </pc:sldMkLst>
      </pc:sldChg>
      <pc:sldChg chg="del">
        <pc:chgData name="Vũ Duy Di Đan" userId="016a139b-2208-426a-9198-d54f67235095" providerId="ADAL" clId="{1864EDDC-1789-4718-93CD-4D4CF6192575}" dt="2020-07-05T14:03:33.429" v="3374" actId="2696"/>
        <pc:sldMkLst>
          <pc:docMk/>
          <pc:sldMk cId="1508814870" sldId="268"/>
        </pc:sldMkLst>
      </pc:sldChg>
      <pc:sldChg chg="add del setBg">
        <pc:chgData name="Vũ Duy Di Đan" userId="016a139b-2208-426a-9198-d54f67235095" providerId="ADAL" clId="{1864EDDC-1789-4718-93CD-4D4CF6192575}" dt="2020-07-08T03:14:47.122" v="7769" actId="2696"/>
        <pc:sldMkLst>
          <pc:docMk/>
          <pc:sldMk cId="2523461352" sldId="269"/>
        </pc:sldMkLst>
      </pc:sldChg>
      <pc:sldChg chg="del">
        <pc:chgData name="Vũ Duy Di Đan" userId="016a139b-2208-426a-9198-d54f67235095" providerId="ADAL" clId="{1864EDDC-1789-4718-93CD-4D4CF6192575}" dt="2020-07-06T03:33:33.419" v="5406" actId="2696"/>
        <pc:sldMkLst>
          <pc:docMk/>
          <pc:sldMk cId="1258110868" sldId="270"/>
        </pc:sldMkLst>
      </pc:sldChg>
      <pc:sldChg chg="addSp delSp modSp del ord">
        <pc:chgData name="Vũ Duy Di Đan" userId="016a139b-2208-426a-9198-d54f67235095" providerId="ADAL" clId="{1864EDDC-1789-4718-93CD-4D4CF6192575}" dt="2020-07-04T22:30:15.662" v="1479" actId="2696"/>
        <pc:sldMkLst>
          <pc:docMk/>
          <pc:sldMk cId="2455110840" sldId="271"/>
        </pc:sldMkLst>
        <pc:spChg chg="del">
          <ac:chgData name="Vũ Duy Di Đan" userId="016a139b-2208-426a-9198-d54f67235095" providerId="ADAL" clId="{1864EDDC-1789-4718-93CD-4D4CF6192575}" dt="2020-07-03T23:45:29.805" v="856" actId="478"/>
          <ac:spMkLst>
            <pc:docMk/>
            <pc:sldMk cId="2455110840" sldId="271"/>
            <ac:spMk id="2" creationId="{00000000-0000-0000-0000-000000000000}"/>
          </ac:spMkLst>
        </pc:spChg>
        <pc:spChg chg="add del">
          <ac:chgData name="Vũ Duy Di Đan" userId="016a139b-2208-426a-9198-d54f67235095" providerId="ADAL" clId="{1864EDDC-1789-4718-93CD-4D4CF6192575}" dt="2020-07-03T23:48:38.879" v="1017" actId="478"/>
          <ac:spMkLst>
            <pc:docMk/>
            <pc:sldMk cId="2455110840" sldId="271"/>
            <ac:spMk id="3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3T23:45:35.133" v="857" actId="478"/>
          <ac:spMkLst>
            <pc:docMk/>
            <pc:sldMk cId="2455110840" sldId="271"/>
            <ac:spMk id="5" creationId="{C91CD644-40EE-454B-A5A7-E8B267EBB24E}"/>
          </ac:spMkLst>
        </pc:spChg>
        <pc:spChg chg="add mod">
          <ac:chgData name="Vũ Duy Di Đan" userId="016a139b-2208-426a-9198-d54f67235095" providerId="ADAL" clId="{1864EDDC-1789-4718-93CD-4D4CF6192575}" dt="2020-07-04T22:28:17.099" v="1467"/>
          <ac:spMkLst>
            <pc:docMk/>
            <pc:sldMk cId="2455110840" sldId="271"/>
            <ac:spMk id="5" creationId="{E039E263-AD21-4F25-AAAF-458465367314}"/>
          </ac:spMkLst>
        </pc:spChg>
        <pc:spChg chg="add del mod">
          <ac:chgData name="Vũ Duy Di Đan" userId="016a139b-2208-426a-9198-d54f67235095" providerId="ADAL" clId="{1864EDDC-1789-4718-93CD-4D4CF6192575}" dt="2020-07-03T23:48:39.557" v="1018" actId="478"/>
          <ac:spMkLst>
            <pc:docMk/>
            <pc:sldMk cId="2455110840" sldId="271"/>
            <ac:spMk id="7" creationId="{E7CE93C7-2B22-4F68-A5B1-1D9AE00FA9BB}"/>
          </ac:spMkLst>
        </pc:spChg>
        <pc:spChg chg="add mod">
          <ac:chgData name="Vũ Duy Di Đan" userId="016a139b-2208-426a-9198-d54f67235095" providerId="ADAL" clId="{1864EDDC-1789-4718-93CD-4D4CF6192575}" dt="2020-07-04T03:00:17.176" v="1158" actId="164"/>
          <ac:spMkLst>
            <pc:docMk/>
            <pc:sldMk cId="2455110840" sldId="271"/>
            <ac:spMk id="37" creationId="{3860A260-C714-4A05-9690-390B29997ED6}"/>
          </ac:spMkLst>
        </pc:spChg>
        <pc:spChg chg="add del mod">
          <ac:chgData name="Vũ Duy Di Đan" userId="016a139b-2208-426a-9198-d54f67235095" providerId="ADAL" clId="{1864EDDC-1789-4718-93CD-4D4CF6192575}" dt="2020-07-04T22:28:17.099" v="1467"/>
          <ac:spMkLst>
            <pc:docMk/>
            <pc:sldMk cId="2455110840" sldId="271"/>
            <ac:spMk id="46" creationId="{F6B5D8FB-FBA6-4156-B5BB-3D645CF4154C}"/>
          </ac:spMkLst>
        </pc:spChg>
        <pc:spChg chg="mod">
          <ac:chgData name="Vũ Duy Di Đan" userId="016a139b-2208-426a-9198-d54f67235095" providerId="ADAL" clId="{1864EDDC-1789-4718-93CD-4D4CF6192575}" dt="2020-07-04T03:00:46.669" v="1161" actId="164"/>
          <ac:spMkLst>
            <pc:docMk/>
            <pc:sldMk cId="2455110840" sldId="271"/>
            <ac:spMk id="91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4T03:01:23.578" v="1164" actId="1076"/>
          <ac:spMkLst>
            <pc:docMk/>
            <pc:sldMk cId="2455110840" sldId="271"/>
            <ac:spMk id="92" creationId="{00000000-0000-0000-0000-000000000000}"/>
          </ac:spMkLst>
        </pc:spChg>
        <pc:spChg chg="add del mod topLvl">
          <ac:chgData name="Vũ Duy Di Đan" userId="016a139b-2208-426a-9198-d54f67235095" providerId="ADAL" clId="{1864EDDC-1789-4718-93CD-4D4CF6192575}" dt="2020-07-03T23:56:38.929" v="1118" actId="478"/>
          <ac:spMkLst>
            <pc:docMk/>
            <pc:sldMk cId="2455110840" sldId="271"/>
            <ac:spMk id="94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4T03:00:46.669" v="1161" actId="164"/>
          <ac:spMkLst>
            <pc:docMk/>
            <pc:sldMk cId="2455110840" sldId="271"/>
            <ac:spMk id="95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4T03:01:01.932" v="1163" actId="1076"/>
          <ac:spMkLst>
            <pc:docMk/>
            <pc:sldMk cId="2455110840" sldId="271"/>
            <ac:spMk id="96" creationId="{00000000-0000-0000-0000-000000000000}"/>
          </ac:spMkLst>
        </pc:spChg>
        <pc:spChg chg="del mod">
          <ac:chgData name="Vũ Duy Di Đan" userId="016a139b-2208-426a-9198-d54f67235095" providerId="ADAL" clId="{1864EDDC-1789-4718-93CD-4D4CF6192575}" dt="2020-07-04T02:59:27.811" v="1147" actId="478"/>
          <ac:spMkLst>
            <pc:docMk/>
            <pc:sldMk cId="2455110840" sldId="271"/>
            <ac:spMk id="97" creationId="{00000000-0000-0000-0000-000000000000}"/>
          </ac:spMkLst>
        </pc:spChg>
        <pc:spChg chg="del mod">
          <ac:chgData name="Vũ Duy Di Đan" userId="016a139b-2208-426a-9198-d54f67235095" providerId="ADAL" clId="{1864EDDC-1789-4718-93CD-4D4CF6192575}" dt="2020-07-04T03:00:03.706" v="1156" actId="478"/>
          <ac:spMkLst>
            <pc:docMk/>
            <pc:sldMk cId="2455110840" sldId="271"/>
            <ac:spMk id="98" creationId="{00000000-0000-0000-0000-000000000000}"/>
          </ac:spMkLst>
        </pc:spChg>
        <pc:spChg chg="del mod topLvl">
          <ac:chgData name="Vũ Duy Di Đan" userId="016a139b-2208-426a-9198-d54f67235095" providerId="ADAL" clId="{1864EDDC-1789-4718-93CD-4D4CF6192575}" dt="2020-07-03T23:57:04.305" v="1124" actId="478"/>
          <ac:spMkLst>
            <pc:docMk/>
            <pc:sldMk cId="2455110840" sldId="271"/>
            <ac:spMk id="100" creationId="{00000000-0000-0000-0000-000000000000}"/>
          </ac:spMkLst>
        </pc:spChg>
        <pc:spChg chg="del mod topLvl">
          <ac:chgData name="Vũ Duy Di Đan" userId="016a139b-2208-426a-9198-d54f67235095" providerId="ADAL" clId="{1864EDDC-1789-4718-93CD-4D4CF6192575}" dt="2020-07-04T02:59:35.287" v="1148" actId="478"/>
          <ac:spMkLst>
            <pc:docMk/>
            <pc:sldMk cId="2455110840" sldId="271"/>
            <ac:spMk id="101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4T02:59:48.764" v="1152"/>
          <ac:spMkLst>
            <pc:docMk/>
            <pc:sldMk cId="2455110840" sldId="271"/>
            <ac:spMk id="102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4T03:00:17.176" v="1158" actId="164"/>
          <ac:spMkLst>
            <pc:docMk/>
            <pc:sldMk cId="2455110840" sldId="271"/>
            <ac:spMk id="103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4T03:00:17.176" v="1158" actId="164"/>
          <ac:spMkLst>
            <pc:docMk/>
            <pc:sldMk cId="2455110840" sldId="271"/>
            <ac:spMk id="104" creationId="{00000000-0000-0000-0000-000000000000}"/>
          </ac:spMkLst>
        </pc:spChg>
        <pc:spChg chg="del mod topLvl">
          <ac:chgData name="Vũ Duy Di Đan" userId="016a139b-2208-426a-9198-d54f67235095" providerId="ADAL" clId="{1864EDDC-1789-4718-93CD-4D4CF6192575}" dt="2020-07-03T23:57:52.816" v="1131" actId="478"/>
          <ac:spMkLst>
            <pc:docMk/>
            <pc:sldMk cId="2455110840" sldId="271"/>
            <ac:spMk id="106" creationId="{00000000-0000-0000-0000-000000000000}"/>
          </ac:spMkLst>
        </pc:spChg>
        <pc:spChg chg="add del mod topLvl">
          <ac:chgData name="Vũ Duy Di Đan" userId="016a139b-2208-426a-9198-d54f67235095" providerId="ADAL" clId="{1864EDDC-1789-4718-93CD-4D4CF6192575}" dt="2020-07-04T03:00:17.176" v="1158" actId="164"/>
          <ac:spMkLst>
            <pc:docMk/>
            <pc:sldMk cId="2455110840" sldId="271"/>
            <ac:spMk id="107" creationId="{00000000-0000-0000-0000-000000000000}"/>
          </ac:spMkLst>
        </pc:spChg>
        <pc:spChg chg="del mod">
          <ac:chgData name="Vũ Duy Di Đan" userId="016a139b-2208-426a-9198-d54f67235095" providerId="ADAL" clId="{1864EDDC-1789-4718-93CD-4D4CF6192575}" dt="2020-07-04T02:59:53.323" v="1153" actId="478"/>
          <ac:spMkLst>
            <pc:docMk/>
            <pc:sldMk cId="2455110840" sldId="271"/>
            <ac:spMk id="108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4T22:28:42.392" v="1470" actId="164"/>
          <ac:spMkLst>
            <pc:docMk/>
            <pc:sldMk cId="2455110840" sldId="271"/>
            <ac:spMk id="120" creationId="{00000000-0000-0000-0000-000000000000}"/>
          </ac:spMkLst>
        </pc:spChg>
        <pc:grpChg chg="add mod">
          <ac:chgData name="Vũ Duy Di Đan" userId="016a139b-2208-426a-9198-d54f67235095" providerId="ADAL" clId="{1864EDDC-1789-4718-93CD-4D4CF6192575}" dt="2020-07-04T22:28:42.392" v="1470" actId="164"/>
          <ac:grpSpMkLst>
            <pc:docMk/>
            <pc:sldMk cId="2455110840" sldId="271"/>
            <ac:grpSpMk id="2" creationId="{89383051-ECB7-4C9B-AEBC-0C3028AA9054}"/>
          </ac:grpSpMkLst>
        </pc:grpChg>
        <pc:grpChg chg="add mod">
          <ac:chgData name="Vũ Duy Di Đan" userId="016a139b-2208-426a-9198-d54f67235095" providerId="ADAL" clId="{1864EDDC-1789-4718-93CD-4D4CF6192575}" dt="2020-07-04T22:28:42.392" v="1470" actId="164"/>
          <ac:grpSpMkLst>
            <pc:docMk/>
            <pc:sldMk cId="2455110840" sldId="271"/>
            <ac:grpSpMk id="3" creationId="{1E90C645-99B1-4DD8-A338-2297DB7E872A}"/>
          </ac:grpSpMkLst>
        </pc:grpChg>
        <pc:grpChg chg="add mod">
          <ac:chgData name="Vũ Duy Di Đan" userId="016a139b-2208-426a-9198-d54f67235095" providerId="ADAL" clId="{1864EDDC-1789-4718-93CD-4D4CF6192575}" dt="2020-07-04T22:16:26.583" v="1304" actId="164"/>
          <ac:grpSpMkLst>
            <pc:docMk/>
            <pc:sldMk cId="2455110840" sldId="271"/>
            <ac:grpSpMk id="4" creationId="{8A738826-5994-4F08-9CA7-B854B07A0AE1}"/>
          </ac:grpSpMkLst>
        </pc:grpChg>
        <pc:grpChg chg="add del mod">
          <ac:chgData name="Vũ Duy Di Đan" userId="016a139b-2208-426a-9198-d54f67235095" providerId="ADAL" clId="{1864EDDC-1789-4718-93CD-4D4CF6192575}" dt="2020-07-04T22:28:45.127" v="1471"/>
          <ac:grpSpMkLst>
            <pc:docMk/>
            <pc:sldMk cId="2455110840" sldId="271"/>
            <ac:grpSpMk id="6" creationId="{995FDD06-36C9-4E53-A470-18B075030285}"/>
          </ac:grpSpMkLst>
        </pc:grpChg>
        <pc:grpChg chg="mod">
          <ac:chgData name="Vũ Duy Di Đan" userId="016a139b-2208-426a-9198-d54f67235095" providerId="ADAL" clId="{1864EDDC-1789-4718-93CD-4D4CF6192575}" dt="2020-07-04T22:28:42.392" v="1470" actId="164"/>
          <ac:grpSpMkLst>
            <pc:docMk/>
            <pc:sldMk cId="2455110840" sldId="271"/>
            <ac:grpSpMk id="85" creationId="{00000000-0000-0000-0000-000000000000}"/>
          </ac:grpSpMkLst>
        </pc:grpChg>
        <pc:grpChg chg="add del mod">
          <ac:chgData name="Vũ Duy Di Đan" userId="016a139b-2208-426a-9198-d54f67235095" providerId="ADAL" clId="{1864EDDC-1789-4718-93CD-4D4CF6192575}" dt="2020-07-03T23:56:38.929" v="1118" actId="478"/>
          <ac:grpSpMkLst>
            <pc:docMk/>
            <pc:sldMk cId="2455110840" sldId="271"/>
            <ac:grpSpMk id="93" creationId="{00000000-0000-0000-0000-000000000000}"/>
          </ac:grpSpMkLst>
        </pc:grpChg>
        <pc:grpChg chg="del">
          <ac:chgData name="Vũ Duy Di Đan" userId="016a139b-2208-426a-9198-d54f67235095" providerId="ADAL" clId="{1864EDDC-1789-4718-93CD-4D4CF6192575}" dt="2020-07-03T23:57:04.305" v="1124" actId="478"/>
          <ac:grpSpMkLst>
            <pc:docMk/>
            <pc:sldMk cId="2455110840" sldId="271"/>
            <ac:grpSpMk id="99" creationId="{00000000-0000-0000-0000-000000000000}"/>
          </ac:grpSpMkLst>
        </pc:grpChg>
        <pc:grpChg chg="add del">
          <ac:chgData name="Vũ Duy Di Đan" userId="016a139b-2208-426a-9198-d54f67235095" providerId="ADAL" clId="{1864EDDC-1789-4718-93CD-4D4CF6192575}" dt="2020-07-03T23:57:52.816" v="1131" actId="478"/>
          <ac:grpSpMkLst>
            <pc:docMk/>
            <pc:sldMk cId="2455110840" sldId="271"/>
            <ac:grpSpMk id="105" creationId="{00000000-0000-0000-0000-000000000000}"/>
          </ac:grpSpMkLst>
        </pc:grpChg>
        <pc:grpChg chg="mod">
          <ac:chgData name="Vũ Duy Di Đan" userId="016a139b-2208-426a-9198-d54f67235095" providerId="ADAL" clId="{1864EDDC-1789-4718-93CD-4D4CF6192575}" dt="2020-07-04T22:28:42.392" v="1470" actId="164"/>
          <ac:grpSpMkLst>
            <pc:docMk/>
            <pc:sldMk cId="2455110840" sldId="271"/>
            <ac:grpSpMk id="109" creationId="{00000000-0000-0000-0000-000000000000}"/>
          </ac:grpSpMkLst>
        </pc:grpChg>
        <pc:grpChg chg="mod">
          <ac:chgData name="Vũ Duy Di Đan" userId="016a139b-2208-426a-9198-d54f67235095" providerId="ADAL" clId="{1864EDDC-1789-4718-93CD-4D4CF6192575}" dt="2020-07-04T22:28:42.392" v="1470" actId="164"/>
          <ac:grpSpMkLst>
            <pc:docMk/>
            <pc:sldMk cId="2455110840" sldId="271"/>
            <ac:grpSpMk id="127" creationId="{00000000-0000-0000-0000-000000000000}"/>
          </ac:grpSpMkLst>
        </pc:grpChg>
      </pc:sldChg>
      <pc:sldChg chg="del">
        <pc:chgData name="Vũ Duy Di Đan" userId="016a139b-2208-426a-9198-d54f67235095" providerId="ADAL" clId="{1864EDDC-1789-4718-93CD-4D4CF6192575}" dt="2020-07-06T03:33:40.788" v="5408" actId="2696"/>
        <pc:sldMkLst>
          <pc:docMk/>
          <pc:sldMk cId="1629145925" sldId="272"/>
        </pc:sldMkLst>
      </pc:sldChg>
      <pc:sldChg chg="addSp delSp modSp ord modTransition setBg">
        <pc:chgData name="Vũ Duy Di Đan" userId="016a139b-2208-426a-9198-d54f67235095" providerId="ADAL" clId="{1864EDDC-1789-4718-93CD-4D4CF6192575}" dt="2020-07-08T15:19:06.954" v="8753"/>
        <pc:sldMkLst>
          <pc:docMk/>
          <pc:sldMk cId="222382855" sldId="273"/>
        </pc:sldMkLst>
        <pc:spChg chg="del mod">
          <ac:chgData name="Vũ Duy Di Đan" userId="016a139b-2208-426a-9198-d54f67235095" providerId="ADAL" clId="{1864EDDC-1789-4718-93CD-4D4CF6192575}" dt="2020-07-05T14:39:03.791" v="3580"/>
          <ac:spMkLst>
            <pc:docMk/>
            <pc:sldMk cId="222382855" sldId="273"/>
            <ac:spMk id="2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4T22:22:47.801" v="1323" actId="478"/>
          <ac:spMkLst>
            <pc:docMk/>
            <pc:sldMk cId="222382855" sldId="273"/>
            <ac:spMk id="3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5T14:49:32.571" v="3716" actId="478"/>
          <ac:spMkLst>
            <pc:docMk/>
            <pc:sldMk cId="222382855" sldId="273"/>
            <ac:spMk id="3" creationId="{5405DF8A-7C94-4264-BCF5-C238CD70AA97}"/>
          </ac:spMkLst>
        </pc:spChg>
        <pc:spChg chg="add del mod">
          <ac:chgData name="Vũ Duy Di Đan" userId="016a139b-2208-426a-9198-d54f67235095" providerId="ADAL" clId="{1864EDDC-1789-4718-93CD-4D4CF6192575}" dt="2020-07-05T14:50:46.858" v="3763" actId="11529"/>
          <ac:spMkLst>
            <pc:docMk/>
            <pc:sldMk cId="222382855" sldId="273"/>
            <ac:spMk id="4" creationId="{B509F697-675B-4E66-A5E2-B7DEA626807B}"/>
          </ac:spMkLst>
        </pc:spChg>
        <pc:spChg chg="add del mod">
          <ac:chgData name="Vũ Duy Di Đan" userId="016a139b-2208-426a-9198-d54f67235095" providerId="ADAL" clId="{1864EDDC-1789-4718-93CD-4D4CF6192575}" dt="2020-07-04T22:22:50.452" v="1324" actId="478"/>
          <ac:spMkLst>
            <pc:docMk/>
            <pc:sldMk cId="222382855" sldId="273"/>
            <ac:spMk id="5" creationId="{A422244E-7DB2-4E72-AFF5-2B60C02E12DE}"/>
          </ac:spMkLst>
        </pc:spChg>
        <pc:spChg chg="add mod ord">
          <ac:chgData name="Vũ Duy Di Đan" userId="016a139b-2208-426a-9198-d54f67235095" providerId="ADAL" clId="{1864EDDC-1789-4718-93CD-4D4CF6192575}" dt="2020-07-07T03:49:13.492" v="6578" actId="1076"/>
          <ac:spMkLst>
            <pc:docMk/>
            <pc:sldMk cId="222382855" sldId="273"/>
            <ac:spMk id="22" creationId="{7A55275E-3D58-4383-A4A1-518CBC682D54}"/>
          </ac:spMkLst>
        </pc:spChg>
        <pc:spChg chg="mod">
          <ac:chgData name="Vũ Duy Di Đan" userId="016a139b-2208-426a-9198-d54f67235095" providerId="ADAL" clId="{1864EDDC-1789-4718-93CD-4D4CF6192575}" dt="2020-07-05T13:28:37.259" v="3334" actId="208"/>
          <ac:spMkLst>
            <pc:docMk/>
            <pc:sldMk cId="222382855" sldId="273"/>
            <ac:spMk id="29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5T13:28:29.530" v="3329" actId="207"/>
          <ac:spMkLst>
            <pc:docMk/>
            <pc:sldMk cId="222382855" sldId="273"/>
            <ac:spMk id="30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5T13:28:22.215" v="3326" actId="208"/>
          <ac:spMkLst>
            <pc:docMk/>
            <pc:sldMk cId="222382855" sldId="273"/>
            <ac:spMk id="31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5T14:39:34.671" v="3587"/>
          <ac:spMkLst>
            <pc:docMk/>
            <pc:sldMk cId="222382855" sldId="273"/>
            <ac:spMk id="32" creationId="{E52670FA-77B1-4FB3-BB15-E0007A8DBB55}"/>
          </ac:spMkLst>
        </pc:spChg>
        <pc:spChg chg="mod topLvl">
          <ac:chgData name="Vũ Duy Di Đan" userId="016a139b-2208-426a-9198-d54f67235095" providerId="ADAL" clId="{1864EDDC-1789-4718-93CD-4D4CF6192575}" dt="2020-07-04T22:43:35.516" v="1602" actId="164"/>
          <ac:spMkLst>
            <pc:docMk/>
            <pc:sldMk cId="222382855" sldId="273"/>
            <ac:spMk id="37" creationId="{5FB736F9-B151-4892-A607-951EECD9E23F}"/>
          </ac:spMkLst>
        </pc:spChg>
        <pc:spChg chg="mod">
          <ac:chgData name="Vũ Duy Di Đan" userId="016a139b-2208-426a-9198-d54f67235095" providerId="ADAL" clId="{1864EDDC-1789-4718-93CD-4D4CF6192575}" dt="2020-07-04T22:32:52.534" v="1505" actId="1076"/>
          <ac:spMkLst>
            <pc:docMk/>
            <pc:sldMk cId="222382855" sldId="273"/>
            <ac:spMk id="42" creationId="{4B9F0783-45C1-4C99-B0A3-EC0DAA6F16A7}"/>
          </ac:spMkLst>
        </pc:spChg>
        <pc:spChg chg="mod">
          <ac:chgData name="Vũ Duy Di Đan" userId="016a139b-2208-426a-9198-d54f67235095" providerId="ADAL" clId="{1864EDDC-1789-4718-93CD-4D4CF6192575}" dt="2020-07-04T22:32:32.012" v="1500" actId="1076"/>
          <ac:spMkLst>
            <pc:docMk/>
            <pc:sldMk cId="222382855" sldId="273"/>
            <ac:spMk id="43" creationId="{FD8D0E49-72E3-4E53-BFA4-2B07D8689928}"/>
          </ac:spMkLst>
        </pc:spChg>
        <pc:spChg chg="mod">
          <ac:chgData name="Vũ Duy Di Đan" userId="016a139b-2208-426a-9198-d54f67235095" providerId="ADAL" clId="{1864EDDC-1789-4718-93CD-4D4CF6192575}" dt="2020-07-04T22:38:24.444" v="1536" actId="1076"/>
          <ac:spMkLst>
            <pc:docMk/>
            <pc:sldMk cId="222382855" sldId="273"/>
            <ac:spMk id="50" creationId="{0E563EF1-E8DF-4C34-8F78-4D6B76F65A9C}"/>
          </ac:spMkLst>
        </pc:spChg>
        <pc:spChg chg="mod">
          <ac:chgData name="Vũ Duy Di Đan" userId="016a139b-2208-426a-9198-d54f67235095" providerId="ADAL" clId="{1864EDDC-1789-4718-93CD-4D4CF6192575}" dt="2020-07-05T02:07:26.069" v="2100" actId="14100"/>
          <ac:spMkLst>
            <pc:docMk/>
            <pc:sldMk cId="222382855" sldId="273"/>
            <ac:spMk id="57" creationId="{882503BB-17F1-4A14-8E4C-DD9D1F0C9618}"/>
          </ac:spMkLst>
        </pc:spChg>
        <pc:spChg chg="mod">
          <ac:chgData name="Vũ Duy Di Đan" userId="016a139b-2208-426a-9198-d54f67235095" providerId="ADAL" clId="{1864EDDC-1789-4718-93CD-4D4CF6192575}" dt="2020-07-05T02:07:29.986" v="2101" actId="1076"/>
          <ac:spMkLst>
            <pc:docMk/>
            <pc:sldMk cId="222382855" sldId="273"/>
            <ac:spMk id="58" creationId="{4D2DC3DE-7EDF-4D1E-90E5-B5F2313706CD}"/>
          </ac:spMkLst>
        </pc:spChg>
        <pc:spChg chg="mod">
          <ac:chgData name="Vũ Duy Di Đan" userId="016a139b-2208-426a-9198-d54f67235095" providerId="ADAL" clId="{1864EDDC-1789-4718-93CD-4D4CF6192575}" dt="2020-07-05T14:11:53.295" v="3376" actId="1076"/>
          <ac:spMkLst>
            <pc:docMk/>
            <pc:sldMk cId="222382855" sldId="273"/>
            <ac:spMk id="59" creationId="{2490F1D5-45DF-44AC-A6A7-0D955519E400}"/>
          </ac:spMkLst>
        </pc:spChg>
        <pc:spChg chg="mod">
          <ac:chgData name="Vũ Duy Di Đan" userId="016a139b-2208-426a-9198-d54f67235095" providerId="ADAL" clId="{1864EDDC-1789-4718-93CD-4D4CF6192575}" dt="2020-07-05T02:07:36.072" v="2102" actId="1076"/>
          <ac:spMkLst>
            <pc:docMk/>
            <pc:sldMk cId="222382855" sldId="273"/>
            <ac:spMk id="60" creationId="{2FAF6F2F-9619-434F-9196-B14DC74A16C9}"/>
          </ac:spMkLst>
        </pc:spChg>
        <pc:spChg chg="mod topLvl">
          <ac:chgData name="Vũ Duy Di Đan" userId="016a139b-2208-426a-9198-d54f67235095" providerId="ADAL" clId="{1864EDDC-1789-4718-93CD-4D4CF6192575}" dt="2020-07-04T22:31:32.607" v="1488" actId="164"/>
          <ac:spMkLst>
            <pc:docMk/>
            <pc:sldMk cId="222382855" sldId="273"/>
            <ac:spMk id="61" creationId="{CC937A55-AE1A-4A95-B834-3F797149ED00}"/>
          </ac:spMkLst>
        </pc:spChg>
        <pc:spChg chg="mod topLvl">
          <ac:chgData name="Vũ Duy Di Đan" userId="016a139b-2208-426a-9198-d54f67235095" providerId="ADAL" clId="{1864EDDC-1789-4718-93CD-4D4CF6192575}" dt="2020-07-04T22:31:32.607" v="1488" actId="164"/>
          <ac:spMkLst>
            <pc:docMk/>
            <pc:sldMk cId="222382855" sldId="273"/>
            <ac:spMk id="62" creationId="{ED58A2C5-D706-4469-8360-31F01E9A0010}"/>
          </ac:spMkLst>
        </pc:spChg>
        <pc:spChg chg="mod topLvl">
          <ac:chgData name="Vũ Duy Di Đan" userId="016a139b-2208-426a-9198-d54f67235095" providerId="ADAL" clId="{1864EDDC-1789-4718-93CD-4D4CF6192575}" dt="2020-07-04T22:37:33.055" v="1532" actId="14100"/>
          <ac:spMkLst>
            <pc:docMk/>
            <pc:sldMk cId="222382855" sldId="273"/>
            <ac:spMk id="63" creationId="{EECCCA0A-C714-4293-AEAA-6C7AED135DD4}"/>
          </ac:spMkLst>
        </pc:spChg>
        <pc:spChg chg="mod topLvl">
          <ac:chgData name="Vũ Duy Di Đan" userId="016a139b-2208-426a-9198-d54f67235095" providerId="ADAL" clId="{1864EDDC-1789-4718-93CD-4D4CF6192575}" dt="2020-07-04T22:38:15.830" v="1534" actId="1076"/>
          <ac:spMkLst>
            <pc:docMk/>
            <pc:sldMk cId="222382855" sldId="273"/>
            <ac:spMk id="64" creationId="{A6ACBD8C-D7D5-4CB5-9850-B9E4223A2409}"/>
          </ac:spMkLst>
        </pc:spChg>
        <pc:spChg chg="mod topLvl">
          <ac:chgData name="Vũ Duy Di Đan" userId="016a139b-2208-426a-9198-d54f67235095" providerId="ADAL" clId="{1864EDDC-1789-4718-93CD-4D4CF6192575}" dt="2020-07-04T22:38:31.948" v="1537" actId="1076"/>
          <ac:spMkLst>
            <pc:docMk/>
            <pc:sldMk cId="222382855" sldId="273"/>
            <ac:spMk id="65" creationId="{FC44AC27-F6D0-4CE4-A372-BB68CAB743A6}"/>
          </ac:spMkLst>
        </pc:spChg>
        <pc:spChg chg="add mod">
          <ac:chgData name="Vũ Duy Di Đan" userId="016a139b-2208-426a-9198-d54f67235095" providerId="ADAL" clId="{1864EDDC-1789-4718-93CD-4D4CF6192575}" dt="2020-07-07T03:44:43.030" v="6529" actId="1076"/>
          <ac:spMkLst>
            <pc:docMk/>
            <pc:sldMk cId="222382855" sldId="273"/>
            <ac:spMk id="66" creationId="{BEC7ECEA-F187-40B1-AC5A-10A1F57984C3}"/>
          </ac:spMkLst>
        </pc:spChg>
        <pc:spChg chg="add del mod">
          <ac:chgData name="Vũ Duy Di Đan" userId="016a139b-2208-426a-9198-d54f67235095" providerId="ADAL" clId="{1864EDDC-1789-4718-93CD-4D4CF6192575}" dt="2020-07-05T13:28:50.970" v="3335" actId="478"/>
          <ac:spMkLst>
            <pc:docMk/>
            <pc:sldMk cId="222382855" sldId="273"/>
            <ac:spMk id="69" creationId="{E5EFBB8B-F2D5-4741-AC34-8C5549C871BC}"/>
          </ac:spMkLst>
        </pc:spChg>
        <pc:spChg chg="add mod">
          <ac:chgData name="Vũ Duy Di Đan" userId="016a139b-2208-426a-9198-d54f67235095" providerId="ADAL" clId="{1864EDDC-1789-4718-93CD-4D4CF6192575}" dt="2020-07-07T03:48:15.497" v="6560" actId="1076"/>
          <ac:spMkLst>
            <pc:docMk/>
            <pc:sldMk cId="222382855" sldId="273"/>
            <ac:spMk id="74" creationId="{6E96FD5B-E7FC-4EED-A30B-5E3B91E56F0B}"/>
          </ac:spMkLst>
        </pc:spChg>
        <pc:spChg chg="add mod">
          <ac:chgData name="Vũ Duy Di Đan" userId="016a139b-2208-426a-9198-d54f67235095" providerId="ADAL" clId="{1864EDDC-1789-4718-93CD-4D4CF6192575}" dt="2020-07-07T03:48:56.142" v="6573" actId="1076"/>
          <ac:spMkLst>
            <pc:docMk/>
            <pc:sldMk cId="222382855" sldId="273"/>
            <ac:spMk id="75" creationId="{B3F60DBE-F2B4-434E-9DCA-9BA817CB4CB1}"/>
          </ac:spMkLst>
        </pc:spChg>
        <pc:spChg chg="add mod">
          <ac:chgData name="Vũ Duy Di Đan" userId="016a139b-2208-426a-9198-d54f67235095" providerId="ADAL" clId="{1864EDDC-1789-4718-93CD-4D4CF6192575}" dt="2020-07-08T05:23:26.810" v="7852" actId="20577"/>
          <ac:spMkLst>
            <pc:docMk/>
            <pc:sldMk cId="222382855" sldId="273"/>
            <ac:spMk id="76" creationId="{B643F534-458D-4289-8A53-290F4B6970EC}"/>
          </ac:spMkLst>
        </pc:spChg>
        <pc:grpChg chg="mod">
          <ac:chgData name="Vũ Duy Di Đan" userId="016a139b-2208-426a-9198-d54f67235095" providerId="ADAL" clId="{1864EDDC-1789-4718-93CD-4D4CF6192575}" dt="2020-07-04T22:27:36.940" v="1463" actId="164"/>
          <ac:grpSpMkLst>
            <pc:docMk/>
            <pc:sldMk cId="222382855" sldId="273"/>
            <ac:grpSpMk id="6" creationId="{00000000-0000-0000-0000-000000000000}"/>
          </ac:grpSpMkLst>
        </pc:grpChg>
        <pc:grpChg chg="add del mod">
          <ac:chgData name="Vũ Duy Di Đan" userId="016a139b-2208-426a-9198-d54f67235095" providerId="ADAL" clId="{1864EDDC-1789-4718-93CD-4D4CF6192575}" dt="2020-07-05T14:39:21.364" v="3584"/>
          <ac:grpSpMkLst>
            <pc:docMk/>
            <pc:sldMk cId="222382855" sldId="273"/>
            <ac:grpSpMk id="7" creationId="{59A76301-1906-4A4A-BB58-ABAE6AE28675}"/>
          </ac:grpSpMkLst>
        </pc:grpChg>
        <pc:grpChg chg="add mod">
          <ac:chgData name="Vũ Duy Di Đan" userId="016a139b-2208-426a-9198-d54f67235095" providerId="ADAL" clId="{1864EDDC-1789-4718-93CD-4D4CF6192575}" dt="2020-07-04T22:31:24.480" v="1486" actId="338"/>
          <ac:grpSpMkLst>
            <pc:docMk/>
            <pc:sldMk cId="222382855" sldId="273"/>
            <ac:grpSpMk id="12" creationId="{F4CD05AE-FADD-4C47-9DD4-D9D4B22D3E45}"/>
          </ac:grpSpMkLst>
        </pc:grpChg>
        <pc:grpChg chg="add mod topLvl">
          <ac:chgData name="Vũ Duy Di Đan" userId="016a139b-2208-426a-9198-d54f67235095" providerId="ADAL" clId="{1864EDDC-1789-4718-93CD-4D4CF6192575}" dt="2020-07-04T22:43:35.516" v="1602" actId="164"/>
          <ac:grpSpMkLst>
            <pc:docMk/>
            <pc:sldMk cId="222382855" sldId="273"/>
            <ac:grpSpMk id="18" creationId="{791E286B-DBDB-455F-A968-29E98A156D2C}"/>
          </ac:grpSpMkLst>
        </pc:grpChg>
        <pc:grpChg chg="del mod">
          <ac:chgData name="Vũ Duy Di Đan" userId="016a139b-2208-426a-9198-d54f67235095" providerId="ADAL" clId="{1864EDDC-1789-4718-93CD-4D4CF6192575}" dt="2020-07-04T22:36:01.808" v="1524" actId="478"/>
          <ac:grpSpMkLst>
            <pc:docMk/>
            <pc:sldMk cId="222382855" sldId="273"/>
            <ac:grpSpMk id="19" creationId="{00000000-0000-0000-0000-000000000000}"/>
          </ac:grpSpMkLst>
        </pc:grpChg>
        <pc:grpChg chg="del mod">
          <ac:chgData name="Vũ Duy Di Đan" userId="016a139b-2208-426a-9198-d54f67235095" providerId="ADAL" clId="{1864EDDC-1789-4718-93CD-4D4CF6192575}" dt="2020-07-04T22:36:00.255" v="1523" actId="478"/>
          <ac:grpSpMkLst>
            <pc:docMk/>
            <pc:sldMk cId="222382855" sldId="273"/>
            <ac:grpSpMk id="22" creationId="{00000000-0000-0000-0000-000000000000}"/>
          </ac:grpSpMkLst>
        </pc:grpChg>
        <pc:grpChg chg="del mod">
          <ac:chgData name="Vũ Duy Di Đan" userId="016a139b-2208-426a-9198-d54f67235095" providerId="ADAL" clId="{1864EDDC-1789-4718-93CD-4D4CF6192575}" dt="2020-07-04T22:36:03.488" v="1525" actId="478"/>
          <ac:grpSpMkLst>
            <pc:docMk/>
            <pc:sldMk cId="222382855" sldId="273"/>
            <ac:grpSpMk id="25" creationId="{00000000-0000-0000-0000-000000000000}"/>
          </ac:grpSpMkLst>
        </pc:grpChg>
        <pc:grpChg chg="add del mod">
          <ac:chgData name="Vũ Duy Di Đan" userId="016a139b-2208-426a-9198-d54f67235095" providerId="ADAL" clId="{1864EDDC-1789-4718-93CD-4D4CF6192575}" dt="2020-07-05T15:05:13.082" v="4002" actId="165"/>
          <ac:grpSpMkLst>
            <pc:docMk/>
            <pc:sldMk cId="222382855" sldId="273"/>
            <ac:grpSpMk id="25" creationId="{3AFAD9D6-14BA-4842-A565-DB36F9190BC1}"/>
          </ac:grpSpMkLst>
        </pc:grpChg>
        <pc:grpChg chg="mod">
          <ac:chgData name="Vũ Duy Di Đan" userId="016a139b-2208-426a-9198-d54f67235095" providerId="ADAL" clId="{1864EDDC-1789-4718-93CD-4D4CF6192575}" dt="2020-07-04T22:27:36.940" v="1463" actId="164"/>
          <ac:grpSpMkLst>
            <pc:docMk/>
            <pc:sldMk cId="222382855" sldId="273"/>
            <ac:grpSpMk id="28" creationId="{00000000-0000-0000-0000-000000000000}"/>
          </ac:grpSpMkLst>
        </pc:grpChg>
        <pc:grpChg chg="add del mod">
          <ac:chgData name="Vũ Duy Di Đan" userId="016a139b-2208-426a-9198-d54f67235095" providerId="ADAL" clId="{1864EDDC-1789-4718-93CD-4D4CF6192575}" dt="2020-07-04T22:29:40.986" v="1477" actId="165"/>
          <ac:grpSpMkLst>
            <pc:docMk/>
            <pc:sldMk cId="222382855" sldId="273"/>
            <ac:grpSpMk id="33" creationId="{7AC23101-C4FD-4E5C-A207-60A20B84E1A2}"/>
          </ac:grpSpMkLst>
        </pc:grpChg>
        <pc:grpChg chg="del mod topLvl">
          <ac:chgData name="Vũ Duy Di Đan" userId="016a139b-2208-426a-9198-d54f67235095" providerId="ADAL" clId="{1864EDDC-1789-4718-93CD-4D4CF6192575}" dt="2020-07-04T22:31:28.059" v="1487" actId="165"/>
          <ac:grpSpMkLst>
            <pc:docMk/>
            <pc:sldMk cId="222382855" sldId="273"/>
            <ac:grpSpMk id="34" creationId="{E4C22ED0-4CCB-472B-9851-9A9789392917}"/>
          </ac:grpSpMkLst>
        </pc:grpChg>
        <pc:grpChg chg="mod topLvl">
          <ac:chgData name="Vũ Duy Di Đan" userId="016a139b-2208-426a-9198-d54f67235095" providerId="ADAL" clId="{1864EDDC-1789-4718-93CD-4D4CF6192575}" dt="2020-07-04T22:43:35.516" v="1602" actId="164"/>
          <ac:grpSpMkLst>
            <pc:docMk/>
            <pc:sldMk cId="222382855" sldId="273"/>
            <ac:grpSpMk id="35" creationId="{39D4446E-7F4F-4A4B-A38F-611C8B991719}"/>
          </ac:grpSpMkLst>
        </pc:grpChg>
        <pc:grpChg chg="mod topLvl">
          <ac:chgData name="Vũ Duy Di Đan" userId="016a139b-2208-426a-9198-d54f67235095" providerId="ADAL" clId="{1864EDDC-1789-4718-93CD-4D4CF6192575}" dt="2020-07-04T22:38:52.943" v="1539" actId="164"/>
          <ac:grpSpMkLst>
            <pc:docMk/>
            <pc:sldMk cId="222382855" sldId="273"/>
            <ac:grpSpMk id="36" creationId="{6577E0CB-F2DC-4BBB-B3D9-A18E0BDD5BD6}"/>
          </ac:grpSpMkLst>
        </pc:grpChg>
        <pc:grpChg chg="mod topLvl">
          <ac:chgData name="Vũ Duy Di Đan" userId="016a139b-2208-426a-9198-d54f67235095" providerId="ADAL" clId="{1864EDDC-1789-4718-93CD-4D4CF6192575}" dt="2020-07-04T22:38:52.943" v="1539" actId="164"/>
          <ac:grpSpMkLst>
            <pc:docMk/>
            <pc:sldMk cId="222382855" sldId="273"/>
            <ac:grpSpMk id="38" creationId="{DF394A8F-B5E8-4486-A7C4-044BE550AC6A}"/>
          </ac:grpSpMkLst>
        </pc:grpChg>
        <pc:grpChg chg="mod topLvl">
          <ac:chgData name="Vũ Duy Di Đan" userId="016a139b-2208-426a-9198-d54f67235095" providerId="ADAL" clId="{1864EDDC-1789-4718-93CD-4D4CF6192575}" dt="2020-07-04T22:43:35.516" v="1602" actId="164"/>
          <ac:grpSpMkLst>
            <pc:docMk/>
            <pc:sldMk cId="222382855" sldId="273"/>
            <ac:grpSpMk id="39" creationId="{1AC91038-D6F7-4116-937B-F66C074FFFD4}"/>
          </ac:grpSpMkLst>
        </pc:grpChg>
        <pc:grpChg chg="add del mod">
          <ac:chgData name="Vũ Duy Di Đan" userId="016a139b-2208-426a-9198-d54f67235095" providerId="ADAL" clId="{1864EDDC-1789-4718-93CD-4D4CF6192575}" dt="2020-07-04T22:38:46.867" v="1538" actId="165"/>
          <ac:grpSpMkLst>
            <pc:docMk/>
            <pc:sldMk cId="222382855" sldId="273"/>
            <ac:grpSpMk id="66" creationId="{A6254C0B-0E66-4ED1-B4BA-1E91602F5DBA}"/>
          </ac:grpSpMkLst>
        </pc:grpChg>
        <pc:grpChg chg="add mod">
          <ac:chgData name="Vũ Duy Di Đan" userId="016a139b-2208-426a-9198-d54f67235095" providerId="ADAL" clId="{1864EDDC-1789-4718-93CD-4D4CF6192575}" dt="2020-07-04T22:43:35.516" v="1602" actId="164"/>
          <ac:grpSpMkLst>
            <pc:docMk/>
            <pc:sldMk cId="222382855" sldId="273"/>
            <ac:grpSpMk id="67" creationId="{D829719B-23A9-4171-BB2D-06A5B3833F45}"/>
          </ac:grpSpMkLst>
        </pc:grpChg>
        <pc:grpChg chg="add del mod">
          <ac:chgData name="Vũ Duy Di Đan" userId="016a139b-2208-426a-9198-d54f67235095" providerId="ADAL" clId="{1864EDDC-1789-4718-93CD-4D4CF6192575}" dt="2020-07-05T14:39:45.164" v="3590"/>
          <ac:grpSpMkLst>
            <pc:docMk/>
            <pc:sldMk cId="222382855" sldId="273"/>
            <ac:grpSpMk id="68" creationId="{8F5E5F46-62D3-45B5-A4FC-45A9CEDA074A}"/>
          </ac:grpSpMkLst>
        </pc:grpChg>
        <pc:picChg chg="add mod">
          <ac:chgData name="Vũ Duy Di Đan" userId="016a139b-2208-426a-9198-d54f67235095" providerId="ADAL" clId="{1864EDDC-1789-4718-93CD-4D4CF6192575}" dt="2020-07-07T03:49:04.855" v="6575" actId="1076"/>
          <ac:picMkLst>
            <pc:docMk/>
            <pc:sldMk cId="222382855" sldId="273"/>
            <ac:picMk id="3" creationId="{6113B2FF-84E5-42F5-AD24-11F07954AD33}"/>
          </ac:picMkLst>
        </pc:picChg>
        <pc:picChg chg="add mod">
          <ac:chgData name="Vũ Duy Di Đan" userId="016a139b-2208-426a-9198-d54f67235095" providerId="ADAL" clId="{1864EDDC-1789-4718-93CD-4D4CF6192575}" dt="2020-07-07T03:51:34.061" v="6592" actId="1076"/>
          <ac:picMkLst>
            <pc:docMk/>
            <pc:sldMk cId="222382855" sldId="273"/>
            <ac:picMk id="5" creationId="{563DBA5A-1BB5-4DF5-856D-A6E4D61D293C}"/>
          </ac:picMkLst>
        </pc:picChg>
        <pc:picChg chg="add del">
          <ac:chgData name="Vũ Duy Di Đan" userId="016a139b-2208-426a-9198-d54f67235095" providerId="ADAL" clId="{1864EDDC-1789-4718-93CD-4D4CF6192575}" dt="2020-07-05T14:52:44.573" v="3769"/>
          <ac:picMkLst>
            <pc:docMk/>
            <pc:sldMk cId="222382855" sldId="273"/>
            <ac:picMk id="5" creationId="{643A57A9-F608-44F5-A9A6-C066032DC5FB}"/>
          </ac:picMkLst>
        </pc:picChg>
        <pc:picChg chg="add mod">
          <ac:chgData name="Vũ Duy Di Đan" userId="016a139b-2208-426a-9198-d54f67235095" providerId="ADAL" clId="{1864EDDC-1789-4718-93CD-4D4CF6192575}" dt="2020-07-07T03:49:10.142" v="6577" actId="1076"/>
          <ac:picMkLst>
            <pc:docMk/>
            <pc:sldMk cId="222382855" sldId="273"/>
            <ac:picMk id="7" creationId="{6A3DE14C-2CCC-4853-BA9D-F34A2EC21B2B}"/>
          </ac:picMkLst>
        </pc:picChg>
        <pc:picChg chg="add mod">
          <ac:chgData name="Vũ Duy Di Đan" userId="016a139b-2208-426a-9198-d54f67235095" providerId="ADAL" clId="{1864EDDC-1789-4718-93CD-4D4CF6192575}" dt="2020-07-07T03:51:37.556" v="6593" actId="1076"/>
          <ac:picMkLst>
            <pc:docMk/>
            <pc:sldMk cId="222382855" sldId="273"/>
            <ac:picMk id="9" creationId="{54CEF22E-D7E2-4E03-A002-DAEE441ECC3C}"/>
          </ac:picMkLst>
        </pc:picChg>
        <pc:picChg chg="add mod topLvl">
          <ac:chgData name="Vũ Duy Di Đan" userId="016a139b-2208-426a-9198-d54f67235095" providerId="ADAL" clId="{1864EDDC-1789-4718-93CD-4D4CF6192575}" dt="2020-07-07T07:03:12.404" v="7081" actId="1362"/>
          <ac:picMkLst>
            <pc:docMk/>
            <pc:sldMk cId="222382855" sldId="273"/>
            <ac:picMk id="12" creationId="{4AE4581E-FA96-4C1D-A634-63D4B9DE282A}"/>
          </ac:picMkLst>
        </pc:picChg>
        <pc:picChg chg="add del mod">
          <ac:chgData name="Vũ Duy Di Đan" userId="016a139b-2208-426a-9198-d54f67235095" providerId="ADAL" clId="{1864EDDC-1789-4718-93CD-4D4CF6192575}" dt="2020-07-05T15:00:29.599" v="3917" actId="478"/>
          <ac:picMkLst>
            <pc:docMk/>
            <pc:sldMk cId="222382855" sldId="273"/>
            <ac:picMk id="19" creationId="{8D65D153-2799-418C-BBD6-D673E20C7D41}"/>
          </ac:picMkLst>
        </pc:picChg>
        <pc:picChg chg="add del mod">
          <ac:chgData name="Vũ Duy Di Đan" userId="016a139b-2208-426a-9198-d54f67235095" providerId="ADAL" clId="{1864EDDC-1789-4718-93CD-4D4CF6192575}" dt="2020-07-05T15:00:30.766" v="3919" actId="478"/>
          <ac:picMkLst>
            <pc:docMk/>
            <pc:sldMk cId="222382855" sldId="273"/>
            <ac:picMk id="20" creationId="{6DE6AC25-06BC-4268-9433-3FB1C13A8938}"/>
          </ac:picMkLst>
        </pc:picChg>
        <pc:picChg chg="add del mod">
          <ac:chgData name="Vũ Duy Di Đan" userId="016a139b-2208-426a-9198-d54f67235095" providerId="ADAL" clId="{1864EDDC-1789-4718-93CD-4D4CF6192575}" dt="2020-07-05T15:00:30.254" v="3918" actId="478"/>
          <ac:picMkLst>
            <pc:docMk/>
            <pc:sldMk cId="222382855" sldId="273"/>
            <ac:picMk id="21" creationId="{721B559F-D6BE-476B-8646-C5F455B05BF9}"/>
          </ac:picMkLst>
        </pc:picChg>
        <pc:picChg chg="add del mod">
          <ac:chgData name="Vũ Duy Di Đan" userId="016a139b-2208-426a-9198-d54f67235095" providerId="ADAL" clId="{1864EDDC-1789-4718-93CD-4D4CF6192575}" dt="2020-07-05T15:14:13.328" v="4121" actId="478"/>
          <ac:picMkLst>
            <pc:docMk/>
            <pc:sldMk cId="222382855" sldId="273"/>
            <ac:picMk id="24" creationId="{D9D31FF1-2D82-4B03-AFF5-FAF440ECEA43}"/>
          </ac:picMkLst>
        </pc:picChg>
        <pc:picChg chg="add mod">
          <ac:chgData name="Vũ Duy Di Đan" userId="016a139b-2208-426a-9198-d54f67235095" providerId="ADAL" clId="{1864EDDC-1789-4718-93CD-4D4CF6192575}" dt="2020-07-05T15:15:12.217" v="4130" actId="14100"/>
          <ac:picMkLst>
            <pc:docMk/>
            <pc:sldMk cId="222382855" sldId="273"/>
            <ac:picMk id="27" creationId="{2C37678A-B084-495C-89A6-D31634A4B9C5}"/>
          </ac:picMkLst>
        </pc:picChg>
        <pc:picChg chg="add mod">
          <ac:chgData name="Vũ Duy Di Đan" userId="016a139b-2208-426a-9198-d54f67235095" providerId="ADAL" clId="{1864EDDC-1789-4718-93CD-4D4CF6192575}" dt="2020-07-05T15:13:37.996" v="4112" actId="14100"/>
          <ac:picMkLst>
            <pc:docMk/>
            <pc:sldMk cId="222382855" sldId="273"/>
            <ac:picMk id="34" creationId="{2C4F6637-6636-4C4F-B234-599EF896C26D}"/>
          </ac:picMkLst>
        </pc:picChg>
        <pc:picChg chg="add mod modCrop">
          <ac:chgData name="Vũ Duy Di Đan" userId="016a139b-2208-426a-9198-d54f67235095" providerId="ADAL" clId="{1864EDDC-1789-4718-93CD-4D4CF6192575}" dt="2020-07-05T15:10:56.116" v="4097" actId="14100"/>
          <ac:picMkLst>
            <pc:docMk/>
            <pc:sldMk cId="222382855" sldId="273"/>
            <ac:picMk id="69" creationId="{0C9B056A-4A6B-4C36-A22C-5F2C20F551DC}"/>
          </ac:picMkLst>
        </pc:picChg>
        <pc:picChg chg="add mod topLvl">
          <ac:chgData name="Vũ Duy Di Đan" userId="016a139b-2208-426a-9198-d54f67235095" providerId="ADAL" clId="{1864EDDC-1789-4718-93CD-4D4CF6192575}" dt="2020-07-07T07:03:15.781" v="7082" actId="1362"/>
          <ac:picMkLst>
            <pc:docMk/>
            <pc:sldMk cId="222382855" sldId="273"/>
            <ac:picMk id="70" creationId="{E5D5F14E-2446-4C26-A832-02E7BB6129DB}"/>
          </ac:picMkLst>
        </pc:picChg>
        <pc:picChg chg="add mod topLvl">
          <ac:chgData name="Vũ Duy Di Đan" userId="016a139b-2208-426a-9198-d54f67235095" providerId="ADAL" clId="{1864EDDC-1789-4718-93CD-4D4CF6192575}" dt="2020-07-07T07:03:17.472" v="7083" actId="1362"/>
          <ac:picMkLst>
            <pc:docMk/>
            <pc:sldMk cId="222382855" sldId="273"/>
            <ac:picMk id="72" creationId="{880F7D5B-9699-4E76-B6C6-92A9D42C53CD}"/>
          </ac:picMkLst>
        </pc:picChg>
        <pc:picChg chg="add mod topLvl">
          <ac:chgData name="Vũ Duy Di Đan" userId="016a139b-2208-426a-9198-d54f67235095" providerId="ADAL" clId="{1864EDDC-1789-4718-93CD-4D4CF6192575}" dt="2020-07-08T05:41:17.287" v="8143"/>
          <ac:picMkLst>
            <pc:docMk/>
            <pc:sldMk cId="222382855" sldId="273"/>
            <ac:picMk id="73" creationId="{2BBCF191-4CF0-49E9-8D0A-D97C07FCA2B0}"/>
          </ac:picMkLst>
        </pc:picChg>
        <pc:picChg chg="add mod">
          <ac:chgData name="Vũ Duy Di Đan" userId="016a139b-2208-426a-9198-d54f67235095" providerId="ADAL" clId="{1864EDDC-1789-4718-93CD-4D4CF6192575}" dt="2020-07-08T05:41:57.001" v="8145" actId="1076"/>
          <ac:picMkLst>
            <pc:docMk/>
            <pc:sldMk cId="222382855" sldId="273"/>
            <ac:picMk id="78" creationId="{442135D9-29A8-4DDE-A980-D5073242C1C0}"/>
          </ac:picMkLst>
        </pc:picChg>
        <pc:cxnChg chg="add del mod">
          <ac:chgData name="Vũ Duy Di Đan" userId="016a139b-2208-426a-9198-d54f67235095" providerId="ADAL" clId="{1864EDDC-1789-4718-93CD-4D4CF6192575}" dt="2020-07-05T14:44:39.666" v="3666" actId="478"/>
          <ac:cxnSpMkLst>
            <pc:docMk/>
            <pc:sldMk cId="222382855" sldId="273"/>
            <ac:cxnSpMk id="71" creationId="{208DF577-A12E-4DD9-B79F-492B0620A125}"/>
          </ac:cxnSpMkLst>
        </pc:cxnChg>
      </pc:sldChg>
      <pc:sldChg chg="del">
        <pc:chgData name="Vũ Duy Di Đan" userId="016a139b-2208-426a-9198-d54f67235095" providerId="ADAL" clId="{1864EDDC-1789-4718-93CD-4D4CF6192575}" dt="2020-07-06T03:35:28.769" v="5476" actId="2696"/>
        <pc:sldMkLst>
          <pc:docMk/>
          <pc:sldMk cId="96477188" sldId="274"/>
        </pc:sldMkLst>
      </pc:sldChg>
      <pc:sldChg chg="del">
        <pc:chgData name="Vũ Duy Di Đan" userId="016a139b-2208-426a-9198-d54f67235095" providerId="ADAL" clId="{1864EDDC-1789-4718-93CD-4D4CF6192575}" dt="2020-07-06T03:36:00.316" v="5482" actId="2696"/>
        <pc:sldMkLst>
          <pc:docMk/>
          <pc:sldMk cId="1844462917" sldId="275"/>
        </pc:sldMkLst>
      </pc:sldChg>
      <pc:sldChg chg="del">
        <pc:chgData name="Vũ Duy Di Đan" userId="016a139b-2208-426a-9198-d54f67235095" providerId="ADAL" clId="{1864EDDC-1789-4718-93CD-4D4CF6192575}" dt="2020-07-06T03:36:02.589" v="5487" actId="2696"/>
        <pc:sldMkLst>
          <pc:docMk/>
          <pc:sldMk cId="3647714160" sldId="276"/>
        </pc:sldMkLst>
      </pc:sldChg>
      <pc:sldChg chg="del">
        <pc:chgData name="Vũ Duy Di Đan" userId="016a139b-2208-426a-9198-d54f67235095" providerId="ADAL" clId="{1864EDDC-1789-4718-93CD-4D4CF6192575}" dt="2020-07-06T03:35:25.585" v="5474" actId="2696"/>
        <pc:sldMkLst>
          <pc:docMk/>
          <pc:sldMk cId="579613074" sldId="277"/>
        </pc:sldMkLst>
      </pc:sldChg>
      <pc:sldChg chg="del">
        <pc:chgData name="Vũ Duy Di Đan" userId="016a139b-2208-426a-9198-d54f67235095" providerId="ADAL" clId="{1864EDDC-1789-4718-93CD-4D4CF6192575}" dt="2020-07-05T06:52:34.691" v="2182" actId="2696"/>
        <pc:sldMkLst>
          <pc:docMk/>
          <pc:sldMk cId="785014138" sldId="278"/>
        </pc:sldMkLst>
      </pc:sldChg>
      <pc:sldChg chg="del">
        <pc:chgData name="Vũ Duy Di Đan" userId="016a139b-2208-426a-9198-d54f67235095" providerId="ADAL" clId="{1864EDDC-1789-4718-93CD-4D4CF6192575}" dt="2020-07-06T03:36:00.751" v="5483" actId="2696"/>
        <pc:sldMkLst>
          <pc:docMk/>
          <pc:sldMk cId="3210970520" sldId="279"/>
        </pc:sldMkLst>
      </pc:sldChg>
      <pc:sldChg chg="del">
        <pc:chgData name="Vũ Duy Di Đan" userId="016a139b-2208-426a-9198-d54f67235095" providerId="ADAL" clId="{1864EDDC-1789-4718-93CD-4D4CF6192575}" dt="2020-07-06T03:36:02.978" v="5488" actId="2696"/>
        <pc:sldMkLst>
          <pc:docMk/>
          <pc:sldMk cId="1814632696" sldId="280"/>
        </pc:sldMkLst>
      </pc:sldChg>
      <pc:sldChg chg="del">
        <pc:chgData name="Vũ Duy Di Đan" userId="016a139b-2208-426a-9198-d54f67235095" providerId="ADAL" clId="{1864EDDC-1789-4718-93CD-4D4CF6192575}" dt="2020-07-06T03:35:27.195" v="5475" actId="2696"/>
        <pc:sldMkLst>
          <pc:docMk/>
          <pc:sldMk cId="2534820250" sldId="281"/>
        </pc:sldMkLst>
      </pc:sldChg>
      <pc:sldChg chg="add del">
        <pc:chgData name="Vũ Duy Di Đan" userId="016a139b-2208-426a-9198-d54f67235095" providerId="ADAL" clId="{1864EDDC-1789-4718-93CD-4D4CF6192575}" dt="2020-07-05T14:16:30.084" v="3429" actId="2696"/>
        <pc:sldMkLst>
          <pc:docMk/>
          <pc:sldMk cId="3685261376" sldId="282"/>
        </pc:sldMkLst>
      </pc:sldChg>
      <pc:sldChg chg="addSp delSp modSp modTransition modAnim">
        <pc:chgData name="Vũ Duy Di Đan" userId="016a139b-2208-426a-9198-d54f67235095" providerId="ADAL" clId="{1864EDDC-1789-4718-93CD-4D4CF6192575}" dt="2020-07-08T17:04:13.225" v="8815" actId="1076"/>
        <pc:sldMkLst>
          <pc:docMk/>
          <pc:sldMk cId="391264394" sldId="283"/>
        </pc:sldMkLst>
        <pc:spChg chg="add del mod">
          <ac:chgData name="Vũ Duy Di Đan" userId="016a139b-2208-426a-9198-d54f67235095" providerId="ADAL" clId="{1864EDDC-1789-4718-93CD-4D4CF6192575}" dt="2020-07-05T14:39:07.202" v="3581" actId="478"/>
          <ac:spMkLst>
            <pc:docMk/>
            <pc:sldMk cId="391264394" sldId="283"/>
            <ac:spMk id="2" creationId="{54A72FDD-6AE8-4A93-8601-99289475E51E}"/>
          </ac:spMkLst>
        </pc:spChg>
        <pc:spChg chg="del">
          <ac:chgData name="Vũ Duy Di Đan" userId="016a139b-2208-426a-9198-d54f67235095" providerId="ADAL" clId="{1864EDDC-1789-4718-93CD-4D4CF6192575}" dt="2020-07-03T23:42:16.411" v="838" actId="931"/>
          <ac:spMkLst>
            <pc:docMk/>
            <pc:sldMk cId="391264394" sldId="283"/>
            <ac:spMk id="3" creationId="{D651B8C4-6A04-4349-A2DB-9E73B237B8C5}"/>
          </ac:spMkLst>
        </pc:spChg>
        <pc:spChg chg="add del mod">
          <ac:chgData name="Vũ Duy Di Đan" userId="016a139b-2208-426a-9198-d54f67235095" providerId="ADAL" clId="{1864EDDC-1789-4718-93CD-4D4CF6192575}" dt="2020-07-05T14:38:08.025" v="3578" actId="478"/>
          <ac:spMkLst>
            <pc:docMk/>
            <pc:sldMk cId="391264394" sldId="283"/>
            <ac:spMk id="4" creationId="{3A74F99C-D173-4829-BA2B-AC8D29D4649D}"/>
          </ac:spMkLst>
        </pc:spChg>
        <pc:spChg chg="add del mod">
          <ac:chgData name="Vũ Duy Di Đan" userId="016a139b-2208-426a-9198-d54f67235095" providerId="ADAL" clId="{1864EDDC-1789-4718-93CD-4D4CF6192575}" dt="2020-07-05T14:43:00.083" v="3659" actId="478"/>
          <ac:spMkLst>
            <pc:docMk/>
            <pc:sldMk cId="391264394" sldId="283"/>
            <ac:spMk id="6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8T13:59:59.442" v="8475" actId="478"/>
          <ac:spMkLst>
            <pc:docMk/>
            <pc:sldMk cId="391264394" sldId="283"/>
            <ac:spMk id="7" creationId="{BB18AF77-3A8B-4CBE-982B-FFD82AEDD001}"/>
          </ac:spMkLst>
        </pc:spChg>
        <pc:spChg chg="add del mod">
          <ac:chgData name="Vũ Duy Di Đan" userId="016a139b-2208-426a-9198-d54f67235095" providerId="ADAL" clId="{1864EDDC-1789-4718-93CD-4D4CF6192575}" dt="2020-07-05T14:40:00.865" v="3592" actId="478"/>
          <ac:spMkLst>
            <pc:docMk/>
            <pc:sldMk cId="391264394" sldId="283"/>
            <ac:spMk id="8" creationId="{7B605EA2-36F0-44A7-95CA-79B545B3E97A}"/>
          </ac:spMkLst>
        </pc:spChg>
        <pc:spChg chg="del mod">
          <ac:chgData name="Vũ Duy Di Đan" userId="016a139b-2208-426a-9198-d54f67235095" providerId="ADAL" clId="{1864EDDC-1789-4718-93CD-4D4CF6192575}" dt="2020-07-03T09:14:46.864" v="808" actId="478"/>
          <ac:spMkLst>
            <pc:docMk/>
            <pc:sldMk cId="391264394" sldId="283"/>
            <ac:spMk id="9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5T14:42:57.078" v="3643" actId="478"/>
          <ac:spMkLst>
            <pc:docMk/>
            <pc:sldMk cId="391264394" sldId="283"/>
            <ac:spMk id="9" creationId="{BBC90F41-9A7E-41C2-B3A4-18C8BDE96876}"/>
          </ac:spMkLst>
        </pc:spChg>
        <pc:spChg chg="add mod">
          <ac:chgData name="Vũ Duy Di Đan" userId="016a139b-2208-426a-9198-d54f67235095" providerId="ADAL" clId="{1864EDDC-1789-4718-93CD-4D4CF6192575}" dt="2020-07-07T03:43:51.890" v="6518" actId="14100"/>
          <ac:spMkLst>
            <pc:docMk/>
            <pc:sldMk cId="391264394" sldId="283"/>
            <ac:spMk id="10" creationId="{5DC09C8D-DFDF-4478-87E9-06AC2B66BDAD}"/>
          </ac:spMkLst>
        </pc:spChg>
        <pc:spChg chg="mod">
          <ac:chgData name="Vũ Duy Di Đan" userId="016a139b-2208-426a-9198-d54f67235095" providerId="ADAL" clId="{1864EDDC-1789-4718-93CD-4D4CF6192575}" dt="2020-07-08T03:50:15.884" v="7798" actId="14100"/>
          <ac:spMkLst>
            <pc:docMk/>
            <pc:sldMk cId="391264394" sldId="283"/>
            <ac:spMk id="14" creationId="{EA9F8034-0933-41E7-9B94-8BF9172D90F6}"/>
          </ac:spMkLst>
        </pc:spChg>
        <pc:spChg chg="mod">
          <ac:chgData name="Vũ Duy Di Đan" userId="016a139b-2208-426a-9198-d54f67235095" providerId="ADAL" clId="{1864EDDC-1789-4718-93CD-4D4CF6192575}" dt="2020-07-05T16:03:11.157" v="4564" actId="688"/>
          <ac:spMkLst>
            <pc:docMk/>
            <pc:sldMk cId="391264394" sldId="283"/>
            <ac:spMk id="15" creationId="{FDAAC6F9-A0ED-4857-B978-E0BA0F2A73B8}"/>
          </ac:spMkLst>
        </pc:spChg>
        <pc:spChg chg="mod">
          <ac:chgData name="Vũ Duy Di Đan" userId="016a139b-2208-426a-9198-d54f67235095" providerId="ADAL" clId="{1864EDDC-1789-4718-93CD-4D4CF6192575}" dt="2020-07-08T17:04:13.225" v="8815" actId="1076"/>
          <ac:spMkLst>
            <pc:docMk/>
            <pc:sldMk cId="391264394" sldId="283"/>
            <ac:spMk id="16" creationId="{4FBC8C06-48CB-417B-96C1-DD742A782015}"/>
          </ac:spMkLst>
        </pc:spChg>
        <pc:spChg chg="mod">
          <ac:chgData name="Vũ Duy Di Đan" userId="016a139b-2208-426a-9198-d54f67235095" providerId="ADAL" clId="{1864EDDC-1789-4718-93CD-4D4CF6192575}" dt="2020-07-05T16:03:21.007" v="4567" actId="688"/>
          <ac:spMkLst>
            <pc:docMk/>
            <pc:sldMk cId="391264394" sldId="283"/>
            <ac:spMk id="22" creationId="{FE0001E6-DAC9-4E1C-821D-9B3B79A319E9}"/>
          </ac:spMkLst>
        </pc:spChg>
        <pc:spChg chg="add mod">
          <ac:chgData name="Vũ Duy Di Đan" userId="016a139b-2208-426a-9198-d54f67235095" providerId="ADAL" clId="{1864EDDC-1789-4718-93CD-4D4CF6192575}" dt="2020-07-07T07:04:11.016" v="7086" actId="1076"/>
          <ac:spMkLst>
            <pc:docMk/>
            <pc:sldMk cId="391264394" sldId="283"/>
            <ac:spMk id="26" creationId="{6D1A31F9-F6F6-4855-8BCC-8EC5FB9E01A0}"/>
          </ac:spMkLst>
        </pc:spChg>
        <pc:spChg chg="mo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30" creationId="{08D43F7B-B75A-4DA8-BE7D-70163D5EFACB}"/>
          </ac:spMkLst>
        </pc:spChg>
        <pc:spChg chg="mod">
          <ac:chgData name="Vũ Duy Di Đan" userId="016a139b-2208-426a-9198-d54f67235095" providerId="ADAL" clId="{1864EDDC-1789-4718-93CD-4D4CF6192575}" dt="2020-07-05T15:35:40.944" v="4374" actId="14100"/>
          <ac:spMkLst>
            <pc:docMk/>
            <pc:sldMk cId="391264394" sldId="283"/>
            <ac:spMk id="33" creationId="{D6683EF6-E2BF-4957-BAA6-ABCCBDE6D0C3}"/>
          </ac:spMkLst>
        </pc:spChg>
        <pc:spChg chg="mod">
          <ac:chgData name="Vũ Duy Di Đan" userId="016a139b-2208-426a-9198-d54f67235095" providerId="ADAL" clId="{1864EDDC-1789-4718-93CD-4D4CF6192575}" dt="2020-07-05T15:25:06.431" v="4228" actId="1076"/>
          <ac:spMkLst>
            <pc:docMk/>
            <pc:sldMk cId="391264394" sldId="283"/>
            <ac:spMk id="34" creationId="{A8A8F523-6023-40B2-8D93-7305E0F29932}"/>
          </ac:spMkLst>
        </pc:spChg>
        <pc:spChg chg="mod">
          <ac:chgData name="Vũ Duy Di Đan" userId="016a139b-2208-426a-9198-d54f67235095" providerId="ADAL" clId="{1864EDDC-1789-4718-93CD-4D4CF6192575}" dt="2020-07-05T15:35:30.346" v="4372" actId="1076"/>
          <ac:spMkLst>
            <pc:docMk/>
            <pc:sldMk cId="391264394" sldId="283"/>
            <ac:spMk id="35" creationId="{94AECE3A-D6AF-4C4E-B151-217C0EF40C5B}"/>
          </ac:spMkLst>
        </pc:spChg>
        <pc:spChg chg="mod">
          <ac:chgData name="Vũ Duy Di Đan" userId="016a139b-2208-426a-9198-d54f67235095" providerId="ADAL" clId="{1864EDDC-1789-4718-93CD-4D4CF6192575}" dt="2020-07-05T15:36:59.490" v="4386" actId="1076"/>
          <ac:spMkLst>
            <pc:docMk/>
            <pc:sldMk cId="391264394" sldId="283"/>
            <ac:spMk id="36" creationId="{54758956-5ED9-4AEA-80E8-9644F6C43281}"/>
          </ac:spMkLst>
        </pc:spChg>
        <pc:spChg chg="mod">
          <ac:chgData name="Vũ Duy Di Đan" userId="016a139b-2208-426a-9198-d54f67235095" providerId="ADAL" clId="{1864EDDC-1789-4718-93CD-4D4CF6192575}" dt="2020-07-05T15:35:59.524" v="4376" actId="14100"/>
          <ac:spMkLst>
            <pc:docMk/>
            <pc:sldMk cId="391264394" sldId="283"/>
            <ac:spMk id="52" creationId="{C37C0F2D-5B0D-4A46-8222-B6585F75478F}"/>
          </ac:spMkLst>
        </pc:spChg>
        <pc:spChg chg="mod">
          <ac:chgData name="Vũ Duy Di Đan" userId="016a139b-2208-426a-9198-d54f67235095" providerId="ADAL" clId="{1864EDDC-1789-4718-93CD-4D4CF6192575}" dt="2020-07-05T15:36:11.528" v="4377" actId="14100"/>
          <ac:spMkLst>
            <pc:docMk/>
            <pc:sldMk cId="391264394" sldId="283"/>
            <ac:spMk id="53" creationId="{75981805-8AD6-4323-92A9-65C9FB3932D6}"/>
          </ac:spMkLst>
        </pc:spChg>
        <pc:spChg chg="mod">
          <ac:chgData name="Vũ Duy Di Đan" userId="016a139b-2208-426a-9198-d54f67235095" providerId="ADAL" clId="{1864EDDC-1789-4718-93CD-4D4CF6192575}" dt="2020-07-05T15:35:35.520" v="4373" actId="1076"/>
          <ac:spMkLst>
            <pc:docMk/>
            <pc:sldMk cId="391264394" sldId="283"/>
            <ac:spMk id="54" creationId="{5B37833E-4288-40AC-A5F8-719398422082}"/>
          </ac:spMkLst>
        </pc:spChg>
        <pc:spChg chg="mod">
          <ac:chgData name="Vũ Duy Di Đan" userId="016a139b-2208-426a-9198-d54f67235095" providerId="ADAL" clId="{1864EDDC-1789-4718-93CD-4D4CF6192575}" dt="2020-07-05T15:36:53.578" v="4385" actId="1076"/>
          <ac:spMkLst>
            <pc:docMk/>
            <pc:sldMk cId="391264394" sldId="283"/>
            <ac:spMk id="55" creationId="{286EFADC-B806-400A-ACFE-AD00F7C24C75}"/>
          </ac:spMkLst>
        </pc:spChg>
        <pc:spChg chg="mo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56" creationId="{D0AA61C3-F9C4-4994-AAAA-8BF4E3354133}"/>
          </ac:spMkLst>
        </pc:spChg>
        <pc:spChg chg="del">
          <ac:chgData name="Vũ Duy Di Đan" userId="016a139b-2208-426a-9198-d54f67235095" providerId="ADAL" clId="{1864EDDC-1789-4718-93CD-4D4CF6192575}" dt="2020-07-05T15:23:23.044" v="4204" actId="478"/>
          <ac:spMkLst>
            <pc:docMk/>
            <pc:sldMk cId="391264394" sldId="283"/>
            <ac:spMk id="57" creationId="{D1C0C40D-4C5E-4E24-B41C-F8BDAB856928}"/>
          </ac:spMkLst>
        </pc:spChg>
        <pc:spChg chg="mo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58" creationId="{9E31C0D4-1E80-4370-B542-8D20DE354899}"/>
          </ac:spMkLst>
        </pc:spChg>
        <pc:spChg chg="del mod topLvl">
          <ac:chgData name="Vũ Duy Di Đan" userId="016a139b-2208-426a-9198-d54f67235095" providerId="ADAL" clId="{1864EDDC-1789-4718-93CD-4D4CF6192575}" dt="2020-07-05T15:30:36.409" v="4273" actId="478"/>
          <ac:spMkLst>
            <pc:docMk/>
            <pc:sldMk cId="391264394" sldId="283"/>
            <ac:spMk id="59" creationId="{D14CF37B-7910-40C4-AE4F-C9D4A72C0F65}"/>
          </ac:spMkLst>
        </pc:spChg>
        <pc:spChg chg="mo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60" creationId="{782A9044-E572-4F27-AD40-8B0996118784}"/>
          </ac:spMkLst>
        </pc:spChg>
        <pc:spChg chg="add del mod">
          <ac:chgData name="Vũ Duy Di Đan" userId="016a139b-2208-426a-9198-d54f67235095" providerId="ADAL" clId="{1864EDDC-1789-4718-93CD-4D4CF6192575}" dt="2020-07-05T14:42:57.436" v="3645" actId="478"/>
          <ac:spMkLst>
            <pc:docMk/>
            <pc:sldMk cId="391264394" sldId="283"/>
            <ac:spMk id="61" creationId="{05F3C327-A416-446B-949D-673830B33EA8}"/>
          </ac:spMkLst>
        </pc:spChg>
        <pc:spChg chg="add del mod">
          <ac:chgData name="Vũ Duy Di Đan" userId="016a139b-2208-426a-9198-d54f67235095" providerId="ADAL" clId="{1864EDDC-1789-4718-93CD-4D4CF6192575}" dt="2020-07-05T14:42:57.615" v="3646" actId="478"/>
          <ac:spMkLst>
            <pc:docMk/>
            <pc:sldMk cId="391264394" sldId="283"/>
            <ac:spMk id="62" creationId="{017CF727-8C36-4F3B-9333-917C4C7549C4}"/>
          </ac:spMkLst>
        </pc:spChg>
        <pc:spChg chg="add mo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63" creationId="{5C1C84E7-62DB-42A5-B907-86321440C2F4}"/>
          </ac:spMkLst>
        </pc:spChg>
        <pc:spChg chg="add mod or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65" creationId="{DC78DB2F-8D1F-4171-A036-010BC999C452}"/>
          </ac:spMkLst>
        </pc:spChg>
        <pc:spChg chg="add mo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66" creationId="{00CA7581-D1BC-4EE7-9388-C912EA590B1A}"/>
          </ac:spMkLst>
        </pc:spChg>
        <pc:spChg chg="add mod topLvl">
          <ac:chgData name="Vũ Duy Di Đan" userId="016a139b-2208-426a-9198-d54f67235095" providerId="ADAL" clId="{1864EDDC-1789-4718-93CD-4D4CF6192575}" dt="2020-07-05T16:46:46.396" v="4936" actId="165"/>
          <ac:spMkLst>
            <pc:docMk/>
            <pc:sldMk cId="391264394" sldId="283"/>
            <ac:spMk id="67" creationId="{119D8E71-EE5A-4E55-A592-D85D1D7D284C}"/>
          </ac:spMkLst>
        </pc:spChg>
        <pc:spChg chg="add mod ord topLvl">
          <ac:chgData name="Vũ Duy Di Đan" userId="016a139b-2208-426a-9198-d54f67235095" providerId="ADAL" clId="{1864EDDC-1789-4718-93CD-4D4CF6192575}" dt="2020-07-08T13:56:15.495" v="8455" actId="20577"/>
          <ac:spMkLst>
            <pc:docMk/>
            <pc:sldMk cId="391264394" sldId="283"/>
            <ac:spMk id="74" creationId="{3A688F1B-21D3-4C41-867A-CC3E1238EEFC}"/>
          </ac:spMkLst>
        </pc:spChg>
        <pc:spChg chg="add mod topLvl">
          <ac:chgData name="Vũ Duy Di Đan" userId="016a139b-2208-426a-9198-d54f67235095" providerId="ADAL" clId="{1864EDDC-1789-4718-93CD-4D4CF6192575}" dt="2020-07-07T07:05:54.208" v="7106" actId="14100"/>
          <ac:spMkLst>
            <pc:docMk/>
            <pc:sldMk cId="391264394" sldId="283"/>
            <ac:spMk id="75" creationId="{B8E0ABA7-5E8D-43A2-A541-0A30C5155ABC}"/>
          </ac:spMkLst>
        </pc:spChg>
        <pc:spChg chg="add del">
          <ac:chgData name="Vũ Duy Di Đan" userId="016a139b-2208-426a-9198-d54f67235095" providerId="ADAL" clId="{1864EDDC-1789-4718-93CD-4D4CF6192575}" dt="2020-07-05T16:51:30.677" v="4957"/>
          <ac:spMkLst>
            <pc:docMk/>
            <pc:sldMk cId="391264394" sldId="283"/>
            <ac:spMk id="76" creationId="{11972B6E-BB9E-4B9E-AAC0-68126DD48427}"/>
          </ac:spMkLst>
        </pc:spChg>
        <pc:spChg chg="add mod">
          <ac:chgData name="Vũ Duy Di Đan" userId="016a139b-2208-426a-9198-d54f67235095" providerId="ADAL" clId="{1864EDDC-1789-4718-93CD-4D4CF6192575}" dt="2020-07-08T14:00:38.930" v="8503" actId="20577"/>
          <ac:spMkLst>
            <pc:docMk/>
            <pc:sldMk cId="391264394" sldId="283"/>
            <ac:spMk id="84" creationId="{1B4B2E39-E4BF-4D47-A1D4-2316F306B158}"/>
          </ac:spMkLst>
        </pc:spChg>
        <pc:spChg chg="mod">
          <ac:chgData name="Vũ Duy Di Đan" userId="016a139b-2208-426a-9198-d54f67235095" providerId="ADAL" clId="{1864EDDC-1789-4718-93CD-4D4CF6192575}" dt="2020-07-05T15:56:45.325" v="4500" actId="20577"/>
          <ac:spMkLst>
            <pc:docMk/>
            <pc:sldMk cId="391264394" sldId="283"/>
            <ac:spMk id="90" creationId="{BF17B559-6D48-4561-A6D1-9FFC7D438AD0}"/>
          </ac:spMkLst>
        </pc:spChg>
        <pc:spChg chg="mod">
          <ac:chgData name="Vũ Duy Di Đan" userId="016a139b-2208-426a-9198-d54f67235095" providerId="ADAL" clId="{1864EDDC-1789-4718-93CD-4D4CF6192575}" dt="2020-07-05T15:57:05.499" v="4509" actId="14100"/>
          <ac:spMkLst>
            <pc:docMk/>
            <pc:sldMk cId="391264394" sldId="283"/>
            <ac:spMk id="93" creationId="{DBC1ED22-29C3-4D83-8E22-0C85660D67C2}"/>
          </ac:spMkLst>
        </pc:spChg>
        <pc:spChg chg="mod">
          <ac:chgData name="Vũ Duy Di Đan" userId="016a139b-2208-426a-9198-d54f67235095" providerId="ADAL" clId="{1864EDDC-1789-4718-93CD-4D4CF6192575}" dt="2020-07-08T13:55:58.951" v="8424" actId="1076"/>
          <ac:spMkLst>
            <pc:docMk/>
            <pc:sldMk cId="391264394" sldId="283"/>
            <ac:spMk id="101" creationId="{EEB789A0-5697-43EE-9662-FA91C2CB21DA}"/>
          </ac:spMkLst>
        </pc:spChg>
        <pc:spChg chg="mod">
          <ac:chgData name="Vũ Duy Di Đan" userId="016a139b-2208-426a-9198-d54f67235095" providerId="ADAL" clId="{1864EDDC-1789-4718-93CD-4D4CF6192575}" dt="2020-07-08T13:55:56.673" v="8423" actId="1076"/>
          <ac:spMkLst>
            <pc:docMk/>
            <pc:sldMk cId="391264394" sldId="283"/>
            <ac:spMk id="102" creationId="{9D71DDB7-B360-4BA6-B8DA-6B0E9E4C840C}"/>
          </ac:spMkLst>
        </pc:spChg>
        <pc:spChg chg="mod">
          <ac:chgData name="Vũ Duy Di Đan" userId="016a139b-2208-426a-9198-d54f67235095" providerId="ADAL" clId="{1864EDDC-1789-4718-93CD-4D4CF6192575}" dt="2020-07-08T13:54:56.763" v="8414" actId="1076"/>
          <ac:spMkLst>
            <pc:docMk/>
            <pc:sldMk cId="391264394" sldId="283"/>
            <ac:spMk id="104" creationId="{CE8B9DA2-4EC5-4432-838E-15E6BB7FDA94}"/>
          </ac:spMkLst>
        </pc:spChg>
        <pc:spChg chg="mod">
          <ac:chgData name="Vũ Duy Di Đan" userId="016a139b-2208-426a-9198-d54f67235095" providerId="ADAL" clId="{1864EDDC-1789-4718-93CD-4D4CF6192575}" dt="2020-07-05T16:01:37.458" v="4554" actId="20577"/>
          <ac:spMkLst>
            <pc:docMk/>
            <pc:sldMk cId="391264394" sldId="283"/>
            <ac:spMk id="105" creationId="{524BFB88-1BBA-4369-B532-17244C848DE2}"/>
          </ac:spMkLst>
        </pc:spChg>
        <pc:grpChg chg="add mod">
          <ac:chgData name="Vũ Duy Di Đan" userId="016a139b-2208-426a-9198-d54f67235095" providerId="ADAL" clId="{1864EDDC-1789-4718-93CD-4D4CF6192575}" dt="2020-07-08T15:19:49.413" v="8756" actId="164"/>
          <ac:grpSpMkLst>
            <pc:docMk/>
            <pc:sldMk cId="391264394" sldId="283"/>
            <ac:grpSpMk id="2" creationId="{395BD996-7223-4934-900A-4400CF5B30F8}"/>
          </ac:grpSpMkLst>
        </pc:grpChg>
        <pc:grpChg chg="add mod">
          <ac:chgData name="Vũ Duy Di Đan" userId="016a139b-2208-426a-9198-d54f67235095" providerId="ADAL" clId="{1864EDDC-1789-4718-93CD-4D4CF6192575}" dt="2020-07-08T15:19:49.413" v="8756" actId="164"/>
          <ac:grpSpMkLst>
            <pc:docMk/>
            <pc:sldMk cId="391264394" sldId="283"/>
            <ac:grpSpMk id="4" creationId="{EDB26041-6AAA-4D1C-9818-810C941E49BF}"/>
          </ac:grpSpMkLst>
        </pc:grpChg>
        <pc:grpChg chg="add mod">
          <ac:chgData name="Vũ Duy Di Đan" userId="016a139b-2208-426a-9198-d54f67235095" providerId="ADAL" clId="{1864EDDC-1789-4718-93CD-4D4CF6192575}" dt="2020-07-08T15:19:49.413" v="8756" actId="164"/>
          <ac:grpSpMkLst>
            <pc:docMk/>
            <pc:sldMk cId="391264394" sldId="283"/>
            <ac:grpSpMk id="6" creationId="{60688448-CF3E-44D2-BAC5-1D345E771C55}"/>
          </ac:grpSpMkLst>
        </pc:grpChg>
        <pc:grpChg chg="add mod">
          <ac:chgData name="Vũ Duy Di Đan" userId="016a139b-2208-426a-9198-d54f67235095" providerId="ADAL" clId="{1864EDDC-1789-4718-93CD-4D4CF6192575}" dt="2020-07-08T15:20:57.029" v="8768" actId="14100"/>
          <ac:grpSpMkLst>
            <pc:docMk/>
            <pc:sldMk cId="391264394" sldId="283"/>
            <ac:grpSpMk id="11" creationId="{DD170477-F1BF-4A53-9F0F-7C56D3DB0878}"/>
          </ac:grpSpMkLst>
        </pc:grpChg>
        <pc:grpChg chg="add del mod">
          <ac:chgData name="Vũ Duy Di Đan" userId="016a139b-2208-426a-9198-d54f67235095" providerId="ADAL" clId="{1864EDDC-1789-4718-93CD-4D4CF6192575}" dt="2020-07-05T15:28:23.493" v="4253" actId="165"/>
          <ac:grpSpMkLst>
            <pc:docMk/>
            <pc:sldMk cId="391264394" sldId="283"/>
            <ac:grpSpMk id="27" creationId="{C46A5B89-9F2D-4FD2-9D1F-895492D8FCE8}"/>
          </ac:grpSpMkLst>
        </pc:grpChg>
        <pc:grpChg chg="del mod topLvl">
          <ac:chgData name="Vũ Duy Di Đan" userId="016a139b-2208-426a-9198-d54f67235095" providerId="ADAL" clId="{1864EDDC-1789-4718-93CD-4D4CF6192575}" dt="2020-07-05T15:29:54.756" v="4267" actId="165"/>
          <ac:grpSpMkLst>
            <pc:docMk/>
            <pc:sldMk cId="391264394" sldId="283"/>
            <ac:grpSpMk id="28" creationId="{06F6EE95-2219-4D6C-A4FA-C125F12A9EE9}"/>
          </ac:grpSpMkLst>
        </pc:grpChg>
        <pc:grpChg chg="mod topLvl">
          <ac:chgData name="Vũ Duy Di Đan" userId="016a139b-2208-426a-9198-d54f67235095" providerId="ADAL" clId="{1864EDDC-1789-4718-93CD-4D4CF6192575}" dt="2020-07-05T16:46:46.396" v="4936" actId="165"/>
          <ac:grpSpMkLst>
            <pc:docMk/>
            <pc:sldMk cId="391264394" sldId="283"/>
            <ac:grpSpMk id="29" creationId="{5DE855BB-AAB9-4FEF-B1A7-0A2ABBE7FBC8}"/>
          </ac:grpSpMkLst>
        </pc:grpChg>
        <pc:grpChg chg="mod topLvl">
          <ac:chgData name="Vũ Duy Di Đan" userId="016a139b-2208-426a-9198-d54f67235095" providerId="ADAL" clId="{1864EDDC-1789-4718-93CD-4D4CF6192575}" dt="2020-07-05T16:46:46.396" v="4936" actId="165"/>
          <ac:grpSpMkLst>
            <pc:docMk/>
            <pc:sldMk cId="391264394" sldId="283"/>
            <ac:grpSpMk id="31" creationId="{2CF882B8-64FB-4AE6-BE3B-D96BADDE8CEC}"/>
          </ac:grpSpMkLst>
        </pc:grpChg>
        <pc:grpChg chg="mod topLvl">
          <ac:chgData name="Vũ Duy Di Đan" userId="016a139b-2208-426a-9198-d54f67235095" providerId="ADAL" clId="{1864EDDC-1789-4718-93CD-4D4CF6192575}" dt="2020-07-05T16:46:46.396" v="4936" actId="165"/>
          <ac:grpSpMkLst>
            <pc:docMk/>
            <pc:sldMk cId="391264394" sldId="283"/>
            <ac:grpSpMk id="32" creationId="{F57224EF-0080-4EB9-B64E-8C9621FB4BA6}"/>
          </ac:grpSpMkLst>
        </pc:grpChg>
        <pc:grpChg chg="add del mod">
          <ac:chgData name="Vũ Duy Di Đan" userId="016a139b-2208-426a-9198-d54f67235095" providerId="ADAL" clId="{1864EDDC-1789-4718-93CD-4D4CF6192575}" dt="2020-07-05T15:36:30.363" v="4381" actId="165"/>
          <ac:grpSpMkLst>
            <pc:docMk/>
            <pc:sldMk cId="391264394" sldId="283"/>
            <ac:grpSpMk id="64" creationId="{C66BC293-EF31-4FBB-9BF5-4A1FB41EA590}"/>
          </ac:grpSpMkLst>
        </pc:grpChg>
        <pc:grpChg chg="add del mod">
          <ac:chgData name="Vũ Duy Di Đan" userId="016a139b-2208-426a-9198-d54f67235095" providerId="ADAL" clId="{1864EDDC-1789-4718-93CD-4D4CF6192575}" dt="2020-07-05T15:37:38.875" v="4390" actId="165"/>
          <ac:grpSpMkLst>
            <pc:docMk/>
            <pc:sldMk cId="391264394" sldId="283"/>
            <ac:grpSpMk id="68" creationId="{5BC7798D-2905-4E72-B6AB-500EE6846207}"/>
          </ac:grpSpMkLst>
        </pc:grpChg>
        <pc:grpChg chg="add del mod">
          <ac:chgData name="Vũ Duy Di Đan" userId="016a139b-2208-426a-9198-d54f67235095" providerId="ADAL" clId="{1864EDDC-1789-4718-93CD-4D4CF6192575}" dt="2020-07-05T16:46:46.396" v="4936" actId="165"/>
          <ac:grpSpMkLst>
            <pc:docMk/>
            <pc:sldMk cId="391264394" sldId="283"/>
            <ac:grpSpMk id="69" creationId="{F6D23F88-BCB5-4E24-83FA-3A8E62516DEE}"/>
          </ac:grpSpMkLst>
        </pc:grpChg>
        <pc:grpChg chg="add del mod">
          <ac:chgData name="Vũ Duy Di Đan" userId="016a139b-2208-426a-9198-d54f67235095" providerId="ADAL" clId="{1864EDDC-1789-4718-93CD-4D4CF6192575}" dt="2020-07-05T15:59:14.692" v="4515" actId="165"/>
          <ac:grpSpMkLst>
            <pc:docMk/>
            <pc:sldMk cId="391264394" sldId="283"/>
            <ac:grpSpMk id="86" creationId="{043F5C1B-907C-400F-ACB7-A0B93A5EEC48}"/>
          </ac:grpSpMkLst>
        </pc:grpChg>
        <pc:grpChg chg="add del mod">
          <ac:chgData name="Vũ Duy Di Đan" userId="016a139b-2208-426a-9198-d54f67235095" providerId="ADAL" clId="{1864EDDC-1789-4718-93CD-4D4CF6192575}" dt="2020-07-05T16:01:02.598" v="4537" actId="478"/>
          <ac:grpSpMkLst>
            <pc:docMk/>
            <pc:sldMk cId="391264394" sldId="283"/>
            <ac:grpSpMk id="88" creationId="{81B6FA7A-77A0-4E6E-867A-08141DEAF5A8}"/>
          </ac:grpSpMkLst>
        </pc:grpChg>
        <pc:grpChg chg="add del mod">
          <ac:chgData name="Vũ Duy Di Đan" userId="016a139b-2208-426a-9198-d54f67235095" providerId="ADAL" clId="{1864EDDC-1789-4718-93CD-4D4CF6192575}" dt="2020-07-05T16:01:03.526" v="4538" actId="478"/>
          <ac:grpSpMkLst>
            <pc:docMk/>
            <pc:sldMk cId="391264394" sldId="283"/>
            <ac:grpSpMk id="91" creationId="{10D34AB4-B861-4744-B2E1-6CE6C7674931}"/>
          </ac:grpSpMkLst>
        </pc:grpChg>
        <pc:grpChg chg="add mod topLvl">
          <ac:chgData name="Vũ Duy Di Đan" userId="016a139b-2208-426a-9198-d54f67235095" providerId="ADAL" clId="{1864EDDC-1789-4718-93CD-4D4CF6192575}" dt="2020-07-08T15:19:49.413" v="8756" actId="164"/>
          <ac:grpSpMkLst>
            <pc:docMk/>
            <pc:sldMk cId="391264394" sldId="283"/>
            <ac:grpSpMk id="96" creationId="{1C0A8C42-516B-4540-AA93-94A45E4C2A33}"/>
          </ac:grpSpMkLst>
        </pc:grpChg>
        <pc:grpChg chg="add del">
          <ac:chgData name="Vũ Duy Di Đan" userId="016a139b-2208-426a-9198-d54f67235095" providerId="ADAL" clId="{1864EDDC-1789-4718-93CD-4D4CF6192575}" dt="2020-07-05T16:01:07.821" v="4540"/>
          <ac:grpSpMkLst>
            <pc:docMk/>
            <pc:sldMk cId="391264394" sldId="283"/>
            <ac:grpSpMk id="97" creationId="{E55D6692-473B-4DC4-911F-01641D06C217}"/>
          </ac:grpSpMkLst>
        </pc:grpChg>
        <pc:grpChg chg="add mod topLvl">
          <ac:chgData name="Vũ Duy Di Đan" userId="016a139b-2208-426a-9198-d54f67235095" providerId="ADAL" clId="{1864EDDC-1789-4718-93CD-4D4CF6192575}" dt="2020-07-08T13:55:24.591" v="8417" actId="164"/>
          <ac:grpSpMkLst>
            <pc:docMk/>
            <pc:sldMk cId="391264394" sldId="283"/>
            <ac:grpSpMk id="100" creationId="{97C7CDD7-2704-4E7E-A43F-B4ACEA56748C}"/>
          </ac:grpSpMkLst>
        </pc:grpChg>
        <pc:grpChg chg="add mod topLvl">
          <ac:chgData name="Vũ Duy Di Đan" userId="016a139b-2208-426a-9198-d54f67235095" providerId="ADAL" clId="{1864EDDC-1789-4718-93CD-4D4CF6192575}" dt="2020-07-08T13:55:19.736" v="8416" actId="164"/>
          <ac:grpSpMkLst>
            <pc:docMk/>
            <pc:sldMk cId="391264394" sldId="283"/>
            <ac:grpSpMk id="103" creationId="{0FC63DDF-95F8-4F7A-940B-A1A7360EDDED}"/>
          </ac:grpSpMkLst>
        </pc:grpChg>
        <pc:grpChg chg="add del mod">
          <ac:chgData name="Vũ Duy Di Đan" userId="016a139b-2208-426a-9198-d54f67235095" providerId="ADAL" clId="{1864EDDC-1789-4718-93CD-4D4CF6192575}" dt="2020-07-08T13:55:15.029" v="8415" actId="165"/>
          <ac:grpSpMkLst>
            <pc:docMk/>
            <pc:sldMk cId="391264394" sldId="283"/>
            <ac:grpSpMk id="106" creationId="{D99B1F57-CB92-43C4-B3B9-DF41BBB1B90F}"/>
          </ac:grpSpMkLst>
        </pc:grpChg>
        <pc:picChg chg="add mod">
          <ac:chgData name="Vũ Duy Di Đan" userId="016a139b-2208-426a-9198-d54f67235095" providerId="ADAL" clId="{1864EDDC-1789-4718-93CD-4D4CF6192575}" dt="2020-07-08T13:55:24.591" v="8417" actId="164"/>
          <ac:picMkLst>
            <pc:docMk/>
            <pc:sldMk cId="391264394" sldId="283"/>
            <ac:picMk id="3" creationId="{3EDF52E3-56F8-4E0F-B0A4-E92AB5C0775A}"/>
          </ac:picMkLst>
        </pc:picChg>
        <pc:picChg chg="add del mod ord">
          <ac:chgData name="Vũ Duy Di Đan" userId="016a139b-2208-426a-9198-d54f67235095" providerId="ADAL" clId="{1864EDDC-1789-4718-93CD-4D4CF6192575}" dt="2020-07-05T14:38:06.766" v="3577" actId="478"/>
          <ac:picMkLst>
            <pc:docMk/>
            <pc:sldMk cId="391264394" sldId="283"/>
            <ac:picMk id="5" creationId="{6DA6D96A-B1B9-4E07-B4C0-CB8C0D6960A4}"/>
          </ac:picMkLst>
        </pc:picChg>
        <pc:picChg chg="add mod">
          <ac:chgData name="Vũ Duy Di Đan" userId="016a139b-2208-426a-9198-d54f67235095" providerId="ADAL" clId="{1864EDDC-1789-4718-93CD-4D4CF6192575}" dt="2020-07-08T13:55:19.736" v="8416" actId="164"/>
          <ac:picMkLst>
            <pc:docMk/>
            <pc:sldMk cId="391264394" sldId="283"/>
            <ac:picMk id="5" creationId="{E538B9FB-3F77-4FAE-9E46-CD9070039D3E}"/>
          </ac:picMkLst>
        </pc:picChg>
        <pc:picChg chg="add mod topLvl">
          <ac:chgData name="Vũ Duy Di Đan" userId="016a139b-2208-426a-9198-d54f67235095" providerId="ADAL" clId="{1864EDDC-1789-4718-93CD-4D4CF6192575}" dt="2020-07-08T15:19:49.413" v="8756" actId="164"/>
          <ac:picMkLst>
            <pc:docMk/>
            <pc:sldMk cId="391264394" sldId="283"/>
            <ac:picMk id="79" creationId="{E4BB880D-B504-4666-9A45-CA934FBD18F6}"/>
          </ac:picMkLst>
        </pc:picChg>
        <pc:picChg chg="add mod">
          <ac:chgData name="Vũ Duy Di Đan" userId="016a139b-2208-426a-9198-d54f67235095" providerId="ADAL" clId="{1864EDDC-1789-4718-93CD-4D4CF6192575}" dt="2020-07-08T15:19:49.413" v="8756" actId="164"/>
          <ac:picMkLst>
            <pc:docMk/>
            <pc:sldMk cId="391264394" sldId="283"/>
            <ac:picMk id="80" creationId="{6E57CBB2-EF56-494E-97C8-DA74510D0038}"/>
          </ac:picMkLst>
        </pc:picChg>
        <pc:picChg chg="add mod">
          <ac:chgData name="Vũ Duy Di Đan" userId="016a139b-2208-426a-9198-d54f67235095" providerId="ADAL" clId="{1864EDDC-1789-4718-93CD-4D4CF6192575}" dt="2020-07-08T15:19:49.413" v="8756" actId="164"/>
          <ac:picMkLst>
            <pc:docMk/>
            <pc:sldMk cId="391264394" sldId="283"/>
            <ac:picMk id="82" creationId="{003CC569-03AD-43BA-AA1B-0092E5ED684E}"/>
          </ac:picMkLst>
        </pc:picChg>
        <pc:cxnChg chg="add mod">
          <ac:chgData name="Vũ Duy Di Đan" userId="016a139b-2208-426a-9198-d54f67235095" providerId="ADAL" clId="{1864EDDC-1789-4718-93CD-4D4CF6192575}" dt="2020-07-08T14:00:25.549" v="8479" actId="1076"/>
          <ac:cxnSpMkLst>
            <pc:docMk/>
            <pc:sldMk cId="391264394" sldId="283"/>
            <ac:cxnSpMk id="71" creationId="{44F6817D-181E-48A7-85F5-AA3479837BCE}"/>
          </ac:cxnSpMkLst>
        </pc:cxnChg>
        <pc:cxnChg chg="add mod">
          <ac:chgData name="Vũ Duy Di Đan" userId="016a139b-2208-426a-9198-d54f67235095" providerId="ADAL" clId="{1864EDDC-1789-4718-93CD-4D4CF6192575}" dt="2020-07-08T14:00:18.692" v="8478" actId="1076"/>
          <ac:cxnSpMkLst>
            <pc:docMk/>
            <pc:sldMk cId="391264394" sldId="283"/>
            <ac:cxnSpMk id="73" creationId="{BB498033-BF89-40AE-BE94-035C61846340}"/>
          </ac:cxnSpMkLst>
        </pc:cxnChg>
        <pc:cxnChg chg="add mod topLvl">
          <ac:chgData name="Vũ Duy Di Đan" userId="016a139b-2208-426a-9198-d54f67235095" providerId="ADAL" clId="{1864EDDC-1789-4718-93CD-4D4CF6192575}" dt="2020-07-08T15:19:49.413" v="8756" actId="164"/>
          <ac:cxnSpMkLst>
            <pc:docMk/>
            <pc:sldMk cId="391264394" sldId="283"/>
            <ac:cxnSpMk id="77" creationId="{2F428A60-4C10-415F-8A4F-E3FC6E8CB1F5}"/>
          </ac:cxnSpMkLst>
        </pc:cxnChg>
        <pc:cxnChg chg="add mod topLvl">
          <ac:chgData name="Vũ Duy Di Đan" userId="016a139b-2208-426a-9198-d54f67235095" providerId="ADAL" clId="{1864EDDC-1789-4718-93CD-4D4CF6192575}" dt="2020-07-08T15:19:49.413" v="8756" actId="164"/>
          <ac:cxnSpMkLst>
            <pc:docMk/>
            <pc:sldMk cId="391264394" sldId="283"/>
            <ac:cxnSpMk id="81" creationId="{C33A822F-A63B-4555-9FEA-A7FB5C4F757D}"/>
          </ac:cxnSpMkLst>
        </pc:cxnChg>
        <pc:cxnChg chg="add mod topLvl">
          <ac:chgData name="Vũ Duy Di Đan" userId="016a139b-2208-426a-9198-d54f67235095" providerId="ADAL" clId="{1864EDDC-1789-4718-93CD-4D4CF6192575}" dt="2020-07-08T15:19:49.413" v="8756" actId="164"/>
          <ac:cxnSpMkLst>
            <pc:docMk/>
            <pc:sldMk cId="391264394" sldId="283"/>
            <ac:cxnSpMk id="83" creationId="{DE845250-B896-482A-AB1D-1A1787636686}"/>
          </ac:cxnSpMkLst>
        </pc:cxnChg>
        <pc:cxnChg chg="add del">
          <ac:chgData name="Vũ Duy Di Đan" userId="016a139b-2208-426a-9198-d54f67235095" providerId="ADAL" clId="{1864EDDC-1789-4718-93CD-4D4CF6192575}" dt="2020-07-05T15:56:26.950" v="4494"/>
          <ac:cxnSpMkLst>
            <pc:docMk/>
            <pc:sldMk cId="391264394" sldId="283"/>
            <ac:cxnSpMk id="87" creationId="{B83F1D2D-C8FC-4349-88E8-E26E3912950F}"/>
          </ac:cxnSpMkLst>
        </pc:cxnChg>
        <pc:cxnChg chg="add mod">
          <ac:chgData name="Vũ Duy Di Đan" userId="016a139b-2208-426a-9198-d54f67235095" providerId="ADAL" clId="{1864EDDC-1789-4718-93CD-4D4CF6192575}" dt="2020-07-05T16:04:02.109" v="4575" actId="17032"/>
          <ac:cxnSpMkLst>
            <pc:docMk/>
            <pc:sldMk cId="391264394" sldId="283"/>
            <ac:cxnSpMk id="108" creationId="{BB8D93C3-59CB-4D53-81CB-654FAF4F5114}"/>
          </ac:cxnSpMkLst>
        </pc:cxnChg>
        <pc:cxnChg chg="add mod">
          <ac:chgData name="Vũ Duy Di Đan" userId="016a139b-2208-426a-9198-d54f67235095" providerId="ADAL" clId="{1864EDDC-1789-4718-93CD-4D4CF6192575}" dt="2020-07-05T16:04:18.683" v="4577" actId="1076"/>
          <ac:cxnSpMkLst>
            <pc:docMk/>
            <pc:sldMk cId="391264394" sldId="283"/>
            <ac:cxnSpMk id="109" creationId="{77D60A29-E584-4599-8327-FF0DA24FCF38}"/>
          </ac:cxnSpMkLst>
        </pc:cxnChg>
        <pc:cxnChg chg="add del mod">
          <ac:chgData name="Vũ Duy Di Đan" userId="016a139b-2208-426a-9198-d54f67235095" providerId="ADAL" clId="{1864EDDC-1789-4718-93CD-4D4CF6192575}" dt="2020-07-05T16:06:58.607" v="4625" actId="1076"/>
          <ac:cxnSpMkLst>
            <pc:docMk/>
            <pc:sldMk cId="391264394" sldId="283"/>
            <ac:cxnSpMk id="110" creationId="{B8201769-B348-4A80-A302-652FBAA60B92}"/>
          </ac:cxnSpMkLst>
        </pc:cxnChg>
      </pc:sldChg>
      <pc:sldChg chg="del">
        <pc:chgData name="Vũ Duy Di Đan" userId="016a139b-2208-426a-9198-d54f67235095" providerId="ADAL" clId="{1864EDDC-1789-4718-93CD-4D4CF6192575}" dt="2020-07-06T03:36:02.117" v="5486" actId="2696"/>
        <pc:sldMkLst>
          <pc:docMk/>
          <pc:sldMk cId="3836961513" sldId="284"/>
        </pc:sldMkLst>
      </pc:sldChg>
      <pc:sldChg chg="addSp delSp modSp ord modTransition modAnim">
        <pc:chgData name="Vũ Duy Di Đan" userId="016a139b-2208-426a-9198-d54f67235095" providerId="ADAL" clId="{1864EDDC-1789-4718-93CD-4D4CF6192575}" dt="2020-07-08T15:22:21.037" v="8774"/>
        <pc:sldMkLst>
          <pc:docMk/>
          <pc:sldMk cId="3155015645" sldId="285"/>
        </pc:sldMkLst>
        <pc:spChg chg="mod">
          <ac:chgData name="Vũ Duy Di Đan" userId="016a139b-2208-426a-9198-d54f67235095" providerId="ADAL" clId="{1864EDDC-1789-4718-93CD-4D4CF6192575}" dt="2020-07-07T10:28:09.042" v="7320" actId="1076"/>
          <ac:spMkLst>
            <pc:docMk/>
            <pc:sldMk cId="3155015645" sldId="285"/>
            <ac:spMk id="2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5T14:14:09.586" v="3401" actId="478"/>
          <ac:spMkLst>
            <pc:docMk/>
            <pc:sldMk cId="3155015645" sldId="285"/>
            <ac:spMk id="3" creationId="{00000000-0000-0000-0000-000000000000}"/>
          </ac:spMkLst>
        </pc:spChg>
        <pc:spChg chg="add mod topLvl">
          <ac:chgData name="Vũ Duy Di Đan" userId="016a139b-2208-426a-9198-d54f67235095" providerId="ADAL" clId="{1864EDDC-1789-4718-93CD-4D4CF6192575}" dt="2020-07-06T03:54:48.949" v="5754" actId="114"/>
          <ac:spMkLst>
            <pc:docMk/>
            <pc:sldMk cId="3155015645" sldId="285"/>
            <ac:spMk id="3" creationId="{7A061930-BF2A-4117-B181-7F4CE31118E6}"/>
          </ac:spMkLst>
        </pc:spChg>
        <pc:spChg chg="add mod ord topLvl">
          <ac:chgData name="Vũ Duy Di Đan" userId="016a139b-2208-426a-9198-d54f67235095" providerId="ADAL" clId="{1864EDDC-1789-4718-93CD-4D4CF6192575}" dt="2020-07-06T03:24:30.201" v="5137" actId="164"/>
          <ac:spMkLst>
            <pc:docMk/>
            <pc:sldMk cId="3155015645" sldId="285"/>
            <ac:spMk id="6" creationId="{6359551A-916E-4FC3-86BD-A92100369747}"/>
          </ac:spMkLst>
        </pc:spChg>
        <pc:spChg chg="del topLvl">
          <ac:chgData name="Vũ Duy Di Đan" userId="016a139b-2208-426a-9198-d54f67235095" providerId="ADAL" clId="{1864EDDC-1789-4718-93CD-4D4CF6192575}" dt="2020-07-05T14:13:59.281" v="3397" actId="478"/>
          <ac:spMkLst>
            <pc:docMk/>
            <pc:sldMk cId="3155015645" sldId="285"/>
            <ac:spMk id="7" creationId="{00000000-0000-0000-0000-000000000000}"/>
          </ac:spMkLst>
        </pc:spChg>
        <pc:spChg chg="mod topLvl">
          <ac:chgData name="Vũ Duy Di Đan" userId="016a139b-2208-426a-9198-d54f67235095" providerId="ADAL" clId="{1864EDDC-1789-4718-93CD-4D4CF6192575}" dt="2020-07-06T03:29:58.678" v="5380" actId="1076"/>
          <ac:spMkLst>
            <pc:docMk/>
            <pc:sldMk cId="3155015645" sldId="285"/>
            <ac:spMk id="8" creationId="{00000000-0000-0000-0000-000000000000}"/>
          </ac:spMkLst>
        </pc:spChg>
        <pc:spChg chg="add mod topLvl">
          <ac:chgData name="Vũ Duy Di Đan" userId="016a139b-2208-426a-9198-d54f67235095" providerId="ADAL" clId="{1864EDDC-1789-4718-93CD-4D4CF6192575}" dt="2020-07-06T03:24:30.201" v="5137" actId="164"/>
          <ac:spMkLst>
            <pc:docMk/>
            <pc:sldMk cId="3155015645" sldId="285"/>
            <ac:spMk id="9" creationId="{EC999299-B162-47CB-889D-8FBD46559756}"/>
          </ac:spMkLst>
        </pc:spChg>
        <pc:spChg chg="add mod topLvl">
          <ac:chgData name="Vũ Duy Di Đan" userId="016a139b-2208-426a-9198-d54f67235095" providerId="ADAL" clId="{1864EDDC-1789-4718-93CD-4D4CF6192575}" dt="2020-07-06T03:24:30.201" v="5137" actId="164"/>
          <ac:spMkLst>
            <pc:docMk/>
            <pc:sldMk cId="3155015645" sldId="285"/>
            <ac:spMk id="10" creationId="{3F3DFC97-B754-46C9-838E-E9F553612F5A}"/>
          </ac:spMkLst>
        </pc:spChg>
        <pc:spChg chg="del">
          <ac:chgData name="Vũ Duy Di Đan" userId="016a139b-2208-426a-9198-d54f67235095" providerId="ADAL" clId="{1864EDDC-1789-4718-93CD-4D4CF6192575}" dt="2020-07-05T14:13:50.533" v="3393" actId="478"/>
          <ac:spMkLst>
            <pc:docMk/>
            <pc:sldMk cId="3155015645" sldId="285"/>
            <ac:spMk id="12" creationId="{00000000-0000-0000-0000-000000000000}"/>
          </ac:spMkLst>
        </pc:spChg>
        <pc:spChg chg="add mod ord">
          <ac:chgData name="Vũ Duy Di Đan" userId="016a139b-2208-426a-9198-d54f67235095" providerId="ADAL" clId="{1864EDDC-1789-4718-93CD-4D4CF6192575}" dt="2020-07-06T03:27:12.842" v="5230" actId="164"/>
          <ac:spMkLst>
            <pc:docMk/>
            <pc:sldMk cId="3155015645" sldId="285"/>
            <ac:spMk id="12" creationId="{A4473C09-63AE-47DB-A0D4-E0F7C6059EFA}"/>
          </ac:spMkLst>
        </pc:spChg>
        <pc:spChg chg="add mod">
          <ac:chgData name="Vũ Duy Di Đan" userId="016a139b-2208-426a-9198-d54f67235095" providerId="ADAL" clId="{1864EDDC-1789-4718-93CD-4D4CF6192575}" dt="2020-07-06T04:01:38.541" v="5834" actId="1076"/>
          <ac:spMkLst>
            <pc:docMk/>
            <pc:sldMk cId="3155015645" sldId="285"/>
            <ac:spMk id="16" creationId="{D43DAA21-B6AC-4DAB-AB9B-24439F16E481}"/>
          </ac:spMkLst>
        </pc:spChg>
        <pc:spChg chg="del mod topLvl">
          <ac:chgData name="Vũ Duy Di Đan" userId="016a139b-2208-426a-9198-d54f67235095" providerId="ADAL" clId="{1864EDDC-1789-4718-93CD-4D4CF6192575}" dt="2020-07-05T16:09:12.519" v="4680" actId="478"/>
          <ac:spMkLst>
            <pc:docMk/>
            <pc:sldMk cId="3155015645" sldId="285"/>
            <ac:spMk id="17" creationId="{00000000-0000-0000-0000-000000000000}"/>
          </ac:spMkLst>
        </pc:spChg>
        <pc:spChg chg="del topLvl">
          <ac:chgData name="Vũ Duy Di Đan" userId="016a139b-2208-426a-9198-d54f67235095" providerId="ADAL" clId="{1864EDDC-1789-4718-93CD-4D4CF6192575}" dt="2020-07-05T14:14:05.049" v="3399" actId="478"/>
          <ac:spMkLst>
            <pc:docMk/>
            <pc:sldMk cId="3155015645" sldId="285"/>
            <ac:spMk id="18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5T14:14:44.313" v="3411" actId="478"/>
          <ac:spMkLst>
            <pc:docMk/>
            <pc:sldMk cId="3155015645" sldId="285"/>
            <ac:spMk id="19" creationId="{00000000-0000-0000-0000-000000000000}"/>
          </ac:spMkLst>
        </pc:spChg>
        <pc:spChg chg="mod">
          <ac:chgData name="Vũ Duy Di Đan" userId="016a139b-2208-426a-9198-d54f67235095" providerId="ADAL" clId="{1864EDDC-1789-4718-93CD-4D4CF6192575}" dt="2020-07-05T14:15:57.486" v="3424" actId="1076"/>
          <ac:spMkLst>
            <pc:docMk/>
            <pc:sldMk cId="3155015645" sldId="285"/>
            <ac:spMk id="22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5T14:14:12.240" v="3402" actId="478"/>
          <ac:spMkLst>
            <pc:docMk/>
            <pc:sldMk cId="3155015645" sldId="285"/>
            <ac:spMk id="27" creationId="{4F30EC01-8050-49EB-B8C1-96112FF2C100}"/>
          </ac:spMkLst>
        </pc:spChg>
        <pc:grpChg chg="del mod">
          <ac:chgData name="Vũ Duy Di Đan" userId="016a139b-2208-426a-9198-d54f67235095" providerId="ADAL" clId="{1864EDDC-1789-4718-93CD-4D4CF6192575}" dt="2020-07-05T14:13:59.281" v="3397" actId="478"/>
          <ac:grpSpMkLst>
            <pc:docMk/>
            <pc:sldMk cId="3155015645" sldId="285"/>
            <ac:grpSpMk id="6" creationId="{00000000-0000-0000-0000-000000000000}"/>
          </ac:grpSpMkLst>
        </pc:grpChg>
        <pc:grpChg chg="add del mod">
          <ac:chgData name="Vũ Duy Di Đan" userId="016a139b-2208-426a-9198-d54f67235095" providerId="ADAL" clId="{1864EDDC-1789-4718-93CD-4D4CF6192575}" dt="2020-07-06T03:24:11.341" v="5133" actId="165"/>
          <ac:grpSpMkLst>
            <pc:docMk/>
            <pc:sldMk cId="3155015645" sldId="285"/>
            <ac:grpSpMk id="7" creationId="{954F6DDC-DBBC-4C86-A7F6-5A6ECE161773}"/>
          </ac:grpSpMkLst>
        </pc:grpChg>
        <pc:grpChg chg="del">
          <ac:chgData name="Vũ Duy Di Đan" userId="016a139b-2208-426a-9198-d54f67235095" providerId="ADAL" clId="{1864EDDC-1789-4718-93CD-4D4CF6192575}" dt="2020-07-05T14:13:51.060" v="3394" actId="478"/>
          <ac:grpSpMkLst>
            <pc:docMk/>
            <pc:sldMk cId="3155015645" sldId="285"/>
            <ac:grpSpMk id="9" creationId="{00000000-0000-0000-0000-000000000000}"/>
          </ac:grpSpMkLst>
        </pc:grpChg>
        <pc:grpChg chg="add mod">
          <ac:chgData name="Vũ Duy Di Đan" userId="016a139b-2208-426a-9198-d54f67235095" providerId="ADAL" clId="{1864EDDC-1789-4718-93CD-4D4CF6192575}" dt="2020-07-06T03:38:51.642" v="5492" actId="1076"/>
          <ac:grpSpMkLst>
            <pc:docMk/>
            <pc:sldMk cId="3155015645" sldId="285"/>
            <ac:grpSpMk id="11" creationId="{DC28A3F2-61CB-4E96-962B-5684A2F57CBC}"/>
          </ac:grpSpMkLst>
        </pc:grpChg>
        <pc:grpChg chg="del">
          <ac:chgData name="Vũ Duy Di Đan" userId="016a139b-2208-426a-9198-d54f67235095" providerId="ADAL" clId="{1864EDDC-1789-4718-93CD-4D4CF6192575}" dt="2020-07-05T14:14:42.992" v="3410" actId="478"/>
          <ac:grpSpMkLst>
            <pc:docMk/>
            <pc:sldMk cId="3155015645" sldId="285"/>
            <ac:grpSpMk id="13" creationId="{00000000-0000-0000-0000-000000000000}"/>
          </ac:grpSpMkLst>
        </pc:grpChg>
        <pc:grpChg chg="add mod">
          <ac:chgData name="Vũ Duy Di Đan" userId="016a139b-2208-426a-9198-d54f67235095" providerId="ADAL" clId="{1864EDDC-1789-4718-93CD-4D4CF6192575}" dt="2020-07-06T04:10:21.167" v="5841" actId="1076"/>
          <ac:grpSpMkLst>
            <pc:docMk/>
            <pc:sldMk cId="3155015645" sldId="285"/>
            <ac:grpSpMk id="13" creationId="{B0128B0F-085E-44EA-9BF8-8096A98DD4AD}"/>
          </ac:grpSpMkLst>
        </pc:grpChg>
        <pc:grpChg chg="del">
          <ac:chgData name="Vũ Duy Di Đan" userId="016a139b-2208-426a-9198-d54f67235095" providerId="ADAL" clId="{1864EDDC-1789-4718-93CD-4D4CF6192575}" dt="2020-07-05T14:14:05.049" v="3399" actId="478"/>
          <ac:grpSpMkLst>
            <pc:docMk/>
            <pc:sldMk cId="3155015645" sldId="285"/>
            <ac:grpSpMk id="16" creationId="{00000000-0000-0000-0000-000000000000}"/>
          </ac:grpSpMkLst>
        </pc:grpChg>
        <pc:grpChg chg="del mod">
          <ac:chgData name="Vũ Duy Di Đan" userId="016a139b-2208-426a-9198-d54f67235095" providerId="ADAL" clId="{1864EDDC-1789-4718-93CD-4D4CF6192575}" dt="2020-07-05T16:09:14.119" v="4681" actId="478"/>
          <ac:grpSpMkLst>
            <pc:docMk/>
            <pc:sldMk cId="3155015645" sldId="285"/>
            <ac:grpSpMk id="20" creationId="{00000000-0000-0000-0000-000000000000}"/>
          </ac:grpSpMkLst>
        </pc:grpChg>
        <pc:graphicFrameChg chg="del">
          <ac:chgData name="Vũ Duy Di Đan" userId="016a139b-2208-426a-9198-d54f67235095" providerId="ADAL" clId="{1864EDDC-1789-4718-93CD-4D4CF6192575}" dt="2020-07-05T14:12:19.527" v="3378" actId="478"/>
          <ac:graphicFrameMkLst>
            <pc:docMk/>
            <pc:sldMk cId="3155015645" sldId="285"/>
            <ac:graphicFrameMk id="23" creationId="{1A67A849-5CC3-4099-A565-85CE9F11EE61}"/>
          </ac:graphicFrameMkLst>
        </pc:graphicFrameChg>
        <pc:picChg chg="add mod">
          <ac:chgData name="Vũ Duy Di Đan" userId="016a139b-2208-426a-9198-d54f67235095" providerId="ADAL" clId="{1864EDDC-1789-4718-93CD-4D4CF6192575}" dt="2020-07-06T04:10:26.767" v="5842" actId="14100"/>
          <ac:picMkLst>
            <pc:docMk/>
            <pc:sldMk cId="3155015645" sldId="285"/>
            <ac:picMk id="5" creationId="{62E36BAC-748B-4E69-A1AB-0B3B13538E35}"/>
          </ac:picMkLst>
        </pc:picChg>
        <pc:picChg chg="add del mod">
          <ac:chgData name="Vũ Duy Di Đan" userId="016a139b-2208-426a-9198-d54f67235095" providerId="ADAL" clId="{1864EDDC-1789-4718-93CD-4D4CF6192575}" dt="2020-07-05T14:15:24.204" v="3418" actId="478"/>
          <ac:picMkLst>
            <pc:docMk/>
            <pc:sldMk cId="3155015645" sldId="285"/>
            <ac:picMk id="5" creationId="{F00FF4EE-234F-45FA-A9F4-613577A28EEB}"/>
          </ac:picMkLst>
        </pc:picChg>
        <pc:picChg chg="add mod topLvl">
          <ac:chgData name="Vũ Duy Di Đan" userId="016a139b-2208-426a-9198-d54f67235095" providerId="ADAL" clId="{1864EDDC-1789-4718-93CD-4D4CF6192575}" dt="2020-07-06T03:24:30.201" v="5137" actId="164"/>
          <ac:picMkLst>
            <pc:docMk/>
            <pc:sldMk cId="3155015645" sldId="285"/>
            <ac:picMk id="14" creationId="{C2CB72E6-8C54-4DEF-8693-992E5477690E}"/>
          </ac:picMkLst>
        </pc:picChg>
        <pc:picChg chg="add mod topLvl">
          <ac:chgData name="Vũ Duy Di Đan" userId="016a139b-2208-426a-9198-d54f67235095" providerId="ADAL" clId="{1864EDDC-1789-4718-93CD-4D4CF6192575}" dt="2020-07-06T03:24:30.201" v="5137" actId="164"/>
          <ac:picMkLst>
            <pc:docMk/>
            <pc:sldMk cId="3155015645" sldId="285"/>
            <ac:picMk id="15" creationId="{E1E5B889-3083-496A-BFD5-FEDB28DC3B09}"/>
          </ac:picMkLst>
        </pc:picChg>
        <pc:picChg chg="add del">
          <ac:chgData name="Vũ Duy Di Đan" userId="016a139b-2208-426a-9198-d54f67235095" providerId="ADAL" clId="{1864EDDC-1789-4718-93CD-4D4CF6192575}" dt="2020-07-05T16:09:51.881" v="4689" actId="478"/>
          <ac:picMkLst>
            <pc:docMk/>
            <pc:sldMk cId="3155015645" sldId="285"/>
            <ac:picMk id="16" creationId="{25D36581-C517-4F00-BEB6-B7501BD22119}"/>
          </ac:picMkLst>
        </pc:picChg>
        <pc:picChg chg="add mod topLvl">
          <ac:chgData name="Vũ Duy Di Đan" userId="016a139b-2208-426a-9198-d54f67235095" providerId="ADAL" clId="{1864EDDC-1789-4718-93CD-4D4CF6192575}" dt="2020-07-06T03:24:30.201" v="5137" actId="164"/>
          <ac:picMkLst>
            <pc:docMk/>
            <pc:sldMk cId="3155015645" sldId="285"/>
            <ac:picMk id="18" creationId="{1CAFC671-2B79-417A-966E-9AD88ADC9089}"/>
          </ac:picMkLst>
        </pc:picChg>
        <pc:picChg chg="add mod">
          <ac:chgData name="Vũ Duy Di Đan" userId="016a139b-2208-426a-9198-d54f67235095" providerId="ADAL" clId="{1864EDDC-1789-4718-93CD-4D4CF6192575}" dt="2020-07-06T03:27:12.842" v="5230" actId="164"/>
          <ac:picMkLst>
            <pc:docMk/>
            <pc:sldMk cId="3155015645" sldId="285"/>
            <ac:picMk id="19" creationId="{DAA9D3F4-78C5-4DF6-9638-B3811A405ACF}"/>
          </ac:picMkLst>
        </pc:picChg>
        <pc:picChg chg="add del mod">
          <ac:chgData name="Vũ Duy Di Đan" userId="016a139b-2208-426a-9198-d54f67235095" providerId="ADAL" clId="{1864EDDC-1789-4718-93CD-4D4CF6192575}" dt="2020-07-05T16:15:39.669" v="4742" actId="478"/>
          <ac:picMkLst>
            <pc:docMk/>
            <pc:sldMk cId="3155015645" sldId="285"/>
            <ac:picMk id="23" creationId="{D5F49C2B-73A2-417E-AC0C-FEA372460803}"/>
          </ac:picMkLst>
        </pc:picChg>
        <pc:picChg chg="add del mod">
          <ac:chgData name="Vũ Duy Di Đan" userId="016a139b-2208-426a-9198-d54f67235095" providerId="ADAL" clId="{1864EDDC-1789-4718-93CD-4D4CF6192575}" dt="2020-07-05T16:11:00.531" v="4705" actId="478"/>
          <ac:picMkLst>
            <pc:docMk/>
            <pc:sldMk cId="3155015645" sldId="285"/>
            <ac:picMk id="24" creationId="{67584354-E765-4C56-824B-56EEFD6A2218}"/>
          </ac:picMkLst>
        </pc:picChg>
        <pc:picChg chg="add del mod">
          <ac:chgData name="Vũ Duy Di Đan" userId="016a139b-2208-426a-9198-d54f67235095" providerId="ADAL" clId="{1864EDDC-1789-4718-93CD-4D4CF6192575}" dt="2020-07-05T16:11:01.982" v="4706" actId="478"/>
          <ac:picMkLst>
            <pc:docMk/>
            <pc:sldMk cId="3155015645" sldId="285"/>
            <ac:picMk id="25" creationId="{FC4E8521-3375-41D6-A2E2-B0E018B797D3}"/>
          </ac:picMkLst>
        </pc:picChg>
        <pc:picChg chg="add del mod">
          <ac:chgData name="Vũ Duy Di Đan" userId="016a139b-2208-426a-9198-d54f67235095" providerId="ADAL" clId="{1864EDDC-1789-4718-93CD-4D4CF6192575}" dt="2020-07-05T16:19:53.777" v="4769"/>
          <ac:picMkLst>
            <pc:docMk/>
            <pc:sldMk cId="3155015645" sldId="285"/>
            <ac:picMk id="26" creationId="{917C9E5A-1E3A-4C70-ABEE-16A1997B5AF9}"/>
          </ac:picMkLst>
        </pc:picChg>
        <pc:picChg chg="add del mod">
          <ac:chgData name="Vũ Duy Di Đan" userId="016a139b-2208-426a-9198-d54f67235095" providerId="ADAL" clId="{1864EDDC-1789-4718-93CD-4D4CF6192575}" dt="2020-07-05T16:17:52.323" v="4757" actId="478"/>
          <ac:picMkLst>
            <pc:docMk/>
            <pc:sldMk cId="3155015645" sldId="285"/>
            <ac:picMk id="29" creationId="{78BDEF24-4837-4EF6-8590-BF70AE935CDD}"/>
          </ac:picMkLst>
        </pc:picChg>
        <pc:picChg chg="add del mod">
          <ac:chgData name="Vũ Duy Di Đan" userId="016a139b-2208-426a-9198-d54f67235095" providerId="ADAL" clId="{1864EDDC-1789-4718-93CD-4D4CF6192575}" dt="2020-07-05T16:17:51.456" v="4756" actId="478"/>
          <ac:picMkLst>
            <pc:docMk/>
            <pc:sldMk cId="3155015645" sldId="285"/>
            <ac:picMk id="31" creationId="{8658A3A1-0EFE-4F18-897F-23FF7983503B}"/>
          </ac:picMkLst>
        </pc:picChg>
        <pc:picChg chg="add del mod">
          <ac:chgData name="Vũ Duy Di Đan" userId="016a139b-2208-426a-9198-d54f67235095" providerId="ADAL" clId="{1864EDDC-1789-4718-93CD-4D4CF6192575}" dt="2020-07-05T16:11:02.969" v="4707" actId="478"/>
          <ac:picMkLst>
            <pc:docMk/>
            <pc:sldMk cId="3155015645" sldId="285"/>
            <ac:picMk id="32" creationId="{0A15AD36-0777-4D0D-9130-F4C78F63FB68}"/>
          </ac:picMkLst>
        </pc:picChg>
        <pc:picChg chg="add del mod">
          <ac:chgData name="Vũ Duy Di Đan" userId="016a139b-2208-426a-9198-d54f67235095" providerId="ADAL" clId="{1864EDDC-1789-4718-93CD-4D4CF6192575}" dt="2020-07-05T16:11:03.862" v="4708" actId="478"/>
          <ac:picMkLst>
            <pc:docMk/>
            <pc:sldMk cId="3155015645" sldId="285"/>
            <ac:picMk id="33" creationId="{AE67D087-6DCB-466F-933C-F3581CA5B293}"/>
          </ac:picMkLst>
        </pc:picChg>
      </pc:sldChg>
      <pc:sldChg chg="del">
        <pc:chgData name="Vũ Duy Di Đan" userId="016a139b-2208-426a-9198-d54f67235095" providerId="ADAL" clId="{1864EDDC-1789-4718-93CD-4D4CF6192575}" dt="2020-07-06T03:36:03.466" v="5489" actId="2696"/>
        <pc:sldMkLst>
          <pc:docMk/>
          <pc:sldMk cId="3654525163" sldId="286"/>
        </pc:sldMkLst>
      </pc:sldChg>
      <pc:sldChg chg="del">
        <pc:chgData name="Vũ Duy Di Đan" userId="016a139b-2208-426a-9198-d54f67235095" providerId="ADAL" clId="{1864EDDC-1789-4718-93CD-4D4CF6192575}" dt="2020-07-06T03:36:01.361" v="5485" actId="2696"/>
        <pc:sldMkLst>
          <pc:docMk/>
          <pc:sldMk cId="1119902539" sldId="287"/>
        </pc:sldMkLst>
      </pc:sldChg>
      <pc:sldChg chg="del">
        <pc:chgData name="Vũ Duy Di Đan" userId="016a139b-2208-426a-9198-d54f67235095" providerId="ADAL" clId="{1864EDDC-1789-4718-93CD-4D4CF6192575}" dt="2020-07-06T03:35:58.661" v="5479" actId="2696"/>
        <pc:sldMkLst>
          <pc:docMk/>
          <pc:sldMk cId="1039647785" sldId="288"/>
        </pc:sldMkLst>
      </pc:sldChg>
      <pc:sldChg chg="del">
        <pc:chgData name="Vũ Duy Di Đan" userId="016a139b-2208-426a-9198-d54f67235095" providerId="ADAL" clId="{1864EDDC-1789-4718-93CD-4D4CF6192575}" dt="2020-07-06T03:36:01.099" v="5484" actId="2696"/>
        <pc:sldMkLst>
          <pc:docMk/>
          <pc:sldMk cId="3576664304" sldId="289"/>
        </pc:sldMkLst>
      </pc:sldChg>
      <pc:sldChg chg="del">
        <pc:chgData name="Vũ Duy Di Đan" userId="016a139b-2208-426a-9198-d54f67235095" providerId="ADAL" clId="{1864EDDC-1789-4718-93CD-4D4CF6192575}" dt="2020-07-06T03:35:57.879" v="5478" actId="2696"/>
        <pc:sldMkLst>
          <pc:docMk/>
          <pc:sldMk cId="253333653" sldId="290"/>
        </pc:sldMkLst>
      </pc:sldChg>
      <pc:sldChg chg="del">
        <pc:chgData name="Vũ Duy Di Đan" userId="016a139b-2208-426a-9198-d54f67235095" providerId="ADAL" clId="{1864EDDC-1789-4718-93CD-4D4CF6192575}" dt="2020-07-06T03:35:59.248" v="5480" actId="2696"/>
        <pc:sldMkLst>
          <pc:docMk/>
          <pc:sldMk cId="2196097179" sldId="291"/>
        </pc:sldMkLst>
      </pc:sldChg>
      <pc:sldChg chg="del">
        <pc:chgData name="Vũ Duy Di Đan" userId="016a139b-2208-426a-9198-d54f67235095" providerId="ADAL" clId="{1864EDDC-1789-4718-93CD-4D4CF6192575}" dt="2020-07-06T03:36:03.990" v="5491" actId="2696"/>
        <pc:sldMkLst>
          <pc:docMk/>
          <pc:sldMk cId="1952808138" sldId="292"/>
        </pc:sldMkLst>
      </pc:sldChg>
      <pc:sldChg chg="del">
        <pc:chgData name="Vũ Duy Di Đan" userId="016a139b-2208-426a-9198-d54f67235095" providerId="ADAL" clId="{1864EDDC-1789-4718-93CD-4D4CF6192575}" dt="2020-07-06T03:36:03.751" v="5490" actId="2696"/>
        <pc:sldMkLst>
          <pc:docMk/>
          <pc:sldMk cId="821830902" sldId="293"/>
        </pc:sldMkLst>
      </pc:sldChg>
      <pc:sldChg chg="addSp delSp modSp add del">
        <pc:chgData name="Vũ Duy Di Đan" userId="016a139b-2208-426a-9198-d54f67235095" providerId="ADAL" clId="{1864EDDC-1789-4718-93CD-4D4CF6192575}" dt="2020-07-05T14:53:54.396" v="3846" actId="2696"/>
        <pc:sldMkLst>
          <pc:docMk/>
          <pc:sldMk cId="1745066693" sldId="294"/>
        </pc:sldMkLst>
        <pc:spChg chg="del mod">
          <ac:chgData name="Vũ Duy Di Đan" userId="016a139b-2208-426a-9198-d54f67235095" providerId="ADAL" clId="{1864EDDC-1789-4718-93CD-4D4CF6192575}" dt="2020-07-05T06:57:03.580" v="2216" actId="478"/>
          <ac:spMkLst>
            <pc:docMk/>
            <pc:sldMk cId="1745066693" sldId="294"/>
            <ac:spMk id="2" creationId="{54A72FDD-6AE8-4A93-8601-99289475E51E}"/>
          </ac:spMkLst>
        </pc:spChg>
        <pc:spChg chg="add del mod">
          <ac:chgData name="Vũ Duy Di Đan" userId="016a139b-2208-426a-9198-d54f67235095" providerId="ADAL" clId="{1864EDDC-1789-4718-93CD-4D4CF6192575}" dt="2020-07-05T06:39:25.762" v="2120" actId="931"/>
          <ac:spMkLst>
            <pc:docMk/>
            <pc:sldMk cId="1745066693" sldId="294"/>
            <ac:spMk id="4" creationId="{8845878B-5317-448A-876A-3758E1C64D5A}"/>
          </ac:spMkLst>
        </pc:spChg>
        <pc:spChg chg="mod">
          <ac:chgData name="Vũ Duy Di Đan" userId="016a139b-2208-426a-9198-d54f67235095" providerId="ADAL" clId="{1864EDDC-1789-4718-93CD-4D4CF6192575}" dt="2020-07-05T13:29:52.570" v="3340" actId="1076"/>
          <ac:spMkLst>
            <pc:docMk/>
            <pc:sldMk cId="1745066693" sldId="294"/>
            <ac:spMk id="7" creationId="{BB18AF77-3A8B-4CBE-982B-FFD82AEDD001}"/>
          </ac:spMkLst>
        </pc:spChg>
        <pc:spChg chg="add mod">
          <ac:chgData name="Vũ Duy Di Đan" userId="016a139b-2208-426a-9198-d54f67235095" providerId="ADAL" clId="{1864EDDC-1789-4718-93CD-4D4CF6192575}" dt="2020-07-05T13:29:56.077" v="3341" actId="1076"/>
          <ac:spMkLst>
            <pc:docMk/>
            <pc:sldMk cId="1745066693" sldId="294"/>
            <ac:spMk id="10" creationId="{3FE47E7B-5013-47B5-B485-1EB0FF0F6756}"/>
          </ac:spMkLst>
        </pc:spChg>
        <pc:picChg chg="del">
          <ac:chgData name="Vũ Duy Di Đan" userId="016a139b-2208-426a-9198-d54f67235095" providerId="ADAL" clId="{1864EDDC-1789-4718-93CD-4D4CF6192575}" dt="2020-07-05T06:39:22.057" v="2119" actId="478"/>
          <ac:picMkLst>
            <pc:docMk/>
            <pc:sldMk cId="1745066693" sldId="294"/>
            <ac:picMk id="5" creationId="{6DA6D96A-B1B9-4E07-B4C0-CB8C0D6960A4}"/>
          </ac:picMkLst>
        </pc:picChg>
        <pc:picChg chg="add mod">
          <ac:chgData name="Vũ Duy Di Đan" userId="016a139b-2208-426a-9198-d54f67235095" providerId="ADAL" clId="{1864EDDC-1789-4718-93CD-4D4CF6192575}" dt="2020-07-05T06:39:26.961" v="2122" actId="962"/>
          <ac:picMkLst>
            <pc:docMk/>
            <pc:sldMk cId="1745066693" sldId="294"/>
            <ac:picMk id="9" creationId="{EB9BBC67-75C8-46BB-9C4B-E315115B2E8C}"/>
          </ac:picMkLst>
        </pc:picChg>
      </pc:sldChg>
      <pc:sldChg chg="del">
        <pc:chgData name="Vũ Duy Di Đan" userId="016a139b-2208-426a-9198-d54f67235095" providerId="ADAL" clId="{1864EDDC-1789-4718-93CD-4D4CF6192575}" dt="2020-07-04T22:12:16.892" v="1167" actId="2696"/>
        <pc:sldMkLst>
          <pc:docMk/>
          <pc:sldMk cId="981498536" sldId="295"/>
        </pc:sldMkLst>
      </pc:sldChg>
      <pc:sldChg chg="add del">
        <pc:chgData name="Vũ Duy Di Đan" userId="016a139b-2208-426a-9198-d54f67235095" providerId="ADAL" clId="{1864EDDC-1789-4718-93CD-4D4CF6192575}" dt="2020-07-05T01:41:39.744" v="2077"/>
        <pc:sldMkLst>
          <pc:docMk/>
          <pc:sldMk cId="1332737078" sldId="295"/>
        </pc:sldMkLst>
      </pc:sldChg>
      <pc:sldChg chg="addSp delSp modSp add del">
        <pc:chgData name="Vũ Duy Di Đan" userId="016a139b-2208-426a-9198-d54f67235095" providerId="ADAL" clId="{1864EDDC-1789-4718-93CD-4D4CF6192575}" dt="2020-07-05T15:50:02.720" v="4428" actId="2696"/>
        <pc:sldMkLst>
          <pc:docMk/>
          <pc:sldMk cId="1446581443" sldId="295"/>
        </pc:sldMkLst>
        <pc:spChg chg="del mod">
          <ac:chgData name="Vũ Duy Di Đan" userId="016a139b-2208-426a-9198-d54f67235095" providerId="ADAL" clId="{1864EDDC-1789-4718-93CD-4D4CF6192575}" dt="2020-07-05T06:59:22.843" v="2287" actId="478"/>
          <ac:spMkLst>
            <pc:docMk/>
            <pc:sldMk cId="1446581443" sldId="295"/>
            <ac:spMk id="2" creationId="{54A72FDD-6AE8-4A93-8601-99289475E51E}"/>
          </ac:spMkLst>
        </pc:spChg>
        <pc:spChg chg="add mod">
          <ac:chgData name="Vũ Duy Di Đan" userId="016a139b-2208-426a-9198-d54f67235095" providerId="ADAL" clId="{1864EDDC-1789-4718-93CD-4D4CF6192575}" dt="2020-07-05T14:56:09.914" v="3864"/>
          <ac:spMkLst>
            <pc:docMk/>
            <pc:sldMk cId="1446581443" sldId="295"/>
            <ac:spMk id="3" creationId="{9CE288D9-75CD-482C-96A0-7896DDE77698}"/>
          </ac:spMkLst>
        </pc:spChg>
        <pc:spChg chg="add del mod">
          <ac:chgData name="Vũ Duy Di Đan" userId="016a139b-2208-426a-9198-d54f67235095" providerId="ADAL" clId="{1864EDDC-1789-4718-93CD-4D4CF6192575}" dt="2020-07-05T06:42:43.412" v="2140" actId="931"/>
          <ac:spMkLst>
            <pc:docMk/>
            <pc:sldMk cId="1446581443" sldId="295"/>
            <ac:spMk id="4" creationId="{43F9FDEA-7A6A-45A6-899A-4954B3AB7686}"/>
          </ac:spMkLst>
        </pc:spChg>
        <pc:spChg chg="del mod">
          <ac:chgData name="Vũ Duy Di Đan" userId="016a139b-2208-426a-9198-d54f67235095" providerId="ADAL" clId="{1864EDDC-1789-4718-93CD-4D4CF6192575}" dt="2020-07-05T06:42:55.450" v="2143" actId="478"/>
          <ac:spMkLst>
            <pc:docMk/>
            <pc:sldMk cId="1446581443" sldId="295"/>
            <ac:spMk id="7" creationId="{BB18AF77-3A8B-4CBE-982B-FFD82AEDD001}"/>
          </ac:spMkLst>
        </pc:spChg>
        <pc:spChg chg="add mod">
          <ac:chgData name="Vũ Duy Di Đan" userId="016a139b-2208-426a-9198-d54f67235095" providerId="ADAL" clId="{1864EDDC-1789-4718-93CD-4D4CF6192575}" dt="2020-07-05T07:00:10.838" v="2354" actId="1076"/>
          <ac:spMkLst>
            <pc:docMk/>
            <pc:sldMk cId="1446581443" sldId="295"/>
            <ac:spMk id="10" creationId="{7F65A749-335C-42FF-92A3-2F4190CA8CE2}"/>
          </ac:spMkLst>
        </pc:spChg>
        <pc:spChg chg="add mod">
          <ac:chgData name="Vũ Duy Di Đan" userId="016a139b-2208-426a-9198-d54f67235095" providerId="ADAL" clId="{1864EDDC-1789-4718-93CD-4D4CF6192575}" dt="2020-07-05T07:00:14.157" v="2355" actId="1076"/>
          <ac:spMkLst>
            <pc:docMk/>
            <pc:sldMk cId="1446581443" sldId="295"/>
            <ac:spMk id="23" creationId="{913E82EC-4C07-4508-89F5-C4C3D0D3CAB8}"/>
          </ac:spMkLst>
        </pc:spChg>
        <pc:picChg chg="del">
          <ac:chgData name="Vũ Duy Di Đan" userId="016a139b-2208-426a-9198-d54f67235095" providerId="ADAL" clId="{1864EDDC-1789-4718-93CD-4D4CF6192575}" dt="2020-07-05T06:36:33.141" v="2111" actId="478"/>
          <ac:picMkLst>
            <pc:docMk/>
            <pc:sldMk cId="1446581443" sldId="295"/>
            <ac:picMk id="5" creationId="{6DA6D96A-B1B9-4E07-B4C0-CB8C0D6960A4}"/>
          </ac:picMkLst>
        </pc:picChg>
        <pc:picChg chg="add del mod">
          <ac:chgData name="Vũ Duy Di Đan" userId="016a139b-2208-426a-9198-d54f67235095" providerId="ADAL" clId="{1864EDDC-1789-4718-93CD-4D4CF6192575}" dt="2020-07-05T06:37:02.254" v="2118" actId="931"/>
          <ac:picMkLst>
            <pc:docMk/>
            <pc:sldMk cId="1446581443" sldId="295"/>
            <ac:picMk id="9" creationId="{17C9E406-2681-4730-A706-6A5BF4B761DF}"/>
          </ac:picMkLst>
        </pc:picChg>
        <pc:picChg chg="add del mod">
          <ac:chgData name="Vũ Duy Di Đan" userId="016a139b-2208-426a-9198-d54f67235095" providerId="ADAL" clId="{1864EDDC-1789-4718-93CD-4D4CF6192575}" dt="2020-07-05T06:40:55.495" v="2134" actId="931"/>
          <ac:picMkLst>
            <pc:docMk/>
            <pc:sldMk cId="1446581443" sldId="295"/>
            <ac:picMk id="12" creationId="{DCFAF700-D950-40A8-93B0-656DACB271D8}"/>
          </ac:picMkLst>
        </pc:picChg>
        <pc:picChg chg="add del mod">
          <ac:chgData name="Vũ Duy Di Đan" userId="016a139b-2208-426a-9198-d54f67235095" providerId="ADAL" clId="{1864EDDC-1789-4718-93CD-4D4CF6192575}" dt="2020-07-05T06:40:55.495" v="2134" actId="931"/>
          <ac:picMkLst>
            <pc:docMk/>
            <pc:sldMk cId="1446581443" sldId="295"/>
            <ac:picMk id="14" creationId="{5986CE52-3610-4FDE-803A-86E1EF63D31E}"/>
          </ac:picMkLst>
        </pc:picChg>
        <pc:picChg chg="add del mod">
          <ac:chgData name="Vũ Duy Di Đan" userId="016a139b-2208-426a-9198-d54f67235095" providerId="ADAL" clId="{1864EDDC-1789-4718-93CD-4D4CF6192575}" dt="2020-07-05T06:40:55.495" v="2134" actId="931"/>
          <ac:picMkLst>
            <pc:docMk/>
            <pc:sldMk cId="1446581443" sldId="295"/>
            <ac:picMk id="16" creationId="{79F877EF-24B2-4247-A3AB-8D2674D574CF}"/>
          </ac:picMkLst>
        </pc:picChg>
        <pc:picChg chg="add del mod">
          <ac:chgData name="Vũ Duy Di Đan" userId="016a139b-2208-426a-9198-d54f67235095" providerId="ADAL" clId="{1864EDDC-1789-4718-93CD-4D4CF6192575}" dt="2020-07-05T06:40:55.495" v="2134" actId="931"/>
          <ac:picMkLst>
            <pc:docMk/>
            <pc:sldMk cId="1446581443" sldId="295"/>
            <ac:picMk id="18" creationId="{32BC48D2-4A3A-456B-A9C5-F3591FB5726A}"/>
          </ac:picMkLst>
        </pc:picChg>
        <pc:picChg chg="add del mod">
          <ac:chgData name="Vũ Duy Di Đan" userId="016a139b-2208-426a-9198-d54f67235095" providerId="ADAL" clId="{1864EDDC-1789-4718-93CD-4D4CF6192575}" dt="2020-07-05T06:41:15.086" v="2139" actId="931"/>
          <ac:picMkLst>
            <pc:docMk/>
            <pc:sldMk cId="1446581443" sldId="295"/>
            <ac:picMk id="20" creationId="{BF08DA2F-DB9C-46C7-B046-40D08FB54E8E}"/>
          </ac:picMkLst>
        </pc:picChg>
        <pc:picChg chg="add del mod modCrop">
          <ac:chgData name="Vũ Duy Di Đan" userId="016a139b-2208-426a-9198-d54f67235095" providerId="ADAL" clId="{1864EDDC-1789-4718-93CD-4D4CF6192575}" dt="2020-07-05T14:56:09.914" v="3864"/>
          <ac:picMkLst>
            <pc:docMk/>
            <pc:sldMk cId="1446581443" sldId="295"/>
            <ac:picMk id="22" creationId="{EA5F0063-EBA6-4280-B1B1-1486D5D46199}"/>
          </ac:picMkLst>
        </pc:picChg>
      </pc:sldChg>
      <pc:sldChg chg="addSp delSp modSp add del">
        <pc:chgData name="Vũ Duy Di Đan" userId="016a139b-2208-426a-9198-d54f67235095" providerId="ADAL" clId="{1864EDDC-1789-4718-93CD-4D4CF6192575}" dt="2020-07-05T01:41:30.374" v="2075" actId="2696"/>
        <pc:sldMkLst>
          <pc:docMk/>
          <pc:sldMk cId="3604842872" sldId="295"/>
        </pc:sldMkLst>
        <pc:spChg chg="add del mod">
          <ac:chgData name="Vũ Duy Di Đan" userId="016a139b-2208-426a-9198-d54f67235095" providerId="ADAL" clId="{1864EDDC-1789-4718-93CD-4D4CF6192575}" dt="2020-07-04T22:47:36.118" v="1611" actId="931"/>
          <ac:spMkLst>
            <pc:docMk/>
            <pc:sldMk cId="3604842872" sldId="295"/>
            <ac:spMk id="4" creationId="{AA876234-FEE3-41F3-BACB-B30A6323A852}"/>
          </ac:spMkLst>
        </pc:spChg>
        <pc:picChg chg="del">
          <ac:chgData name="Vũ Duy Di Đan" userId="016a139b-2208-426a-9198-d54f67235095" providerId="ADAL" clId="{1864EDDC-1789-4718-93CD-4D4CF6192575}" dt="2020-07-04T22:46:50.315" v="1606" actId="478"/>
          <ac:picMkLst>
            <pc:docMk/>
            <pc:sldMk cId="3604842872" sldId="295"/>
            <ac:picMk id="5" creationId="{6DA6D96A-B1B9-4E07-B4C0-CB8C0D6960A4}"/>
          </ac:picMkLst>
        </pc:picChg>
        <pc:picChg chg="add del mod">
          <ac:chgData name="Vũ Duy Di Đan" userId="016a139b-2208-426a-9198-d54f67235095" providerId="ADAL" clId="{1864EDDC-1789-4718-93CD-4D4CF6192575}" dt="2020-07-04T22:47:36.118" v="1611" actId="931"/>
          <ac:picMkLst>
            <pc:docMk/>
            <pc:sldMk cId="3604842872" sldId="295"/>
            <ac:picMk id="9" creationId="{AF23C2FC-05FA-4584-A5B5-0246C17EDB21}"/>
          </ac:picMkLst>
        </pc:picChg>
      </pc:sldChg>
      <pc:sldChg chg="addSp delSp modSp add del ord">
        <pc:chgData name="Vũ Duy Di Đan" userId="016a139b-2208-426a-9198-d54f67235095" providerId="ADAL" clId="{1864EDDC-1789-4718-93CD-4D4CF6192575}" dt="2020-07-06T03:33:22.815" v="5404" actId="2696"/>
        <pc:sldMkLst>
          <pc:docMk/>
          <pc:sldMk cId="580896949" sldId="296"/>
        </pc:sldMkLst>
        <pc:spChg chg="add del mod">
          <ac:chgData name="Vũ Duy Di Đan" userId="016a139b-2208-426a-9198-d54f67235095" providerId="ADAL" clId="{1864EDDC-1789-4718-93CD-4D4CF6192575}" dt="2020-07-05T08:37:30.701" v="2832" actId="931"/>
          <ac:spMkLst>
            <pc:docMk/>
            <pc:sldMk cId="580896949" sldId="296"/>
            <ac:spMk id="3" creationId="{EFBA7BAC-E2BB-466E-A277-0A9F5F47B646}"/>
          </ac:spMkLst>
        </pc:spChg>
        <pc:spChg chg="mod">
          <ac:chgData name="Vũ Duy Di Đan" userId="016a139b-2208-426a-9198-d54f67235095" providerId="ADAL" clId="{1864EDDC-1789-4718-93CD-4D4CF6192575}" dt="2020-07-05T07:38:48.829" v="2812" actId="20577"/>
          <ac:spMkLst>
            <pc:docMk/>
            <pc:sldMk cId="580896949" sldId="296"/>
            <ac:spMk id="10" creationId="{7F65A749-335C-42FF-92A3-2F4190CA8CE2}"/>
          </ac:spMkLst>
        </pc:spChg>
        <pc:spChg chg="add del mod">
          <ac:chgData name="Vũ Duy Di Đan" userId="016a139b-2208-426a-9198-d54f67235095" providerId="ADAL" clId="{1864EDDC-1789-4718-93CD-4D4CF6192575}" dt="2020-07-05T09:18:23.452" v="2838"/>
          <ac:spMkLst>
            <pc:docMk/>
            <pc:sldMk cId="580896949" sldId="296"/>
            <ac:spMk id="18" creationId="{F99C061F-82E4-4CDD-9B58-C4D9613244FC}"/>
          </ac:spMkLst>
        </pc:spChg>
        <pc:spChg chg="del mod">
          <ac:chgData name="Vũ Duy Di Đan" userId="016a139b-2208-426a-9198-d54f67235095" providerId="ADAL" clId="{1864EDDC-1789-4718-93CD-4D4CF6192575}" dt="2020-07-05T07:38:53.986" v="2816"/>
          <ac:spMkLst>
            <pc:docMk/>
            <pc:sldMk cId="580896949" sldId="296"/>
            <ac:spMk id="23" creationId="{913E82EC-4C07-4508-89F5-C4C3D0D3CAB8}"/>
          </ac:spMkLst>
        </pc:spChg>
        <pc:picChg chg="add del mod">
          <ac:chgData name="Vũ Duy Di Đan" userId="016a139b-2208-426a-9198-d54f67235095" providerId="ADAL" clId="{1864EDDC-1789-4718-93CD-4D4CF6192575}" dt="2020-07-05T07:39:03.026" v="2822" actId="931"/>
          <ac:picMkLst>
            <pc:docMk/>
            <pc:sldMk cId="580896949" sldId="296"/>
            <ac:picMk id="5" creationId="{FC09CC1A-C4EB-47E3-8FC8-7C4A98682BB8}"/>
          </ac:picMkLst>
        </pc:picChg>
        <pc:picChg chg="add del mod">
          <ac:chgData name="Vũ Duy Di Đan" userId="016a139b-2208-426a-9198-d54f67235095" providerId="ADAL" clId="{1864EDDC-1789-4718-93CD-4D4CF6192575}" dt="2020-07-05T07:39:06.884" v="2827" actId="931"/>
          <ac:picMkLst>
            <pc:docMk/>
            <pc:sldMk cId="580896949" sldId="296"/>
            <ac:picMk id="8" creationId="{DBEB8B5A-0FD2-4B07-9634-87B1159F4F1D}"/>
          </ac:picMkLst>
        </pc:picChg>
        <pc:picChg chg="add del mod">
          <ac:chgData name="Vũ Duy Di Đan" userId="016a139b-2208-426a-9198-d54f67235095" providerId="ADAL" clId="{1864EDDC-1789-4718-93CD-4D4CF6192575}" dt="2020-07-05T07:39:11.070" v="2829" actId="931"/>
          <ac:picMkLst>
            <pc:docMk/>
            <pc:sldMk cId="580896949" sldId="296"/>
            <ac:picMk id="11" creationId="{6D4C7AFD-CC62-4AE6-8F7C-1C7C08E60F64}"/>
          </ac:picMkLst>
        </pc:picChg>
        <pc:picChg chg="add del mod">
          <ac:chgData name="Vũ Duy Di Đan" userId="016a139b-2208-426a-9198-d54f67235095" providerId="ADAL" clId="{1864EDDC-1789-4718-93CD-4D4CF6192575}" dt="2020-07-05T07:39:15.817" v="2831" actId="931"/>
          <ac:picMkLst>
            <pc:docMk/>
            <pc:sldMk cId="580896949" sldId="296"/>
            <ac:picMk id="13" creationId="{ABE90F6C-B94A-412E-AAD6-FEFEB5ADCD40}"/>
          </ac:picMkLst>
        </pc:picChg>
        <pc:picChg chg="add mod">
          <ac:chgData name="Vũ Duy Di Đan" userId="016a139b-2208-426a-9198-d54f67235095" providerId="ADAL" clId="{1864EDDC-1789-4718-93CD-4D4CF6192575}" dt="2020-07-05T08:37:32.159" v="2833" actId="27614"/>
          <ac:picMkLst>
            <pc:docMk/>
            <pc:sldMk cId="580896949" sldId="296"/>
            <ac:picMk id="15" creationId="{3455576E-B80A-46E4-B258-6BACC38002D1}"/>
          </ac:picMkLst>
        </pc:picChg>
        <pc:picChg chg="del">
          <ac:chgData name="Vũ Duy Di Đan" userId="016a139b-2208-426a-9198-d54f67235095" providerId="ADAL" clId="{1864EDDC-1789-4718-93CD-4D4CF6192575}" dt="2020-07-05T07:38:55.793" v="2817" actId="478"/>
          <ac:picMkLst>
            <pc:docMk/>
            <pc:sldMk cId="580896949" sldId="296"/>
            <ac:picMk id="22" creationId="{EA5F0063-EBA6-4280-B1B1-1486D5D46199}"/>
          </ac:picMkLst>
        </pc:picChg>
      </pc:sldChg>
      <pc:sldChg chg="addSp delSp modSp add del">
        <pc:chgData name="Vũ Duy Di Đan" userId="016a139b-2208-426a-9198-d54f67235095" providerId="ADAL" clId="{1864EDDC-1789-4718-93CD-4D4CF6192575}" dt="2020-07-05T06:44:16.393" v="2180" actId="2696"/>
        <pc:sldMkLst>
          <pc:docMk/>
          <pc:sldMk cId="875701850" sldId="296"/>
        </pc:sldMkLst>
        <pc:spChg chg="del">
          <ac:chgData name="Vũ Duy Di Đan" userId="016a139b-2208-426a-9198-d54f67235095" providerId="ADAL" clId="{1864EDDC-1789-4718-93CD-4D4CF6192575}" dt="2020-07-05T06:13:57.722" v="2107" actId="478"/>
          <ac:spMkLst>
            <pc:docMk/>
            <pc:sldMk cId="875701850" sldId="296"/>
            <ac:spMk id="2" creationId="{00000000-0000-0000-0000-000000000000}"/>
          </ac:spMkLst>
        </pc:spChg>
        <pc:spChg chg="del">
          <ac:chgData name="Vũ Duy Di Đan" userId="016a139b-2208-426a-9198-d54f67235095" providerId="ADAL" clId="{1864EDDC-1789-4718-93CD-4D4CF6192575}" dt="2020-07-05T06:14:01.288" v="2109" actId="478"/>
          <ac:spMkLst>
            <pc:docMk/>
            <pc:sldMk cId="875701850" sldId="296"/>
            <ac:spMk id="3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5T06:13:59.565" v="2108" actId="478"/>
          <ac:spMkLst>
            <pc:docMk/>
            <pc:sldMk cId="875701850" sldId="296"/>
            <ac:spMk id="5" creationId="{96DCF285-5533-439C-90E3-D669986202C2}"/>
          </ac:spMkLst>
        </pc:spChg>
        <pc:spChg chg="add del mod">
          <ac:chgData name="Vũ Duy Di Đan" userId="016a139b-2208-426a-9198-d54f67235095" providerId="ADAL" clId="{1864EDDC-1789-4718-93CD-4D4CF6192575}" dt="2020-07-05T06:14:03.169" v="2110" actId="478"/>
          <ac:spMkLst>
            <pc:docMk/>
            <pc:sldMk cId="875701850" sldId="296"/>
            <ac:spMk id="30" creationId="{B0A817ED-6E81-428E-971C-9C5D96A33D66}"/>
          </ac:spMkLst>
        </pc:spChg>
      </pc:sldChg>
      <pc:sldChg chg="del">
        <pc:chgData name="Vũ Duy Di Đan" userId="016a139b-2208-426a-9198-d54f67235095" providerId="ADAL" clId="{1864EDDC-1789-4718-93CD-4D4CF6192575}" dt="2020-07-04T22:12:19.792" v="1170" actId="2696"/>
        <pc:sldMkLst>
          <pc:docMk/>
          <pc:sldMk cId="941883106" sldId="296"/>
        </pc:sldMkLst>
      </pc:sldChg>
      <pc:sldChg chg="add del">
        <pc:chgData name="Vũ Duy Di Đan" userId="016a139b-2208-426a-9198-d54f67235095" providerId="ADAL" clId="{1864EDDC-1789-4718-93CD-4D4CF6192575}" dt="2020-07-05T06:59:24.604" v="2288" actId="2696"/>
        <pc:sldMkLst>
          <pc:docMk/>
          <pc:sldMk cId="2521241063" sldId="296"/>
        </pc:sldMkLst>
      </pc:sldChg>
      <pc:sldChg chg="addSp delSp modSp add del setBg">
        <pc:chgData name="Vũ Duy Di Đan" userId="016a139b-2208-426a-9198-d54f67235095" providerId="ADAL" clId="{1864EDDC-1789-4718-93CD-4D4CF6192575}" dt="2020-07-05T07:38:15.132" v="2753" actId="2696"/>
        <pc:sldMkLst>
          <pc:docMk/>
          <pc:sldMk cId="3316190584" sldId="296"/>
        </pc:sldMkLst>
        <pc:spChg chg="add del mod">
          <ac:chgData name="Vũ Duy Di Đan" userId="016a139b-2208-426a-9198-d54f67235095" providerId="ADAL" clId="{1864EDDC-1789-4718-93CD-4D4CF6192575}" dt="2020-07-05T07:07:05.176" v="2442" actId="478"/>
          <ac:spMkLst>
            <pc:docMk/>
            <pc:sldMk cId="3316190584" sldId="296"/>
            <ac:spMk id="3" creationId="{9E5016ED-0C2E-4241-B869-A5A937B0F4B0}"/>
          </ac:spMkLst>
        </pc:spChg>
        <pc:spChg chg="add mod">
          <ac:chgData name="Vũ Duy Di Đan" userId="016a139b-2208-426a-9198-d54f67235095" providerId="ADAL" clId="{1864EDDC-1789-4718-93CD-4D4CF6192575}" dt="2020-07-05T07:09:37.795" v="2578" actId="207"/>
          <ac:spMkLst>
            <pc:docMk/>
            <pc:sldMk cId="3316190584" sldId="296"/>
            <ac:spMk id="4" creationId="{CBBBFD32-E68D-48ED-AFB4-790D21F53D38}"/>
          </ac:spMkLst>
        </pc:spChg>
        <pc:spChg chg="add mod">
          <ac:chgData name="Vũ Duy Di Đan" userId="016a139b-2208-426a-9198-d54f67235095" providerId="ADAL" clId="{1864EDDC-1789-4718-93CD-4D4CF6192575}" dt="2020-07-05T07:09:58.846" v="2580" actId="207"/>
          <ac:spMkLst>
            <pc:docMk/>
            <pc:sldMk cId="3316190584" sldId="296"/>
            <ac:spMk id="5" creationId="{C81A17BB-E463-4457-BC4F-C44FD792E4C0}"/>
          </ac:spMkLst>
        </pc:spChg>
        <pc:spChg chg="del">
          <ac:chgData name="Vũ Duy Di Đan" userId="016a139b-2208-426a-9198-d54f67235095" providerId="ADAL" clId="{1864EDDC-1789-4718-93CD-4D4CF6192575}" dt="2020-07-05T07:07:32.439" v="2448" actId="478"/>
          <ac:spMkLst>
            <pc:docMk/>
            <pc:sldMk cId="3316190584" sldId="296"/>
            <ac:spMk id="6" creationId="{00000000-0000-0000-0000-000000000000}"/>
          </ac:spMkLst>
        </pc:spChg>
        <pc:spChg chg="del mod">
          <ac:chgData name="Vũ Duy Di Đan" userId="016a139b-2208-426a-9198-d54f67235095" providerId="ADAL" clId="{1864EDDC-1789-4718-93CD-4D4CF6192575}" dt="2020-07-05T07:38:12.320" v="2752"/>
          <ac:spMkLst>
            <pc:docMk/>
            <pc:sldMk cId="3316190584" sldId="296"/>
            <ac:spMk id="10" creationId="{7F65A749-335C-42FF-92A3-2F4190CA8CE2}"/>
          </ac:spMkLst>
        </pc:spChg>
        <pc:spChg chg="del mod">
          <ac:chgData name="Vũ Duy Di Đan" userId="016a139b-2208-426a-9198-d54f67235095" providerId="ADAL" clId="{1864EDDC-1789-4718-93CD-4D4CF6192575}" dt="2020-07-05T07:10:12.192" v="2581" actId="478"/>
          <ac:spMkLst>
            <pc:docMk/>
            <pc:sldMk cId="3316190584" sldId="296"/>
            <ac:spMk id="23" creationId="{913E82EC-4C07-4508-89F5-C4C3D0D3CAB8}"/>
          </ac:spMkLst>
        </pc:spChg>
        <pc:picChg chg="del">
          <ac:chgData name="Vũ Duy Di Đan" userId="016a139b-2208-426a-9198-d54f67235095" providerId="ADAL" clId="{1864EDDC-1789-4718-93CD-4D4CF6192575}" dt="2020-07-05T07:07:04.461" v="2441" actId="478"/>
          <ac:picMkLst>
            <pc:docMk/>
            <pc:sldMk cId="3316190584" sldId="296"/>
            <ac:picMk id="22" creationId="{EA5F0063-EBA6-4280-B1B1-1486D5D46199}"/>
          </ac:picMkLst>
        </pc:picChg>
      </pc:sldChg>
      <pc:sldChg chg="add del">
        <pc:chgData name="Vũ Duy Di Đan" userId="016a139b-2208-426a-9198-d54f67235095" providerId="ADAL" clId="{1864EDDC-1789-4718-93CD-4D4CF6192575}" dt="2020-07-05T16:14:01.095" v="4726" actId="2696"/>
        <pc:sldMkLst>
          <pc:docMk/>
          <pc:sldMk cId="253375431" sldId="297"/>
        </pc:sldMkLst>
      </pc:sldChg>
      <pc:sldChg chg="add del">
        <pc:chgData name="Vũ Duy Di Đan" userId="016a139b-2208-426a-9198-d54f67235095" providerId="ADAL" clId="{1864EDDC-1789-4718-93CD-4D4CF6192575}" dt="2020-07-05T07:38:31.379" v="2756"/>
        <pc:sldMkLst>
          <pc:docMk/>
          <pc:sldMk cId="1921216435" sldId="297"/>
        </pc:sldMkLst>
      </pc:sldChg>
      <pc:sldChg chg="add del">
        <pc:chgData name="Vũ Duy Di Đan" userId="016a139b-2208-426a-9198-d54f67235095" providerId="ADAL" clId="{1864EDDC-1789-4718-93CD-4D4CF6192575}" dt="2020-07-05T16:14:09.386" v="4728"/>
        <pc:sldMkLst>
          <pc:docMk/>
          <pc:sldMk cId="2338435625" sldId="297"/>
        </pc:sldMkLst>
      </pc:sldChg>
      <pc:sldChg chg="addSp delSp modSp add del mod setBg modClrScheme chgLayout">
        <pc:chgData name="Vũ Duy Di Đan" userId="016a139b-2208-426a-9198-d54f67235095" providerId="ADAL" clId="{1864EDDC-1789-4718-93CD-4D4CF6192575}" dt="2020-07-05T07:04:15.234" v="2415"/>
        <pc:sldMkLst>
          <pc:docMk/>
          <pc:sldMk cId="3777577491" sldId="297"/>
        </pc:sldMkLst>
        <pc:spChg chg="add del">
          <ac:chgData name="Vũ Duy Di Đan" userId="016a139b-2208-426a-9198-d54f67235095" providerId="ADAL" clId="{1864EDDC-1789-4718-93CD-4D4CF6192575}" dt="2020-07-05T07:04:12.980" v="2414"/>
          <ac:spMkLst>
            <pc:docMk/>
            <pc:sldMk cId="3777577491" sldId="297"/>
            <ac:spMk id="2" creationId="{151FEF09-97E6-41B9-8A97-DD59672A7BA8}"/>
          </ac:spMkLst>
        </pc:spChg>
        <pc:spChg chg="add del">
          <ac:chgData name="Vũ Duy Di Đan" userId="016a139b-2208-426a-9198-d54f67235095" providerId="ADAL" clId="{1864EDDC-1789-4718-93CD-4D4CF6192575}" dt="2020-07-05T07:04:12.980" v="2414"/>
          <ac:spMkLst>
            <pc:docMk/>
            <pc:sldMk cId="3777577491" sldId="297"/>
            <ac:spMk id="3" creationId="{73C78499-BD72-471F-BC7D-2FFDD9FEE88D}"/>
          </ac:spMkLst>
        </pc:spChg>
        <pc:spChg chg="add del mod">
          <ac:chgData name="Vũ Duy Di Đan" userId="016a139b-2208-426a-9198-d54f67235095" providerId="ADAL" clId="{1864EDDC-1789-4718-93CD-4D4CF6192575}" dt="2020-07-05T07:04:12.980" v="2414"/>
          <ac:spMkLst>
            <pc:docMk/>
            <pc:sldMk cId="3777577491" sldId="297"/>
            <ac:spMk id="4" creationId="{19AE0506-15A8-436B-8CAD-BBE814B5A13E}"/>
          </ac:spMkLst>
        </pc:spChg>
        <pc:spChg chg="add del mod">
          <ac:chgData name="Vũ Duy Di Đan" userId="016a139b-2208-426a-9198-d54f67235095" providerId="ADAL" clId="{1864EDDC-1789-4718-93CD-4D4CF6192575}" dt="2020-07-05T07:04:01.652" v="2410" actId="26606"/>
          <ac:spMkLst>
            <pc:docMk/>
            <pc:sldMk cId="3777577491" sldId="297"/>
            <ac:spMk id="6" creationId="{EA1FAA38-8C40-4FAF-9E18-3B455292F61C}"/>
          </ac:spMkLst>
        </pc:spChg>
        <pc:spChg chg="add del mod">
          <ac:chgData name="Vũ Duy Di Đan" userId="016a139b-2208-426a-9198-d54f67235095" providerId="ADAL" clId="{1864EDDC-1789-4718-93CD-4D4CF6192575}" dt="2020-07-05T07:03:41.094" v="2408" actId="26606"/>
          <ac:spMkLst>
            <pc:docMk/>
            <pc:sldMk cId="3777577491" sldId="297"/>
            <ac:spMk id="9" creationId="{29276C4E-5509-4F68-A674-E04C613676DA}"/>
          </ac:spMkLst>
        </pc:spChg>
        <pc:spChg chg="add del mod">
          <ac:chgData name="Vũ Duy Di Đan" userId="016a139b-2208-426a-9198-d54f67235095" providerId="ADAL" clId="{1864EDDC-1789-4718-93CD-4D4CF6192575}" dt="2020-07-05T07:03:41.094" v="2408" actId="26606"/>
          <ac:spMkLst>
            <pc:docMk/>
            <pc:sldMk cId="3777577491" sldId="297"/>
            <ac:spMk id="11" creationId="{ED5EF771-5BC9-4DF4-AB1E-6EFF93685F3D}"/>
          </ac:spMkLst>
        </pc:spChg>
      </pc:sldChg>
      <pc:sldChg chg="addSp delSp modSp add del setBg">
        <pc:chgData name="Vũ Duy Di Đan" userId="016a139b-2208-426a-9198-d54f67235095" providerId="ADAL" clId="{1864EDDC-1789-4718-93CD-4D4CF6192575}" dt="2020-07-05T07:36:09.209" v="2740" actId="2696"/>
        <pc:sldMkLst>
          <pc:docMk/>
          <pc:sldMk cId="3833961748" sldId="297"/>
        </pc:sldMkLst>
        <pc:spChg chg="del">
          <ac:chgData name="Vũ Duy Di Đan" userId="016a139b-2208-426a-9198-d54f67235095" providerId="ADAL" clId="{1864EDDC-1789-4718-93CD-4D4CF6192575}" dt="2020-07-05T07:22:10.372" v="2707"/>
          <ac:spMkLst>
            <pc:docMk/>
            <pc:sldMk cId="3833961748" sldId="297"/>
            <ac:spMk id="2" creationId="{A80A0B8B-D253-4DA8-B7E7-D9257B2519B6}"/>
          </ac:spMkLst>
        </pc:spChg>
        <pc:spChg chg="del">
          <ac:chgData name="Vũ Duy Di Đan" userId="016a139b-2208-426a-9198-d54f67235095" providerId="ADAL" clId="{1864EDDC-1789-4718-93CD-4D4CF6192575}" dt="2020-07-05T07:22:10.372" v="2707"/>
          <ac:spMkLst>
            <pc:docMk/>
            <pc:sldMk cId="3833961748" sldId="297"/>
            <ac:spMk id="3" creationId="{7D6D4CB7-3659-4879-A9FB-B3BDED766B54}"/>
          </ac:spMkLst>
        </pc:spChg>
        <pc:spChg chg="add del mod">
          <ac:chgData name="Vũ Duy Di Đan" userId="016a139b-2208-426a-9198-d54f67235095" providerId="ADAL" clId="{1864EDDC-1789-4718-93CD-4D4CF6192575}" dt="2020-07-05T07:22:32.852" v="2712" actId="478"/>
          <ac:spMkLst>
            <pc:docMk/>
            <pc:sldMk cId="3833961748" sldId="297"/>
            <ac:spMk id="4" creationId="{F1BCA677-002A-4004-AB09-2CA412B826CA}"/>
          </ac:spMkLst>
        </pc:spChg>
      </pc:sldChg>
      <pc:sldChg chg="addSp delSp modSp add modTransition">
        <pc:chgData name="Vũ Duy Di Đan" userId="016a139b-2208-426a-9198-d54f67235095" providerId="ADAL" clId="{1864EDDC-1789-4718-93CD-4D4CF6192575}" dt="2020-07-08T16:58:05.766" v="8811" actId="20577"/>
        <pc:sldMkLst>
          <pc:docMk/>
          <pc:sldMk cId="3584495388" sldId="298"/>
        </pc:sldMkLst>
        <pc:spChg chg="del">
          <ac:chgData name="Vũ Duy Di Đan" userId="016a139b-2208-426a-9198-d54f67235095" providerId="ADAL" clId="{1864EDDC-1789-4718-93CD-4D4CF6192575}" dt="2020-07-06T03:28:21.368" v="5242" actId="478"/>
          <ac:spMkLst>
            <pc:docMk/>
            <pc:sldMk cId="3584495388" sldId="298"/>
            <ac:spMk id="2" creationId="{00000000-0000-0000-0000-000000000000}"/>
          </ac:spMkLst>
        </pc:spChg>
        <pc:spChg chg="add mod topLvl">
          <ac:chgData name="Vũ Duy Di Đan" userId="016a139b-2208-426a-9198-d54f67235095" providerId="ADAL" clId="{1864EDDC-1789-4718-93CD-4D4CF6192575}" dt="2020-07-07T06:53:10.164" v="6978" actId="165"/>
          <ac:spMkLst>
            <pc:docMk/>
            <pc:sldMk cId="3584495388" sldId="298"/>
            <ac:spMk id="2" creationId="{91DCAA61-D4F9-4D6D-96EA-9C56262767B7}"/>
          </ac:spMkLst>
        </pc:spChg>
        <pc:spChg chg="add del mod">
          <ac:chgData name="Vũ Duy Di Đan" userId="016a139b-2208-426a-9198-d54f67235095" providerId="ADAL" clId="{1864EDDC-1789-4718-93CD-4D4CF6192575}" dt="2020-07-06T03:28:22.749" v="5243" actId="478"/>
          <ac:spMkLst>
            <pc:docMk/>
            <pc:sldMk cId="3584495388" sldId="298"/>
            <ac:spMk id="4" creationId="{852AA6A1-EC7C-473F-9048-D8FE6AA2EDBB}"/>
          </ac:spMkLst>
        </pc:spChg>
        <pc:spChg chg="add mod topLvl">
          <ac:chgData name="Vũ Duy Di Đan" userId="016a139b-2208-426a-9198-d54f67235095" providerId="ADAL" clId="{1864EDDC-1789-4718-93CD-4D4CF6192575}" dt="2020-07-07T06:53:27.443" v="6981" actId="1076"/>
          <ac:spMkLst>
            <pc:docMk/>
            <pc:sldMk cId="3584495388" sldId="298"/>
            <ac:spMk id="4" creationId="{B836BE9F-47C8-42AA-91D6-6C89A8E01427}"/>
          </ac:spMkLst>
        </pc:spChg>
        <pc:spChg chg="add del mod topLvl">
          <ac:chgData name="Vũ Duy Di Đan" userId="016a139b-2208-426a-9198-d54f67235095" providerId="ADAL" clId="{1864EDDC-1789-4718-93CD-4D4CF6192575}" dt="2020-07-07T07:00:04.406" v="7064" actId="1076"/>
          <ac:spMkLst>
            <pc:docMk/>
            <pc:sldMk cId="3584495388" sldId="298"/>
            <ac:spMk id="5" creationId="{1E27804B-6B03-47B2-9DD6-EC69DA447F57}"/>
          </ac:spMkLst>
        </pc:spChg>
        <pc:spChg chg="add del mod">
          <ac:chgData name="Vũ Duy Di Đan" userId="016a139b-2208-426a-9198-d54f67235095" providerId="ADAL" clId="{1864EDDC-1789-4718-93CD-4D4CF6192575}" dt="2020-07-06T03:31:53.053" v="5391" actId="478"/>
          <ac:spMkLst>
            <pc:docMk/>
            <pc:sldMk cId="3584495388" sldId="298"/>
            <ac:spMk id="6" creationId="{74FB2289-347F-4F5B-93E1-C70EF0A3D5DC}"/>
          </ac:spMkLst>
        </pc:spChg>
        <pc:spChg chg="del">
          <ac:chgData name="Vũ Duy Di Đan" userId="016a139b-2208-426a-9198-d54f67235095" providerId="ADAL" clId="{1864EDDC-1789-4718-93CD-4D4CF6192575}" dt="2020-07-06T03:28:18.630" v="5241" actId="478"/>
          <ac:spMkLst>
            <pc:docMk/>
            <pc:sldMk cId="3584495388" sldId="298"/>
            <ac:spMk id="8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6T03:32:08.076" v="5400" actId="478"/>
          <ac:spMkLst>
            <pc:docMk/>
            <pc:sldMk cId="3584495388" sldId="298"/>
            <ac:spMk id="9" creationId="{615ED67C-505F-4203-B79E-49C1A16FC9A5}"/>
          </ac:spMkLst>
        </pc:spChg>
        <pc:spChg chg="add mod topLvl">
          <ac:chgData name="Vũ Duy Di Đan" userId="016a139b-2208-426a-9198-d54f67235095" providerId="ADAL" clId="{1864EDDC-1789-4718-93CD-4D4CF6192575}" dt="2020-07-08T16:58:05.766" v="8811" actId="20577"/>
          <ac:spMkLst>
            <pc:docMk/>
            <pc:sldMk cId="3584495388" sldId="298"/>
            <ac:spMk id="12" creationId="{728FF3E0-31D6-4A1E-AF6E-E147D3BC1C4E}"/>
          </ac:spMkLst>
        </pc:spChg>
        <pc:spChg chg="add del">
          <ac:chgData name="Vũ Duy Di Đan" userId="016a139b-2208-426a-9198-d54f67235095" providerId="ADAL" clId="{1864EDDC-1789-4718-93CD-4D4CF6192575}" dt="2020-07-06T03:32:06.712" v="5399" actId="478"/>
          <ac:spMkLst>
            <pc:docMk/>
            <pc:sldMk cId="3584495388" sldId="298"/>
            <ac:spMk id="12" creationId="{B81051AE-0954-497C-B222-B8BE469093EA}"/>
          </ac:spMkLst>
        </pc:spChg>
        <pc:spChg chg="add del mod">
          <ac:chgData name="Vũ Duy Di Đan" userId="016a139b-2208-426a-9198-d54f67235095" providerId="ADAL" clId="{1864EDDC-1789-4718-93CD-4D4CF6192575}" dt="2020-07-07T06:51:41.963" v="6958" actId="1076"/>
          <ac:spMkLst>
            <pc:docMk/>
            <pc:sldMk cId="3584495388" sldId="298"/>
            <ac:spMk id="13" creationId="{1DD76971-151F-4226-BF3C-FE390AB519EF}"/>
          </ac:spMkLst>
        </pc:spChg>
        <pc:spChg chg="del">
          <ac:chgData name="Vũ Duy Di Đan" userId="016a139b-2208-426a-9198-d54f67235095" providerId="ADAL" clId="{1864EDDC-1789-4718-93CD-4D4CF6192575}" dt="2020-07-06T03:28:16.518" v="5240" actId="478"/>
          <ac:spMkLst>
            <pc:docMk/>
            <pc:sldMk cId="3584495388" sldId="298"/>
            <ac:spMk id="17" creationId="{00000000-0000-0000-0000-000000000000}"/>
          </ac:spMkLst>
        </pc:spChg>
        <pc:spChg chg="add mod topLvl">
          <ac:chgData name="Vũ Duy Di Đan" userId="016a139b-2208-426a-9198-d54f67235095" providerId="ADAL" clId="{1864EDDC-1789-4718-93CD-4D4CF6192575}" dt="2020-07-07T06:59:17.280" v="7053" actId="1076"/>
          <ac:spMkLst>
            <pc:docMk/>
            <pc:sldMk cId="3584495388" sldId="298"/>
            <ac:spMk id="18" creationId="{216183F3-753D-4714-AE9F-DDE31924EF7C}"/>
          </ac:spMkLst>
        </pc:spChg>
        <pc:spChg chg="add del mod">
          <ac:chgData name="Vũ Duy Di Đan" userId="016a139b-2208-426a-9198-d54f67235095" providerId="ADAL" clId="{1864EDDC-1789-4718-93CD-4D4CF6192575}" dt="2020-07-07T03:36:24.323" v="6401" actId="478"/>
          <ac:spMkLst>
            <pc:docMk/>
            <pc:sldMk cId="3584495388" sldId="298"/>
            <ac:spMk id="19" creationId="{04B5F57F-53EA-4C47-9548-01358B83946F}"/>
          </ac:spMkLst>
        </pc:spChg>
        <pc:spChg chg="add mod">
          <ac:chgData name="Vũ Duy Di Đan" userId="016a139b-2208-426a-9198-d54f67235095" providerId="ADAL" clId="{1864EDDC-1789-4718-93CD-4D4CF6192575}" dt="2020-07-07T06:59:20.365" v="7054" actId="1076"/>
          <ac:spMkLst>
            <pc:docMk/>
            <pc:sldMk cId="3584495388" sldId="298"/>
            <ac:spMk id="30" creationId="{5656FF14-F5EC-4269-9370-1503614C1BF8}"/>
          </ac:spMkLst>
        </pc:spChg>
        <pc:spChg chg="add mod topLvl">
          <ac:chgData name="Vũ Duy Di Đan" userId="016a139b-2208-426a-9198-d54f67235095" providerId="ADAL" clId="{1864EDDC-1789-4718-93CD-4D4CF6192575}" dt="2020-07-07T06:53:54.500" v="6987" actId="14100"/>
          <ac:spMkLst>
            <pc:docMk/>
            <pc:sldMk cId="3584495388" sldId="298"/>
            <ac:spMk id="31" creationId="{0DE4F7D4-6E54-4DA4-BF1C-EDECABFA1273}"/>
          </ac:spMkLst>
        </pc:spChg>
        <pc:spChg chg="add mod topLvl">
          <ac:chgData name="Vũ Duy Di Đan" userId="016a139b-2208-426a-9198-d54f67235095" providerId="ADAL" clId="{1864EDDC-1789-4718-93CD-4D4CF6192575}" dt="2020-07-07T06:59:28.562" v="7056" actId="1076"/>
          <ac:spMkLst>
            <pc:docMk/>
            <pc:sldMk cId="3584495388" sldId="298"/>
            <ac:spMk id="33" creationId="{28D82DFA-A7D3-4DD7-9E16-DE991B7B7CFB}"/>
          </ac:spMkLst>
        </pc:spChg>
        <pc:spChg chg="add mod">
          <ac:chgData name="Vũ Duy Di Đan" userId="016a139b-2208-426a-9198-d54f67235095" providerId="ADAL" clId="{1864EDDC-1789-4718-93CD-4D4CF6192575}" dt="2020-07-07T06:58:57.483" v="7049" actId="1076"/>
          <ac:spMkLst>
            <pc:docMk/>
            <pc:sldMk cId="3584495388" sldId="298"/>
            <ac:spMk id="36" creationId="{AF17B0C8-9B57-4EFE-A209-D380B7E780C0}"/>
          </ac:spMkLst>
        </pc:spChg>
        <pc:spChg chg="add del mod">
          <ac:chgData name="Vũ Duy Di Đan" userId="016a139b-2208-426a-9198-d54f67235095" providerId="ADAL" clId="{1864EDDC-1789-4718-93CD-4D4CF6192575}" dt="2020-07-07T03:32:55.254" v="6397" actId="478"/>
          <ac:spMkLst>
            <pc:docMk/>
            <pc:sldMk cId="3584495388" sldId="298"/>
            <ac:spMk id="37" creationId="{95FC5264-8F75-4F82-BEAC-EC77F5621B80}"/>
          </ac:spMkLst>
        </pc:spChg>
        <pc:spChg chg="add mod topLvl">
          <ac:chgData name="Vũ Duy Di Đan" userId="016a139b-2208-426a-9198-d54f67235095" providerId="ADAL" clId="{1864EDDC-1789-4718-93CD-4D4CF6192575}" dt="2020-07-07T06:53:45.396" v="6985" actId="1076"/>
          <ac:spMkLst>
            <pc:docMk/>
            <pc:sldMk cId="3584495388" sldId="298"/>
            <ac:spMk id="38" creationId="{314ED745-6315-4029-B263-F095DBA1B6FE}"/>
          </ac:spMkLst>
        </pc:spChg>
        <pc:grpChg chg="add del mod">
          <ac:chgData name="Vũ Duy Di Đan" userId="016a139b-2208-426a-9198-d54f67235095" providerId="ADAL" clId="{1864EDDC-1789-4718-93CD-4D4CF6192575}" dt="2020-07-07T06:54:46.481" v="6999" actId="165"/>
          <ac:grpSpMkLst>
            <pc:docMk/>
            <pc:sldMk cId="3584495388" sldId="298"/>
            <ac:grpSpMk id="8" creationId="{EBF41714-5CA5-497F-BFD2-E3BA1B3B4938}"/>
          </ac:grpSpMkLst>
        </pc:grpChg>
        <pc:grpChg chg="add mod">
          <ac:chgData name="Vũ Duy Di Đan" userId="016a139b-2208-426a-9198-d54f67235095" providerId="ADAL" clId="{1864EDDC-1789-4718-93CD-4D4CF6192575}" dt="2020-07-07T06:55:49.572" v="7017" actId="14100"/>
          <ac:grpSpMkLst>
            <pc:docMk/>
            <pc:sldMk cId="3584495388" sldId="298"/>
            <ac:grpSpMk id="9" creationId="{B0494684-B25A-48ED-B208-9BE51F1AF244}"/>
          </ac:grpSpMkLst>
        </pc:grpChg>
        <pc:grpChg chg="del">
          <ac:chgData name="Vũ Duy Di Đan" userId="016a139b-2208-426a-9198-d54f67235095" providerId="ADAL" clId="{1864EDDC-1789-4718-93CD-4D4CF6192575}" dt="2020-07-06T03:28:16.518" v="5240" actId="478"/>
          <ac:grpSpMkLst>
            <pc:docMk/>
            <pc:sldMk cId="3584495388" sldId="298"/>
            <ac:grpSpMk id="20" creationId="{00000000-0000-0000-0000-000000000000}"/>
          </ac:grpSpMkLst>
        </pc:grpChg>
        <pc:grpChg chg="add mod topLvl">
          <ac:chgData name="Vũ Duy Di Đan" userId="016a139b-2208-426a-9198-d54f67235095" providerId="ADAL" clId="{1864EDDC-1789-4718-93CD-4D4CF6192575}" dt="2020-07-07T06:55:12.608" v="7007" actId="1076"/>
          <ac:grpSpMkLst>
            <pc:docMk/>
            <pc:sldMk cId="3584495388" sldId="298"/>
            <ac:grpSpMk id="32" creationId="{38D57D14-AD6F-457C-97B5-4CF22FDB0E51}"/>
          </ac:grpSpMkLst>
        </pc:grpChg>
        <pc:grpChg chg="add del mod">
          <ac:chgData name="Vũ Duy Di Đan" userId="016a139b-2208-426a-9198-d54f67235095" providerId="ADAL" clId="{1864EDDC-1789-4718-93CD-4D4CF6192575}" dt="2020-07-07T03:30:59.445" v="6383" actId="165"/>
          <ac:grpSpMkLst>
            <pc:docMk/>
            <pc:sldMk cId="3584495388" sldId="298"/>
            <ac:grpSpMk id="36" creationId="{B9A35631-FB0E-4851-8CB5-84B63DA07810}"/>
          </ac:grpSpMkLst>
        </pc:grpChg>
        <pc:grpChg chg="add del mod">
          <ac:chgData name="Vũ Duy Di Đan" userId="016a139b-2208-426a-9198-d54f67235095" providerId="ADAL" clId="{1864EDDC-1789-4718-93CD-4D4CF6192575}" dt="2020-07-07T06:53:10.164" v="6978" actId="165"/>
          <ac:grpSpMkLst>
            <pc:docMk/>
            <pc:sldMk cId="3584495388" sldId="298"/>
            <ac:grpSpMk id="39" creationId="{4C28E492-8ED4-4D87-87F9-95B7861AB959}"/>
          </ac:grpSpMkLst>
        </pc:grpChg>
        <pc:picChg chg="add mod topLvl">
          <ac:chgData name="Vũ Duy Di Đan" userId="016a139b-2208-426a-9198-d54f67235095" providerId="ADAL" clId="{1864EDDC-1789-4718-93CD-4D4CF6192575}" dt="2020-07-07T06:53:10.164" v="6978" actId="165"/>
          <ac:picMkLst>
            <pc:docMk/>
            <pc:sldMk cId="3584495388" sldId="298"/>
            <ac:picMk id="14" creationId="{A0E1850A-EA1A-4D2B-B061-FCD4A20F3C6C}"/>
          </ac:picMkLst>
        </pc:picChg>
        <pc:picChg chg="add mod topLvl">
          <ac:chgData name="Vũ Duy Di Đan" userId="016a139b-2208-426a-9198-d54f67235095" providerId="ADAL" clId="{1864EDDC-1789-4718-93CD-4D4CF6192575}" dt="2020-07-07T06:53:10.164" v="6978" actId="165"/>
          <ac:picMkLst>
            <pc:docMk/>
            <pc:sldMk cId="3584495388" sldId="298"/>
            <ac:picMk id="15" creationId="{F7655460-0617-41D1-B371-7D8E434EDA04}"/>
          </ac:picMkLst>
        </pc:picChg>
        <pc:picChg chg="add mod topLvl">
          <ac:chgData name="Vũ Duy Di Đan" userId="016a139b-2208-426a-9198-d54f67235095" providerId="ADAL" clId="{1864EDDC-1789-4718-93CD-4D4CF6192575}" dt="2020-07-07T06:53:10.164" v="6978" actId="165"/>
          <ac:picMkLst>
            <pc:docMk/>
            <pc:sldMk cId="3584495388" sldId="298"/>
            <ac:picMk id="16" creationId="{EA5BC075-383A-4E69-B599-9F886A26EACB}"/>
          </ac:picMkLst>
        </pc:picChg>
        <pc:picChg chg="add mod topLvl">
          <ac:chgData name="Vũ Duy Di Đan" userId="016a139b-2208-426a-9198-d54f67235095" providerId="ADAL" clId="{1864EDDC-1789-4718-93CD-4D4CF6192575}" dt="2020-07-07T06:53:10.164" v="6978" actId="165"/>
          <ac:picMkLst>
            <pc:docMk/>
            <pc:sldMk cId="3584495388" sldId="298"/>
            <ac:picMk id="17" creationId="{EDDEA540-0798-47C2-9184-126C8A490777}"/>
          </ac:picMkLst>
        </pc:picChg>
        <pc:picChg chg="add del mod">
          <ac:chgData name="Vũ Duy Di Đan" userId="016a139b-2208-426a-9198-d54f67235095" providerId="ADAL" clId="{1864EDDC-1789-4718-93CD-4D4CF6192575}" dt="2020-07-07T06:57:38.160" v="7026" actId="478"/>
          <ac:picMkLst>
            <pc:docMk/>
            <pc:sldMk cId="3584495388" sldId="298"/>
            <ac:picMk id="19" creationId="{5A872C61-587C-4D72-80EA-7A1C0945FA39}"/>
          </ac:picMkLst>
        </pc:picChg>
        <pc:picChg chg="add mod">
          <ac:chgData name="Vũ Duy Di Đan" userId="016a139b-2208-426a-9198-d54f67235095" providerId="ADAL" clId="{1864EDDC-1789-4718-93CD-4D4CF6192575}" dt="2020-07-07T06:57:50.768" v="7029" actId="14100"/>
          <ac:picMkLst>
            <pc:docMk/>
            <pc:sldMk cId="3584495388" sldId="298"/>
            <ac:picMk id="23" creationId="{AA92BCAF-AF7C-4E56-93EF-C0223D2A0B2C}"/>
          </ac:picMkLst>
        </pc:picChg>
        <pc:picChg chg="del">
          <ac:chgData name="Vũ Duy Di Đan" userId="016a139b-2208-426a-9198-d54f67235095" providerId="ADAL" clId="{1864EDDC-1789-4718-93CD-4D4CF6192575}" dt="2020-07-05T16:18:41.579" v="4758" actId="478"/>
          <ac:picMkLst>
            <pc:docMk/>
            <pc:sldMk cId="3584495388" sldId="298"/>
            <ac:picMk id="24" creationId="{67584354-E765-4C56-824B-56EEFD6A2218}"/>
          </ac:picMkLst>
        </pc:picChg>
        <pc:picChg chg="del mod">
          <ac:chgData name="Vũ Duy Di Đan" userId="016a139b-2208-426a-9198-d54f67235095" providerId="ADAL" clId="{1864EDDC-1789-4718-93CD-4D4CF6192575}" dt="2020-07-05T16:14:11.990" v="4729"/>
          <ac:picMkLst>
            <pc:docMk/>
            <pc:sldMk cId="3584495388" sldId="298"/>
            <ac:picMk id="25" creationId="{FC4E8521-3375-41D6-A2E2-B0E018B797D3}"/>
          </ac:picMkLst>
        </pc:picChg>
        <pc:picChg chg="add mod">
          <ac:chgData name="Vũ Duy Di Đan" userId="016a139b-2208-426a-9198-d54f67235095" providerId="ADAL" clId="{1864EDDC-1789-4718-93CD-4D4CF6192575}" dt="2020-07-07T03:28:06.361" v="6337" actId="164"/>
          <ac:picMkLst>
            <pc:docMk/>
            <pc:sldMk cId="3584495388" sldId="298"/>
            <ac:picMk id="26" creationId="{9430D6B7-E637-4115-B153-FE3C30C05E82}"/>
          </ac:picMkLst>
        </pc:picChg>
        <pc:picChg chg="add mod">
          <ac:chgData name="Vũ Duy Di Đan" userId="016a139b-2208-426a-9198-d54f67235095" providerId="ADAL" clId="{1864EDDC-1789-4718-93CD-4D4CF6192575}" dt="2020-07-07T03:28:06.361" v="6337" actId="164"/>
          <ac:picMkLst>
            <pc:docMk/>
            <pc:sldMk cId="3584495388" sldId="298"/>
            <ac:picMk id="27" creationId="{BAB00E9C-CC61-46A0-A5FE-C0CA8E83FA1D}"/>
          </ac:picMkLst>
        </pc:picChg>
        <pc:picChg chg="add mod topLvl">
          <ac:chgData name="Vũ Duy Di Đan" userId="016a139b-2208-426a-9198-d54f67235095" providerId="ADAL" clId="{1864EDDC-1789-4718-93CD-4D4CF6192575}" dt="2020-07-07T06:55:44.284" v="7016" actId="164"/>
          <ac:picMkLst>
            <pc:docMk/>
            <pc:sldMk cId="3584495388" sldId="298"/>
            <ac:picMk id="28" creationId="{E367155A-A7DB-4B85-B78E-544B9740B1C6}"/>
          </ac:picMkLst>
        </pc:picChg>
        <pc:picChg chg="del">
          <ac:chgData name="Vũ Duy Di Đan" userId="016a139b-2208-426a-9198-d54f67235095" providerId="ADAL" clId="{1864EDDC-1789-4718-93CD-4D4CF6192575}" dt="2020-07-06T03:28:16.518" v="5240" actId="478"/>
          <ac:picMkLst>
            <pc:docMk/>
            <pc:sldMk cId="3584495388" sldId="298"/>
            <ac:picMk id="29" creationId="{78BDEF24-4837-4EF6-8590-BF70AE935CDD}"/>
          </ac:picMkLst>
        </pc:picChg>
        <pc:picChg chg="add mod topLvl">
          <ac:chgData name="Vũ Duy Di Đan" userId="016a139b-2208-426a-9198-d54f67235095" providerId="ADAL" clId="{1864EDDC-1789-4718-93CD-4D4CF6192575}" dt="2020-07-07T06:57:57.096" v="7030" actId="1076"/>
          <ac:picMkLst>
            <pc:docMk/>
            <pc:sldMk cId="3584495388" sldId="298"/>
            <ac:picMk id="29" creationId="{935A2CAD-AF51-4DE6-A3ED-2ED1A035AB4A}"/>
          </ac:picMkLst>
        </pc:picChg>
        <pc:picChg chg="del">
          <ac:chgData name="Vũ Duy Di Đan" userId="016a139b-2208-426a-9198-d54f67235095" providerId="ADAL" clId="{1864EDDC-1789-4718-93CD-4D4CF6192575}" dt="2020-07-06T03:28:16.518" v="5240" actId="478"/>
          <ac:picMkLst>
            <pc:docMk/>
            <pc:sldMk cId="3584495388" sldId="298"/>
            <ac:picMk id="31" creationId="{8658A3A1-0EFE-4F18-897F-23FF7983503B}"/>
          </ac:picMkLst>
        </pc:picChg>
        <pc:picChg chg="add mod topLvl">
          <ac:chgData name="Vũ Duy Di Đan" userId="016a139b-2208-426a-9198-d54f67235095" providerId="ADAL" clId="{1864EDDC-1789-4718-93CD-4D4CF6192575}" dt="2020-07-07T07:00:47.200" v="7074" actId="14100"/>
          <ac:picMkLst>
            <pc:docMk/>
            <pc:sldMk cId="3584495388" sldId="298"/>
            <ac:picMk id="34" creationId="{36A9C241-7610-4FFC-B65D-4B1CE36FC297}"/>
          </ac:picMkLst>
        </pc:picChg>
        <pc:picChg chg="add mod topLvl">
          <ac:chgData name="Vũ Duy Di Đan" userId="016a139b-2208-426a-9198-d54f67235095" providerId="ADAL" clId="{1864EDDC-1789-4718-93CD-4D4CF6192575}" dt="2020-07-07T07:00:57.218" v="7075" actId="14100"/>
          <ac:picMkLst>
            <pc:docMk/>
            <pc:sldMk cId="3584495388" sldId="298"/>
            <ac:picMk id="35" creationId="{AE29130A-C896-48A3-ACC1-DADDF19509C6}"/>
          </ac:picMkLst>
        </pc:picChg>
        <pc:cxnChg chg="add mod topLvl">
          <ac:chgData name="Vũ Duy Di Đan" userId="016a139b-2208-426a-9198-d54f67235095" providerId="ADAL" clId="{1864EDDC-1789-4718-93CD-4D4CF6192575}" dt="2020-07-07T06:56:07.934" v="7022" actId="14100"/>
          <ac:cxnSpMkLst>
            <pc:docMk/>
            <pc:sldMk cId="3584495388" sldId="298"/>
            <ac:cxnSpMk id="6" creationId="{F2E478AA-6153-4296-921A-27D52F090408}"/>
          </ac:cxnSpMkLst>
        </pc:cxnChg>
        <pc:cxnChg chg="add mod topLvl">
          <ac:chgData name="Vũ Duy Di Đan" userId="016a139b-2208-426a-9198-d54f67235095" providerId="ADAL" clId="{1864EDDC-1789-4718-93CD-4D4CF6192575}" dt="2020-07-07T06:56:02.044" v="7021" actId="14100"/>
          <ac:cxnSpMkLst>
            <pc:docMk/>
            <pc:sldMk cId="3584495388" sldId="298"/>
            <ac:cxnSpMk id="7" creationId="{031C8548-F6AC-4A63-91BB-8BF984052272}"/>
          </ac:cxnSpMkLst>
        </pc:cxnChg>
        <pc:cxnChg chg="add mod topLvl">
          <ac:chgData name="Vũ Duy Di Đan" userId="016a139b-2208-426a-9198-d54f67235095" providerId="ADAL" clId="{1864EDDC-1789-4718-93CD-4D4CF6192575}" dt="2020-07-07T06:53:10.164" v="6978" actId="165"/>
          <ac:cxnSpMkLst>
            <pc:docMk/>
            <pc:sldMk cId="3584495388" sldId="298"/>
            <ac:cxnSpMk id="20" creationId="{A0DC4459-11A5-4036-AA85-E583DB80D567}"/>
          </ac:cxnSpMkLst>
        </pc:cxnChg>
        <pc:cxnChg chg="add mod topLvl">
          <ac:chgData name="Vũ Duy Di Đan" userId="016a139b-2208-426a-9198-d54f67235095" providerId="ADAL" clId="{1864EDDC-1789-4718-93CD-4D4CF6192575}" dt="2020-07-07T06:53:31.289" v="6982" actId="1076"/>
          <ac:cxnSpMkLst>
            <pc:docMk/>
            <pc:sldMk cId="3584495388" sldId="298"/>
            <ac:cxnSpMk id="21" creationId="{CD189587-6C06-4EE3-AC8A-7350ECD65B6D}"/>
          </ac:cxnSpMkLst>
        </pc:cxnChg>
        <pc:cxnChg chg="add mod topLvl">
          <ac:chgData name="Vũ Duy Di Đan" userId="016a139b-2208-426a-9198-d54f67235095" providerId="ADAL" clId="{1864EDDC-1789-4718-93CD-4D4CF6192575}" dt="2020-07-07T07:00:08.657" v="7065" actId="1076"/>
          <ac:cxnSpMkLst>
            <pc:docMk/>
            <pc:sldMk cId="3584495388" sldId="298"/>
            <ac:cxnSpMk id="22" creationId="{2ED570DE-A694-485C-AB63-D100A76880CF}"/>
          </ac:cxnSpMkLst>
        </pc:cxnChg>
      </pc:sldChg>
      <pc:sldChg chg="addSp delSp modSp add del mod modClrScheme chgLayout">
        <pc:chgData name="Vũ Duy Di Đan" userId="016a139b-2208-426a-9198-d54f67235095" providerId="ADAL" clId="{1864EDDC-1789-4718-93CD-4D4CF6192575}" dt="2020-07-05T14:52:48.710" v="3771" actId="2696"/>
        <pc:sldMkLst>
          <pc:docMk/>
          <pc:sldMk cId="2451957146" sldId="299"/>
        </pc:sldMkLst>
        <pc:spChg chg="del">
          <ac:chgData name="Vũ Duy Di Đan" userId="016a139b-2208-426a-9198-d54f67235095" providerId="ADAL" clId="{1864EDDC-1789-4718-93CD-4D4CF6192575}" dt="2020-07-05T14:51:52.080" v="3765"/>
          <ac:spMkLst>
            <pc:docMk/>
            <pc:sldMk cId="2451957146" sldId="299"/>
            <ac:spMk id="2" creationId="{4387EEB1-9D42-432A-A22C-1DE1FA06592F}"/>
          </ac:spMkLst>
        </pc:spChg>
        <pc:spChg chg="del">
          <ac:chgData name="Vũ Duy Di Đan" userId="016a139b-2208-426a-9198-d54f67235095" providerId="ADAL" clId="{1864EDDC-1789-4718-93CD-4D4CF6192575}" dt="2020-07-05T14:51:52.080" v="3765"/>
          <ac:spMkLst>
            <pc:docMk/>
            <pc:sldMk cId="2451957146" sldId="299"/>
            <ac:spMk id="3" creationId="{8AB205A6-4016-4D5F-BA12-288E9517391A}"/>
          </ac:spMkLst>
        </pc:spChg>
        <pc:spChg chg="add del mod">
          <ac:chgData name="Vũ Duy Di Đan" userId="016a139b-2208-426a-9198-d54f67235095" providerId="ADAL" clId="{1864EDDC-1789-4718-93CD-4D4CF6192575}" dt="2020-07-05T14:51:57.039" v="3766" actId="26606"/>
          <ac:spMkLst>
            <pc:docMk/>
            <pc:sldMk cId="2451957146" sldId="299"/>
            <ac:spMk id="4" creationId="{761F8B02-8BAF-404F-9198-F521E0E3EB44}"/>
          </ac:spMkLst>
        </pc:spChg>
        <pc:spChg chg="add mod">
          <ac:chgData name="Vũ Duy Di Đan" userId="016a139b-2208-426a-9198-d54f67235095" providerId="ADAL" clId="{1864EDDC-1789-4718-93CD-4D4CF6192575}" dt="2020-07-05T14:51:57.039" v="3766" actId="26606"/>
          <ac:spMkLst>
            <pc:docMk/>
            <pc:sldMk cId="2451957146" sldId="299"/>
            <ac:spMk id="9" creationId="{F3882D49-9D15-4606-9F5B-47EC714F6CD3}"/>
          </ac:spMkLst>
        </pc:spChg>
      </pc:sldChg>
      <pc:sldChg chg="addSp delSp modSp add modTransition modAnim">
        <pc:chgData name="Vũ Duy Di Đan" userId="016a139b-2208-426a-9198-d54f67235095" providerId="ADAL" clId="{1864EDDC-1789-4718-93CD-4D4CF6192575}" dt="2020-07-08T15:23:07.140" v="8779"/>
        <pc:sldMkLst>
          <pc:docMk/>
          <pc:sldMk cId="2761045727" sldId="299"/>
        </pc:sldMkLst>
        <pc:spChg chg="mod">
          <ac:chgData name="Vũ Duy Di Đan" userId="016a139b-2208-426a-9198-d54f67235095" providerId="ADAL" clId="{1864EDDC-1789-4718-93CD-4D4CF6192575}" dt="2020-07-07T10:27:54.528" v="7315" actId="1076"/>
          <ac:spMkLst>
            <pc:docMk/>
            <pc:sldMk cId="2761045727" sldId="299"/>
            <ac:spMk id="2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6T03:41:25.725" v="5553" actId="478"/>
          <ac:spMkLst>
            <pc:docMk/>
            <pc:sldMk cId="2761045727" sldId="299"/>
            <ac:spMk id="4" creationId="{8FD375DD-4D02-4985-AECE-C5B62E964DBA}"/>
          </ac:spMkLst>
        </pc:spChg>
        <pc:spChg chg="add del mod">
          <ac:chgData name="Vũ Duy Di Đan" userId="016a139b-2208-426a-9198-d54f67235095" providerId="ADAL" clId="{1864EDDC-1789-4718-93CD-4D4CF6192575}" dt="2020-07-06T03:41:25.725" v="5553" actId="478"/>
          <ac:spMkLst>
            <pc:docMk/>
            <pc:sldMk cId="2761045727" sldId="299"/>
            <ac:spMk id="7" creationId="{FFA1694A-F674-4899-93FF-1D0C3548F44C}"/>
          </ac:spMkLst>
        </pc:spChg>
        <pc:spChg chg="add del mod">
          <ac:chgData name="Vũ Duy Di Đan" userId="016a139b-2208-426a-9198-d54f67235095" providerId="ADAL" clId="{1864EDDC-1789-4718-93CD-4D4CF6192575}" dt="2020-07-06T03:41:38.486" v="5556" actId="478"/>
          <ac:spMkLst>
            <pc:docMk/>
            <pc:sldMk cId="2761045727" sldId="299"/>
            <ac:spMk id="17" creationId="{0196A7BA-2A69-4927-8A72-15B8F28F1138}"/>
          </ac:spMkLst>
        </pc:spChg>
        <pc:spChg chg="add del mod">
          <ac:chgData name="Vũ Duy Di Đan" userId="016a139b-2208-426a-9198-d54f67235095" providerId="ADAL" clId="{1864EDDC-1789-4718-93CD-4D4CF6192575}" dt="2020-07-06T03:42:23.085" v="5566" actId="478"/>
          <ac:spMkLst>
            <pc:docMk/>
            <pc:sldMk cId="2761045727" sldId="299"/>
            <ac:spMk id="20" creationId="{C5931DA0-127D-41BD-8596-5545DD9D6473}"/>
          </ac:spMkLst>
        </pc:spChg>
        <pc:spChg chg="add mod topLvl">
          <ac:chgData name="Vũ Duy Di Đan" userId="016a139b-2208-426a-9198-d54f67235095" providerId="ADAL" clId="{1864EDDC-1789-4718-93CD-4D4CF6192575}" dt="2020-07-06T03:48:47.350" v="5653" actId="1076"/>
          <ac:spMkLst>
            <pc:docMk/>
            <pc:sldMk cId="2761045727" sldId="299"/>
            <ac:spMk id="21" creationId="{7BBAE02F-CE1D-453E-821F-5BD5A8C093C5}"/>
          </ac:spMkLst>
        </pc:spChg>
        <pc:spChg chg="add mod ord">
          <ac:chgData name="Vũ Duy Di Đan" userId="016a139b-2208-426a-9198-d54f67235095" providerId="ADAL" clId="{1864EDDC-1789-4718-93CD-4D4CF6192575}" dt="2020-07-06T03:48:42.874" v="5652" actId="1076"/>
          <ac:spMkLst>
            <pc:docMk/>
            <pc:sldMk cId="2761045727" sldId="299"/>
            <ac:spMk id="22" creationId="{61C024F9-D51D-494F-B22F-2E626B4A1A9C}"/>
          </ac:spMkLst>
        </pc:spChg>
        <pc:spChg chg="add mod ord topLvl">
          <ac:chgData name="Vũ Duy Di Đan" userId="016a139b-2208-426a-9198-d54f67235095" providerId="ADAL" clId="{1864EDDC-1789-4718-93CD-4D4CF6192575}" dt="2020-07-06T03:46:30.693" v="5629" actId="164"/>
          <ac:spMkLst>
            <pc:docMk/>
            <pc:sldMk cId="2761045727" sldId="299"/>
            <ac:spMk id="23" creationId="{DA41228B-F8FC-47E6-B0E0-C5D1772EB1B4}"/>
          </ac:spMkLst>
        </pc:spChg>
        <pc:spChg chg="mod">
          <ac:chgData name="Vũ Duy Di Đan" userId="016a139b-2208-426a-9198-d54f67235095" providerId="ADAL" clId="{1864EDDC-1789-4718-93CD-4D4CF6192575}" dt="2020-07-06T03:48:38.050" v="5651" actId="1076"/>
          <ac:spMkLst>
            <pc:docMk/>
            <pc:sldMk cId="2761045727" sldId="299"/>
            <ac:spMk id="28" creationId="{F11004BE-719E-4B64-A229-843FBF49DF13}"/>
          </ac:spMkLst>
        </pc:spChg>
        <pc:spChg chg="mod">
          <ac:chgData name="Vũ Duy Di Đan" userId="016a139b-2208-426a-9198-d54f67235095" providerId="ADAL" clId="{1864EDDC-1789-4718-93CD-4D4CF6192575}" dt="2020-07-06T03:54:45.042" v="5753" actId="114"/>
          <ac:spMkLst>
            <pc:docMk/>
            <pc:sldMk cId="2761045727" sldId="299"/>
            <ac:spMk id="32" creationId="{1C012B52-FABC-4FDF-9024-2A94E979E490}"/>
          </ac:spMkLst>
        </pc:spChg>
        <pc:spChg chg="mod">
          <ac:chgData name="Vũ Duy Di Đan" userId="016a139b-2208-426a-9198-d54f67235095" providerId="ADAL" clId="{1864EDDC-1789-4718-93CD-4D4CF6192575}" dt="2020-07-06T03:45:22.349" v="5618" actId="1076"/>
          <ac:spMkLst>
            <pc:docMk/>
            <pc:sldMk cId="2761045727" sldId="299"/>
            <ac:spMk id="33" creationId="{375F3352-51D6-433C-8B54-2BF860FE933B}"/>
          </ac:spMkLst>
        </pc:spChg>
        <pc:spChg chg="add mod">
          <ac:chgData name="Vũ Duy Di Đan" userId="016a139b-2208-426a-9198-d54f67235095" providerId="ADAL" clId="{1864EDDC-1789-4718-93CD-4D4CF6192575}" dt="2020-07-06T03:54:31.798" v="5751" actId="164"/>
          <ac:spMkLst>
            <pc:docMk/>
            <pc:sldMk cId="2761045727" sldId="299"/>
            <ac:spMk id="35" creationId="{5516B7E9-5C71-465E-B34D-BDE9ED8A178C}"/>
          </ac:spMkLst>
        </pc:spChg>
        <pc:spChg chg="add mod topLvl">
          <ac:chgData name="Vũ Duy Di Đan" userId="016a139b-2208-426a-9198-d54f67235095" providerId="ADAL" clId="{1864EDDC-1789-4718-93CD-4D4CF6192575}" dt="2020-07-06T03:54:31.798" v="5751" actId="164"/>
          <ac:spMkLst>
            <pc:docMk/>
            <pc:sldMk cId="2761045727" sldId="299"/>
            <ac:spMk id="39" creationId="{1D67DCF0-12A8-4F07-8AD6-C43C8C4F34CF}"/>
          </ac:spMkLst>
        </pc:spChg>
        <pc:spChg chg="add mod">
          <ac:chgData name="Vũ Duy Di Đan" userId="016a139b-2208-426a-9198-d54f67235095" providerId="ADAL" clId="{1864EDDC-1789-4718-93CD-4D4CF6192575}" dt="2020-07-06T03:57:09.859" v="5829" actId="164"/>
          <ac:spMkLst>
            <pc:docMk/>
            <pc:sldMk cId="2761045727" sldId="299"/>
            <ac:spMk id="45" creationId="{3EEC6E99-9B96-4910-86CE-60AA29E1AC29}"/>
          </ac:spMkLst>
        </pc:spChg>
        <pc:grpChg chg="del">
          <ac:chgData name="Vũ Duy Di Đan" userId="016a139b-2208-426a-9198-d54f67235095" providerId="ADAL" clId="{1864EDDC-1789-4718-93CD-4D4CF6192575}" dt="2020-07-06T03:41:16.605" v="5548" actId="478"/>
          <ac:grpSpMkLst>
            <pc:docMk/>
            <pc:sldMk cId="2761045727" sldId="299"/>
            <ac:grpSpMk id="11" creationId="{DC28A3F2-61CB-4E96-962B-5684A2F57CBC}"/>
          </ac:grpSpMkLst>
        </pc:grpChg>
        <pc:grpChg chg="del">
          <ac:chgData name="Vũ Duy Di Đan" userId="016a139b-2208-426a-9198-d54f67235095" providerId="ADAL" clId="{1864EDDC-1789-4718-93CD-4D4CF6192575}" dt="2020-07-06T03:41:17.319" v="5549" actId="478"/>
          <ac:grpSpMkLst>
            <pc:docMk/>
            <pc:sldMk cId="2761045727" sldId="299"/>
            <ac:grpSpMk id="13" creationId="{B0128B0F-085E-44EA-9BF8-8096A98DD4AD}"/>
          </ac:grpSpMkLst>
        </pc:grpChg>
        <pc:grpChg chg="add del mod ord">
          <ac:chgData name="Vũ Duy Di Đan" userId="016a139b-2208-426a-9198-d54f67235095" providerId="ADAL" clId="{1864EDDC-1789-4718-93CD-4D4CF6192575}" dt="2020-07-06T03:44:08.686" v="5603" actId="165"/>
          <ac:grpSpMkLst>
            <pc:docMk/>
            <pc:sldMk cId="2761045727" sldId="299"/>
            <ac:grpSpMk id="24" creationId="{40E616E1-F091-46F0-980A-C84EFD88F12A}"/>
          </ac:grpSpMkLst>
        </pc:grpChg>
        <pc:grpChg chg="add mod">
          <ac:chgData name="Vũ Duy Di Đan" userId="016a139b-2208-426a-9198-d54f67235095" providerId="ADAL" clId="{1864EDDC-1789-4718-93CD-4D4CF6192575}" dt="2020-07-06T04:10:13.521" v="5839" actId="14100"/>
          <ac:grpSpMkLst>
            <pc:docMk/>
            <pc:sldMk cId="2761045727" sldId="299"/>
            <ac:grpSpMk id="25" creationId="{D0F02BAD-2FB3-4D0B-AFD7-B4742D8BE617}"/>
          </ac:grpSpMkLst>
        </pc:grpChg>
        <pc:grpChg chg="add del mod">
          <ac:chgData name="Vũ Duy Di Đan" userId="016a139b-2208-426a-9198-d54f67235095" providerId="ADAL" clId="{1864EDDC-1789-4718-93CD-4D4CF6192575}" dt="2020-07-06T03:54:29.555" v="5750" actId="165"/>
          <ac:grpSpMkLst>
            <pc:docMk/>
            <pc:sldMk cId="2761045727" sldId="299"/>
            <ac:grpSpMk id="26" creationId="{1E29D79F-D3CA-4DA6-9978-BE9410C15A26}"/>
          </ac:grpSpMkLst>
        </pc:grpChg>
        <pc:grpChg chg="add mod">
          <ac:chgData name="Vũ Duy Di Đan" userId="016a139b-2208-426a-9198-d54f67235095" providerId="ADAL" clId="{1864EDDC-1789-4718-93CD-4D4CF6192575}" dt="2020-07-06T04:10:13.521" v="5839" actId="14100"/>
          <ac:grpSpMkLst>
            <pc:docMk/>
            <pc:sldMk cId="2761045727" sldId="299"/>
            <ac:grpSpMk id="27" creationId="{1DF3E181-B733-46F1-B97D-7E1BEBA55635}"/>
          </ac:grpSpMkLst>
        </pc:grpChg>
        <pc:grpChg chg="add del mod">
          <ac:chgData name="Vũ Duy Di Đan" userId="016a139b-2208-426a-9198-d54f67235095" providerId="ADAL" clId="{1864EDDC-1789-4718-93CD-4D4CF6192575}" dt="2020-07-06T04:09:59.186" v="5835" actId="478"/>
          <ac:grpSpMkLst>
            <pc:docMk/>
            <pc:sldMk cId="2761045727" sldId="299"/>
            <ac:grpSpMk id="36" creationId="{3E2A4F7D-8EF7-4514-843E-511D428CC64B}"/>
          </ac:grpSpMkLst>
        </pc:grpChg>
        <pc:grpChg chg="add mod">
          <ac:chgData name="Vũ Duy Di Đan" userId="016a139b-2208-426a-9198-d54f67235095" providerId="ADAL" clId="{1864EDDC-1789-4718-93CD-4D4CF6192575}" dt="2020-07-07T03:33:22.591" v="6400" actId="14100"/>
          <ac:grpSpMkLst>
            <pc:docMk/>
            <pc:sldMk cId="2761045727" sldId="299"/>
            <ac:grpSpMk id="37" creationId="{29B28196-2F11-4BEC-A7F2-89CBA8AA0B53}"/>
          </ac:grpSpMkLst>
        </pc:grpChg>
        <pc:picChg chg="del">
          <ac:chgData name="Vũ Duy Di Đan" userId="016a139b-2208-426a-9198-d54f67235095" providerId="ADAL" clId="{1864EDDC-1789-4718-93CD-4D4CF6192575}" dt="2020-07-06T03:41:18.177" v="5550" actId="478"/>
          <ac:picMkLst>
            <pc:docMk/>
            <pc:sldMk cId="2761045727" sldId="299"/>
            <ac:picMk id="5" creationId="{62E36BAC-748B-4E69-A1AB-0B3B13538E35}"/>
          </ac:picMkLst>
        </pc:picChg>
        <pc:picChg chg="add mod">
          <ac:chgData name="Vũ Duy Di Đan" userId="016a139b-2208-426a-9198-d54f67235095" providerId="ADAL" clId="{1864EDDC-1789-4718-93CD-4D4CF6192575}" dt="2020-07-07T02:16:33.388" v="6267" actId="1076"/>
          <ac:picMkLst>
            <pc:docMk/>
            <pc:sldMk cId="2761045727" sldId="299"/>
            <ac:picMk id="24" creationId="{6732149E-9131-4B2B-A163-D460CF2AF034}"/>
          </ac:picMkLst>
        </pc:picChg>
        <pc:picChg chg="del">
          <ac:chgData name="Vũ Duy Di Đan" userId="016a139b-2208-426a-9198-d54f67235095" providerId="ADAL" clId="{1864EDDC-1789-4718-93CD-4D4CF6192575}" dt="2020-07-06T03:43:05.618" v="5587" actId="478"/>
          <ac:picMkLst>
            <pc:docMk/>
            <pc:sldMk cId="2761045727" sldId="299"/>
            <ac:picMk id="29" creationId="{8878AC0C-9C7C-4358-9BCA-F10F4EF7B13E}"/>
          </ac:picMkLst>
        </pc:picChg>
        <pc:picChg chg="del">
          <ac:chgData name="Vũ Duy Di Đan" userId="016a139b-2208-426a-9198-d54f67235095" providerId="ADAL" clId="{1864EDDC-1789-4718-93CD-4D4CF6192575}" dt="2020-07-06T03:44:31.714" v="5606" actId="478"/>
          <ac:picMkLst>
            <pc:docMk/>
            <pc:sldMk cId="2761045727" sldId="299"/>
            <ac:picMk id="30" creationId="{63708F21-2B61-4412-8134-4A65A56FE1B4}"/>
          </ac:picMkLst>
        </pc:picChg>
        <pc:picChg chg="del">
          <ac:chgData name="Vũ Duy Di Đan" userId="016a139b-2208-426a-9198-d54f67235095" providerId="ADAL" clId="{1864EDDC-1789-4718-93CD-4D4CF6192575}" dt="2020-07-06T03:45:31.378" v="5619" actId="478"/>
          <ac:picMkLst>
            <pc:docMk/>
            <pc:sldMk cId="2761045727" sldId="299"/>
            <ac:picMk id="31" creationId="{3FBD1CDE-80C7-4D2F-AD0F-36F06D7C6DAC}"/>
          </ac:picMkLst>
        </pc:picChg>
        <pc:picChg chg="add mod topLvl">
          <ac:chgData name="Vũ Duy Di Đan" userId="016a139b-2208-426a-9198-d54f67235095" providerId="ADAL" clId="{1864EDDC-1789-4718-93CD-4D4CF6192575}" dt="2020-07-06T03:54:31.798" v="5751" actId="164"/>
          <ac:picMkLst>
            <pc:docMk/>
            <pc:sldMk cId="2761045727" sldId="299"/>
            <ac:picMk id="38" creationId="{C2B72131-9217-4FEF-AEED-49492C1D814D}"/>
          </ac:picMkLst>
        </pc:picChg>
        <pc:picChg chg="add del mod">
          <ac:chgData name="Vũ Duy Di Đan" userId="016a139b-2208-426a-9198-d54f67235095" providerId="ADAL" clId="{1864EDDC-1789-4718-93CD-4D4CF6192575}" dt="2020-07-06T04:10:39.059" v="5844" actId="478"/>
          <ac:picMkLst>
            <pc:docMk/>
            <pc:sldMk cId="2761045727" sldId="299"/>
            <ac:picMk id="41" creationId="{B4B61363-FBE7-4464-8BE8-8DEA17A254FF}"/>
          </ac:picMkLst>
        </pc:picChg>
        <pc:picChg chg="add del mod">
          <ac:chgData name="Vũ Duy Di Đan" userId="016a139b-2208-426a-9198-d54f67235095" providerId="ADAL" clId="{1864EDDC-1789-4718-93CD-4D4CF6192575}" dt="2020-07-06T04:10:00.635" v="5836" actId="478"/>
          <ac:picMkLst>
            <pc:docMk/>
            <pc:sldMk cId="2761045727" sldId="299"/>
            <ac:picMk id="42" creationId="{BB561003-8258-4D7E-9BF5-6791E3FB7EC2}"/>
          </ac:picMkLst>
        </pc:picChg>
        <pc:picChg chg="add del mod">
          <ac:chgData name="Vũ Duy Di Đan" userId="016a139b-2208-426a-9198-d54f67235095" providerId="ADAL" clId="{1864EDDC-1789-4718-93CD-4D4CF6192575}" dt="2020-07-06T03:41:25.725" v="5553" actId="478"/>
          <ac:picMkLst>
            <pc:docMk/>
            <pc:sldMk cId="2761045727" sldId="299"/>
            <ac:picMk id="2049" creationId="{5179ADAA-E5D5-42AF-B3CB-C6CCAB0075D5}"/>
          </ac:picMkLst>
        </pc:picChg>
        <pc:picChg chg="add del mod">
          <ac:chgData name="Vũ Duy Di Đan" userId="016a139b-2208-426a-9198-d54f67235095" providerId="ADAL" clId="{1864EDDC-1789-4718-93CD-4D4CF6192575}" dt="2020-07-06T03:41:25.725" v="5553" actId="478"/>
          <ac:picMkLst>
            <pc:docMk/>
            <pc:sldMk cId="2761045727" sldId="299"/>
            <ac:picMk id="2050" creationId="{68681725-3592-4EB7-ADF0-901C3BAC8A01}"/>
          </ac:picMkLst>
        </pc:picChg>
        <pc:picChg chg="add mod">
          <ac:chgData name="Vũ Duy Di Đan" userId="016a139b-2208-426a-9198-d54f67235095" providerId="ADAL" clId="{1864EDDC-1789-4718-93CD-4D4CF6192575}" dt="2020-07-06T03:46:39.926" v="5631" actId="1076"/>
          <ac:picMkLst>
            <pc:docMk/>
            <pc:sldMk cId="2761045727" sldId="299"/>
            <ac:picMk id="2053" creationId="{5B66CD02-A6E0-4619-BE05-5A72F37A5103}"/>
          </ac:picMkLst>
        </pc:picChg>
        <pc:picChg chg="add mod">
          <ac:chgData name="Vũ Duy Di Đan" userId="016a139b-2208-426a-9198-d54f67235095" providerId="ADAL" clId="{1864EDDC-1789-4718-93CD-4D4CF6192575}" dt="2020-07-06T03:57:09.859" v="5829" actId="164"/>
          <ac:picMkLst>
            <pc:docMk/>
            <pc:sldMk cId="2761045727" sldId="299"/>
            <ac:picMk id="2054" creationId="{65056EDE-58E8-4210-9B84-44809E52EB21}"/>
          </ac:picMkLst>
        </pc:picChg>
      </pc:sldChg>
      <pc:sldChg chg="addSp delSp modSp add modTransition">
        <pc:chgData name="Vũ Duy Di Đan" userId="016a139b-2208-426a-9198-d54f67235095" providerId="ADAL" clId="{1864EDDC-1789-4718-93CD-4D4CF6192575}" dt="2020-07-08T15:22:57.564" v="8777"/>
        <pc:sldMkLst>
          <pc:docMk/>
          <pc:sldMk cId="705975035" sldId="300"/>
        </pc:sldMkLst>
        <pc:spChg chg="add mod">
          <ac:chgData name="Vũ Duy Di Đan" userId="016a139b-2208-426a-9198-d54f67235095" providerId="ADAL" clId="{1864EDDC-1789-4718-93CD-4D4CF6192575}" dt="2020-07-07T06:47:05.870" v="6900" actId="1076"/>
          <ac:spMkLst>
            <pc:docMk/>
            <pc:sldMk cId="705975035" sldId="300"/>
            <ac:spMk id="2" creationId="{3B004EC2-6D64-4A6C-B077-EC795F76CEBE}"/>
          </ac:spMkLst>
        </pc:spChg>
        <pc:spChg chg="mod topLvl">
          <ac:chgData name="Vũ Duy Di Đan" userId="016a139b-2208-426a-9198-d54f67235095" providerId="ADAL" clId="{1864EDDC-1789-4718-93CD-4D4CF6192575}" dt="2020-07-07T06:47:17.009" v="6902" actId="1076"/>
          <ac:spMkLst>
            <pc:docMk/>
            <pc:sldMk cId="705975035" sldId="300"/>
            <ac:spMk id="4" creationId="{467D7CEC-BBF2-43EF-A75A-B706DA59A301}"/>
          </ac:spMkLst>
        </pc:spChg>
        <pc:spChg chg="mod topLvl">
          <ac:chgData name="Vũ Duy Di Đan" userId="016a139b-2208-426a-9198-d54f67235095" providerId="ADAL" clId="{1864EDDC-1789-4718-93CD-4D4CF6192575}" dt="2020-07-07T06:50:10.826" v="6946" actId="1076"/>
          <ac:spMkLst>
            <pc:docMk/>
            <pc:sldMk cId="705975035" sldId="300"/>
            <ac:spMk id="5" creationId="{7A684F53-5D70-4F4A-9125-932A88FACE52}"/>
          </ac:spMkLst>
        </pc:spChg>
        <pc:spChg chg="mod topLvl">
          <ac:chgData name="Vũ Duy Di Đan" userId="016a139b-2208-426a-9198-d54f67235095" providerId="ADAL" clId="{1864EDDC-1789-4718-93CD-4D4CF6192575}" dt="2020-07-07T06:48:28.106" v="6917" actId="1076"/>
          <ac:spMkLst>
            <pc:docMk/>
            <pc:sldMk cId="705975035" sldId="300"/>
            <ac:spMk id="6" creationId="{22AC6C60-5E38-4530-8E20-497CA086BD76}"/>
          </ac:spMkLst>
        </pc:spChg>
        <pc:spChg chg="mod">
          <ac:chgData name="Vũ Duy Di Đan" userId="016a139b-2208-426a-9198-d54f67235095" providerId="ADAL" clId="{1864EDDC-1789-4718-93CD-4D4CF6192575}" dt="2020-07-07T01:17:10.826" v="5857" actId="1076"/>
          <ac:spMkLst>
            <pc:docMk/>
            <pc:sldMk cId="705975035" sldId="300"/>
            <ac:spMk id="13" creationId="{1DD76971-151F-4226-BF3C-FE390AB519EF}"/>
          </ac:spMkLst>
        </pc:spChg>
        <pc:spChg chg="del mod topLvl">
          <ac:chgData name="Vũ Duy Di Đan" userId="016a139b-2208-426a-9198-d54f67235095" providerId="ADAL" clId="{1864EDDC-1789-4718-93CD-4D4CF6192575}" dt="2020-07-07T03:56:43.382" v="6660" actId="478"/>
          <ac:spMkLst>
            <pc:docMk/>
            <pc:sldMk cId="705975035" sldId="300"/>
            <ac:spMk id="14" creationId="{FEF76F6F-EC47-477B-8427-EE558D6A7C1C}"/>
          </ac:spMkLst>
        </pc:spChg>
        <pc:spChg chg="mod topLvl">
          <ac:chgData name="Vũ Duy Di Đan" userId="016a139b-2208-426a-9198-d54f67235095" providerId="ADAL" clId="{1864EDDC-1789-4718-93CD-4D4CF6192575}" dt="2020-07-07T06:47:21.598" v="6903" actId="1076"/>
          <ac:spMkLst>
            <pc:docMk/>
            <pc:sldMk cId="705975035" sldId="300"/>
            <ac:spMk id="15" creationId="{D710DEBD-39C5-428B-8CFC-6042A916D92B}"/>
          </ac:spMkLst>
        </pc:spChg>
        <pc:spChg chg="del mod topLvl">
          <ac:chgData name="Vũ Duy Di Đan" userId="016a139b-2208-426a-9198-d54f67235095" providerId="ADAL" clId="{1864EDDC-1789-4718-93CD-4D4CF6192575}" dt="2020-07-07T03:57:07.657" v="6666" actId="478"/>
          <ac:spMkLst>
            <pc:docMk/>
            <pc:sldMk cId="705975035" sldId="300"/>
            <ac:spMk id="22" creationId="{3740E19E-626A-44A9-A5D7-D97E3E64D2A9}"/>
          </ac:spMkLst>
        </pc:spChg>
        <pc:spChg chg="del mod topLvl">
          <ac:chgData name="Vũ Duy Di Đan" userId="016a139b-2208-426a-9198-d54f67235095" providerId="ADAL" clId="{1864EDDC-1789-4718-93CD-4D4CF6192575}" dt="2020-07-07T03:57:05.559" v="6665" actId="478"/>
          <ac:spMkLst>
            <pc:docMk/>
            <pc:sldMk cId="705975035" sldId="300"/>
            <ac:spMk id="23" creationId="{ADDFA9F4-D2ED-43DA-9596-43667B7BC403}"/>
          </ac:spMkLst>
        </pc:spChg>
        <pc:spChg chg="del mod topLvl">
          <ac:chgData name="Vũ Duy Di Đan" userId="016a139b-2208-426a-9198-d54f67235095" providerId="ADAL" clId="{1864EDDC-1789-4718-93CD-4D4CF6192575}" dt="2020-07-07T03:57:35.264" v="6676" actId="478"/>
          <ac:spMkLst>
            <pc:docMk/>
            <pc:sldMk cId="705975035" sldId="300"/>
            <ac:spMk id="26" creationId="{EAFD6402-03CC-4C17-876D-C5EF3C0D5D9F}"/>
          </ac:spMkLst>
        </pc:spChg>
        <pc:spChg chg="add mod">
          <ac:chgData name="Vũ Duy Di Đan" userId="016a139b-2208-426a-9198-d54f67235095" providerId="ADAL" clId="{1864EDDC-1789-4718-93CD-4D4CF6192575}" dt="2020-07-07T06:47:39.021" v="6907" actId="1076"/>
          <ac:spMkLst>
            <pc:docMk/>
            <pc:sldMk cId="705975035" sldId="300"/>
            <ac:spMk id="33" creationId="{F27EDB8A-E031-47E4-856C-68715664D379}"/>
          </ac:spMkLst>
        </pc:spChg>
        <pc:spChg chg="add mod">
          <ac:chgData name="Vũ Duy Di Đan" userId="016a139b-2208-426a-9198-d54f67235095" providerId="ADAL" clId="{1864EDDC-1789-4718-93CD-4D4CF6192575}" dt="2020-07-07T06:48:05.698" v="6912" actId="1076"/>
          <ac:spMkLst>
            <pc:docMk/>
            <pc:sldMk cId="705975035" sldId="300"/>
            <ac:spMk id="34" creationId="{3B7C5FC5-EE7D-4917-AD60-D63ADEEBB9A8}"/>
          </ac:spMkLst>
        </pc:spChg>
        <pc:grpChg chg="add del">
          <ac:chgData name="Vũ Duy Di Đan" userId="016a139b-2208-426a-9198-d54f67235095" providerId="ADAL" clId="{1864EDDC-1789-4718-93CD-4D4CF6192575}" dt="2020-07-07T03:38:54.495" v="6485" actId="165"/>
          <ac:grpSpMkLst>
            <pc:docMk/>
            <pc:sldMk cId="705975035" sldId="300"/>
            <ac:grpSpMk id="3" creationId="{ACB4363E-3C33-4484-831C-224AC39704C0}"/>
          </ac:grpSpMkLst>
        </pc:grpChg>
        <pc:grpChg chg="del mod topLvl">
          <ac:chgData name="Vũ Duy Di Đan" userId="016a139b-2208-426a-9198-d54f67235095" providerId="ADAL" clId="{1864EDDC-1789-4718-93CD-4D4CF6192575}" dt="2020-07-07T03:56:17.182" v="6653" actId="165"/>
          <ac:grpSpMkLst>
            <pc:docMk/>
            <pc:sldMk cId="705975035" sldId="300"/>
            <ac:grpSpMk id="19" creationId="{E031BAF6-1DC0-4940-B0F3-FE805CD2DD41}"/>
          </ac:grpSpMkLst>
        </pc:grpChg>
        <pc:picChg chg="del mod topLvl">
          <ac:chgData name="Vũ Duy Di Đan" userId="016a139b-2208-426a-9198-d54f67235095" providerId="ADAL" clId="{1864EDDC-1789-4718-93CD-4D4CF6192575}" dt="2020-07-07T03:39:31.151" v="6487" actId="478"/>
          <ac:picMkLst>
            <pc:docMk/>
            <pc:sldMk cId="705975035" sldId="300"/>
            <ac:picMk id="9" creationId="{C10B2208-2262-41DC-99BD-0C3B94BBCF22}"/>
          </ac:picMkLst>
        </pc:picChg>
        <pc:picChg chg="del mod topLvl">
          <ac:chgData name="Vũ Duy Di Đan" userId="016a139b-2208-426a-9198-d54f67235095" providerId="ADAL" clId="{1864EDDC-1789-4718-93CD-4D4CF6192575}" dt="2020-07-07T03:39:50.658" v="6493" actId="478"/>
          <ac:picMkLst>
            <pc:docMk/>
            <pc:sldMk cId="705975035" sldId="300"/>
            <ac:picMk id="10" creationId="{9E2A4B0B-6BC6-44FB-AD89-532517FDE5B7}"/>
          </ac:picMkLst>
        </pc:picChg>
        <pc:picChg chg="del mod topLvl">
          <ac:chgData name="Vũ Duy Di Đan" userId="016a139b-2208-426a-9198-d54f67235095" providerId="ADAL" clId="{1864EDDC-1789-4718-93CD-4D4CF6192575}" dt="2020-07-07T03:39:50.066" v="6492" actId="478"/>
          <ac:picMkLst>
            <pc:docMk/>
            <pc:sldMk cId="705975035" sldId="300"/>
            <ac:picMk id="11" creationId="{9ACD602C-A7EB-4E34-8800-AEF425EE3956}"/>
          </ac:picMkLst>
        </pc:picChg>
        <pc:picChg chg="del mod topLvl">
          <ac:chgData name="Vũ Duy Di Đan" userId="016a139b-2208-426a-9198-d54f67235095" providerId="ADAL" clId="{1864EDDC-1789-4718-93CD-4D4CF6192575}" dt="2020-07-07T03:39:51.966" v="6494" actId="478"/>
          <ac:picMkLst>
            <pc:docMk/>
            <pc:sldMk cId="705975035" sldId="300"/>
            <ac:picMk id="12" creationId="{311768AE-ADA5-42B4-A270-10EBDA113BE6}"/>
          </ac:picMkLst>
        </pc:picChg>
        <pc:picChg chg="del mod topLvl">
          <ac:chgData name="Vũ Duy Di Đan" userId="016a139b-2208-426a-9198-d54f67235095" providerId="ADAL" clId="{1864EDDC-1789-4718-93CD-4D4CF6192575}" dt="2020-07-07T03:57:03.871" v="6664" actId="478"/>
          <ac:picMkLst>
            <pc:docMk/>
            <pc:sldMk cId="705975035" sldId="300"/>
            <ac:picMk id="20" creationId="{B373DB16-D314-4107-9F66-13D26D0B4526}"/>
          </ac:picMkLst>
        </pc:picChg>
        <pc:picChg chg="del mod topLvl">
          <ac:chgData name="Vũ Duy Di Đan" userId="016a139b-2208-426a-9198-d54f67235095" providerId="ADAL" clId="{1864EDDC-1789-4718-93CD-4D4CF6192575}" dt="2020-07-07T03:57:03.195" v="6663" actId="478"/>
          <ac:picMkLst>
            <pc:docMk/>
            <pc:sldMk cId="705975035" sldId="300"/>
            <ac:picMk id="21" creationId="{8DB3D0DC-880F-4BC9-BD8B-6E4A6DCD4032}"/>
          </ac:picMkLst>
        </pc:picChg>
        <pc:picChg chg="del mod topLvl">
          <ac:chgData name="Vũ Duy Di Đan" userId="016a139b-2208-426a-9198-d54f67235095" providerId="ADAL" clId="{1864EDDC-1789-4718-93CD-4D4CF6192575}" dt="2020-07-07T04:01:58.915" v="6857" actId="478"/>
          <ac:picMkLst>
            <pc:docMk/>
            <pc:sldMk cId="705975035" sldId="300"/>
            <ac:picMk id="24" creationId="{0A6EC884-B3CB-41BB-9F37-D97832E132F9}"/>
          </ac:picMkLst>
        </pc:picChg>
        <pc:picChg chg="del mod topLvl">
          <ac:chgData name="Vũ Duy Di Đan" userId="016a139b-2208-426a-9198-d54f67235095" providerId="ADAL" clId="{1864EDDC-1789-4718-93CD-4D4CF6192575}" dt="2020-07-07T04:01:59.631" v="6858" actId="478"/>
          <ac:picMkLst>
            <pc:docMk/>
            <pc:sldMk cId="705975035" sldId="300"/>
            <ac:picMk id="25" creationId="{7BC9CD4E-E34C-4C1B-9B60-60F6FDBDFFCA}"/>
          </ac:picMkLst>
        </pc:picChg>
        <pc:picChg chg="del mod topLvl">
          <ac:chgData name="Vũ Duy Di Đan" userId="016a139b-2208-426a-9198-d54f67235095" providerId="ADAL" clId="{1864EDDC-1789-4718-93CD-4D4CF6192575}" dt="2020-07-07T03:56:19.999" v="6654" actId="478"/>
          <ac:picMkLst>
            <pc:docMk/>
            <pc:sldMk cId="705975035" sldId="300"/>
            <ac:picMk id="27" creationId="{0AE95F3B-BDA7-4138-91E8-F65BACF12803}"/>
          </ac:picMkLst>
        </pc:picChg>
        <pc:picChg chg="del mod topLvl">
          <ac:chgData name="Vũ Duy Di Đan" userId="016a139b-2208-426a-9198-d54f67235095" providerId="ADAL" clId="{1864EDDC-1789-4718-93CD-4D4CF6192575}" dt="2020-07-07T03:56:19.999" v="6654" actId="478"/>
          <ac:picMkLst>
            <pc:docMk/>
            <pc:sldMk cId="705975035" sldId="300"/>
            <ac:picMk id="28" creationId="{7C043068-12BC-43A9-975E-283FE683469D}"/>
          </ac:picMkLst>
        </pc:picChg>
        <pc:picChg chg="add mod">
          <ac:chgData name="Vũ Duy Di Đan" userId="016a139b-2208-426a-9198-d54f67235095" providerId="ADAL" clId="{1864EDDC-1789-4718-93CD-4D4CF6192575}" dt="2020-07-07T06:47:07.207" v="6901" actId="1076"/>
          <ac:picMkLst>
            <pc:docMk/>
            <pc:sldMk cId="705975035" sldId="300"/>
            <ac:picMk id="29" creationId="{9C37EE0A-F229-4657-BE94-0DEBDA0E71DD}"/>
          </ac:picMkLst>
        </pc:picChg>
        <pc:picChg chg="add mod">
          <ac:chgData name="Vũ Duy Di Đan" userId="016a139b-2208-426a-9198-d54f67235095" providerId="ADAL" clId="{1864EDDC-1789-4718-93CD-4D4CF6192575}" dt="2020-07-07T06:47:23.786" v="6904" actId="1076"/>
          <ac:picMkLst>
            <pc:docMk/>
            <pc:sldMk cId="705975035" sldId="300"/>
            <ac:picMk id="30" creationId="{EECB513A-57D6-4ADB-8C35-07C0D4179E13}"/>
          </ac:picMkLst>
        </pc:picChg>
        <pc:picChg chg="add mod">
          <ac:chgData name="Vũ Duy Di Đan" userId="016a139b-2208-426a-9198-d54f67235095" providerId="ADAL" clId="{1864EDDC-1789-4718-93CD-4D4CF6192575}" dt="2020-07-07T06:47:35.605" v="6906" actId="1076"/>
          <ac:picMkLst>
            <pc:docMk/>
            <pc:sldMk cId="705975035" sldId="300"/>
            <ac:picMk id="31" creationId="{F8F51A93-8A0D-4694-91FE-C619B3262E65}"/>
          </ac:picMkLst>
        </pc:picChg>
        <pc:picChg chg="add mod">
          <ac:chgData name="Vũ Duy Di Đan" userId="016a139b-2208-426a-9198-d54f67235095" providerId="ADAL" clId="{1864EDDC-1789-4718-93CD-4D4CF6192575}" dt="2020-07-07T06:49:16.988" v="6932" actId="14100"/>
          <ac:picMkLst>
            <pc:docMk/>
            <pc:sldMk cId="705975035" sldId="300"/>
            <ac:picMk id="32" creationId="{00D4B6AB-D26A-4345-8076-9E4F8870F1EB}"/>
          </ac:picMkLst>
        </pc:picChg>
        <pc:picChg chg="add mod">
          <ac:chgData name="Vũ Duy Di Đan" userId="016a139b-2208-426a-9198-d54f67235095" providerId="ADAL" clId="{1864EDDC-1789-4718-93CD-4D4CF6192575}" dt="2020-07-07T06:50:21.267" v="6949" actId="14100"/>
          <ac:picMkLst>
            <pc:docMk/>
            <pc:sldMk cId="705975035" sldId="300"/>
            <ac:picMk id="35" creationId="{9DA118C0-78CB-41E1-B7FA-0FF746684257}"/>
          </ac:picMkLst>
        </pc:picChg>
        <pc:picChg chg="add mod">
          <ac:chgData name="Vũ Duy Di Đan" userId="016a139b-2208-426a-9198-d54f67235095" providerId="ADAL" clId="{1864EDDC-1789-4718-93CD-4D4CF6192575}" dt="2020-07-07T06:59:36.446" v="7057" actId="14100"/>
          <ac:picMkLst>
            <pc:docMk/>
            <pc:sldMk cId="705975035" sldId="300"/>
            <ac:picMk id="36" creationId="{DDCA8691-3567-44BC-9273-5FFBF025D73C}"/>
          </ac:picMkLst>
        </pc:picChg>
        <pc:picChg chg="add mod">
          <ac:chgData name="Vũ Duy Di Đan" userId="016a139b-2208-426a-9198-d54f67235095" providerId="ADAL" clId="{1864EDDC-1789-4718-93CD-4D4CF6192575}" dt="2020-07-07T06:50:37.507" v="6953" actId="14100"/>
          <ac:picMkLst>
            <pc:docMk/>
            <pc:sldMk cId="705975035" sldId="300"/>
            <ac:picMk id="37" creationId="{ACFB7B27-305D-46A9-A02D-BFB2AABCC5DA}"/>
          </ac:picMkLst>
        </pc:picChg>
        <pc:picChg chg="add mod">
          <ac:chgData name="Vũ Duy Di Đan" userId="016a139b-2208-426a-9198-d54f67235095" providerId="ADAL" clId="{1864EDDC-1789-4718-93CD-4D4CF6192575}" dt="2020-07-07T06:59:40.876" v="7059" actId="14100"/>
          <ac:picMkLst>
            <pc:docMk/>
            <pc:sldMk cId="705975035" sldId="300"/>
            <ac:picMk id="38" creationId="{9EBB4D98-9A34-4E6F-96A3-D48057B939C7}"/>
          </ac:picMkLst>
        </pc:picChg>
        <pc:cxnChg chg="mod topLvl">
          <ac:chgData name="Vũ Duy Di Đan" userId="016a139b-2208-426a-9198-d54f67235095" providerId="ADAL" clId="{1864EDDC-1789-4718-93CD-4D4CF6192575}" dt="2020-07-07T06:47:54.303" v="6910" actId="14100"/>
          <ac:cxnSpMkLst>
            <pc:docMk/>
            <pc:sldMk cId="705975035" sldId="300"/>
            <ac:cxnSpMk id="7" creationId="{FF361BE2-948B-4492-B5F3-6444C5AED0FF}"/>
          </ac:cxnSpMkLst>
        </pc:cxnChg>
        <pc:cxnChg chg="mod topLvl">
          <ac:chgData name="Vũ Duy Di Đan" userId="016a139b-2208-426a-9198-d54f67235095" providerId="ADAL" clId="{1864EDDC-1789-4718-93CD-4D4CF6192575}" dt="2020-07-07T06:50:13.661" v="6947" actId="1076"/>
          <ac:cxnSpMkLst>
            <pc:docMk/>
            <pc:sldMk cId="705975035" sldId="300"/>
            <ac:cxnSpMk id="8" creationId="{AA050067-BDBA-4251-A776-390F4EB7DA37}"/>
          </ac:cxnSpMkLst>
        </pc:cxnChg>
        <pc:cxnChg chg="mod topLvl">
          <ac:chgData name="Vũ Duy Di Đan" userId="016a139b-2208-426a-9198-d54f67235095" providerId="ADAL" clId="{1864EDDC-1789-4718-93CD-4D4CF6192575}" dt="2020-07-07T06:46:58.131" v="6898" actId="1076"/>
          <ac:cxnSpMkLst>
            <pc:docMk/>
            <pc:sldMk cId="705975035" sldId="300"/>
            <ac:cxnSpMk id="16" creationId="{63CF5E39-5F68-42D7-B1BB-114C309D521A}"/>
          </ac:cxnSpMkLst>
        </pc:cxnChg>
        <pc:cxnChg chg="mod topLvl">
          <ac:chgData name="Vũ Duy Di Đan" userId="016a139b-2208-426a-9198-d54f67235095" providerId="ADAL" clId="{1864EDDC-1789-4718-93CD-4D4CF6192575}" dt="2020-07-07T06:49:24.487" v="6934" actId="1076"/>
          <ac:cxnSpMkLst>
            <pc:docMk/>
            <pc:sldMk cId="705975035" sldId="300"/>
            <ac:cxnSpMk id="17" creationId="{1D864DBB-D3DF-446A-B629-4E9ADFA4053B}"/>
          </ac:cxnSpMkLst>
        </pc:cxnChg>
        <pc:cxnChg chg="mod topLvl">
          <ac:chgData name="Vũ Duy Di Đan" userId="016a139b-2208-426a-9198-d54f67235095" providerId="ADAL" clId="{1864EDDC-1789-4718-93CD-4D4CF6192575}" dt="2020-07-07T06:48:31.795" v="6918" actId="1076"/>
          <ac:cxnSpMkLst>
            <pc:docMk/>
            <pc:sldMk cId="705975035" sldId="300"/>
            <ac:cxnSpMk id="18" creationId="{23E420FE-3EF0-4F39-A709-9CA09783A110}"/>
          </ac:cxnSpMkLst>
        </pc:cxnChg>
      </pc:sldChg>
      <pc:sldChg chg="addSp delSp modSp add modTransition">
        <pc:chgData name="Vũ Duy Di Đan" userId="016a139b-2208-426a-9198-d54f67235095" providerId="ADAL" clId="{1864EDDC-1789-4718-93CD-4D4CF6192575}" dt="2020-07-08T15:23:13.902" v="8780"/>
        <pc:sldMkLst>
          <pc:docMk/>
          <pc:sldMk cId="137553554" sldId="301"/>
        </pc:sldMkLst>
        <pc:spChg chg="mod">
          <ac:chgData name="Vũ Duy Di Đan" userId="016a139b-2208-426a-9198-d54f67235095" providerId="ADAL" clId="{1864EDDC-1789-4718-93CD-4D4CF6192575}" dt="2020-07-07T10:44:54.727" v="7541" actId="1076"/>
          <ac:spMkLst>
            <pc:docMk/>
            <pc:sldMk cId="137553554" sldId="301"/>
            <ac:spMk id="2" creationId="{00000000-0000-0000-0000-000000000000}"/>
          </ac:spMkLst>
        </pc:spChg>
        <pc:spChg chg="add mod">
          <ac:chgData name="Vũ Duy Di Đan" userId="016a139b-2208-426a-9198-d54f67235095" providerId="ADAL" clId="{1864EDDC-1789-4718-93CD-4D4CF6192575}" dt="2020-07-07T16:44:31.251" v="7682" actId="114"/>
          <ac:spMkLst>
            <pc:docMk/>
            <pc:sldMk cId="137553554" sldId="301"/>
            <ac:spMk id="3" creationId="{065C7643-9BB2-4A3D-9248-D81BCD4AF133}"/>
          </ac:spMkLst>
        </pc:spChg>
        <pc:spChg chg="add mod">
          <ac:chgData name="Vũ Duy Di Đan" userId="016a139b-2208-426a-9198-d54f67235095" providerId="ADAL" clId="{1864EDDC-1789-4718-93CD-4D4CF6192575}" dt="2020-07-07T16:44:43.265" v="7686" actId="113"/>
          <ac:spMkLst>
            <pc:docMk/>
            <pc:sldMk cId="137553554" sldId="301"/>
            <ac:spMk id="5" creationId="{7A148B5F-E729-44C8-B2A2-A2998B7E9445}"/>
          </ac:spMkLst>
        </pc:spChg>
        <pc:spChg chg="add del">
          <ac:chgData name="Vũ Duy Di Đan" userId="016a139b-2208-426a-9198-d54f67235095" providerId="ADAL" clId="{1864EDDC-1789-4718-93CD-4D4CF6192575}" dt="2020-07-07T10:16:55.976" v="7153" actId="478"/>
          <ac:spMkLst>
            <pc:docMk/>
            <pc:sldMk cId="137553554" sldId="301"/>
            <ac:spMk id="6" creationId="{40689CFD-2629-4FD3-8432-15D1163A5478}"/>
          </ac:spMkLst>
        </pc:spChg>
        <pc:spChg chg="mod">
          <ac:chgData name="Vũ Duy Di Đan" userId="016a139b-2208-426a-9198-d54f67235095" providerId="ADAL" clId="{1864EDDC-1789-4718-93CD-4D4CF6192575}" dt="2020-07-07T10:47:36.217" v="7601" actId="1076"/>
          <ac:spMkLst>
            <pc:docMk/>
            <pc:sldMk cId="137553554" sldId="301"/>
            <ac:spMk id="8" creationId="{00000000-0000-0000-0000-000000000000}"/>
          </ac:spMkLst>
        </pc:spChg>
        <pc:spChg chg="add del mod">
          <ac:chgData name="Vũ Duy Di Đan" userId="016a139b-2208-426a-9198-d54f67235095" providerId="ADAL" clId="{1864EDDC-1789-4718-93CD-4D4CF6192575}" dt="2020-07-07T10:17:02.886" v="7156" actId="478"/>
          <ac:spMkLst>
            <pc:docMk/>
            <pc:sldMk cId="137553554" sldId="301"/>
            <ac:spMk id="12" creationId="{E8E72A8B-DD2E-4B94-BDB6-CF8010614CE8}"/>
          </ac:spMkLst>
        </pc:spChg>
        <pc:spChg chg="add del">
          <ac:chgData name="Vũ Duy Di Đan" userId="016a139b-2208-426a-9198-d54f67235095" providerId="ADAL" clId="{1864EDDC-1789-4718-93CD-4D4CF6192575}" dt="2020-07-07T10:16:52.067" v="7150" actId="478"/>
          <ac:spMkLst>
            <pc:docMk/>
            <pc:sldMk cId="137553554" sldId="301"/>
            <ac:spMk id="15" creationId="{41F0A435-9787-48DE-83BD-5E09051F9191}"/>
          </ac:spMkLst>
        </pc:spChg>
        <pc:spChg chg="add del mod">
          <ac:chgData name="Vũ Duy Di Đan" userId="016a139b-2208-426a-9198-d54f67235095" providerId="ADAL" clId="{1864EDDC-1789-4718-93CD-4D4CF6192575}" dt="2020-07-07T10:16:49.140" v="7148" actId="478"/>
          <ac:spMkLst>
            <pc:docMk/>
            <pc:sldMk cId="137553554" sldId="301"/>
            <ac:spMk id="17" creationId="{2D2B9579-5C1C-4D50-9147-423608AF6944}"/>
          </ac:spMkLst>
        </pc:spChg>
        <pc:spChg chg="add mod">
          <ac:chgData name="Vũ Duy Di Đan" userId="016a139b-2208-426a-9198-d54f67235095" providerId="ADAL" clId="{1864EDDC-1789-4718-93CD-4D4CF6192575}" dt="2020-07-07T16:44:41.112" v="7685" actId="1076"/>
          <ac:spMkLst>
            <pc:docMk/>
            <pc:sldMk cId="137553554" sldId="301"/>
            <ac:spMk id="18" creationId="{6F809E9A-4D33-4C5A-98D4-D82B1FB8A616}"/>
          </ac:spMkLst>
        </pc:spChg>
        <pc:spChg chg="add del">
          <ac:chgData name="Vũ Duy Di Đan" userId="016a139b-2208-426a-9198-d54f67235095" providerId="ADAL" clId="{1864EDDC-1789-4718-93CD-4D4CF6192575}" dt="2020-07-07T10:19:36.222" v="7188" actId="478"/>
          <ac:spMkLst>
            <pc:docMk/>
            <pc:sldMk cId="137553554" sldId="301"/>
            <ac:spMk id="19" creationId="{33E06ABE-4AE8-4403-BADE-D5E103AA78DB}"/>
          </ac:spMkLst>
        </pc:spChg>
        <pc:spChg chg="add mod">
          <ac:chgData name="Vũ Duy Di Đan" userId="016a139b-2208-426a-9198-d54f67235095" providerId="ADAL" clId="{1864EDDC-1789-4718-93CD-4D4CF6192575}" dt="2020-07-07T16:44:38.284" v="7684" actId="1076"/>
          <ac:spMkLst>
            <pc:docMk/>
            <pc:sldMk cId="137553554" sldId="301"/>
            <ac:spMk id="20" creationId="{D7B14C17-57EC-4005-BD02-1E78E4D0AD2C}"/>
          </ac:spMkLst>
        </pc:spChg>
        <pc:spChg chg="add del">
          <ac:chgData name="Vũ Duy Di Đan" userId="016a139b-2208-426a-9198-d54f67235095" providerId="ADAL" clId="{1864EDDC-1789-4718-93CD-4D4CF6192575}" dt="2020-07-07T10:30:16.867" v="7349" actId="478"/>
          <ac:spMkLst>
            <pc:docMk/>
            <pc:sldMk cId="137553554" sldId="301"/>
            <ac:spMk id="25" creationId="{301BCAE2-20FC-4D98-AB65-2E041D88872F}"/>
          </ac:spMkLst>
        </pc:spChg>
        <pc:spChg chg="add del">
          <ac:chgData name="Vũ Duy Di Đan" userId="016a139b-2208-426a-9198-d54f67235095" providerId="ADAL" clId="{1864EDDC-1789-4718-93CD-4D4CF6192575}" dt="2020-07-07T10:30:23.420" v="7352"/>
          <ac:spMkLst>
            <pc:docMk/>
            <pc:sldMk cId="137553554" sldId="301"/>
            <ac:spMk id="26" creationId="{69ACBE8B-B7E1-4F43-A1C5-D8A1CE054411}"/>
          </ac:spMkLst>
        </pc:spChg>
        <pc:spChg chg="add mod">
          <ac:chgData name="Vũ Duy Di Đan" userId="016a139b-2208-426a-9198-d54f67235095" providerId="ADAL" clId="{1864EDDC-1789-4718-93CD-4D4CF6192575}" dt="2020-07-07T10:48:16.850" v="7606" actId="1076"/>
          <ac:spMkLst>
            <pc:docMk/>
            <pc:sldMk cId="137553554" sldId="301"/>
            <ac:spMk id="27" creationId="{11629E0C-CFE6-424F-BED5-79B720BE28DA}"/>
          </ac:spMkLst>
        </pc:spChg>
        <pc:spChg chg="add mod">
          <ac:chgData name="Vũ Duy Di Đan" userId="016a139b-2208-426a-9198-d54f67235095" providerId="ADAL" clId="{1864EDDC-1789-4718-93CD-4D4CF6192575}" dt="2020-07-07T10:46:32.387" v="7577" actId="1076"/>
          <ac:spMkLst>
            <pc:docMk/>
            <pc:sldMk cId="137553554" sldId="301"/>
            <ac:spMk id="37" creationId="{68791B8E-D224-4CA3-8F7D-91BD2F2C57E1}"/>
          </ac:spMkLst>
        </pc:spChg>
        <pc:spChg chg="add mod">
          <ac:chgData name="Vũ Duy Di Đan" userId="016a139b-2208-426a-9198-d54f67235095" providerId="ADAL" clId="{1864EDDC-1789-4718-93CD-4D4CF6192575}" dt="2020-07-07T10:46:58.613" v="7596" actId="1076"/>
          <ac:spMkLst>
            <pc:docMk/>
            <pc:sldMk cId="137553554" sldId="301"/>
            <ac:spMk id="38" creationId="{6CDBAA12-FC23-490F-8380-CD3E8E0797E7}"/>
          </ac:spMkLst>
        </pc:spChg>
        <pc:grpChg chg="del">
          <ac:chgData name="Vũ Duy Di Đan" userId="016a139b-2208-426a-9198-d54f67235095" providerId="ADAL" clId="{1864EDDC-1789-4718-93CD-4D4CF6192575}" dt="2020-07-06T03:49:30.338" v="5657" actId="478"/>
          <ac:grpSpMkLst>
            <pc:docMk/>
            <pc:sldMk cId="137553554" sldId="301"/>
            <ac:grpSpMk id="11" creationId="{DC28A3F2-61CB-4E96-962B-5684A2F57CBC}"/>
          </ac:grpSpMkLst>
        </pc:grpChg>
        <pc:grpChg chg="del">
          <ac:chgData name="Vũ Duy Di Đan" userId="016a139b-2208-426a-9198-d54f67235095" providerId="ADAL" clId="{1864EDDC-1789-4718-93CD-4D4CF6192575}" dt="2020-07-06T03:49:31.214" v="5658" actId="478"/>
          <ac:grpSpMkLst>
            <pc:docMk/>
            <pc:sldMk cId="137553554" sldId="301"/>
            <ac:grpSpMk id="13" creationId="{B0128B0F-085E-44EA-9BF8-8096A98DD4AD}"/>
          </ac:grpSpMkLst>
        </pc:grpChg>
        <pc:grpChg chg="add mod">
          <ac:chgData name="Vũ Duy Di Đan" userId="016a139b-2208-426a-9198-d54f67235095" providerId="ADAL" clId="{1864EDDC-1789-4718-93CD-4D4CF6192575}" dt="2020-07-07T10:45:19.808" v="7546" actId="14100"/>
          <ac:grpSpMkLst>
            <pc:docMk/>
            <pc:sldMk cId="137553554" sldId="301"/>
            <ac:grpSpMk id="33" creationId="{8E392026-CEEC-4C12-BC19-F066DC5D10C9}"/>
          </ac:grpSpMkLst>
        </pc:grpChg>
        <pc:picChg chg="add mod">
          <ac:chgData name="Vũ Duy Di Đan" userId="016a139b-2208-426a-9198-d54f67235095" providerId="ADAL" clId="{1864EDDC-1789-4718-93CD-4D4CF6192575}" dt="2020-07-07T10:45:04.537" v="7543" actId="14100"/>
          <ac:picMkLst>
            <pc:docMk/>
            <pc:sldMk cId="137553554" sldId="301"/>
            <ac:picMk id="4" creationId="{8CF27EFE-500F-4A94-8A3C-020B7A5AE694}"/>
          </ac:picMkLst>
        </pc:picChg>
        <pc:picChg chg="del">
          <ac:chgData name="Vũ Duy Di Đan" userId="016a139b-2208-426a-9198-d54f67235095" providerId="ADAL" clId="{1864EDDC-1789-4718-93CD-4D4CF6192575}" dt="2020-07-06T03:49:32.472" v="5659" actId="478"/>
          <ac:picMkLst>
            <pc:docMk/>
            <pc:sldMk cId="137553554" sldId="301"/>
            <ac:picMk id="5" creationId="{62E36BAC-748B-4E69-A1AB-0B3B13538E35}"/>
          </ac:picMkLst>
        </pc:picChg>
        <pc:picChg chg="add mod">
          <ac:chgData name="Vũ Duy Di Đan" userId="016a139b-2208-426a-9198-d54f67235095" providerId="ADAL" clId="{1864EDDC-1789-4718-93CD-4D4CF6192575}" dt="2020-07-07T10:37:21.117" v="7433" actId="164"/>
          <ac:picMkLst>
            <pc:docMk/>
            <pc:sldMk cId="137553554" sldId="301"/>
            <ac:picMk id="7" creationId="{35B51C2E-7B0F-42BB-9CC4-E7384489DA15}"/>
          </ac:picMkLst>
        </pc:picChg>
        <pc:picChg chg="add mod">
          <ac:chgData name="Vũ Duy Di Đan" userId="016a139b-2208-426a-9198-d54f67235095" providerId="ADAL" clId="{1864EDDC-1789-4718-93CD-4D4CF6192575}" dt="2020-07-07T10:37:21.117" v="7433" actId="164"/>
          <ac:picMkLst>
            <pc:docMk/>
            <pc:sldMk cId="137553554" sldId="301"/>
            <ac:picMk id="9" creationId="{CB72689C-6529-4ADB-96CC-05C2AD052E2B}"/>
          </ac:picMkLst>
        </pc:picChg>
        <pc:picChg chg="add mod">
          <ac:chgData name="Vũ Duy Di Đan" userId="016a139b-2208-426a-9198-d54f67235095" providerId="ADAL" clId="{1864EDDC-1789-4718-93CD-4D4CF6192575}" dt="2020-07-07T10:37:21.117" v="7433" actId="164"/>
          <ac:picMkLst>
            <pc:docMk/>
            <pc:sldMk cId="137553554" sldId="301"/>
            <ac:picMk id="10" creationId="{CD967049-413F-45CB-9E49-A38C4EC11CC4}"/>
          </ac:picMkLst>
        </pc:picChg>
        <pc:picChg chg="add mod">
          <ac:chgData name="Vũ Duy Di Đan" userId="016a139b-2208-426a-9198-d54f67235095" providerId="ADAL" clId="{1864EDDC-1789-4718-93CD-4D4CF6192575}" dt="2020-07-07T10:41:15.475" v="7500" actId="14100"/>
          <ac:picMkLst>
            <pc:docMk/>
            <pc:sldMk cId="137553554" sldId="301"/>
            <ac:picMk id="11" creationId="{D04FF0D1-1A21-457B-A84D-29CD26E92ED4}"/>
          </ac:picMkLst>
        </pc:picChg>
        <pc:picChg chg="add mod">
          <ac:chgData name="Vũ Duy Di Đan" userId="016a139b-2208-426a-9198-d54f67235095" providerId="ADAL" clId="{1864EDDC-1789-4718-93CD-4D4CF6192575}" dt="2020-07-07T10:43:54.276" v="7532" actId="1076"/>
          <ac:picMkLst>
            <pc:docMk/>
            <pc:sldMk cId="137553554" sldId="301"/>
            <ac:picMk id="13" creationId="{82771E83-6372-44B7-8239-EA8DED38B509}"/>
          </ac:picMkLst>
        </pc:picChg>
        <pc:picChg chg="add mod">
          <ac:chgData name="Vũ Duy Di Đan" userId="016a139b-2208-426a-9198-d54f67235095" providerId="ADAL" clId="{1864EDDC-1789-4718-93CD-4D4CF6192575}" dt="2020-07-07T10:43:57.805" v="7533" actId="1076"/>
          <ac:picMkLst>
            <pc:docMk/>
            <pc:sldMk cId="137553554" sldId="301"/>
            <ac:picMk id="14" creationId="{07B0C448-6F9E-46C0-A0D5-32A83BC35865}"/>
          </ac:picMkLst>
        </pc:picChg>
        <pc:picChg chg="add mod">
          <ac:chgData name="Vũ Duy Di Đan" userId="016a139b-2208-426a-9198-d54f67235095" providerId="ADAL" clId="{1864EDDC-1789-4718-93CD-4D4CF6192575}" dt="2020-07-07T10:47:02.272" v="7597" actId="1076"/>
          <ac:picMkLst>
            <pc:docMk/>
            <pc:sldMk cId="137553554" sldId="301"/>
            <ac:picMk id="16" creationId="{2FC16778-EB6B-4A0E-BC67-D5B86C161119}"/>
          </ac:picMkLst>
        </pc:picChg>
        <pc:cxnChg chg="add del mod">
          <ac:chgData name="Vũ Duy Di Đan" userId="016a139b-2208-426a-9198-d54f67235095" providerId="ADAL" clId="{1864EDDC-1789-4718-93CD-4D4CF6192575}" dt="2020-07-07T10:28:48.571" v="7330" actId="478"/>
          <ac:cxnSpMkLst>
            <pc:docMk/>
            <pc:sldMk cId="137553554" sldId="301"/>
            <ac:cxnSpMk id="21" creationId="{905AFAC2-2C9F-4EC8-BB51-4516D613251F}"/>
          </ac:cxnSpMkLst>
        </pc:cxnChg>
        <pc:cxnChg chg="add del mod">
          <ac:chgData name="Vũ Duy Di Đan" userId="016a139b-2208-426a-9198-d54f67235095" providerId="ADAL" clId="{1864EDDC-1789-4718-93CD-4D4CF6192575}" dt="2020-07-07T10:40:20.440" v="7483" actId="478"/>
          <ac:cxnSpMkLst>
            <pc:docMk/>
            <pc:sldMk cId="137553554" sldId="301"/>
            <ac:cxnSpMk id="28" creationId="{9710924C-A5FD-42C7-9146-F51821D55FC0}"/>
          </ac:cxnSpMkLst>
        </pc:cxnChg>
        <pc:cxnChg chg="add mod">
          <ac:chgData name="Vũ Duy Di Đan" userId="016a139b-2208-426a-9198-d54f67235095" providerId="ADAL" clId="{1864EDDC-1789-4718-93CD-4D4CF6192575}" dt="2020-07-07T10:43:42.307" v="7530" actId="208"/>
          <ac:cxnSpMkLst>
            <pc:docMk/>
            <pc:sldMk cId="137553554" sldId="301"/>
            <ac:cxnSpMk id="29" creationId="{EFB2E5B6-6E47-437C-9006-2647EBF6CDDB}"/>
          </ac:cxnSpMkLst>
        </pc:cxnChg>
        <pc:cxnChg chg="add del mod">
          <ac:chgData name="Vũ Duy Di Đan" userId="016a139b-2208-426a-9198-d54f67235095" providerId="ADAL" clId="{1864EDDC-1789-4718-93CD-4D4CF6192575}" dt="2020-07-07T10:40:46.021" v="7490" actId="478"/>
          <ac:cxnSpMkLst>
            <pc:docMk/>
            <pc:sldMk cId="137553554" sldId="301"/>
            <ac:cxnSpMk id="32" creationId="{92FB5901-B390-4AFA-9E01-E3C377FE4A04}"/>
          </ac:cxnSpMkLst>
        </pc:cxnChg>
      </pc:sldChg>
      <pc:sldChg chg="addSp delSp modSp add modTransition">
        <pc:chgData name="Vũ Duy Di Đan" userId="016a139b-2208-426a-9198-d54f67235095" providerId="ADAL" clId="{1864EDDC-1789-4718-93CD-4D4CF6192575}" dt="2020-07-08T15:23:27.572" v="8781"/>
        <pc:sldMkLst>
          <pc:docMk/>
          <pc:sldMk cId="3949782082" sldId="302"/>
        </pc:sldMkLst>
        <pc:spChg chg="add mod">
          <ac:chgData name="Vũ Duy Di Đan" userId="016a139b-2208-426a-9198-d54f67235095" providerId="ADAL" clId="{1864EDDC-1789-4718-93CD-4D4CF6192575}" dt="2020-07-07T16:44:24.405" v="7679" actId="115"/>
          <ac:spMkLst>
            <pc:docMk/>
            <pc:sldMk cId="3949782082" sldId="302"/>
            <ac:spMk id="2" creationId="{4B1FFEBD-366B-488F-A674-55FD82F9708B}"/>
          </ac:spMkLst>
        </pc:spChg>
        <pc:spChg chg="add mod">
          <ac:chgData name="Vũ Duy Di Đan" userId="016a139b-2208-426a-9198-d54f67235095" providerId="ADAL" clId="{1864EDDC-1789-4718-93CD-4D4CF6192575}" dt="2020-07-08T15:08:44.629" v="8519" actId="1076"/>
          <ac:spMkLst>
            <pc:docMk/>
            <pc:sldMk cId="3949782082" sldId="302"/>
            <ac:spMk id="8" creationId="{FBB0C786-B981-4FC3-8C5A-A1E2979F408A}"/>
          </ac:spMkLst>
        </pc:spChg>
        <pc:spChg chg="mod">
          <ac:chgData name="Vũ Duy Di Đan" userId="016a139b-2208-426a-9198-d54f67235095" providerId="ADAL" clId="{1864EDDC-1789-4718-93CD-4D4CF6192575}" dt="2020-07-07T16:39:37.932" v="7618" actId="20577"/>
          <ac:spMkLst>
            <pc:docMk/>
            <pc:sldMk cId="3949782082" sldId="302"/>
            <ac:spMk id="13" creationId="{1DD76971-151F-4226-BF3C-FE390AB519EF}"/>
          </ac:spMkLst>
        </pc:spChg>
        <pc:spChg chg="add">
          <ac:chgData name="Vũ Duy Di Đan" userId="016a139b-2208-426a-9198-d54f67235095" providerId="ADAL" clId="{1864EDDC-1789-4718-93CD-4D4CF6192575}" dt="2020-07-08T05:40:26.816" v="8141"/>
          <ac:spMkLst>
            <pc:docMk/>
            <pc:sldMk cId="3949782082" sldId="302"/>
            <ac:spMk id="20" creationId="{5803D85F-8154-4479-884B-B28F6B2B9E97}"/>
          </ac:spMkLst>
        </pc:spChg>
        <pc:grpChg chg="add del mod">
          <ac:chgData name="Vũ Duy Di Đan" userId="016a139b-2208-426a-9198-d54f67235095" providerId="ADAL" clId="{1864EDDC-1789-4718-93CD-4D4CF6192575}" dt="2020-07-08T05:21:36.216" v="7812" actId="165"/>
          <ac:grpSpMkLst>
            <pc:docMk/>
            <pc:sldMk cId="3949782082" sldId="302"/>
            <ac:grpSpMk id="19" creationId="{0F0568A0-CE14-424C-82AF-6BE680301320}"/>
          </ac:grpSpMkLst>
        </pc:grpChg>
        <pc:picChg chg="add mod">
          <ac:chgData name="Vũ Duy Di Đan" userId="016a139b-2208-426a-9198-d54f67235095" providerId="ADAL" clId="{1864EDDC-1789-4718-93CD-4D4CF6192575}" dt="2020-07-08T15:13:01.474" v="8553" actId="14100"/>
          <ac:picMkLst>
            <pc:docMk/>
            <pc:sldMk cId="3949782082" sldId="302"/>
            <ac:picMk id="3" creationId="{52E3AAD4-BF4D-4061-8966-C2FC4A274DAA}"/>
          </ac:picMkLst>
        </pc:picChg>
        <pc:picChg chg="add mod">
          <ac:chgData name="Vũ Duy Di Đan" userId="016a139b-2208-426a-9198-d54f67235095" providerId="ADAL" clId="{1864EDDC-1789-4718-93CD-4D4CF6192575}" dt="2020-07-08T15:13:08.016" v="8555" actId="14100"/>
          <ac:picMkLst>
            <pc:docMk/>
            <pc:sldMk cId="3949782082" sldId="302"/>
            <ac:picMk id="5" creationId="{A7F21006-5B33-4012-ACEE-6822E92A0191}"/>
          </ac:picMkLst>
        </pc:picChg>
        <pc:picChg chg="add del mod">
          <ac:chgData name="Vũ Duy Di Đan" userId="016a139b-2208-426a-9198-d54f67235095" providerId="ADAL" clId="{1864EDDC-1789-4718-93CD-4D4CF6192575}" dt="2020-07-08T09:11:14.922" v="8148" actId="478"/>
          <ac:picMkLst>
            <pc:docMk/>
            <pc:sldMk cId="3949782082" sldId="302"/>
            <ac:picMk id="6" creationId="{F41F2C0E-8A62-4848-A453-796A1104E972}"/>
          </ac:picMkLst>
        </pc:picChg>
        <pc:picChg chg="add del mod">
          <ac:chgData name="Vũ Duy Di Đan" userId="016a139b-2208-426a-9198-d54f67235095" providerId="ADAL" clId="{1864EDDC-1789-4718-93CD-4D4CF6192575}" dt="2020-07-08T09:11:14.254" v="8147" actId="478"/>
          <ac:picMkLst>
            <pc:docMk/>
            <pc:sldMk cId="3949782082" sldId="302"/>
            <ac:picMk id="7" creationId="{74650D14-92A1-4907-ADAC-6DDD1DA34D82}"/>
          </ac:picMkLst>
        </pc:picChg>
        <pc:picChg chg="add mod">
          <ac:chgData name="Vũ Duy Di Đan" userId="016a139b-2208-426a-9198-d54f67235095" providerId="ADAL" clId="{1864EDDC-1789-4718-93CD-4D4CF6192575}" dt="2020-07-07T16:47:07.966" v="7708" actId="688"/>
          <ac:picMkLst>
            <pc:docMk/>
            <pc:sldMk cId="3949782082" sldId="302"/>
            <ac:picMk id="9" creationId="{4499FEC3-D387-43E0-9DB8-F27FD7FE7595}"/>
          </ac:picMkLst>
        </pc:picChg>
        <pc:picChg chg="add mod topLvl">
          <ac:chgData name="Vũ Duy Di Đan" userId="016a139b-2208-426a-9198-d54f67235095" providerId="ADAL" clId="{1864EDDC-1789-4718-93CD-4D4CF6192575}" dt="2020-07-08T15:14:17.693" v="8569" actId="14100"/>
          <ac:picMkLst>
            <pc:docMk/>
            <pc:sldMk cId="3949782082" sldId="302"/>
            <ac:picMk id="9" creationId="{75D222EB-C3EE-4345-9CC7-25D595E12417}"/>
          </ac:picMkLst>
        </pc:picChg>
        <pc:picChg chg="add del mod">
          <ac:chgData name="Vũ Duy Di Đan" userId="016a139b-2208-426a-9198-d54f67235095" providerId="ADAL" clId="{1864EDDC-1789-4718-93CD-4D4CF6192575}" dt="2020-07-08T15:08:02.811" v="8516" actId="478"/>
          <ac:picMkLst>
            <pc:docMk/>
            <pc:sldMk cId="3949782082" sldId="302"/>
            <ac:picMk id="10" creationId="{087FD25E-4EB9-44F2-9FFB-114FA8EB2AD6}"/>
          </ac:picMkLst>
        </pc:picChg>
        <pc:picChg chg="add del mod">
          <ac:chgData name="Vũ Duy Di Đan" userId="016a139b-2208-426a-9198-d54f67235095" providerId="ADAL" clId="{1864EDDC-1789-4718-93CD-4D4CF6192575}" dt="2020-07-08T15:09:02.782" v="8522" actId="478"/>
          <ac:picMkLst>
            <pc:docMk/>
            <pc:sldMk cId="3949782082" sldId="302"/>
            <ac:picMk id="11" creationId="{AF11A659-DF7A-46D2-B3EE-04E9D829F21B}"/>
          </ac:picMkLst>
        </pc:picChg>
        <pc:picChg chg="add del mod">
          <ac:chgData name="Vũ Duy Di Đan" userId="016a139b-2208-426a-9198-d54f67235095" providerId="ADAL" clId="{1864EDDC-1789-4718-93CD-4D4CF6192575}" dt="2020-07-07T16:55:14.887" v="7753" actId="478"/>
          <ac:picMkLst>
            <pc:docMk/>
            <pc:sldMk cId="3949782082" sldId="302"/>
            <ac:picMk id="12" creationId="{7C1873B0-6108-4AF3-BABA-B890CBC0506E}"/>
          </ac:picMkLst>
        </pc:picChg>
        <pc:picChg chg="add del mod">
          <ac:chgData name="Vũ Duy Di Đan" userId="016a139b-2208-426a-9198-d54f67235095" providerId="ADAL" clId="{1864EDDC-1789-4718-93CD-4D4CF6192575}" dt="2020-07-08T09:11:15.669" v="8149" actId="478"/>
          <ac:picMkLst>
            <pc:docMk/>
            <pc:sldMk cId="3949782082" sldId="302"/>
            <ac:picMk id="14" creationId="{0E6190C3-B858-4F75-A632-AE493B350BDE}"/>
          </ac:picMkLst>
        </pc:picChg>
        <pc:picChg chg="add mod">
          <ac:chgData name="Vũ Duy Di Đan" userId="016a139b-2208-426a-9198-d54f67235095" providerId="ADAL" clId="{1864EDDC-1789-4718-93CD-4D4CF6192575}" dt="2020-07-08T15:12:39.101" v="8546" actId="14100"/>
          <ac:picMkLst>
            <pc:docMk/>
            <pc:sldMk cId="3949782082" sldId="302"/>
            <ac:picMk id="14" creationId="{B0F3E5B4-B432-4DD4-B665-7EF1A2DC20D4}"/>
          </ac:picMkLst>
        </pc:picChg>
        <pc:picChg chg="add del mod">
          <ac:chgData name="Vũ Duy Di Đan" userId="016a139b-2208-426a-9198-d54f67235095" providerId="ADAL" clId="{1864EDDC-1789-4718-93CD-4D4CF6192575}" dt="2020-07-08T09:11:16.473" v="8150" actId="478"/>
          <ac:picMkLst>
            <pc:docMk/>
            <pc:sldMk cId="3949782082" sldId="302"/>
            <ac:picMk id="15" creationId="{DC391218-BA54-46B6-8ADC-6A897F4B8099}"/>
          </ac:picMkLst>
        </pc:picChg>
        <pc:picChg chg="add mod">
          <ac:chgData name="Vũ Duy Di Đan" userId="016a139b-2208-426a-9198-d54f67235095" providerId="ADAL" clId="{1864EDDC-1789-4718-93CD-4D4CF6192575}" dt="2020-07-08T15:12:29.193" v="8543" actId="1076"/>
          <ac:picMkLst>
            <pc:docMk/>
            <pc:sldMk cId="3949782082" sldId="302"/>
            <ac:picMk id="15" creationId="{FAAB5CD3-0465-4FEC-BCD1-8FA793DD7741}"/>
          </ac:picMkLst>
        </pc:picChg>
        <pc:picChg chg="add mod topLvl">
          <ac:chgData name="Vũ Duy Di Đan" userId="016a139b-2208-426a-9198-d54f67235095" providerId="ADAL" clId="{1864EDDC-1789-4718-93CD-4D4CF6192575}" dt="2020-07-08T15:14:04.584" v="8568" actId="14100"/>
          <ac:picMkLst>
            <pc:docMk/>
            <pc:sldMk cId="3949782082" sldId="302"/>
            <ac:picMk id="16" creationId="{4A240D18-FF26-4CB2-9FE9-21EC8DF70957}"/>
          </ac:picMkLst>
        </pc:picChg>
        <pc:picChg chg="add del mod">
          <ac:chgData name="Vũ Duy Di Đan" userId="016a139b-2208-426a-9198-d54f67235095" providerId="ADAL" clId="{1864EDDC-1789-4718-93CD-4D4CF6192575}" dt="2020-07-07T16:56:16.350" v="7768" actId="478"/>
          <ac:picMkLst>
            <pc:docMk/>
            <pc:sldMk cId="3949782082" sldId="302"/>
            <ac:picMk id="16" creationId="{876CFA35-5D6D-4E87-88EE-9C9864326B43}"/>
          </ac:picMkLst>
        </pc:picChg>
        <pc:picChg chg="add mod">
          <ac:chgData name="Vũ Duy Di Đan" userId="016a139b-2208-426a-9198-d54f67235095" providerId="ADAL" clId="{1864EDDC-1789-4718-93CD-4D4CF6192575}" dt="2020-07-08T15:08:38.396" v="8518" actId="14100"/>
          <ac:picMkLst>
            <pc:docMk/>
            <pc:sldMk cId="3949782082" sldId="302"/>
            <ac:picMk id="17" creationId="{85078241-83A0-43A6-B821-EE8DC3995749}"/>
          </ac:picMkLst>
        </pc:picChg>
        <pc:picChg chg="add mod">
          <ac:chgData name="Vũ Duy Di Đan" userId="016a139b-2208-426a-9198-d54f67235095" providerId="ADAL" clId="{1864EDDC-1789-4718-93CD-4D4CF6192575}" dt="2020-07-08T15:09:31.842" v="8532" actId="14100"/>
          <ac:picMkLst>
            <pc:docMk/>
            <pc:sldMk cId="3949782082" sldId="302"/>
            <ac:picMk id="18" creationId="{03925417-22E3-40FD-80AF-80C43829659D}"/>
          </ac:picMkLst>
        </pc:picChg>
        <pc:picChg chg="add del mod topLvl">
          <ac:chgData name="Vũ Duy Di Đan" userId="016a139b-2208-426a-9198-d54f67235095" providerId="ADAL" clId="{1864EDDC-1789-4718-93CD-4D4CF6192575}" dt="2020-07-08T09:11:17.041" v="8151" actId="478"/>
          <ac:picMkLst>
            <pc:docMk/>
            <pc:sldMk cId="3949782082" sldId="302"/>
            <ac:picMk id="18" creationId="{D09CF557-D9B9-431B-A9D1-D2632D5A8C31}"/>
          </ac:picMkLst>
        </pc:picChg>
        <pc:picChg chg="add mod">
          <ac:chgData name="Vũ Duy Di Đan" userId="016a139b-2208-426a-9198-d54f67235095" providerId="ADAL" clId="{1864EDDC-1789-4718-93CD-4D4CF6192575}" dt="2020-07-08T15:12:49.498" v="8549" actId="14100"/>
          <ac:picMkLst>
            <pc:docMk/>
            <pc:sldMk cId="3949782082" sldId="302"/>
            <ac:picMk id="19" creationId="{2263008F-FEC5-4A55-B875-F287CBAB1C40}"/>
          </ac:picMkLst>
        </pc:picChg>
        <pc:picChg chg="add mod">
          <ac:chgData name="Vũ Duy Di Đan" userId="016a139b-2208-426a-9198-d54f67235095" providerId="ADAL" clId="{1864EDDC-1789-4718-93CD-4D4CF6192575}" dt="2020-07-08T15:12:58.140" v="8552" actId="14100"/>
          <ac:picMkLst>
            <pc:docMk/>
            <pc:sldMk cId="3949782082" sldId="302"/>
            <ac:picMk id="21" creationId="{A9A525EB-975C-46C2-8FB1-125719A8928F}"/>
          </ac:picMkLst>
        </pc:picChg>
        <pc:picChg chg="add mod">
          <ac:chgData name="Vũ Duy Di Đan" userId="016a139b-2208-426a-9198-d54f67235095" providerId="ADAL" clId="{1864EDDC-1789-4718-93CD-4D4CF6192575}" dt="2020-07-08T15:13:49.022" v="8565" actId="14100"/>
          <ac:picMkLst>
            <pc:docMk/>
            <pc:sldMk cId="3949782082" sldId="302"/>
            <ac:picMk id="22" creationId="{CF91E407-40CF-4F96-A103-6D614DBBB236}"/>
          </ac:picMkLst>
        </pc:picChg>
      </pc:sldChg>
      <pc:sldChg chg="delSp add del">
        <pc:chgData name="Vũ Duy Di Đan" userId="016a139b-2208-426a-9198-d54f67235095" providerId="ADAL" clId="{1864EDDC-1789-4718-93CD-4D4CF6192575}" dt="2020-07-07T16:50:33.535" v="7749" actId="2696"/>
        <pc:sldMkLst>
          <pc:docMk/>
          <pc:sldMk cId="938871428" sldId="303"/>
        </pc:sldMkLst>
        <pc:spChg chg="del">
          <ac:chgData name="Vũ Duy Di Đan" userId="016a139b-2208-426a-9198-d54f67235095" providerId="ADAL" clId="{1864EDDC-1789-4718-93CD-4D4CF6192575}" dt="2020-07-07T16:50:00.998" v="7747" actId="478"/>
          <ac:spMkLst>
            <pc:docMk/>
            <pc:sldMk cId="938871428" sldId="303"/>
            <ac:spMk id="2" creationId="{D6D8EB12-6E9C-45E3-87B3-C9B8DC5E1676}"/>
          </ac:spMkLst>
        </pc:spChg>
        <pc:spChg chg="del">
          <ac:chgData name="Vũ Duy Di Đan" userId="016a139b-2208-426a-9198-d54f67235095" providerId="ADAL" clId="{1864EDDC-1789-4718-93CD-4D4CF6192575}" dt="2020-07-07T16:50:02.295" v="7748" actId="478"/>
          <ac:spMkLst>
            <pc:docMk/>
            <pc:sldMk cId="938871428" sldId="303"/>
            <ac:spMk id="3" creationId="{9AC22A7B-9787-4BFA-A59B-E9294E7104A9}"/>
          </ac:spMkLst>
        </pc:spChg>
      </pc:sldChg>
      <pc:sldChg chg="addSp delSp modSp add modTransition">
        <pc:chgData name="Vũ Duy Di Đan" userId="016a139b-2208-426a-9198-d54f67235095" providerId="ADAL" clId="{1864EDDC-1789-4718-93CD-4D4CF6192575}" dt="2020-07-08T15:24:36.746" v="8783"/>
        <pc:sldMkLst>
          <pc:docMk/>
          <pc:sldMk cId="1920196789" sldId="303"/>
        </pc:sldMkLst>
        <pc:spChg chg="add del mod">
          <ac:chgData name="Vũ Duy Di Đan" userId="016a139b-2208-426a-9198-d54f67235095" providerId="ADAL" clId="{1864EDDC-1789-4718-93CD-4D4CF6192575}" dt="2020-07-08T15:15:57.198" v="8643" actId="478"/>
          <ac:spMkLst>
            <pc:docMk/>
            <pc:sldMk cId="1920196789" sldId="303"/>
            <ac:spMk id="3" creationId="{97B705E0-5675-4DE6-BCB5-FCB111FDEA0E}"/>
          </ac:spMkLst>
        </pc:spChg>
        <pc:spChg chg="add del">
          <ac:chgData name="Vũ Duy Di Đan" userId="016a139b-2208-426a-9198-d54f67235095" providerId="ADAL" clId="{1864EDDC-1789-4718-93CD-4D4CF6192575}" dt="2020-07-08T15:16:37.504" v="8650"/>
          <ac:spMkLst>
            <pc:docMk/>
            <pc:sldMk cId="1920196789" sldId="303"/>
            <ac:spMk id="4" creationId="{88641770-73B8-436B-91AD-C113E3D9EFF5}"/>
          </ac:spMkLst>
        </pc:spChg>
        <pc:spChg chg="add mod">
          <ac:chgData name="Vũ Duy Di Đan" userId="016a139b-2208-426a-9198-d54f67235095" providerId="ADAL" clId="{1864EDDC-1789-4718-93CD-4D4CF6192575}" dt="2020-07-08T15:23:38.842" v="8782" actId="115"/>
          <ac:spMkLst>
            <pc:docMk/>
            <pc:sldMk cId="1920196789" sldId="303"/>
            <ac:spMk id="5" creationId="{E662E90C-E915-4508-BAD3-97EC5EE818C0}"/>
          </ac:spMkLst>
        </pc:spChg>
        <pc:spChg chg="del mod">
          <ac:chgData name="Vũ Duy Di Đan" userId="016a139b-2208-426a-9198-d54f67235095" providerId="ADAL" clId="{1864EDDC-1789-4718-93CD-4D4CF6192575}" dt="2020-07-08T05:33:27.327" v="8038" actId="478"/>
          <ac:spMkLst>
            <pc:docMk/>
            <pc:sldMk cId="1920196789" sldId="303"/>
            <ac:spMk id="7" creationId="{BB18AF77-3A8B-4CBE-982B-FFD82AEDD001}"/>
          </ac:spMkLst>
        </pc:spChg>
        <pc:spChg chg="del mod">
          <ac:chgData name="Vũ Duy Di Đan" userId="016a139b-2208-426a-9198-d54f67235095" providerId="ADAL" clId="{1864EDDC-1789-4718-93CD-4D4CF6192575}" dt="2020-07-08T05:33:29.454" v="8040" actId="478"/>
          <ac:spMkLst>
            <pc:docMk/>
            <pc:sldMk cId="1920196789" sldId="303"/>
            <ac:spMk id="10" creationId="{5DC09C8D-DFDF-4478-87E9-06AC2B66BDAD}"/>
          </ac:spMkLst>
        </pc:spChg>
        <pc:spChg chg="del mod">
          <ac:chgData name="Vũ Duy Di Đan" userId="016a139b-2208-426a-9198-d54f67235095" providerId="ADAL" clId="{1864EDDC-1789-4718-93CD-4D4CF6192575}" dt="2020-07-08T05:33:34.567" v="8045" actId="478"/>
          <ac:spMkLst>
            <pc:docMk/>
            <pc:sldMk cId="1920196789" sldId="303"/>
            <ac:spMk id="26" creationId="{6D1A31F9-F6F6-4855-8BCC-8EC5FB9E01A0}"/>
          </ac:spMkLst>
        </pc:spChg>
        <pc:spChg chg="del">
          <ac:chgData name="Vũ Duy Di Đan" userId="016a139b-2208-426a-9198-d54f67235095" providerId="ADAL" clId="{1864EDDC-1789-4718-93CD-4D4CF6192575}" dt="2020-07-08T05:40:23.245" v="8140"/>
          <ac:spMkLst>
            <pc:docMk/>
            <pc:sldMk cId="1920196789" sldId="303"/>
            <ac:spMk id="76" creationId="{11972B6E-BB9E-4B9E-AAC0-68126DD48427}"/>
          </ac:spMkLst>
        </pc:spChg>
        <pc:grpChg chg="del">
          <ac:chgData name="Vũ Duy Di Đan" userId="016a139b-2208-426a-9198-d54f67235095" providerId="ADAL" clId="{1864EDDC-1789-4718-93CD-4D4CF6192575}" dt="2020-07-08T05:26:58.859" v="7911" actId="478"/>
          <ac:grpSpMkLst>
            <pc:docMk/>
            <pc:sldMk cId="1920196789" sldId="303"/>
            <ac:grpSpMk id="11" creationId="{DD170477-F1BF-4A53-9F0F-7C56D3DB0878}"/>
          </ac:grpSpMkLst>
        </pc:grpChg>
        <pc:grpChg chg="del">
          <ac:chgData name="Vũ Duy Di Đan" userId="016a139b-2208-426a-9198-d54f67235095" providerId="ADAL" clId="{1864EDDC-1789-4718-93CD-4D4CF6192575}" dt="2020-07-08T05:27:00.278" v="7912" actId="478"/>
          <ac:grpSpMkLst>
            <pc:docMk/>
            <pc:sldMk cId="1920196789" sldId="303"/>
            <ac:grpSpMk id="69" creationId="{F6D23F88-BCB5-4E24-83FA-3A8E62516DEE}"/>
          </ac:grpSpMkLst>
        </pc:grpChg>
        <pc:grpChg chg="del">
          <ac:chgData name="Vũ Duy Di Đan" userId="016a139b-2208-426a-9198-d54f67235095" providerId="ADAL" clId="{1864EDDC-1789-4718-93CD-4D4CF6192575}" dt="2020-07-08T05:26:53.328" v="7906" actId="478"/>
          <ac:grpSpMkLst>
            <pc:docMk/>
            <pc:sldMk cId="1920196789" sldId="303"/>
            <ac:grpSpMk id="106" creationId="{D99B1F57-CB92-43C4-B3B9-DF41BBB1B90F}"/>
          </ac:grpSpMkLst>
        </pc:grpChg>
        <pc:graphicFrameChg chg="add mod modGraphic">
          <ac:chgData name="Vũ Duy Di Đan" userId="016a139b-2208-426a-9198-d54f67235095" providerId="ADAL" clId="{1864EDDC-1789-4718-93CD-4D4CF6192575}" dt="2020-07-08T15:16:25.462" v="8648" actId="14100"/>
          <ac:graphicFrameMkLst>
            <pc:docMk/>
            <pc:sldMk cId="1920196789" sldId="303"/>
            <ac:graphicFrameMk id="2" creationId="{FEF27ADE-145E-4D93-A960-90748E3181A0}"/>
          </ac:graphicFrameMkLst>
        </pc:graphicFrameChg>
        <pc:picChg chg="del">
          <ac:chgData name="Vũ Duy Di Đan" userId="016a139b-2208-426a-9198-d54f67235095" providerId="ADAL" clId="{1864EDDC-1789-4718-93CD-4D4CF6192575}" dt="2020-07-08T05:26:56.979" v="7909" actId="478"/>
          <ac:picMkLst>
            <pc:docMk/>
            <pc:sldMk cId="1920196789" sldId="303"/>
            <ac:picMk id="3" creationId="{3EDF52E3-56F8-4E0F-B0A4-E92AB5C0775A}"/>
          </ac:picMkLst>
        </pc:picChg>
        <pc:picChg chg="del">
          <ac:chgData name="Vũ Duy Di Đan" userId="016a139b-2208-426a-9198-d54f67235095" providerId="ADAL" clId="{1864EDDC-1789-4718-93CD-4D4CF6192575}" dt="2020-07-08T05:26:57.555" v="7910" actId="478"/>
          <ac:picMkLst>
            <pc:docMk/>
            <pc:sldMk cId="1920196789" sldId="303"/>
            <ac:picMk id="5" creationId="{E538B9FB-3F77-4FAE-9E46-CD9070039D3E}"/>
          </ac:picMkLst>
        </pc:picChg>
        <pc:picChg chg="del">
          <ac:chgData name="Vũ Duy Di Đan" userId="016a139b-2208-426a-9198-d54f67235095" providerId="ADAL" clId="{1864EDDC-1789-4718-93CD-4D4CF6192575}" dt="2020-07-08T05:26:56.080" v="7908" actId="478"/>
          <ac:picMkLst>
            <pc:docMk/>
            <pc:sldMk cId="1920196789" sldId="303"/>
            <ac:picMk id="80" creationId="{6E57CBB2-EF56-494E-97C8-DA74510D0038}"/>
          </ac:picMkLst>
        </pc:picChg>
        <pc:picChg chg="del">
          <ac:chgData name="Vũ Duy Di Đan" userId="016a139b-2208-426a-9198-d54f67235095" providerId="ADAL" clId="{1864EDDC-1789-4718-93CD-4D4CF6192575}" dt="2020-07-08T05:26:54.607" v="7907" actId="478"/>
          <ac:picMkLst>
            <pc:docMk/>
            <pc:sldMk cId="1920196789" sldId="303"/>
            <ac:picMk id="82" creationId="{003CC569-03AD-43BA-AA1B-0092E5ED684E}"/>
          </ac:picMkLst>
        </pc:picChg>
        <pc:cxnChg chg="del">
          <ac:chgData name="Vũ Duy Di Đan" userId="016a139b-2208-426a-9198-d54f67235095" providerId="ADAL" clId="{1864EDDC-1789-4718-93CD-4D4CF6192575}" dt="2020-07-08T05:33:31.965" v="8043" actId="478"/>
          <ac:cxnSpMkLst>
            <pc:docMk/>
            <pc:sldMk cId="1920196789" sldId="303"/>
            <ac:cxnSpMk id="71" creationId="{44F6817D-181E-48A7-85F5-AA3479837BCE}"/>
          </ac:cxnSpMkLst>
        </pc:cxnChg>
        <pc:cxnChg chg="del">
          <ac:chgData name="Vũ Duy Di Đan" userId="016a139b-2208-426a-9198-d54f67235095" providerId="ADAL" clId="{1864EDDC-1789-4718-93CD-4D4CF6192575}" dt="2020-07-08T05:33:31.237" v="8042" actId="478"/>
          <ac:cxnSpMkLst>
            <pc:docMk/>
            <pc:sldMk cId="1920196789" sldId="303"/>
            <ac:cxnSpMk id="73" creationId="{BB498033-BF89-40AE-BE94-035C61846340}"/>
          </ac:cxnSpMkLst>
        </pc:cxnChg>
        <pc:cxnChg chg="del">
          <ac:chgData name="Vũ Duy Di Đan" userId="016a139b-2208-426a-9198-d54f67235095" providerId="ADAL" clId="{1864EDDC-1789-4718-93CD-4D4CF6192575}" dt="2020-07-08T05:33:28.734" v="8039" actId="478"/>
          <ac:cxnSpMkLst>
            <pc:docMk/>
            <pc:sldMk cId="1920196789" sldId="303"/>
            <ac:cxnSpMk id="108" creationId="{BB8D93C3-59CB-4D53-81CB-654FAF4F5114}"/>
          </ac:cxnSpMkLst>
        </pc:cxnChg>
        <pc:cxnChg chg="del">
          <ac:chgData name="Vũ Duy Di Đan" userId="016a139b-2208-426a-9198-d54f67235095" providerId="ADAL" clId="{1864EDDC-1789-4718-93CD-4D4CF6192575}" dt="2020-07-08T05:33:30.216" v="8041" actId="478"/>
          <ac:cxnSpMkLst>
            <pc:docMk/>
            <pc:sldMk cId="1920196789" sldId="303"/>
            <ac:cxnSpMk id="109" creationId="{77D60A29-E584-4599-8327-FF0DA24FCF38}"/>
          </ac:cxnSpMkLst>
        </pc:cxnChg>
        <pc:cxnChg chg="del">
          <ac:chgData name="Vũ Duy Di Đan" userId="016a139b-2208-426a-9198-d54f67235095" providerId="ADAL" clId="{1864EDDC-1789-4718-93CD-4D4CF6192575}" dt="2020-07-08T05:33:33.562" v="8044" actId="478"/>
          <ac:cxnSpMkLst>
            <pc:docMk/>
            <pc:sldMk cId="1920196789" sldId="303"/>
            <ac:cxnSpMk id="110" creationId="{B8201769-B348-4A80-A302-652FBAA60B92}"/>
          </ac:cxnSpMkLst>
        </pc:cxnChg>
      </pc:sldChg>
      <pc:sldChg chg="addSp delSp modSp add del">
        <pc:chgData name="Vũ Duy Di Đan" userId="016a139b-2208-426a-9198-d54f67235095" providerId="ADAL" clId="{1864EDDC-1789-4718-93CD-4D4CF6192575}" dt="2020-07-08T05:26:33.910" v="7904" actId="2696"/>
        <pc:sldMkLst>
          <pc:docMk/>
          <pc:sldMk cId="3831789092" sldId="303"/>
        </pc:sldMkLst>
        <pc:spChg chg="del">
          <ac:chgData name="Vũ Duy Di Đan" userId="016a139b-2208-426a-9198-d54f67235095" providerId="ADAL" clId="{1864EDDC-1789-4718-93CD-4D4CF6192575}" dt="2020-07-08T05:23:13.033" v="7837" actId="478"/>
          <ac:spMkLst>
            <pc:docMk/>
            <pc:sldMk cId="3831789092" sldId="303"/>
            <ac:spMk id="2" creationId="{F2C9FD89-2FBC-4D8B-8A0D-9E01514B36E7}"/>
          </ac:spMkLst>
        </pc:spChg>
        <pc:spChg chg="del">
          <ac:chgData name="Vũ Duy Di Đan" userId="016a139b-2208-426a-9198-d54f67235095" providerId="ADAL" clId="{1864EDDC-1789-4718-93CD-4D4CF6192575}" dt="2020-07-08T05:23:15.573" v="7838" actId="478"/>
          <ac:spMkLst>
            <pc:docMk/>
            <pc:sldMk cId="3831789092" sldId="303"/>
            <ac:spMk id="3" creationId="{6D7B6464-6688-4105-A574-D23E1021D298}"/>
          </ac:spMkLst>
        </pc:spChg>
        <pc:spChg chg="add mod">
          <ac:chgData name="Vũ Duy Di Đan" userId="016a139b-2208-426a-9198-d54f67235095" providerId="ADAL" clId="{1864EDDC-1789-4718-93CD-4D4CF6192575}" dt="2020-07-08T05:24:36.123" v="7892" actId="1076"/>
          <ac:spMkLst>
            <pc:docMk/>
            <pc:sldMk cId="3831789092" sldId="303"/>
            <ac:spMk id="4" creationId="{F9C12CF4-2E85-4078-9E34-C66BBCE74E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6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3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ea typeface="맑은 고딕" pitchFamily="50" charset="-127"/>
              </a:rPr>
              <a:t>TEMPLATES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9.jpe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slide" Target="slide5.xml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11" Type="http://schemas.openxmlformats.org/officeDocument/2006/relationships/image" Target="../media/image11.jpeg"/><Relationship Id="rId5" Type="http://schemas.openxmlformats.org/officeDocument/2006/relationships/image" Target="../media/image8.png"/><Relationship Id="rId15" Type="http://schemas.openxmlformats.org/officeDocument/2006/relationships/image" Target="../media/image15.svg"/><Relationship Id="rId10" Type="http://schemas.openxmlformats.org/officeDocument/2006/relationships/image" Target="../media/image10.jpeg"/><Relationship Id="rId19" Type="http://schemas.openxmlformats.org/officeDocument/2006/relationships/image" Target="../media/image19.svg"/><Relationship Id="rId4" Type="http://schemas.openxmlformats.org/officeDocument/2006/relationships/slide" Target="slide3.xml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12" Type="http://schemas.openxmlformats.org/officeDocument/2006/relationships/image" Target="../media/image4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11" Type="http://schemas.openxmlformats.org/officeDocument/2006/relationships/image" Target="../media/image47.png"/><Relationship Id="rId5" Type="http://schemas.openxmlformats.org/officeDocument/2006/relationships/image" Target="../media/image41.jpeg"/><Relationship Id="rId10" Type="http://schemas.openxmlformats.org/officeDocument/2006/relationships/image" Target="../media/image46.pn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7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jpeg"/><Relationship Id="rId7" Type="http://schemas.openxmlformats.org/officeDocument/2006/relationships/image" Target="../media/image57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jpeg"/><Relationship Id="rId4" Type="http://schemas.openxmlformats.org/officeDocument/2006/relationships/image" Target="../media/image54.jpe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image" Target="../media/image61.jpeg"/><Relationship Id="rId7" Type="http://schemas.openxmlformats.org/officeDocument/2006/relationships/image" Target="../media/image6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Relationship Id="rId9" Type="http://schemas.openxmlformats.org/officeDocument/2006/relationships/image" Target="../media/image6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6331" y="1409824"/>
            <a:ext cx="4572582" cy="20162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PHÂN BIỆT CHÓ </a:t>
            </a:r>
            <a:r>
              <a:rPr lang="en-US" altLang="ko-KR" sz="48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và</a:t>
            </a:r>
            <a:r>
              <a:rPr lang="en-US" altLang="ko-KR" sz="4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MÈO</a:t>
            </a:r>
            <a:endParaRPr lang="en-US" altLang="ko-KR" sz="480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6331" y="3940899"/>
            <a:ext cx="3079551" cy="504056"/>
          </a:xfrm>
        </p:spPr>
        <p:txBody>
          <a:bodyPr/>
          <a:lstStyle/>
          <a:p>
            <a:pPr algn="just">
              <a:spcBef>
                <a:spcPts val="0"/>
              </a:spcBef>
              <a:defRPr/>
            </a:pPr>
            <a:r>
              <a:rPr lang="en-US" altLang="ko-KR" sz="1600" i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6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16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      Vũ Duy Di Đan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A6F76DB-4643-4012-91F5-E13F26AC267A}"/>
              </a:ext>
            </a:extLst>
          </p:cNvPr>
          <p:cNvSpPr txBox="1">
            <a:spLocks/>
          </p:cNvSpPr>
          <p:nvPr/>
        </p:nvSpPr>
        <p:spPr>
          <a:xfrm>
            <a:off x="5695283" y="2969069"/>
            <a:ext cx="33843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CS114.K23.KHCL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04F552-F7B5-4963-A333-102E6BC8C508}"/>
              </a:ext>
            </a:extLst>
          </p:cNvPr>
          <p:cNvGrpSpPr/>
          <p:nvPr/>
        </p:nvGrpSpPr>
        <p:grpSpPr>
          <a:xfrm>
            <a:off x="208658" y="150486"/>
            <a:ext cx="1713011" cy="628183"/>
            <a:chOff x="6675616" y="-48799"/>
            <a:chExt cx="2406879" cy="792089"/>
          </a:xfrm>
        </p:grpSpPr>
        <p:pic>
          <p:nvPicPr>
            <p:cNvPr id="8" name="Picture 2" descr="logo-uit | Tuổi trẻ UIT">
              <a:extLst>
                <a:ext uri="{FF2B5EF4-FFF2-40B4-BE49-F238E27FC236}">
                  <a16:creationId xmlns:a16="http://schemas.microsoft.com/office/drawing/2014/main" id="{5FB421DE-517A-4510-9558-E6283750F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16" y="95650"/>
              <a:ext cx="579186" cy="47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Khoa Khoa học Máy tính – Trường Đại học Công nghệ thông tin">
              <a:extLst>
                <a:ext uri="{FF2B5EF4-FFF2-40B4-BE49-F238E27FC236}">
                  <a16:creationId xmlns:a16="http://schemas.microsoft.com/office/drawing/2014/main" id="{94E38ADA-A17A-4F10-A272-CF15BD9D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95650"/>
              <a:ext cx="792088" cy="560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No photo description available.">
              <a:extLst>
                <a:ext uri="{FF2B5EF4-FFF2-40B4-BE49-F238E27FC236}">
                  <a16:creationId xmlns:a16="http://schemas.microsoft.com/office/drawing/2014/main" id="{BFD82CA0-C5D2-4B16-99B5-0AEAC084C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257" y1="38904" x2="45521" y2="53438"/>
                          <a14:foregroundMark x1="56250" y1="26250" x2="53896" y2="32215"/>
                          <a14:foregroundMark x1="55429" y1="47466" x2="67813" y2="40000"/>
                          <a14:foregroundMark x1="45521" y1="53438" x2="47357" y2="52331"/>
                          <a14:backgroundMark x1="53229" y1="35104" x2="51458" y2="36458"/>
                          <a14:backgroundMark x1="55000" y1="47083" x2="52292" y2="49271"/>
                          <a14:backgroundMark x1="51458" y1="50208" x2="50104" y2="51458"/>
                          <a14:backgroundMark x1="53646" y1="47500" x2="50104" y2="50208"/>
                          <a14:backgroundMark x1="53646" y1="35104" x2="51458" y2="37708"/>
                          <a14:backgroundMark x1="50938" y1="51458" x2="49688" y2="51458"/>
                          <a14:backgroundMark x1="49688" y1="50208" x2="48750" y2="52812"/>
                          <a14:backgroundMark x1="53229" y1="34688" x2="52292" y2="35104"/>
                          <a14:backgroundMark x1="53229" y1="36458" x2="50938" y2="38646"/>
                          <a14:backgroundMark x1="55000" y1="33750" x2="52708" y2="3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406" y="-48799"/>
              <a:ext cx="792089" cy="7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B3E56C3-7598-4146-9F65-9B058B18A546}"/>
              </a:ext>
            </a:extLst>
          </p:cNvPr>
          <p:cNvSpPr txBox="1">
            <a:spLocks/>
          </p:cNvSpPr>
          <p:nvPr/>
        </p:nvSpPr>
        <p:spPr>
          <a:xfrm>
            <a:off x="5695283" y="3793834"/>
            <a:ext cx="3261821" cy="7981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600" i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ko-KR" sz="1600" i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Thùy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ko-K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Vũ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76971-151F-4226-BF3C-FE390AB519EF}"/>
              </a:ext>
            </a:extLst>
          </p:cNvPr>
          <p:cNvSpPr txBox="1"/>
          <p:nvPr/>
        </p:nvSpPr>
        <p:spPr>
          <a:xfrm>
            <a:off x="274092" y="75762"/>
            <a:ext cx="417646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ko-KR" altLang="en-US" b="1" i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E3AAD4-BF4D-4061-8966-C2FC4A274D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1" y="868213"/>
            <a:ext cx="2280763" cy="2520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FFEBD-366B-488F-A674-55FD82F9708B}"/>
              </a:ext>
            </a:extLst>
          </p:cNvPr>
          <p:cNvSpPr txBox="1"/>
          <p:nvPr/>
        </p:nvSpPr>
        <p:spPr>
          <a:xfrm>
            <a:off x="274092" y="480317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pic>
        <p:nvPicPr>
          <p:cNvPr id="5" name="Picture 4" descr="C:\Users\vuduy\AppData\Local\Microsoft\Windows\INetCache\Content.MSO\BA4B7721.tmp">
            <a:extLst>
              <a:ext uri="{FF2B5EF4-FFF2-40B4-BE49-F238E27FC236}">
                <a16:creationId xmlns:a16="http://schemas.microsoft.com/office/drawing/2014/main" id="{A7F21006-5B33-4012-ACEE-6822E92A01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05" y="858075"/>
            <a:ext cx="2280763" cy="252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0C786-B981-4FC3-8C5A-A1E2979F408A}"/>
              </a:ext>
            </a:extLst>
          </p:cNvPr>
          <p:cNvSpPr txBox="1"/>
          <p:nvPr/>
        </p:nvSpPr>
        <p:spPr>
          <a:xfrm>
            <a:off x="4887503" y="474859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75D222EB-C3EE-4345-9CC7-25D595E12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16" y="3343163"/>
            <a:ext cx="1559092" cy="4716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40D18-FF26-4CB2-9FE9-21EC8DF70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16" y="846911"/>
            <a:ext cx="1559093" cy="2496251"/>
          </a:xfrm>
          <a:prstGeom prst="rect">
            <a:avLst/>
          </a:prstGeom>
        </p:spPr>
      </p:pic>
      <p:sp>
        <p:nvSpPr>
          <p:cNvPr id="20" name="Arrow: Right 19">
            <a:hlinkClick r:id="rId6" action="ppaction://hlinksldjump"/>
            <a:extLst>
              <a:ext uri="{FF2B5EF4-FFF2-40B4-BE49-F238E27FC236}">
                <a16:creationId xmlns:a16="http://schemas.microsoft.com/office/drawing/2014/main" id="{5803D85F-8154-4479-884B-B28F6B2B9E97}"/>
              </a:ext>
            </a:extLst>
          </p:cNvPr>
          <p:cNvSpPr/>
          <p:nvPr/>
        </p:nvSpPr>
        <p:spPr>
          <a:xfrm>
            <a:off x="8853191" y="4929188"/>
            <a:ext cx="290809" cy="21431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E6015-EED3-43DC-8769-76956CD93D81}"/>
              </a:ext>
            </a:extLst>
          </p:cNvPr>
          <p:cNvSpPr/>
          <p:nvPr/>
        </p:nvSpPr>
        <p:spPr>
          <a:xfrm>
            <a:off x="4887503" y="75762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20,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0F3E5B4-B432-4DD4-B665-7EF1A2DC20D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" y="3374353"/>
            <a:ext cx="2280763" cy="170352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AAB5CD3-0465-4FEC-BCD1-8FA793DD774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05" y="3374354"/>
            <a:ext cx="2280763" cy="16933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078241-83A0-43A6-B821-EE8DC399574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6" y="578710"/>
            <a:ext cx="3303922" cy="17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925417-22E3-40FD-80AF-80C43829659D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44" y="578270"/>
            <a:ext cx="3239465" cy="177140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2263008F-FEC5-4A55-B875-F287CBAB1C4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31" y="3800372"/>
            <a:ext cx="2130577" cy="1328737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A9A525EB-975C-46C2-8FB1-125719A8928F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18" y="3800372"/>
            <a:ext cx="2141213" cy="1343128"/>
          </a:xfrm>
          <a:prstGeom prst="rect">
            <a:avLst/>
          </a:prstGeom>
        </p:spPr>
      </p:pic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91E407-40CF-4F96-A103-6D614DBBB236}"/>
              </a:ext>
            </a:extLst>
          </p:cNvPr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51"/>
          <a:stretch/>
        </p:blipFill>
        <p:spPr>
          <a:xfrm>
            <a:off x="4804118" y="846912"/>
            <a:ext cx="2712698" cy="29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820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F27ADE-145E-4D93-A960-90748E318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17288"/>
              </p:ext>
            </p:extLst>
          </p:nvPr>
        </p:nvGraphicFramePr>
        <p:xfrm>
          <a:off x="1718072" y="1071563"/>
          <a:ext cx="5707856" cy="33451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35184">
                  <a:extLst>
                    <a:ext uri="{9D8B030D-6E8A-4147-A177-3AD203B41FA5}">
                      <a16:colId xmlns:a16="http://schemas.microsoft.com/office/drawing/2014/main" val="3071119701"/>
                    </a:ext>
                  </a:extLst>
                </a:gridCol>
                <a:gridCol w="1349045">
                  <a:extLst>
                    <a:ext uri="{9D8B030D-6E8A-4147-A177-3AD203B41FA5}">
                      <a16:colId xmlns:a16="http://schemas.microsoft.com/office/drawing/2014/main" val="1519534987"/>
                    </a:ext>
                  </a:extLst>
                </a:gridCol>
                <a:gridCol w="1423627">
                  <a:extLst>
                    <a:ext uri="{9D8B030D-6E8A-4147-A177-3AD203B41FA5}">
                      <a16:colId xmlns:a16="http://schemas.microsoft.com/office/drawing/2014/main" val="720825900"/>
                    </a:ext>
                  </a:extLst>
                </a:gridCol>
              </a:tblGrid>
              <a:tr h="25246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 err="1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cap="none" spc="0" dirty="0" err="1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800" b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 b="1" i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76220"/>
                  </a:ext>
                </a:extLst>
              </a:tr>
              <a:tr h="47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200" b="1" i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200" b="1" i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485392"/>
                  </a:ext>
                </a:extLst>
              </a:tr>
              <a:tr h="6965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400" b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66.2%</a:t>
                      </a:r>
                      <a:endParaRPr lang="en-US" sz="1800" b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US" sz="1800" b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872248"/>
                  </a:ext>
                </a:extLst>
              </a:tr>
              <a:tr h="82626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with One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</a:t>
                      </a:r>
                      <a:endParaRPr lang="en-US" sz="1400" b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sz="1800" b="1" cap="none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61.1%</a:t>
                      </a:r>
                      <a:endParaRPr lang="en-US" sz="1800" b="1" cap="none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590777"/>
                  </a:ext>
                </a:extLst>
              </a:tr>
              <a:tr h="10981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</a:t>
                      </a:r>
                      <a:endParaRPr lang="en-US" sz="1400" b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89.9%</a:t>
                      </a:r>
                      <a:endParaRPr lang="en-US" sz="1800" b="1" cap="none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89.2%</a:t>
                      </a:r>
                      <a:endParaRPr lang="en-US" sz="1800" b="1" cap="none" spc="0" dirty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797906"/>
                  </a:ext>
                </a:extLst>
              </a:tr>
            </a:tbl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662E90C-E915-4508-BAD3-97EC5EE81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16" y="0"/>
            <a:ext cx="9118084" cy="576064"/>
          </a:xfrm>
        </p:spPr>
        <p:txBody>
          <a:bodyPr/>
          <a:lstStyle/>
          <a:p>
            <a:r>
              <a:rPr lang="en-US" altLang="ko-KR" sz="2800" b="1" u="sng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BẢNG ACCURACY</a:t>
            </a:r>
            <a:endParaRPr lang="ko-KR" altLang="en-US" sz="2800" b="1" u="sng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967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ustomer review">
            <a:extLst>
              <a:ext uri="{FF2B5EF4-FFF2-40B4-BE49-F238E27FC236}">
                <a16:creationId xmlns:a16="http://schemas.microsoft.com/office/drawing/2014/main" id="{A2EA0CAF-B43C-42D5-B865-9D8637B71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995" y="2418648"/>
            <a:ext cx="1823626" cy="1823626"/>
          </a:xfrm>
          <a:prstGeom prst="rect">
            <a:avLst/>
          </a:prstGeom>
        </p:spPr>
      </p:pic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B7EA340C-A384-453D-BBF2-DDB1FC34E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5814" y="-668610"/>
            <a:ext cx="4299942" cy="429994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52493" y="339502"/>
            <a:ext cx="2664296" cy="1388557"/>
          </a:xfrm>
        </p:spPr>
        <p:txBody>
          <a:bodyPr/>
          <a:lstStyle/>
          <a:p>
            <a:r>
              <a:rPr lang="en-US" altLang="ko-KR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altLang="ko-KR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altLang="ko-KR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THẦY CÔ VÀ CÁC BẠN !!!</a:t>
            </a:r>
            <a:endParaRPr lang="ko-KR" alt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Thought bubble">
            <a:extLst>
              <a:ext uri="{FF2B5EF4-FFF2-40B4-BE49-F238E27FC236}">
                <a16:creationId xmlns:a16="http://schemas.microsoft.com/office/drawing/2014/main" id="{69C73C9E-42BC-4065-A00B-99F580C2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-953647" y="-956642"/>
            <a:ext cx="4758555" cy="4758555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F07F95D-71A9-4477-B44B-9DA0259366D0}"/>
              </a:ext>
            </a:extLst>
          </p:cNvPr>
          <p:cNvSpPr txBox="1">
            <a:spLocks/>
          </p:cNvSpPr>
          <p:nvPr/>
        </p:nvSpPr>
        <p:spPr>
          <a:xfrm>
            <a:off x="127211" y="195486"/>
            <a:ext cx="2664296" cy="13885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</a:t>
            </a:r>
          </a:p>
          <a:p>
            <a:r>
              <a:rPr lang="en-US" altLang="ko-KR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 Ý</a:t>
            </a:r>
            <a:endParaRPr lang="ko-KR" alt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8879F1-EC6D-4A14-A84E-D07A921C82DD}"/>
              </a:ext>
            </a:extLst>
          </p:cNvPr>
          <p:cNvGrpSpPr/>
          <p:nvPr/>
        </p:nvGrpSpPr>
        <p:grpSpPr>
          <a:xfrm>
            <a:off x="3347864" y="4620282"/>
            <a:ext cx="2808312" cy="458239"/>
            <a:chOff x="2937815" y="4244584"/>
            <a:chExt cx="2906948" cy="5997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6A38F6-461D-445E-9F4B-82A3D69EC89A}"/>
                </a:ext>
              </a:extLst>
            </p:cNvPr>
            <p:cNvSpPr txBox="1"/>
            <p:nvPr/>
          </p:nvSpPr>
          <p:spPr>
            <a:xfrm>
              <a:off x="3542917" y="4244584"/>
              <a:ext cx="113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18520554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18520492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D185CE0-99A6-4C53-9983-0F75D755A5BA}"/>
                </a:ext>
              </a:extLst>
            </p:cNvPr>
            <p:cNvSpPr/>
            <p:nvPr/>
          </p:nvSpPr>
          <p:spPr>
            <a:xfrm>
              <a:off x="4364319" y="4321150"/>
              <a:ext cx="207121" cy="5232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30E01-3F25-4DB5-BE94-D9A57CD2B901}"/>
                </a:ext>
              </a:extLst>
            </p:cNvPr>
            <p:cNvSpPr txBox="1"/>
            <p:nvPr/>
          </p:nvSpPr>
          <p:spPr>
            <a:xfrm>
              <a:off x="4502729" y="4352306"/>
              <a:ext cx="1342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@gm.uit.edu.vn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FFE54FA-5CFC-4FD4-9F88-A47991A628D6}"/>
                </a:ext>
              </a:extLst>
            </p:cNvPr>
            <p:cNvSpPr/>
            <p:nvPr/>
          </p:nvSpPr>
          <p:spPr>
            <a:xfrm>
              <a:off x="3439356" y="4321152"/>
              <a:ext cx="207121" cy="52321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51">
              <a:extLst>
                <a:ext uri="{FF2B5EF4-FFF2-40B4-BE49-F238E27FC236}">
                  <a16:creationId xmlns:a16="http://schemas.microsoft.com/office/drawing/2014/main" id="{739D9004-28B5-4DD0-BF81-4CED1669ABB4}"/>
                </a:ext>
              </a:extLst>
            </p:cNvPr>
            <p:cNvSpPr/>
            <p:nvPr/>
          </p:nvSpPr>
          <p:spPr>
            <a:xfrm>
              <a:off x="2937815" y="4386416"/>
              <a:ext cx="357265" cy="261984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9BD0D49-D1D1-4EDD-8E1B-1D15B3409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1" y="2340046"/>
            <a:ext cx="1638183" cy="2818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A89715-360F-442B-80A6-6E09898BC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748" y="2182281"/>
            <a:ext cx="1638183" cy="29698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73D642B-A408-4EC2-B91D-1CC5AF539940}"/>
              </a:ext>
            </a:extLst>
          </p:cNvPr>
          <p:cNvSpPr/>
          <p:nvPr/>
        </p:nvSpPr>
        <p:spPr>
          <a:xfrm>
            <a:off x="0" y="4728642"/>
            <a:ext cx="539552" cy="414858"/>
          </a:xfrm>
          <a:prstGeom prst="rect">
            <a:avLst/>
          </a:prstGeom>
          <a:solidFill>
            <a:schemeClr val="accent5"/>
          </a:solidFill>
          <a:ln>
            <a:solidFill>
              <a:srgbClr val="F2BF27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696329-3CC2-41CB-AC4C-FD29C1721ABD}"/>
              </a:ext>
            </a:extLst>
          </p:cNvPr>
          <p:cNvSpPr/>
          <p:nvPr/>
        </p:nvSpPr>
        <p:spPr>
          <a:xfrm>
            <a:off x="8661268" y="4724131"/>
            <a:ext cx="482732" cy="414858"/>
          </a:xfrm>
          <a:prstGeom prst="rect">
            <a:avLst/>
          </a:prstGeom>
          <a:solidFill>
            <a:schemeClr val="accent5"/>
          </a:solidFill>
          <a:ln>
            <a:solidFill>
              <a:srgbClr val="F2BF27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BEC7ECEA-F187-40B1-AC5A-10A1F5798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1054" y="166880"/>
            <a:ext cx="4680520" cy="82687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NỘI DUNG TRÌNH BÀY</a:t>
            </a:r>
            <a:endParaRPr lang="en-US" altLang="ko-KR" sz="2800" b="1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Placeholder 21" descr="A dog looking at the camera&#10;&#10;Description automatically generated">
            <a:extLst>
              <a:ext uri="{FF2B5EF4-FFF2-40B4-BE49-F238E27FC236}">
                <a16:creationId xmlns:a16="http://schemas.microsoft.com/office/drawing/2014/main" id="{0C9B056A-4A6B-4C36-A22C-5F2C20F55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" r="7889" b="3800"/>
          <a:stretch/>
        </p:blipFill>
        <p:spPr>
          <a:xfrm>
            <a:off x="0" y="1"/>
            <a:ext cx="2322428" cy="2558558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  <a:extLst>
              <a:ext uri="{FF2B5EF4-FFF2-40B4-BE49-F238E27FC236}">
                <a16:creationId xmlns:a16="http://schemas.microsoft.com/office/drawing/2014/main" id="{4AE4581E-FA96-4C1D-A634-63D4B9DE2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056" y="1118538"/>
            <a:ext cx="1689103" cy="1968403"/>
          </a:xfrm>
          <a:prstGeom prst="rect">
            <a:avLst/>
          </a:prstGeom>
        </p:spPr>
      </p:pic>
      <p:pic>
        <p:nvPicPr>
          <p:cNvPr id="70" name="Picture 69">
            <a:hlinkClick r:id="rId6" action="ppaction://hlinksldjump"/>
            <a:extLst>
              <a:ext uri="{FF2B5EF4-FFF2-40B4-BE49-F238E27FC236}">
                <a16:creationId xmlns:a16="http://schemas.microsoft.com/office/drawing/2014/main" id="{E5D5F14E-2446-4C26-A832-02E7BB612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491" y="1149023"/>
            <a:ext cx="1689101" cy="1968401"/>
          </a:xfrm>
          <a:prstGeom prst="rect">
            <a:avLst/>
          </a:prstGeom>
        </p:spPr>
      </p:pic>
      <p:pic>
        <p:nvPicPr>
          <p:cNvPr id="72" name="Picture 71">
            <a:hlinkClick r:id="rId7" action="ppaction://hlinksldjump"/>
            <a:extLst>
              <a:ext uri="{FF2B5EF4-FFF2-40B4-BE49-F238E27FC236}">
                <a16:creationId xmlns:a16="http://schemas.microsoft.com/office/drawing/2014/main" id="{880F7D5B-9699-4E76-B6C6-92A9D42C5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59" y="2979612"/>
            <a:ext cx="1689102" cy="1968402"/>
          </a:xfrm>
          <a:prstGeom prst="rect">
            <a:avLst/>
          </a:prstGeom>
        </p:spPr>
      </p:pic>
      <p:pic>
        <p:nvPicPr>
          <p:cNvPr id="73" name="Picture 72">
            <a:hlinkClick r:id="rId8" action="ppaction://hlinksldjump"/>
            <a:extLst>
              <a:ext uri="{FF2B5EF4-FFF2-40B4-BE49-F238E27FC236}">
                <a16:creationId xmlns:a16="http://schemas.microsoft.com/office/drawing/2014/main" id="{2BBCF191-4CF0-49E9-8D0A-D97C07FCA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746" y="2953707"/>
            <a:ext cx="1689101" cy="19684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55275E-3D58-4383-A4A1-518CBC682D54}"/>
              </a:ext>
            </a:extLst>
          </p:cNvPr>
          <p:cNvSpPr txBox="1"/>
          <p:nvPr/>
        </p:nvSpPr>
        <p:spPr>
          <a:xfrm>
            <a:off x="2500312" y="1840835"/>
            <a:ext cx="143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ĐỒ ÁN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96FD5B-E7FC-4EED-A30B-5E3B91E56F0B}"/>
              </a:ext>
            </a:extLst>
          </p:cNvPr>
          <p:cNvSpPr txBox="1"/>
          <p:nvPr/>
        </p:nvSpPr>
        <p:spPr>
          <a:xfrm>
            <a:off x="4445685" y="1928583"/>
            <a:ext cx="143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F60DBE-F2B4-434E-9DCA-9BA817CB4CB1}"/>
              </a:ext>
            </a:extLst>
          </p:cNvPr>
          <p:cNvSpPr txBox="1"/>
          <p:nvPr/>
        </p:nvSpPr>
        <p:spPr>
          <a:xfrm>
            <a:off x="3144975" y="3739170"/>
            <a:ext cx="168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60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PHÁP</a:t>
            </a:r>
          </a:p>
          <a:p>
            <a:pPr algn="ctr"/>
            <a:r>
              <a:rPr lang="en-US" sz="160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MÁY HỌC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43F534-458D-4289-8A53-290F4B6970EC}"/>
              </a:ext>
            </a:extLst>
          </p:cNvPr>
          <p:cNvSpPr txBox="1"/>
          <p:nvPr/>
        </p:nvSpPr>
        <p:spPr>
          <a:xfrm>
            <a:off x="5149002" y="3850489"/>
            <a:ext cx="143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sz="160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large brown dog sitting next to a cat&#10;&#10;Description automatically generated">
            <a:extLst>
              <a:ext uri="{FF2B5EF4-FFF2-40B4-BE49-F238E27FC236}">
                <a16:creationId xmlns:a16="http://schemas.microsoft.com/office/drawing/2014/main" id="{2C37678A-B084-495C-89A6-D31634A4B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77" y="7164"/>
            <a:ext cx="2380522" cy="2283718"/>
          </a:xfrm>
          <a:prstGeom prst="rect">
            <a:avLst/>
          </a:prstGeom>
        </p:spPr>
      </p:pic>
      <p:pic>
        <p:nvPicPr>
          <p:cNvPr id="34" name="Picture 33" descr="A dog looking at the camera&#10;&#10;Description automatically generated">
            <a:extLst>
              <a:ext uri="{FF2B5EF4-FFF2-40B4-BE49-F238E27FC236}">
                <a16:creationId xmlns:a16="http://schemas.microsoft.com/office/drawing/2014/main" id="{2C4F6637-6636-4C4F-B234-599EF896C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8559"/>
            <a:ext cx="2322428" cy="2477816"/>
          </a:xfrm>
          <a:prstGeom prst="rect">
            <a:avLst/>
          </a:prstGeom>
        </p:spPr>
      </p:pic>
      <p:pic>
        <p:nvPicPr>
          <p:cNvPr id="78" name="Picture 77" descr="A cat sitting next to a dog&#10;&#10;Description automatically generated">
            <a:extLst>
              <a:ext uri="{FF2B5EF4-FFF2-40B4-BE49-F238E27FC236}">
                <a16:creationId xmlns:a16="http://schemas.microsoft.com/office/drawing/2014/main" id="{442135D9-29A8-4DDE-A980-D5073242C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77" y="2283719"/>
            <a:ext cx="2380522" cy="2664295"/>
          </a:xfrm>
          <a:prstGeom prst="rect">
            <a:avLst/>
          </a:prstGeom>
        </p:spPr>
      </p:pic>
      <p:pic>
        <p:nvPicPr>
          <p:cNvPr id="3" name="Graphic 2" descr="Presentation with media">
            <a:extLst>
              <a:ext uri="{FF2B5EF4-FFF2-40B4-BE49-F238E27FC236}">
                <a16:creationId xmlns:a16="http://schemas.microsoft.com/office/drawing/2014/main" id="{6113B2FF-84E5-42F5-AD24-11F07954A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4007" y="2595068"/>
            <a:ext cx="349199" cy="349199"/>
          </a:xfrm>
          <a:prstGeom prst="rect">
            <a:avLst/>
          </a:prstGeom>
        </p:spPr>
      </p:pic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563DBA5A-1BB5-4DF5-856D-A6E4D61D29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29763" y="4494952"/>
            <a:ext cx="320417" cy="320417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6A3DE14C-2CCC-4853-BA9D-F34A2EC21B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71103" y="2595068"/>
            <a:ext cx="379876" cy="379876"/>
          </a:xfrm>
          <a:prstGeom prst="rect">
            <a:avLst/>
          </a:prstGeom>
        </p:spPr>
      </p:pic>
      <p:pic>
        <p:nvPicPr>
          <p:cNvPr id="9" name="Graphic 8" descr="Dance">
            <a:extLst>
              <a:ext uri="{FF2B5EF4-FFF2-40B4-BE49-F238E27FC236}">
                <a16:creationId xmlns:a16="http://schemas.microsoft.com/office/drawing/2014/main" id="{54CEF22E-D7E2-4E03-A002-DAEE441ECC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87953" y="4426729"/>
            <a:ext cx="388640" cy="3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DC09C8D-DFDF-4478-87E9-06AC2B66BDAD}"/>
              </a:ext>
            </a:extLst>
          </p:cNvPr>
          <p:cNvSpPr txBox="1">
            <a:spLocks/>
          </p:cNvSpPr>
          <p:nvPr/>
        </p:nvSpPr>
        <p:spPr>
          <a:xfrm>
            <a:off x="3099350" y="346191"/>
            <a:ext cx="2493612" cy="850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ko-KR" altLang="en-US" sz="2000" b="1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170477-F1BF-4A53-9F0F-7C56D3DB0878}"/>
              </a:ext>
            </a:extLst>
          </p:cNvPr>
          <p:cNvGrpSpPr/>
          <p:nvPr/>
        </p:nvGrpSpPr>
        <p:grpSpPr>
          <a:xfrm>
            <a:off x="3124924" y="1377308"/>
            <a:ext cx="2405294" cy="3551880"/>
            <a:chOff x="2934133" y="1326889"/>
            <a:chExt cx="3277250" cy="34426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C94DCA-97DB-4E27-93F9-EBA6A09DDEE4}"/>
                </a:ext>
              </a:extLst>
            </p:cNvPr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42161FE4-480F-4776-8328-3276067B9A16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71DE3573-2778-40F2-B417-5B4586D67842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4F481C-F8B9-4D9D-9D3B-7E65E5EE0629}"/>
                </a:ext>
              </a:extLst>
            </p:cNvPr>
            <p:cNvGrpSpPr/>
            <p:nvPr/>
          </p:nvGrpSpPr>
          <p:grpSpPr>
            <a:xfrm>
              <a:off x="2934133" y="1828800"/>
              <a:ext cx="3277250" cy="2940710"/>
              <a:chOff x="2875613" y="1828800"/>
              <a:chExt cx="3277250" cy="2940710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CE7931C-A935-4EB2-8384-0795ED97CAAB}"/>
                  </a:ext>
                </a:extLst>
              </p:cNvPr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AF1F2756-DA68-4C57-AFFA-6C5E518128AB}"/>
                  </a:ext>
                </a:extLst>
              </p:cNvPr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" fmla="*/ 2143354 w 2259633"/>
                  <a:gd name="connsiteY0" fmla="*/ 47501 h 1115520"/>
                  <a:gd name="connsiteX1" fmla="*/ 0 w 2259633"/>
                  <a:gd name="connsiteY1" fmla="*/ 486413 h 1115520"/>
                  <a:gd name="connsiteX2" fmla="*/ 7316 w 2259633"/>
                  <a:gd name="connsiteY2" fmla="*/ 1115520 h 1115520"/>
                  <a:gd name="connsiteX3" fmla="*/ 2150669 w 2259633"/>
                  <a:gd name="connsiteY3" fmla="*/ 640032 h 1115520"/>
                  <a:gd name="connsiteX4" fmla="*/ 2143354 w 2259633"/>
                  <a:gd name="connsiteY4" fmla="*/ 47501 h 1115520"/>
                  <a:gd name="connsiteX0" fmla="*/ 2143354 w 2387606"/>
                  <a:gd name="connsiteY0" fmla="*/ 47501 h 1115520"/>
                  <a:gd name="connsiteX1" fmla="*/ 0 w 2387606"/>
                  <a:gd name="connsiteY1" fmla="*/ 486413 h 1115520"/>
                  <a:gd name="connsiteX2" fmla="*/ 7316 w 2387606"/>
                  <a:gd name="connsiteY2" fmla="*/ 1115520 h 1115520"/>
                  <a:gd name="connsiteX3" fmla="*/ 2150669 w 2387606"/>
                  <a:gd name="connsiteY3" fmla="*/ 640032 h 1115520"/>
                  <a:gd name="connsiteX4" fmla="*/ 2143354 w 2387606"/>
                  <a:gd name="connsiteY4" fmla="*/ 47501 h 1115520"/>
                  <a:gd name="connsiteX0" fmla="*/ 2143354 w 2335036"/>
                  <a:gd name="connsiteY0" fmla="*/ 84198 h 1152217"/>
                  <a:gd name="connsiteX1" fmla="*/ 0 w 2335036"/>
                  <a:gd name="connsiteY1" fmla="*/ 523110 h 1152217"/>
                  <a:gd name="connsiteX2" fmla="*/ 7316 w 2335036"/>
                  <a:gd name="connsiteY2" fmla="*/ 1152217 h 1152217"/>
                  <a:gd name="connsiteX3" fmla="*/ 2150669 w 2335036"/>
                  <a:gd name="connsiteY3" fmla="*/ 676729 h 1152217"/>
                  <a:gd name="connsiteX4" fmla="*/ 2143354 w 2335036"/>
                  <a:gd name="connsiteY4" fmla="*/ 84198 h 1152217"/>
                  <a:gd name="connsiteX0" fmla="*/ 2143354 w 2307818"/>
                  <a:gd name="connsiteY0" fmla="*/ 84198 h 1152217"/>
                  <a:gd name="connsiteX1" fmla="*/ 0 w 2307818"/>
                  <a:gd name="connsiteY1" fmla="*/ 523110 h 1152217"/>
                  <a:gd name="connsiteX2" fmla="*/ 7316 w 2307818"/>
                  <a:gd name="connsiteY2" fmla="*/ 1152217 h 1152217"/>
                  <a:gd name="connsiteX3" fmla="*/ 2150669 w 2307818"/>
                  <a:gd name="connsiteY3" fmla="*/ 676729 h 1152217"/>
                  <a:gd name="connsiteX4" fmla="*/ 2143354 w 2307818"/>
                  <a:gd name="connsiteY4" fmla="*/ 84198 h 1152217"/>
                  <a:gd name="connsiteX0" fmla="*/ 2143354 w 2307818"/>
                  <a:gd name="connsiteY0" fmla="*/ 0 h 1068019"/>
                  <a:gd name="connsiteX1" fmla="*/ 0 w 2307818"/>
                  <a:gd name="connsiteY1" fmla="*/ 438912 h 1068019"/>
                  <a:gd name="connsiteX2" fmla="*/ 7316 w 2307818"/>
                  <a:gd name="connsiteY2" fmla="*/ 1068019 h 1068019"/>
                  <a:gd name="connsiteX3" fmla="*/ 2150669 w 2307818"/>
                  <a:gd name="connsiteY3" fmla="*/ 592531 h 1068019"/>
                  <a:gd name="connsiteX4" fmla="*/ 2143354 w 2307818"/>
                  <a:gd name="connsiteY4" fmla="*/ 0 h 1068019"/>
                  <a:gd name="connsiteX0" fmla="*/ 2143354 w 2152136"/>
                  <a:gd name="connsiteY0" fmla="*/ 0 h 1068019"/>
                  <a:gd name="connsiteX1" fmla="*/ 0 w 2152136"/>
                  <a:gd name="connsiteY1" fmla="*/ 438912 h 1068019"/>
                  <a:gd name="connsiteX2" fmla="*/ 7316 w 2152136"/>
                  <a:gd name="connsiteY2" fmla="*/ 1068019 h 1068019"/>
                  <a:gd name="connsiteX3" fmla="*/ 2150669 w 2152136"/>
                  <a:gd name="connsiteY3" fmla="*/ 592531 h 1068019"/>
                  <a:gd name="connsiteX4" fmla="*/ 2143354 w 2152136"/>
                  <a:gd name="connsiteY4" fmla="*/ 0 h 1068019"/>
                  <a:gd name="connsiteX0" fmla="*/ 2136250 w 2145032"/>
                  <a:gd name="connsiteY0" fmla="*/ 0 h 1068019"/>
                  <a:gd name="connsiteX1" fmla="*/ 14842 w 2145032"/>
                  <a:gd name="connsiteY1" fmla="*/ 438912 h 1068019"/>
                  <a:gd name="connsiteX2" fmla="*/ 212 w 2145032"/>
                  <a:gd name="connsiteY2" fmla="*/ 1068019 h 1068019"/>
                  <a:gd name="connsiteX3" fmla="*/ 2143565 w 2145032"/>
                  <a:gd name="connsiteY3" fmla="*/ 592531 h 1068019"/>
                  <a:gd name="connsiteX4" fmla="*/ 2136250 w 2145032"/>
                  <a:gd name="connsiteY4" fmla="*/ 0 h 1068019"/>
                  <a:gd name="connsiteX0" fmla="*/ 2121408 w 2130190"/>
                  <a:gd name="connsiteY0" fmla="*/ 0 h 1075334"/>
                  <a:gd name="connsiteX1" fmla="*/ 0 w 2130190"/>
                  <a:gd name="connsiteY1" fmla="*/ 438912 h 1075334"/>
                  <a:gd name="connsiteX2" fmla="*/ 7316 w 2130190"/>
                  <a:gd name="connsiteY2" fmla="*/ 1075334 h 1075334"/>
                  <a:gd name="connsiteX3" fmla="*/ 2128723 w 2130190"/>
                  <a:gd name="connsiteY3" fmla="*/ 592531 h 1075334"/>
                  <a:gd name="connsiteX4" fmla="*/ 2121408 w 2130190"/>
                  <a:gd name="connsiteY4" fmla="*/ 0 h 1075334"/>
                  <a:gd name="connsiteX0" fmla="*/ 2121408 w 2130190"/>
                  <a:gd name="connsiteY0" fmla="*/ 0 h 1046074"/>
                  <a:gd name="connsiteX1" fmla="*/ 0 w 2130190"/>
                  <a:gd name="connsiteY1" fmla="*/ 438912 h 1046074"/>
                  <a:gd name="connsiteX2" fmla="*/ 7316 w 2130190"/>
                  <a:gd name="connsiteY2" fmla="*/ 1046074 h 1046074"/>
                  <a:gd name="connsiteX3" fmla="*/ 2128723 w 2130190"/>
                  <a:gd name="connsiteY3" fmla="*/ 592531 h 1046074"/>
                  <a:gd name="connsiteX4" fmla="*/ 2121408 w 2130190"/>
                  <a:gd name="connsiteY4" fmla="*/ 0 h 104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0D2C1B3-BE7D-4D3B-B757-A48C869F193C}"/>
                  </a:ext>
                </a:extLst>
              </p:cNvPr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" fmla="*/ 0 w 2896820"/>
                  <a:gd name="connsiteY0" fmla="*/ 292608 h 877824"/>
                  <a:gd name="connsiteX1" fmla="*/ 2874874 w 2896820"/>
                  <a:gd name="connsiteY1" fmla="*/ 0 h 877824"/>
                  <a:gd name="connsiteX2" fmla="*/ 2896820 w 2896820"/>
                  <a:gd name="connsiteY2" fmla="*/ 607162 h 877824"/>
                  <a:gd name="connsiteX3" fmla="*/ 14631 w 2896820"/>
                  <a:gd name="connsiteY3" fmla="*/ 877824 h 877824"/>
                  <a:gd name="connsiteX4" fmla="*/ 0 w 2896820"/>
                  <a:gd name="connsiteY4" fmla="*/ 292608 h 877824"/>
                  <a:gd name="connsiteX0" fmla="*/ 7315 w 2882189"/>
                  <a:gd name="connsiteY0" fmla="*/ 292608 h 877824"/>
                  <a:gd name="connsiteX1" fmla="*/ 2860243 w 2882189"/>
                  <a:gd name="connsiteY1" fmla="*/ 0 h 877824"/>
                  <a:gd name="connsiteX2" fmla="*/ 2882189 w 2882189"/>
                  <a:gd name="connsiteY2" fmla="*/ 607162 h 877824"/>
                  <a:gd name="connsiteX3" fmla="*/ 0 w 2882189"/>
                  <a:gd name="connsiteY3" fmla="*/ 877824 h 877824"/>
                  <a:gd name="connsiteX4" fmla="*/ 7315 w 2882189"/>
                  <a:gd name="connsiteY4" fmla="*/ 292608 h 877824"/>
                  <a:gd name="connsiteX0" fmla="*/ 7315 w 2867558"/>
                  <a:gd name="connsiteY0" fmla="*/ 292608 h 877824"/>
                  <a:gd name="connsiteX1" fmla="*/ 2860243 w 2867558"/>
                  <a:gd name="connsiteY1" fmla="*/ 0 h 877824"/>
                  <a:gd name="connsiteX2" fmla="*/ 2867558 w 2867558"/>
                  <a:gd name="connsiteY2" fmla="*/ 607162 h 877824"/>
                  <a:gd name="connsiteX3" fmla="*/ 0 w 2867558"/>
                  <a:gd name="connsiteY3" fmla="*/ 877824 h 877824"/>
                  <a:gd name="connsiteX4" fmla="*/ 7315 w 2867558"/>
                  <a:gd name="connsiteY4" fmla="*/ 292608 h 87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41278F5C-1576-4510-B214-BBE8EFB5B0ED}"/>
                  </a:ext>
                </a:extLst>
              </p:cNvPr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67E07323-BC54-4915-A23D-543269ADAB5F}"/>
                  </a:ext>
                </a:extLst>
              </p:cNvPr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FE0001E6-DAC9-4E1C-821D-9B3B79A319E9}"/>
                  </a:ext>
                </a:extLst>
              </p:cNvPr>
              <p:cNvSpPr/>
              <p:nvPr/>
            </p:nvSpPr>
            <p:spPr>
              <a:xfrm rot="5400000">
                <a:off x="3680172" y="2775303"/>
                <a:ext cx="979857" cy="2588976"/>
              </a:xfrm>
              <a:prstGeom prst="parallelogram">
                <a:avLst>
                  <a:gd name="adj" fmla="val 376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657997B1-B8A4-4B8D-B490-606B07B0D13A}"/>
                  </a:ext>
                </a:extLst>
              </p:cNvPr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 Placeholder 13">
              <a:extLst>
                <a:ext uri="{FF2B5EF4-FFF2-40B4-BE49-F238E27FC236}">
                  <a16:creationId xmlns:a16="http://schemas.microsoft.com/office/drawing/2014/main" id="{EA9F8034-0933-41E7-9B94-8BF9172D90F6}"/>
                </a:ext>
              </a:extLst>
            </p:cNvPr>
            <p:cNvSpPr txBox="1">
              <a:spLocks/>
            </p:cNvSpPr>
            <p:nvPr/>
          </p:nvSpPr>
          <p:spPr>
            <a:xfrm rot="634464">
              <a:off x="3314540" y="3815185"/>
              <a:ext cx="2009032" cy="53455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altLang="ko-KR" sz="1400" b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Ưu</a:t>
              </a:r>
              <a:r>
                <a:rPr lang="en-US" altLang="ko-KR" sz="1400" b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altLang="ko-KR" sz="1400" b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endParaRPr lang="ko-KR" altLang="en-US" sz="1400" b="1">
                <a:ln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Placeholder 13">
              <a:extLst>
                <a:ext uri="{FF2B5EF4-FFF2-40B4-BE49-F238E27FC236}">
                  <a16:creationId xmlns:a16="http://schemas.microsoft.com/office/drawing/2014/main" id="{FDAAC6F9-A0ED-4857-B978-E0BA0F2A73B8}"/>
                </a:ext>
              </a:extLst>
            </p:cNvPr>
            <p:cNvSpPr txBox="1">
              <a:spLocks/>
            </p:cNvSpPr>
            <p:nvPr/>
          </p:nvSpPr>
          <p:spPr>
            <a:xfrm rot="736861">
              <a:off x="3253609" y="2997653"/>
              <a:ext cx="1837115" cy="53455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altLang="ko-KR" sz="1400" b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altLang="ko-KR" sz="1400" b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altLang="ko-KR" sz="1400" b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4FBC8C06-48CB-417B-96C1-DD742A782015}"/>
                </a:ext>
              </a:extLst>
            </p:cNvPr>
            <p:cNvSpPr txBox="1">
              <a:spLocks/>
            </p:cNvSpPr>
            <p:nvPr/>
          </p:nvSpPr>
          <p:spPr>
            <a:xfrm rot="652115">
              <a:off x="3874003" y="2292533"/>
              <a:ext cx="1968724" cy="63331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Vận</a:t>
              </a:r>
              <a:r>
                <a:rPr lang="en-US" altLang="ko-KR" sz="1400" b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err="1">
                  <a:ln>
                    <a:solidFill>
                      <a:schemeClr val="tx1"/>
                    </a:solidFill>
                  </a:ln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endParaRPr lang="en-US" altLang="ko-KR" sz="1400" b="1">
                <a:ln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D1A31F9-F6F6-4855-8BCC-8EC5FB9E01A0}"/>
              </a:ext>
            </a:extLst>
          </p:cNvPr>
          <p:cNvSpPr txBox="1">
            <a:spLocks/>
          </p:cNvSpPr>
          <p:nvPr/>
        </p:nvSpPr>
        <p:spPr>
          <a:xfrm>
            <a:off x="5973258" y="351651"/>
            <a:ext cx="2633018" cy="84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endParaRPr lang="ko-KR" altLang="en-US" sz="2000" b="1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D23F88-BCB5-4E24-83FA-3A8E62516DEE}"/>
              </a:ext>
            </a:extLst>
          </p:cNvPr>
          <p:cNvGrpSpPr/>
          <p:nvPr/>
        </p:nvGrpSpPr>
        <p:grpSpPr>
          <a:xfrm>
            <a:off x="5940152" y="992079"/>
            <a:ext cx="3353216" cy="3966017"/>
            <a:chOff x="5940152" y="982464"/>
            <a:chExt cx="3353216" cy="39660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D43F7B-B75A-4DA8-BE7D-70163D5EFACB}"/>
                </a:ext>
              </a:extLst>
            </p:cNvPr>
            <p:cNvSpPr txBox="1"/>
            <p:nvPr/>
          </p:nvSpPr>
          <p:spPr>
            <a:xfrm>
              <a:off x="7631699" y="4637765"/>
              <a:ext cx="1594841" cy="31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CATS &amp; DOGS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AA61C3-F9C4-4994-AAAA-8BF4E3354133}"/>
                </a:ext>
              </a:extLst>
            </p:cNvPr>
            <p:cNvSpPr/>
            <p:nvPr/>
          </p:nvSpPr>
          <p:spPr>
            <a:xfrm>
              <a:off x="7869591" y="1843434"/>
              <a:ext cx="74330" cy="28422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31C0D4-1E80-4370-B542-8D20DE354899}"/>
                </a:ext>
              </a:extLst>
            </p:cNvPr>
            <p:cNvSpPr/>
            <p:nvPr/>
          </p:nvSpPr>
          <p:spPr>
            <a:xfrm>
              <a:off x="7876503" y="4604129"/>
              <a:ext cx="984239" cy="815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2A9044-E572-4F27-AD40-8B0996118784}"/>
                </a:ext>
              </a:extLst>
            </p:cNvPr>
            <p:cNvSpPr/>
            <p:nvPr/>
          </p:nvSpPr>
          <p:spPr>
            <a:xfrm>
              <a:off x="8842817" y="1880474"/>
              <a:ext cx="74330" cy="28030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F882B8-64FB-4AE6-BE3B-D96BADDE8CEC}"/>
                </a:ext>
              </a:extLst>
            </p:cNvPr>
            <p:cNvGrpSpPr/>
            <p:nvPr/>
          </p:nvGrpSpPr>
          <p:grpSpPr>
            <a:xfrm>
              <a:off x="8466596" y="982464"/>
              <a:ext cx="826772" cy="857305"/>
              <a:chOff x="7775220" y="2285887"/>
              <a:chExt cx="1291478" cy="13367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F3B448D-9377-412B-99A1-05FD4A89CE15}"/>
                  </a:ext>
                </a:extLst>
              </p:cNvPr>
              <p:cNvGrpSpPr/>
              <p:nvPr/>
            </p:nvGrpSpPr>
            <p:grpSpPr>
              <a:xfrm>
                <a:off x="7775220" y="2285887"/>
                <a:ext cx="1291478" cy="1336764"/>
                <a:chOff x="4848046" y="3681671"/>
                <a:chExt cx="2758049" cy="2928608"/>
              </a:xfrm>
            </p:grpSpPr>
            <p:sp>
              <p:nvSpPr>
                <p:cNvPr id="43" name="Teardrop 30">
                  <a:extLst>
                    <a:ext uri="{FF2B5EF4-FFF2-40B4-BE49-F238E27FC236}">
                      <a16:creationId xmlns:a16="http://schemas.microsoft.com/office/drawing/2014/main" id="{49649073-0293-4A7F-8B26-443067D77B7E}"/>
                    </a:ext>
                  </a:extLst>
                </p:cNvPr>
                <p:cNvSpPr/>
                <p:nvPr/>
              </p:nvSpPr>
              <p:spPr>
                <a:xfrm rot="8100000">
                  <a:off x="5417737" y="4225696"/>
                  <a:ext cx="1602534" cy="1602536"/>
                </a:xfrm>
                <a:custGeom>
                  <a:avLst/>
                  <a:gdLst>
                    <a:gd name="connsiteX0" fmla="*/ 293361 w 2192670"/>
                    <a:gd name="connsiteY0" fmla="*/ 1899310 h 2192671"/>
                    <a:gd name="connsiteX1" fmla="*/ 0 w 2192670"/>
                    <a:gd name="connsiteY1" fmla="*/ 1191074 h 2192671"/>
                    <a:gd name="connsiteX2" fmla="*/ 1001597 w 2192670"/>
                    <a:gd name="connsiteY2" fmla="*/ 189477 h 2192671"/>
                    <a:gd name="connsiteX3" fmla="*/ 1341342 w 2192670"/>
                    <a:gd name="connsiteY3" fmla="*/ 189477 h 2192671"/>
                    <a:gd name="connsiteX4" fmla="*/ 1530818 w 2192670"/>
                    <a:gd name="connsiteY4" fmla="*/ 0 h 2192671"/>
                    <a:gd name="connsiteX5" fmla="*/ 1806586 w 2192670"/>
                    <a:gd name="connsiteY5" fmla="*/ 0 h 2192671"/>
                    <a:gd name="connsiteX6" fmla="*/ 1996062 w 2192670"/>
                    <a:gd name="connsiteY6" fmla="*/ 189477 h 2192671"/>
                    <a:gd name="connsiteX7" fmla="*/ 2003194 w 2192670"/>
                    <a:gd name="connsiteY7" fmla="*/ 189477 h 2192671"/>
                    <a:gd name="connsiteX8" fmla="*/ 2003194 w 2192670"/>
                    <a:gd name="connsiteY8" fmla="*/ 196609 h 2192671"/>
                    <a:gd name="connsiteX9" fmla="*/ 2192670 w 2192670"/>
                    <a:gd name="connsiteY9" fmla="*/ 386085 h 2192671"/>
                    <a:gd name="connsiteX10" fmla="*/ 2192670 w 2192670"/>
                    <a:gd name="connsiteY10" fmla="*/ 661852 h 2192671"/>
                    <a:gd name="connsiteX11" fmla="*/ 2003193 w 2192670"/>
                    <a:gd name="connsiteY11" fmla="*/ 851329 h 2192671"/>
                    <a:gd name="connsiteX12" fmla="*/ 2003194 w 2192670"/>
                    <a:gd name="connsiteY12" fmla="*/ 1191074 h 2192671"/>
                    <a:gd name="connsiteX13" fmla="*/ 1001597 w 2192670"/>
                    <a:gd name="connsiteY13" fmla="*/ 2192671 h 2192671"/>
                    <a:gd name="connsiteX14" fmla="*/ 293361 w 2192670"/>
                    <a:gd name="connsiteY14" fmla="*/ 1899310 h 219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92670" h="2192671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98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ounded Rectangle 110">
                  <a:extLst>
                    <a:ext uri="{FF2B5EF4-FFF2-40B4-BE49-F238E27FC236}">
                      <a16:creationId xmlns:a16="http://schemas.microsoft.com/office/drawing/2014/main" id="{366AEEAC-F145-4E95-A36B-E68F0C759A90}"/>
                    </a:ext>
                  </a:extLst>
                </p:cNvPr>
                <p:cNvSpPr/>
                <p:nvPr/>
              </p:nvSpPr>
              <p:spPr>
                <a:xfrm>
                  <a:off x="5903273" y="6071006"/>
                  <a:ext cx="631463" cy="1315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ounded Rectangle 111">
                  <a:extLst>
                    <a:ext uri="{FF2B5EF4-FFF2-40B4-BE49-F238E27FC236}">
                      <a16:creationId xmlns:a16="http://schemas.microsoft.com/office/drawing/2014/main" id="{89D92C67-1D84-4AAF-A2A0-EFA4C9590922}"/>
                    </a:ext>
                  </a:extLst>
                </p:cNvPr>
                <p:cNvSpPr/>
                <p:nvPr/>
              </p:nvSpPr>
              <p:spPr>
                <a:xfrm>
                  <a:off x="5929585" y="6274865"/>
                  <a:ext cx="578841" cy="1315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ounded Rectangle 112">
                  <a:extLst>
                    <a:ext uri="{FF2B5EF4-FFF2-40B4-BE49-F238E27FC236}">
                      <a16:creationId xmlns:a16="http://schemas.microsoft.com/office/drawing/2014/main" id="{5B85E81C-6BD5-4F5B-9996-860E231E79FB}"/>
                    </a:ext>
                  </a:extLst>
                </p:cNvPr>
                <p:cNvSpPr/>
                <p:nvPr/>
              </p:nvSpPr>
              <p:spPr>
                <a:xfrm>
                  <a:off x="5982205" y="6478724"/>
                  <a:ext cx="473597" cy="1315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Rounded Rectangle 113">
                  <a:extLst>
                    <a:ext uri="{FF2B5EF4-FFF2-40B4-BE49-F238E27FC236}">
                      <a16:creationId xmlns:a16="http://schemas.microsoft.com/office/drawing/2014/main" id="{5BEB8397-55C8-4B48-94FE-466EA2C36D96}"/>
                    </a:ext>
                  </a:extLst>
                </p:cNvPr>
                <p:cNvSpPr/>
                <p:nvPr/>
              </p:nvSpPr>
              <p:spPr>
                <a:xfrm rot="2700000">
                  <a:off x="7086448" y="4038815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ounded Rectangle 114">
                  <a:extLst>
                    <a:ext uri="{FF2B5EF4-FFF2-40B4-BE49-F238E27FC236}">
                      <a16:creationId xmlns:a16="http://schemas.microsoft.com/office/drawing/2014/main" id="{90432BA0-7EC4-4542-B58B-F29F73479980}"/>
                    </a:ext>
                  </a:extLst>
                </p:cNvPr>
                <p:cNvSpPr/>
                <p:nvPr/>
              </p:nvSpPr>
              <p:spPr>
                <a:xfrm rot="18900000" flipH="1">
                  <a:off x="5218102" y="4038815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ounded Rectangle 115">
                  <a:extLst>
                    <a:ext uri="{FF2B5EF4-FFF2-40B4-BE49-F238E27FC236}">
                      <a16:creationId xmlns:a16="http://schemas.microsoft.com/office/drawing/2014/main" id="{3658B3F6-93DE-48FB-B8D0-F5E3EECD4B08}"/>
                    </a:ext>
                  </a:extLst>
                </p:cNvPr>
                <p:cNvSpPr/>
                <p:nvPr/>
              </p:nvSpPr>
              <p:spPr>
                <a:xfrm>
                  <a:off x="6155070" y="3681671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ounded Rectangle 116">
                  <a:extLst>
                    <a:ext uri="{FF2B5EF4-FFF2-40B4-BE49-F238E27FC236}">
                      <a16:creationId xmlns:a16="http://schemas.microsoft.com/office/drawing/2014/main" id="{D0AFA710-E449-4FC4-8F00-FC81C8491B90}"/>
                    </a:ext>
                  </a:extLst>
                </p:cNvPr>
                <p:cNvSpPr/>
                <p:nvPr/>
              </p:nvSpPr>
              <p:spPr>
                <a:xfrm rot="5400000">
                  <a:off x="7354095" y="4745637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ounded Rectangle 117">
                  <a:extLst>
                    <a:ext uri="{FF2B5EF4-FFF2-40B4-BE49-F238E27FC236}">
                      <a16:creationId xmlns:a16="http://schemas.microsoft.com/office/drawing/2014/main" id="{CB051480-F945-41B7-B8AA-4E5C33544A4A}"/>
                    </a:ext>
                  </a:extLst>
                </p:cNvPr>
                <p:cNvSpPr/>
                <p:nvPr/>
              </p:nvSpPr>
              <p:spPr>
                <a:xfrm rot="16200000" flipH="1">
                  <a:off x="4956046" y="4745638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C0C020F-8D5D-4CF8-ABA3-F1D7127F5CBE}"/>
                  </a:ext>
                </a:extLst>
              </p:cNvPr>
              <p:cNvGrpSpPr/>
              <p:nvPr/>
            </p:nvGrpSpPr>
            <p:grpSpPr>
              <a:xfrm>
                <a:off x="8205615" y="2579317"/>
                <a:ext cx="344028" cy="713519"/>
                <a:chOff x="6777274" y="1831284"/>
                <a:chExt cx="552841" cy="117741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17AE0F0-2199-422D-8CD0-D92032DCBAAE}"/>
                    </a:ext>
                  </a:extLst>
                </p:cNvPr>
                <p:cNvGrpSpPr/>
                <p:nvPr/>
              </p:nvGrpSpPr>
              <p:grpSpPr>
                <a:xfrm>
                  <a:off x="6939980" y="1831284"/>
                  <a:ext cx="385719" cy="718117"/>
                  <a:chOff x="6783521" y="1654812"/>
                  <a:chExt cx="726841" cy="1353205"/>
                </a:xfrm>
              </p:grpSpPr>
              <p:sp>
                <p:nvSpPr>
                  <p:cNvPr id="41" name="Freeform 121">
                    <a:extLst>
                      <a:ext uri="{FF2B5EF4-FFF2-40B4-BE49-F238E27FC236}">
                        <a16:creationId xmlns:a16="http://schemas.microsoft.com/office/drawing/2014/main" id="{49383397-32E8-442E-AD90-90C5FFBCA830}"/>
                      </a:ext>
                    </a:extLst>
                  </p:cNvPr>
                  <p:cNvSpPr/>
                  <p:nvPr/>
                </p:nvSpPr>
                <p:spPr>
                  <a:xfrm>
                    <a:off x="6783521" y="1886618"/>
                    <a:ext cx="726841" cy="1121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6841" h="1121399">
                        <a:moveTo>
                          <a:pt x="236325" y="1049494"/>
                        </a:moveTo>
                        <a:lnTo>
                          <a:pt x="495287" y="1049494"/>
                        </a:lnTo>
                        <a:cubicBezTo>
                          <a:pt x="491080" y="1064561"/>
                          <a:pt x="487966" y="1079199"/>
                          <a:pt x="485273" y="1093187"/>
                        </a:cubicBezTo>
                        <a:lnTo>
                          <a:pt x="245258" y="1092728"/>
                        </a:lnTo>
                        <a:close/>
                        <a:moveTo>
                          <a:pt x="363421" y="203844"/>
                        </a:moveTo>
                        <a:cubicBezTo>
                          <a:pt x="401307" y="203844"/>
                          <a:pt x="432020" y="234557"/>
                          <a:pt x="432020" y="272443"/>
                        </a:cubicBezTo>
                        <a:cubicBezTo>
                          <a:pt x="432020" y="310329"/>
                          <a:pt x="401307" y="341042"/>
                          <a:pt x="363421" y="341042"/>
                        </a:cubicBezTo>
                        <a:cubicBezTo>
                          <a:pt x="325534" y="341042"/>
                          <a:pt x="294821" y="310329"/>
                          <a:pt x="294821" y="272443"/>
                        </a:cubicBezTo>
                        <a:cubicBezTo>
                          <a:pt x="294821" y="234557"/>
                          <a:pt x="325534" y="203844"/>
                          <a:pt x="363421" y="203844"/>
                        </a:cubicBezTo>
                        <a:close/>
                        <a:moveTo>
                          <a:pt x="363421" y="135244"/>
                        </a:moveTo>
                        <a:cubicBezTo>
                          <a:pt x="287648" y="135244"/>
                          <a:pt x="226222" y="196671"/>
                          <a:pt x="226222" y="272443"/>
                        </a:cubicBezTo>
                        <a:cubicBezTo>
                          <a:pt x="226222" y="348216"/>
                          <a:pt x="287648" y="409642"/>
                          <a:pt x="363421" y="409642"/>
                        </a:cubicBezTo>
                        <a:cubicBezTo>
                          <a:pt x="439193" y="409642"/>
                          <a:pt x="500619" y="348216"/>
                          <a:pt x="500619" y="272443"/>
                        </a:cubicBezTo>
                        <a:cubicBezTo>
                          <a:pt x="500619" y="196671"/>
                          <a:pt x="439193" y="135244"/>
                          <a:pt x="363421" y="135244"/>
                        </a:cubicBezTo>
                        <a:close/>
                        <a:moveTo>
                          <a:pt x="196200" y="0"/>
                        </a:moveTo>
                        <a:cubicBezTo>
                          <a:pt x="300307" y="58658"/>
                          <a:pt x="427219" y="59450"/>
                          <a:pt x="531959" y="2129"/>
                        </a:cubicBezTo>
                        <a:cubicBezTo>
                          <a:pt x="645195" y="251105"/>
                          <a:pt x="615578" y="521951"/>
                          <a:pt x="565642" y="749813"/>
                        </a:cubicBezTo>
                        <a:lnTo>
                          <a:pt x="726841" y="904479"/>
                        </a:lnTo>
                        <a:lnTo>
                          <a:pt x="700460" y="1113326"/>
                        </a:lnTo>
                        <a:lnTo>
                          <a:pt x="510728" y="982128"/>
                        </a:lnTo>
                        <a:lnTo>
                          <a:pt x="503274" y="1014651"/>
                        </a:lnTo>
                        <a:lnTo>
                          <a:pt x="228241" y="1014651"/>
                        </a:lnTo>
                        <a:cubicBezTo>
                          <a:pt x="226194" y="1005458"/>
                          <a:pt x="223902" y="996068"/>
                          <a:pt x="221524" y="986461"/>
                        </a:cubicBezTo>
                        <a:lnTo>
                          <a:pt x="26381" y="1121399"/>
                        </a:lnTo>
                        <a:lnTo>
                          <a:pt x="0" y="912552"/>
                        </a:lnTo>
                        <a:lnTo>
                          <a:pt x="162681" y="756465"/>
                        </a:lnTo>
                        <a:lnTo>
                          <a:pt x="163137" y="757906"/>
                        </a:lnTo>
                        <a:lnTo>
                          <a:pt x="165881" y="748957"/>
                        </a:lnTo>
                        <a:cubicBezTo>
                          <a:pt x="117348" y="521774"/>
                          <a:pt x="87568" y="246912"/>
                          <a:pt x="19620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Freeform 122">
                    <a:extLst>
                      <a:ext uri="{FF2B5EF4-FFF2-40B4-BE49-F238E27FC236}">
                        <a16:creationId xmlns:a16="http://schemas.microsoft.com/office/drawing/2014/main" id="{9D657FF8-2D85-4758-B09A-D644824EAE38}"/>
                      </a:ext>
                    </a:extLst>
                  </p:cNvPr>
                  <p:cNvSpPr/>
                  <p:nvPr/>
                </p:nvSpPr>
                <p:spPr>
                  <a:xfrm>
                    <a:off x="6997804" y="1654812"/>
                    <a:ext cx="298274" cy="244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74" h="244742">
                        <a:moveTo>
                          <a:pt x="147328" y="0"/>
                        </a:moveTo>
                        <a:cubicBezTo>
                          <a:pt x="212319" y="65590"/>
                          <a:pt x="261867" y="134854"/>
                          <a:pt x="298274" y="206570"/>
                        </a:cubicBezTo>
                        <a:cubicBezTo>
                          <a:pt x="205418" y="258299"/>
                          <a:pt x="92251" y="257374"/>
                          <a:pt x="0" y="204273"/>
                        </a:cubicBezTo>
                        <a:cubicBezTo>
                          <a:pt x="35363" y="132633"/>
                          <a:pt x="83678" y="64016"/>
                          <a:pt x="14732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Freeform 124">
                  <a:extLst>
                    <a:ext uri="{FF2B5EF4-FFF2-40B4-BE49-F238E27FC236}">
                      <a16:creationId xmlns:a16="http://schemas.microsoft.com/office/drawing/2014/main" id="{BB2DA8C1-7000-499B-80A3-41D6B2AF3390}"/>
                    </a:ext>
                  </a:extLst>
                </p:cNvPr>
                <p:cNvSpPr/>
                <p:nvPr/>
              </p:nvSpPr>
              <p:spPr>
                <a:xfrm>
                  <a:off x="6777274" y="2572267"/>
                  <a:ext cx="552841" cy="436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319" h="738371">
                      <a:moveTo>
                        <a:pt x="570246" y="5904"/>
                      </a:moveTo>
                      <a:cubicBezTo>
                        <a:pt x="462283" y="64891"/>
                        <a:pt x="426421" y="317189"/>
                        <a:pt x="649701" y="474399"/>
                      </a:cubicBezTo>
                      <a:cubicBezTo>
                        <a:pt x="593836" y="327977"/>
                        <a:pt x="630970" y="255746"/>
                        <a:pt x="667057" y="182470"/>
                      </a:cubicBezTo>
                      <a:cubicBezTo>
                        <a:pt x="667659" y="219721"/>
                        <a:pt x="629598" y="299814"/>
                        <a:pt x="723199" y="346469"/>
                      </a:cubicBezTo>
                      <a:cubicBezTo>
                        <a:pt x="679394" y="206128"/>
                        <a:pt x="864427" y="161920"/>
                        <a:pt x="670152" y="6949"/>
                      </a:cubicBezTo>
                      <a:cubicBezTo>
                        <a:pt x="951156" y="47548"/>
                        <a:pt x="868526" y="190548"/>
                        <a:pt x="935319" y="334595"/>
                      </a:cubicBezTo>
                      <a:cubicBezTo>
                        <a:pt x="886447" y="343095"/>
                        <a:pt x="815632" y="212619"/>
                        <a:pt x="831546" y="274410"/>
                      </a:cubicBezTo>
                      <a:cubicBezTo>
                        <a:pt x="915063" y="518579"/>
                        <a:pt x="665249" y="525551"/>
                        <a:pt x="744586" y="738371"/>
                      </a:cubicBezTo>
                      <a:cubicBezTo>
                        <a:pt x="498005" y="724435"/>
                        <a:pt x="570128" y="495242"/>
                        <a:pt x="454164" y="439509"/>
                      </a:cubicBezTo>
                      <a:cubicBezTo>
                        <a:pt x="422689" y="433882"/>
                        <a:pt x="384944" y="459601"/>
                        <a:pt x="454829" y="574141"/>
                      </a:cubicBezTo>
                      <a:cubicBezTo>
                        <a:pt x="47812" y="270832"/>
                        <a:pt x="333584" y="22904"/>
                        <a:pt x="570246" y="5904"/>
                      </a:cubicBezTo>
                      <a:close/>
                      <a:moveTo>
                        <a:pt x="0" y="0"/>
                      </a:moveTo>
                      <a:lnTo>
                        <a:pt x="9284" y="0"/>
                      </a:lnTo>
                      <a:lnTo>
                        <a:pt x="746" y="590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E855BB-AAB9-4FEF-B1A7-0A2ABBE7FBC8}"/>
                </a:ext>
              </a:extLst>
            </p:cNvPr>
            <p:cNvGrpSpPr/>
            <p:nvPr/>
          </p:nvGrpSpPr>
          <p:grpSpPr>
            <a:xfrm>
              <a:off x="5940152" y="1800863"/>
              <a:ext cx="2833625" cy="651740"/>
              <a:chOff x="623841" y="1635807"/>
              <a:chExt cx="3760317" cy="70812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7C0F2D-5B0D-4A46-8222-B6585F75478F}"/>
                  </a:ext>
                </a:extLst>
              </p:cNvPr>
              <p:cNvSpPr/>
              <p:nvPr/>
            </p:nvSpPr>
            <p:spPr>
              <a:xfrm>
                <a:off x="667127" y="1635807"/>
                <a:ext cx="3168187" cy="7081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5981805-8AD6-4323-92A9-65C9FB3932D6}"/>
                  </a:ext>
                </a:extLst>
              </p:cNvPr>
              <p:cNvSpPr/>
              <p:nvPr/>
            </p:nvSpPr>
            <p:spPr>
              <a:xfrm>
                <a:off x="754558" y="1726400"/>
                <a:ext cx="539999" cy="52250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37833E-4288-40AC-A5F8-719398422082}"/>
                  </a:ext>
                </a:extLst>
              </p:cNvPr>
              <p:cNvSpPr txBox="1"/>
              <p:nvPr/>
            </p:nvSpPr>
            <p:spPr>
              <a:xfrm>
                <a:off x="1311489" y="1819189"/>
                <a:ext cx="3072669" cy="337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Logistic Regression</a:t>
                </a:r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6EFADC-B806-400A-ACFE-AD00F7C24C75}"/>
                  </a:ext>
                </a:extLst>
              </p:cNvPr>
              <p:cNvSpPr txBox="1"/>
              <p:nvPr/>
            </p:nvSpPr>
            <p:spPr>
              <a:xfrm>
                <a:off x="623841" y="1755100"/>
                <a:ext cx="838893" cy="43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01</a:t>
                </a:r>
                <a:endParaRPr lang="ko-KR" altLang="en-US" sz="20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7224EF-0080-4EB9-B64E-8C9621FB4BA6}"/>
                </a:ext>
              </a:extLst>
            </p:cNvPr>
            <p:cNvGrpSpPr/>
            <p:nvPr/>
          </p:nvGrpSpPr>
          <p:grpSpPr>
            <a:xfrm>
              <a:off x="5982207" y="2618359"/>
              <a:ext cx="2452314" cy="804983"/>
              <a:chOff x="702674" y="3332921"/>
              <a:chExt cx="3239142" cy="9020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683EF6-E2BF-4957-BAA6-ABCCBDE6D0C3}"/>
                  </a:ext>
                </a:extLst>
              </p:cNvPr>
              <p:cNvSpPr/>
              <p:nvPr/>
            </p:nvSpPr>
            <p:spPr>
              <a:xfrm>
                <a:off x="702674" y="3332921"/>
                <a:ext cx="3140963" cy="9020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A8F523-6023-40B2-8D93-7305E0F29932}"/>
                  </a:ext>
                </a:extLst>
              </p:cNvPr>
              <p:cNvSpPr/>
              <p:nvPr/>
            </p:nvSpPr>
            <p:spPr>
              <a:xfrm>
                <a:off x="792271" y="3500414"/>
                <a:ext cx="544692" cy="58859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CE3A-D6AF-4C4E-B151-217C0EF40C5B}"/>
                  </a:ext>
                </a:extLst>
              </p:cNvPr>
              <p:cNvSpPr txBox="1"/>
              <p:nvPr/>
            </p:nvSpPr>
            <p:spPr>
              <a:xfrm>
                <a:off x="1331569" y="3490791"/>
                <a:ext cx="2610247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Neural Network With One Hidden Layer</a:t>
                </a:r>
                <a:endPara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758956-5ED9-4AEA-80E8-9644F6C43281}"/>
                  </a:ext>
                </a:extLst>
              </p:cNvPr>
              <p:cNvSpPr txBox="1"/>
              <p:nvPr/>
            </p:nvSpPr>
            <p:spPr>
              <a:xfrm>
                <a:off x="720899" y="3552527"/>
                <a:ext cx="658366" cy="452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02</a:t>
                </a:r>
                <a:endParaRPr lang="ko-KR" altLang="en-US" sz="20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1C84E7-62DB-42A5-B907-86321440C2F4}"/>
                </a:ext>
              </a:extLst>
            </p:cNvPr>
            <p:cNvSpPr/>
            <p:nvPr/>
          </p:nvSpPr>
          <p:spPr>
            <a:xfrm>
              <a:off x="5984838" y="3579995"/>
              <a:ext cx="2375353" cy="8049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0CA7581-D1BC-4EE7-9388-C912EA590B1A}"/>
                </a:ext>
              </a:extLst>
            </p:cNvPr>
            <p:cNvSpPr/>
            <p:nvPr/>
          </p:nvSpPr>
          <p:spPr>
            <a:xfrm>
              <a:off x="6056679" y="3725706"/>
              <a:ext cx="412380" cy="5252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78DB2F-8D1F-4171-A036-010BC999C452}"/>
                </a:ext>
              </a:extLst>
            </p:cNvPr>
            <p:cNvSpPr txBox="1"/>
            <p:nvPr/>
          </p:nvSpPr>
          <p:spPr>
            <a:xfrm>
              <a:off x="6012508" y="3789822"/>
              <a:ext cx="498441" cy="40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9D8E71-EE5A-4E55-A592-D85D1D7D284C}"/>
                </a:ext>
              </a:extLst>
            </p:cNvPr>
            <p:cNvSpPr txBox="1"/>
            <p:nvPr/>
          </p:nvSpPr>
          <p:spPr>
            <a:xfrm>
              <a:off x="6510949" y="3731884"/>
              <a:ext cx="1976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Convolutional </a:t>
              </a:r>
            </a:p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Neural Network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F6817D-181E-48A7-85F5-AA3479837BCE}"/>
              </a:ext>
            </a:extLst>
          </p:cNvPr>
          <p:cNvCxnSpPr>
            <a:cxnSpLocks/>
          </p:cNvCxnSpPr>
          <p:nvPr/>
        </p:nvCxnSpPr>
        <p:spPr>
          <a:xfrm>
            <a:off x="5716588" y="0"/>
            <a:ext cx="10211" cy="4958096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498033-BF89-40AE-BE94-035C61846340}"/>
              </a:ext>
            </a:extLst>
          </p:cNvPr>
          <p:cNvCxnSpPr>
            <a:cxnSpLocks/>
          </p:cNvCxnSpPr>
          <p:nvPr/>
        </p:nvCxnSpPr>
        <p:spPr>
          <a:xfrm>
            <a:off x="2932171" y="-16830"/>
            <a:ext cx="10211" cy="4958096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B8D93C3-59CB-4D53-81CB-654FAF4F5114}"/>
              </a:ext>
            </a:extLst>
          </p:cNvPr>
          <p:cNvCxnSpPr/>
          <p:nvPr/>
        </p:nvCxnSpPr>
        <p:spPr>
          <a:xfrm>
            <a:off x="676333" y="1315828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D60A29-E584-4599-8327-FF0DA24FCF38}"/>
              </a:ext>
            </a:extLst>
          </p:cNvPr>
          <p:cNvCxnSpPr/>
          <p:nvPr/>
        </p:nvCxnSpPr>
        <p:spPr>
          <a:xfrm>
            <a:off x="3501966" y="1305300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201769-B348-4A80-A302-652FBAA60B92}"/>
              </a:ext>
            </a:extLst>
          </p:cNvPr>
          <p:cNvCxnSpPr/>
          <p:nvPr/>
        </p:nvCxnSpPr>
        <p:spPr>
          <a:xfrm>
            <a:off x="6445577" y="1305300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Arrow: Right 75">
            <a:hlinkClick r:id="rId2" action="ppaction://hlinksldjump"/>
            <a:extLst>
              <a:ext uri="{FF2B5EF4-FFF2-40B4-BE49-F238E27FC236}">
                <a16:creationId xmlns:a16="http://schemas.microsoft.com/office/drawing/2014/main" id="{11972B6E-BB9E-4B9E-AAC0-68126DD48427}"/>
              </a:ext>
            </a:extLst>
          </p:cNvPr>
          <p:cNvSpPr/>
          <p:nvPr/>
        </p:nvSpPr>
        <p:spPr>
          <a:xfrm>
            <a:off x="8853191" y="4929188"/>
            <a:ext cx="290809" cy="21431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88448-CF3E-44D2-BAC5-1D345E771C55}"/>
              </a:ext>
            </a:extLst>
          </p:cNvPr>
          <p:cNvGrpSpPr/>
          <p:nvPr/>
        </p:nvGrpSpPr>
        <p:grpSpPr>
          <a:xfrm>
            <a:off x="457220" y="1396444"/>
            <a:ext cx="2096293" cy="3394567"/>
            <a:chOff x="457220" y="1396444"/>
            <a:chExt cx="2096293" cy="339456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C0A8C42-516B-4540-AA93-94A45E4C2A33}"/>
                </a:ext>
              </a:extLst>
            </p:cNvPr>
            <p:cNvGrpSpPr/>
            <p:nvPr/>
          </p:nvGrpSpPr>
          <p:grpSpPr>
            <a:xfrm>
              <a:off x="557168" y="1396444"/>
              <a:ext cx="1979062" cy="850250"/>
              <a:chOff x="476396" y="1154225"/>
              <a:chExt cx="1979062" cy="85025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8E0ABA7-5E8D-43A2-A541-0A30C5155ABC}"/>
                  </a:ext>
                </a:extLst>
              </p:cNvPr>
              <p:cNvSpPr/>
              <p:nvPr/>
            </p:nvSpPr>
            <p:spPr>
              <a:xfrm>
                <a:off x="476396" y="1154225"/>
                <a:ext cx="1979062" cy="850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688F1B-21D3-4C41-867A-CC3E1238EEFC}"/>
                  </a:ext>
                </a:extLst>
              </p:cNvPr>
              <p:cNvSpPr txBox="1"/>
              <p:nvPr/>
            </p:nvSpPr>
            <p:spPr>
              <a:xfrm>
                <a:off x="616929" y="1227559"/>
                <a:ext cx="1688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n w="9525">
                      <a:solidFill>
                        <a:schemeClr val="tx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DOGS and CATS</a:t>
                </a: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F428A60-4C10-415F-8A4F-E3FC6E8CB1F5}"/>
                </a:ext>
              </a:extLst>
            </p:cNvPr>
            <p:cNvCxnSpPr>
              <a:cxnSpLocks/>
            </p:cNvCxnSpPr>
            <p:nvPr/>
          </p:nvCxnSpPr>
          <p:spPr>
            <a:xfrm>
              <a:off x="1916468" y="2281005"/>
              <a:ext cx="0" cy="370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79" name="Graphic 78" descr="Computer">
              <a:extLst>
                <a:ext uri="{FF2B5EF4-FFF2-40B4-BE49-F238E27FC236}">
                  <a16:creationId xmlns:a16="http://schemas.microsoft.com/office/drawing/2014/main" id="{E4BB880D-B504-4666-9A45-CA934FBD1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0557" y="2503539"/>
              <a:ext cx="914400" cy="914400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33A822F-A63B-4555-9FEA-A7FB5C4F7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017" y="3286186"/>
              <a:ext cx="364945" cy="3838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E845250-B896-482A-AB1D-1A1787636686}"/>
                </a:ext>
              </a:extLst>
            </p:cNvPr>
            <p:cNvCxnSpPr>
              <a:cxnSpLocks/>
            </p:cNvCxnSpPr>
            <p:nvPr/>
          </p:nvCxnSpPr>
          <p:spPr>
            <a:xfrm>
              <a:off x="1638782" y="3291173"/>
              <a:ext cx="326162" cy="3862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26041-6AAA-4D1C-9818-810C941E49BF}"/>
                </a:ext>
              </a:extLst>
            </p:cNvPr>
            <p:cNvGrpSpPr/>
            <p:nvPr/>
          </p:nvGrpSpPr>
          <p:grpSpPr>
            <a:xfrm>
              <a:off x="1711465" y="3761670"/>
              <a:ext cx="842048" cy="1025742"/>
              <a:chOff x="389036" y="3812662"/>
              <a:chExt cx="759176" cy="102574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7C7CDD7-2704-4E7E-A43F-B4ACEA56748C}"/>
                  </a:ext>
                </a:extLst>
              </p:cNvPr>
              <p:cNvGrpSpPr/>
              <p:nvPr/>
            </p:nvGrpSpPr>
            <p:grpSpPr>
              <a:xfrm>
                <a:off x="389036" y="3812662"/>
                <a:ext cx="759176" cy="1025742"/>
                <a:chOff x="473771" y="1371550"/>
                <a:chExt cx="1979062" cy="102574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EB789A0-5697-43EE-9662-FA91C2CB21DA}"/>
                    </a:ext>
                  </a:extLst>
                </p:cNvPr>
                <p:cNvSpPr/>
                <p:nvPr/>
              </p:nvSpPr>
              <p:spPr>
                <a:xfrm>
                  <a:off x="473771" y="1371550"/>
                  <a:ext cx="1979062" cy="10257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D71DDB7-B360-4BA6-B8DA-6B0E9E4C840C}"/>
                    </a:ext>
                  </a:extLst>
                </p:cNvPr>
                <p:cNvSpPr txBox="1"/>
                <p:nvPr/>
              </p:nvSpPr>
              <p:spPr>
                <a:xfrm>
                  <a:off x="590771" y="1534921"/>
                  <a:ext cx="16883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n w="9525">
                        <a:solidFill>
                          <a:schemeClr val="tx1"/>
                        </a:solidFill>
                        <a:prstDash val="solid"/>
                      </a:ln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CATS</a:t>
                  </a:r>
                </a:p>
              </p:txBody>
            </p:sp>
          </p:grpSp>
          <p:pic>
            <p:nvPicPr>
              <p:cNvPr id="3" name="Graphic 2" descr="Cat">
                <a:extLst>
                  <a:ext uri="{FF2B5EF4-FFF2-40B4-BE49-F238E27FC236}">
                    <a16:creationId xmlns:a16="http://schemas.microsoft.com/office/drawing/2014/main" id="{3EDF52E3-56F8-4E0F-B0A4-E92AB5C07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7660" y="4296053"/>
                <a:ext cx="444704" cy="444704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5BD996-7223-4934-900A-4400CF5B30F8}"/>
                </a:ext>
              </a:extLst>
            </p:cNvPr>
            <p:cNvGrpSpPr/>
            <p:nvPr/>
          </p:nvGrpSpPr>
          <p:grpSpPr>
            <a:xfrm>
              <a:off x="457220" y="3765268"/>
              <a:ext cx="808869" cy="1025743"/>
              <a:chOff x="1786640" y="3822558"/>
              <a:chExt cx="808869" cy="1025743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FC63DDF-95F8-4F7A-940B-A1A7360EDDED}"/>
                  </a:ext>
                </a:extLst>
              </p:cNvPr>
              <p:cNvGrpSpPr/>
              <p:nvPr/>
            </p:nvGrpSpPr>
            <p:grpSpPr>
              <a:xfrm>
                <a:off x="1786640" y="3822558"/>
                <a:ext cx="808869" cy="1025743"/>
                <a:chOff x="476395" y="1381446"/>
                <a:chExt cx="1979062" cy="102574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E8B9DA2-4EC5-4432-838E-15E6BB7FDA94}"/>
                    </a:ext>
                  </a:extLst>
                </p:cNvPr>
                <p:cNvSpPr/>
                <p:nvPr/>
              </p:nvSpPr>
              <p:spPr>
                <a:xfrm>
                  <a:off x="476395" y="1381446"/>
                  <a:ext cx="1979062" cy="1025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24BFB88-1BBA-4369-B532-17244C848DE2}"/>
                    </a:ext>
                  </a:extLst>
                </p:cNvPr>
                <p:cNvSpPr txBox="1"/>
                <p:nvPr/>
              </p:nvSpPr>
              <p:spPr>
                <a:xfrm>
                  <a:off x="595561" y="1541607"/>
                  <a:ext cx="16883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n w="9525">
                        <a:solidFill>
                          <a:schemeClr val="tx1"/>
                        </a:solidFill>
                        <a:prstDash val="solid"/>
                      </a:ln>
                      <a:effectLst>
                        <a:outerShdw blurRad="12700" dist="38100" dir="2700000" algn="tl" rotWithShape="0">
                          <a:schemeClr val="bg1">
                            <a:lumMod val="5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DOGS</a:t>
                  </a:r>
                </a:p>
              </p:txBody>
            </p:sp>
          </p:grpSp>
          <p:pic>
            <p:nvPicPr>
              <p:cNvPr id="5" name="Graphic 4" descr="Dog">
                <a:extLst>
                  <a:ext uri="{FF2B5EF4-FFF2-40B4-BE49-F238E27FC236}">
                    <a16:creationId xmlns:a16="http://schemas.microsoft.com/office/drawing/2014/main" id="{E538B9FB-3F77-4FAE-9E46-CD9070039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91260" y="4285766"/>
                <a:ext cx="522270" cy="522270"/>
              </a:xfrm>
              <a:prstGeom prst="rect">
                <a:avLst/>
              </a:prstGeom>
            </p:spPr>
          </p:pic>
        </p:grpSp>
        <p:pic>
          <p:nvPicPr>
            <p:cNvPr id="80" name="Graphic 79" descr="Dog">
              <a:extLst>
                <a:ext uri="{FF2B5EF4-FFF2-40B4-BE49-F238E27FC236}">
                  <a16:creationId xmlns:a16="http://schemas.microsoft.com/office/drawing/2014/main" id="{6E57CBB2-EF56-494E-97C8-DA74510D0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700" y="1731707"/>
              <a:ext cx="522270" cy="522270"/>
            </a:xfrm>
            <a:prstGeom prst="rect">
              <a:avLst/>
            </a:prstGeom>
          </p:spPr>
        </p:pic>
        <p:pic>
          <p:nvPicPr>
            <p:cNvPr id="82" name="Graphic 81" descr="Cat">
              <a:extLst>
                <a:ext uri="{FF2B5EF4-FFF2-40B4-BE49-F238E27FC236}">
                  <a16:creationId xmlns:a16="http://schemas.microsoft.com/office/drawing/2014/main" id="{003CC569-03AD-43BA-AA1B-0092E5ED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1891" y="1741979"/>
              <a:ext cx="444704" cy="444704"/>
            </a:xfrm>
            <a:prstGeom prst="rect">
              <a:avLst/>
            </a:prstGeom>
          </p:spPr>
        </p:pic>
      </p:grpSp>
      <p:sp>
        <p:nvSpPr>
          <p:cNvPr id="84" name="Text Placeholder 1">
            <a:extLst>
              <a:ext uri="{FF2B5EF4-FFF2-40B4-BE49-F238E27FC236}">
                <a16:creationId xmlns:a16="http://schemas.microsoft.com/office/drawing/2014/main" id="{1B4B2E39-E4BF-4D47-A1D4-2316F306B158}"/>
              </a:ext>
            </a:extLst>
          </p:cNvPr>
          <p:cNvSpPr txBox="1">
            <a:spLocks/>
          </p:cNvSpPr>
          <p:nvPr/>
        </p:nvSpPr>
        <p:spPr>
          <a:xfrm>
            <a:off x="303962" y="338376"/>
            <a:ext cx="2493612" cy="850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endParaRPr lang="ko-KR" altLang="en-US" sz="2000" b="1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F828FB-7B24-4BAE-84ED-958DDE4BCD0A}"/>
              </a:ext>
            </a:extLst>
          </p:cNvPr>
          <p:cNvGrpSpPr/>
          <p:nvPr/>
        </p:nvGrpSpPr>
        <p:grpSpPr>
          <a:xfrm flipH="1">
            <a:off x="7899900" y="-6894"/>
            <a:ext cx="1244100" cy="5150391"/>
            <a:chOff x="179511" y="190079"/>
            <a:chExt cx="1497482" cy="4953420"/>
          </a:xfrm>
        </p:grpSpPr>
        <p:sp>
          <p:nvSpPr>
            <p:cNvPr id="15" name="Block Arc 14"/>
            <p:cNvSpPr/>
            <p:nvPr/>
          </p:nvSpPr>
          <p:spPr>
            <a:xfrm>
              <a:off x="179511" y="2143048"/>
              <a:ext cx="1217198" cy="1217254"/>
            </a:xfrm>
            <a:custGeom>
              <a:avLst/>
              <a:gdLst/>
              <a:ahLst/>
              <a:cxnLst/>
              <a:rect l="l" t="t" r="r" b="b"/>
              <a:pathLst>
                <a:path w="1217198" h="1217254">
                  <a:moveTo>
                    <a:pt x="1172073" y="616019"/>
                  </a:moveTo>
                  <a:lnTo>
                    <a:pt x="1217198" y="616610"/>
                  </a:lnTo>
                  <a:cubicBezTo>
                    <a:pt x="1216181" y="694136"/>
                    <a:pt x="1200702" y="768120"/>
                    <a:pt x="1172073" y="835497"/>
                  </a:cubicBezTo>
                  <a:close/>
                  <a:moveTo>
                    <a:pt x="592301" y="223"/>
                  </a:moveTo>
                  <a:cubicBezTo>
                    <a:pt x="925156" y="-8708"/>
                    <a:pt x="1203399" y="251500"/>
                    <a:pt x="1216760" y="584207"/>
                  </a:cubicBezTo>
                  <a:lnTo>
                    <a:pt x="1025903" y="591872"/>
                  </a:lnTo>
                  <a:cubicBezTo>
                    <a:pt x="1016735" y="363582"/>
                    <a:pt x="825816" y="185038"/>
                    <a:pt x="597424" y="191166"/>
                  </a:cubicBezTo>
                  <a:cubicBezTo>
                    <a:pt x="369033" y="197294"/>
                    <a:pt x="187962" y="385820"/>
                    <a:pt x="191049" y="614273"/>
                  </a:cubicBezTo>
                  <a:cubicBezTo>
                    <a:pt x="194136" y="842726"/>
                    <a:pt x="380235" y="1026290"/>
                    <a:pt x="608708" y="1026244"/>
                  </a:cubicBezTo>
                  <a:cubicBezTo>
                    <a:pt x="773320" y="1026211"/>
                    <a:pt x="915896" y="930876"/>
                    <a:pt x="982606" y="791527"/>
                  </a:cubicBezTo>
                  <a:lnTo>
                    <a:pt x="982606" y="1085471"/>
                  </a:lnTo>
                  <a:cubicBezTo>
                    <a:pt x="880769" y="1168806"/>
                    <a:pt x="750352" y="1217226"/>
                    <a:pt x="608747" y="1217254"/>
                  </a:cubicBezTo>
                  <a:cubicBezTo>
                    <a:pt x="275773" y="1217320"/>
                    <a:pt x="4555" y="949797"/>
                    <a:pt x="56" y="616853"/>
                  </a:cubicBezTo>
                  <a:cubicBezTo>
                    <a:pt x="-4443" y="283909"/>
                    <a:pt x="259446" y="9154"/>
                    <a:pt x="592301" y="2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07294" y="1561169"/>
              <a:ext cx="189467" cy="1040153"/>
            </a:xfrm>
            <a:custGeom>
              <a:avLst/>
              <a:gdLst>
                <a:gd name="connsiteX0" fmla="*/ 0 w 189467"/>
                <a:gd name="connsiteY0" fmla="*/ 0 h 1080346"/>
                <a:gd name="connsiteX1" fmla="*/ 189467 w 189467"/>
                <a:gd name="connsiteY1" fmla="*/ 0 h 1080346"/>
                <a:gd name="connsiteX2" fmla="*/ 189467 w 189467"/>
                <a:gd name="connsiteY2" fmla="*/ 1080346 h 1080346"/>
                <a:gd name="connsiteX3" fmla="*/ 187528 w 189467"/>
                <a:gd name="connsiteY3" fmla="*/ 1040153 h 1080346"/>
                <a:gd name="connsiteX4" fmla="*/ 0 w 189467"/>
                <a:gd name="connsiteY4" fmla="*/ 674512 h 1080346"/>
                <a:gd name="connsiteX5" fmla="*/ 0 w 189467"/>
                <a:gd name="connsiteY5" fmla="*/ 0 h 1080346"/>
                <a:gd name="connsiteX0" fmla="*/ 0 w 189467"/>
                <a:gd name="connsiteY0" fmla="*/ 0 h 1040153"/>
                <a:gd name="connsiteX1" fmla="*/ 189467 w 189467"/>
                <a:gd name="connsiteY1" fmla="*/ 0 h 1040153"/>
                <a:gd name="connsiteX2" fmla="*/ 187528 w 189467"/>
                <a:gd name="connsiteY2" fmla="*/ 1040153 h 1040153"/>
                <a:gd name="connsiteX3" fmla="*/ 0 w 189467"/>
                <a:gd name="connsiteY3" fmla="*/ 674512 h 1040153"/>
                <a:gd name="connsiteX4" fmla="*/ 0 w 189467"/>
                <a:gd name="connsiteY4" fmla="*/ 0 h 1040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67" h="1040153">
                  <a:moveTo>
                    <a:pt x="0" y="0"/>
                  </a:moveTo>
                  <a:lnTo>
                    <a:pt x="189467" y="0"/>
                  </a:lnTo>
                  <a:cubicBezTo>
                    <a:pt x="188821" y="346718"/>
                    <a:pt x="188174" y="693435"/>
                    <a:pt x="187528" y="1040153"/>
                  </a:cubicBezTo>
                  <a:cubicBezTo>
                    <a:pt x="179329" y="879836"/>
                    <a:pt x="108663" y="777233"/>
                    <a:pt x="0" y="6745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50152" y="421885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07294" y="2703006"/>
              <a:ext cx="189467" cy="2440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164435" y="190079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F0F191-9FB0-4FC2-A339-0A9780C87568}"/>
              </a:ext>
            </a:extLst>
          </p:cNvPr>
          <p:cNvGrpSpPr/>
          <p:nvPr/>
        </p:nvGrpSpPr>
        <p:grpSpPr>
          <a:xfrm>
            <a:off x="4053236" y="3730677"/>
            <a:ext cx="3751977" cy="1198511"/>
            <a:chOff x="4076451" y="3371994"/>
            <a:chExt cx="3751977" cy="11985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769F3F-08E4-4E62-9EC5-59CB6ECB9262}"/>
                </a:ext>
              </a:extLst>
            </p:cNvPr>
            <p:cNvGrpSpPr/>
            <p:nvPr/>
          </p:nvGrpSpPr>
          <p:grpSpPr>
            <a:xfrm>
              <a:off x="4076451" y="3371994"/>
              <a:ext cx="792088" cy="1198511"/>
              <a:chOff x="2051721" y="3710219"/>
              <a:chExt cx="792088" cy="1198511"/>
            </a:xfrm>
          </p:grpSpPr>
          <p:sp>
            <p:nvSpPr>
              <p:cNvPr id="12" name="Chevron 11"/>
              <p:cNvSpPr/>
              <p:nvPr/>
            </p:nvSpPr>
            <p:spPr>
              <a:xfrm rot="16200000">
                <a:off x="1848509" y="3913431"/>
                <a:ext cx="1198511" cy="792088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84815" y="4038957"/>
                <a:ext cx="554143" cy="65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F6FD6-5142-479F-AF22-900F45D1E896}"/>
                </a:ext>
              </a:extLst>
            </p:cNvPr>
            <p:cNvSpPr txBox="1"/>
            <p:nvPr/>
          </p:nvSpPr>
          <p:spPr>
            <a:xfrm>
              <a:off x="5117181" y="3700732"/>
              <a:ext cx="27112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tập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sẵn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Kaggle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80F26A-6857-4C2A-9CD6-4B597C50A65C}"/>
              </a:ext>
            </a:extLst>
          </p:cNvPr>
          <p:cNvGrpSpPr/>
          <p:nvPr/>
        </p:nvGrpSpPr>
        <p:grpSpPr>
          <a:xfrm>
            <a:off x="4053934" y="565902"/>
            <a:ext cx="4200819" cy="1331718"/>
            <a:chOff x="4063464" y="547453"/>
            <a:chExt cx="4200819" cy="13317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A98F4A-9CF3-4934-A3E2-4C1B95F87F2D}"/>
                </a:ext>
              </a:extLst>
            </p:cNvPr>
            <p:cNvGrpSpPr/>
            <p:nvPr/>
          </p:nvGrpSpPr>
          <p:grpSpPr>
            <a:xfrm>
              <a:off x="4063464" y="547453"/>
              <a:ext cx="800542" cy="1285814"/>
              <a:chOff x="2094624" y="1542735"/>
              <a:chExt cx="792088" cy="838984"/>
            </a:xfrm>
          </p:grpSpPr>
          <p:sp>
            <p:nvSpPr>
              <p:cNvPr id="38" name="Chevron 37"/>
              <p:cNvSpPr/>
              <p:nvPr/>
            </p:nvSpPr>
            <p:spPr>
              <a:xfrm rot="16200000">
                <a:off x="2071176" y="1566183"/>
                <a:ext cx="838984" cy="792088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212712" y="1796473"/>
                <a:ext cx="554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356AD4-0CDB-45C3-92D5-5D5FDCACADA8}"/>
                </a:ext>
              </a:extLst>
            </p:cNvPr>
            <p:cNvSpPr txBox="1"/>
            <p:nvPr/>
          </p:nvSpPr>
          <p:spPr>
            <a:xfrm>
              <a:off x="5117180" y="678842"/>
              <a:ext cx="31471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</a:t>
              </a:r>
            </a:p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(Height=64, Width=64, “RGB”)</a:t>
              </a:r>
            </a:p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OpenCV, </a:t>
              </a:r>
              <a:r>
                <a:rPr lang="en-US" sz="16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numpy</a:t>
              </a:r>
              <a:endPara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u="sng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</a:t>
              </a:r>
              <a:r>
                <a:rPr lang="en-US" sz="2000" u="sng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u="sng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US" sz="2000" u="sng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vector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D2FD6-D385-46C4-A532-031EECEBAC9C}"/>
              </a:ext>
            </a:extLst>
          </p:cNvPr>
          <p:cNvGrpSpPr/>
          <p:nvPr/>
        </p:nvGrpSpPr>
        <p:grpSpPr>
          <a:xfrm>
            <a:off x="4053235" y="2207909"/>
            <a:ext cx="3765858" cy="1614553"/>
            <a:chOff x="4062569" y="1950015"/>
            <a:chExt cx="3765858" cy="16145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9E9B4B-79E9-4EAE-A38B-C514EB3454C4}"/>
                </a:ext>
              </a:extLst>
            </p:cNvPr>
            <p:cNvGrpSpPr/>
            <p:nvPr/>
          </p:nvGrpSpPr>
          <p:grpSpPr>
            <a:xfrm>
              <a:off x="4062569" y="1950015"/>
              <a:ext cx="800542" cy="1614553"/>
              <a:chOff x="2051719" y="2659148"/>
              <a:chExt cx="800542" cy="1167099"/>
            </a:xfrm>
          </p:grpSpPr>
          <p:sp>
            <p:nvSpPr>
              <p:cNvPr id="31" name="Chevron 30"/>
              <p:cNvSpPr/>
              <p:nvPr/>
            </p:nvSpPr>
            <p:spPr>
              <a:xfrm rot="16200000">
                <a:off x="1987257" y="2723610"/>
                <a:ext cx="929466" cy="800542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6593" y="2896780"/>
                <a:ext cx="560057" cy="929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400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0876CE-5A47-4AD0-A80D-5A012CF26C24}"/>
                </a:ext>
              </a:extLst>
            </p:cNvPr>
            <p:cNvSpPr txBox="1"/>
            <p:nvPr/>
          </p:nvSpPr>
          <p:spPr>
            <a:xfrm>
              <a:off x="5117180" y="2013904"/>
              <a:ext cx="271124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i="1" u="sng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</a:p>
            <a:p>
              <a:pPr algn="just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12500: dog.number.jpg</a:t>
              </a:r>
            </a:p>
            <a:p>
              <a:pPr algn="just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12500: cat.number.jpg</a:t>
              </a:r>
            </a:p>
            <a:p>
              <a:pPr algn="just"/>
              <a:r>
                <a:rPr lang="en-US" sz="2000" i="1" u="sng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  <a:p>
              <a:pPr algn="just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12500: .number.jpg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BC0BFA-7C58-4428-B294-14FC6F3DD1AF}"/>
              </a:ext>
            </a:extLst>
          </p:cNvPr>
          <p:cNvSpPr/>
          <p:nvPr/>
        </p:nvSpPr>
        <p:spPr>
          <a:xfrm>
            <a:off x="257277" y="-1397"/>
            <a:ext cx="3549325" cy="513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407101-00C8-4E46-B1ED-22C36665A533}"/>
              </a:ext>
            </a:extLst>
          </p:cNvPr>
          <p:cNvGrpSpPr/>
          <p:nvPr/>
        </p:nvGrpSpPr>
        <p:grpSpPr>
          <a:xfrm>
            <a:off x="290809" y="1863"/>
            <a:ext cx="3482262" cy="4982844"/>
            <a:chOff x="290809" y="1863"/>
            <a:chExt cx="3482262" cy="498284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DE328A-74A1-4360-9F5D-26538F064F6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09" y="4064159"/>
              <a:ext cx="3482262" cy="92054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E30130F-4FE3-46EB-8A48-35F20B14BC9B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611" y="2524323"/>
              <a:ext cx="1224513" cy="153683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AE8B63E-72D3-439F-BDE4-44DE2523C0A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09" y="2520861"/>
              <a:ext cx="1179802" cy="153683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F314324-7C72-4129-8407-96E18DC46A41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24" y="2524323"/>
              <a:ext cx="1075657" cy="153660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8D878AD-4D78-4B07-A863-5313ABBCCEC8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86" y="1065534"/>
              <a:ext cx="2140435" cy="144159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D523891-15D0-4AAE-A1F1-5451C0318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09" y="1863"/>
              <a:ext cx="1310070" cy="109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77A1FD5-717E-498E-84CF-DD5123B06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712" y="11528"/>
              <a:ext cx="1310069" cy="108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rrow: Right 4">
            <a:hlinkClick r:id="rId9" action="ppaction://hlinksldjump"/>
            <a:extLst>
              <a:ext uri="{FF2B5EF4-FFF2-40B4-BE49-F238E27FC236}">
                <a16:creationId xmlns:a16="http://schemas.microsoft.com/office/drawing/2014/main" id="{D8AEC3CA-BFAA-4A35-9C09-990C0CF7FAAF}"/>
              </a:ext>
            </a:extLst>
          </p:cNvPr>
          <p:cNvSpPr/>
          <p:nvPr/>
        </p:nvSpPr>
        <p:spPr>
          <a:xfrm>
            <a:off x="8853191" y="4929188"/>
            <a:ext cx="290809" cy="21431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046" y="152207"/>
            <a:ext cx="4860032" cy="576064"/>
          </a:xfrm>
        </p:spPr>
        <p:txBody>
          <a:bodyPr/>
          <a:lstStyle/>
          <a:p>
            <a:pPr algn="l"/>
            <a:r>
              <a:rPr lang="en-US" altLang="ko-KR" sz="28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Logistic Regression</a:t>
            </a:r>
            <a:endParaRPr lang="ko-KR" alt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46" y="737771"/>
            <a:ext cx="417646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ko-KR" altLang="en-US" b="1" i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28A3F2-61CB-4E96-962B-5684A2F57CBC}"/>
              </a:ext>
            </a:extLst>
          </p:cNvPr>
          <p:cNvGrpSpPr/>
          <p:nvPr/>
        </p:nvGrpSpPr>
        <p:grpSpPr>
          <a:xfrm>
            <a:off x="317346" y="1273472"/>
            <a:ext cx="2998773" cy="3707669"/>
            <a:chOff x="193227" y="1234972"/>
            <a:chExt cx="2316039" cy="37076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59551A-916E-4FC3-86BD-A92100369747}"/>
                </a:ext>
              </a:extLst>
            </p:cNvPr>
            <p:cNvSpPr/>
            <p:nvPr/>
          </p:nvSpPr>
          <p:spPr>
            <a:xfrm>
              <a:off x="193227" y="1234972"/>
              <a:ext cx="2316039" cy="3707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CB72E6-8C54-4DEF-8693-992E5477690E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29" y="1561750"/>
              <a:ext cx="1196680" cy="3693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E5B889-3083-496A-BFD5-FEDB28DC3B09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29" y="2446496"/>
              <a:ext cx="1032374" cy="207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8" name="Picture 17" descr="Sigmoid-and-Sigmoid-derivative-functions">
              <a:extLst>
                <a:ext uri="{FF2B5EF4-FFF2-40B4-BE49-F238E27FC236}">
                  <a16:creationId xmlns:a16="http://schemas.microsoft.com/office/drawing/2014/main" id="{1CAFC671-2B79-417A-966E-9AD88ADC9089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29" y="3168266"/>
              <a:ext cx="2218237" cy="177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061930-BF2A-4117-B181-7F4CE31118E6}"/>
                </a:ext>
              </a:extLst>
            </p:cNvPr>
            <p:cNvSpPr txBox="1"/>
            <p:nvPr/>
          </p:nvSpPr>
          <p:spPr>
            <a:xfrm>
              <a:off x="193228" y="1234972"/>
              <a:ext cx="1536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i="1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999299-B162-47CB-889D-8FBD46559756}"/>
                </a:ext>
              </a:extLst>
            </p:cNvPr>
            <p:cNvSpPr txBox="1"/>
            <p:nvPr/>
          </p:nvSpPr>
          <p:spPr>
            <a:xfrm>
              <a:off x="193228" y="1989332"/>
              <a:ext cx="1536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Đạo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endParaRPr lang="en-US" sz="1400" u="sng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3DFC97-B754-46C9-838E-E9F553612F5A}"/>
                </a:ext>
              </a:extLst>
            </p:cNvPr>
            <p:cNvSpPr txBox="1"/>
            <p:nvPr/>
          </p:nvSpPr>
          <p:spPr>
            <a:xfrm>
              <a:off x="193227" y="2803529"/>
              <a:ext cx="1536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5" name="Graphic 4" descr="Line arrow Straight">
            <a:extLst>
              <a:ext uri="{FF2B5EF4-FFF2-40B4-BE49-F238E27FC236}">
                <a16:creationId xmlns:a16="http://schemas.microsoft.com/office/drawing/2014/main" id="{62E36BAC-748B-4E69-A1AB-0B3B13538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510464" y="2629457"/>
            <a:ext cx="1104530" cy="11045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0128B0F-085E-44EA-9BF8-8096A98DD4AD}"/>
              </a:ext>
            </a:extLst>
          </p:cNvPr>
          <p:cNvGrpSpPr/>
          <p:nvPr/>
        </p:nvGrpSpPr>
        <p:grpSpPr>
          <a:xfrm>
            <a:off x="4736697" y="1273472"/>
            <a:ext cx="3368247" cy="3707669"/>
            <a:chOff x="3352021" y="1263149"/>
            <a:chExt cx="2998773" cy="37076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73C09-63AE-47DB-A0D4-E0F7C6059EFA}"/>
                </a:ext>
              </a:extLst>
            </p:cNvPr>
            <p:cNvSpPr/>
            <p:nvPr/>
          </p:nvSpPr>
          <p:spPr>
            <a:xfrm>
              <a:off x="3352021" y="1263149"/>
              <a:ext cx="2998773" cy="3707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AA9D3F4-78C5-4DF6-9638-B3811A405ACF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084" y="2049497"/>
              <a:ext cx="2796358" cy="2698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3DAA21-B6AC-4DAB-AB9B-24439F16E481}"/>
                </a:ext>
              </a:extLst>
            </p:cNvPr>
            <p:cNvSpPr txBox="1"/>
            <p:nvPr/>
          </p:nvSpPr>
          <p:spPr>
            <a:xfrm>
              <a:off x="3352021" y="1450500"/>
              <a:ext cx="2998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Neural Network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neuron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76971-151F-4226-BF3C-FE390AB519EF}"/>
              </a:ext>
            </a:extLst>
          </p:cNvPr>
          <p:cNvSpPr txBox="1"/>
          <p:nvPr/>
        </p:nvSpPr>
        <p:spPr>
          <a:xfrm>
            <a:off x="315758" y="168197"/>
            <a:ext cx="417646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ko-KR" altLang="en-US" b="1" i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56FF14-F5EC-4269-9370-1503614C1BF8}"/>
              </a:ext>
            </a:extLst>
          </p:cNvPr>
          <p:cNvSpPr txBox="1"/>
          <p:nvPr/>
        </p:nvSpPr>
        <p:spPr>
          <a:xfrm>
            <a:off x="-30771" y="3957804"/>
            <a:ext cx="142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1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CAA61-D4F9-4D6D-96EA-9C56262767B7}"/>
              </a:ext>
            </a:extLst>
          </p:cNvPr>
          <p:cNvSpPr txBox="1"/>
          <p:nvPr/>
        </p:nvSpPr>
        <p:spPr>
          <a:xfrm>
            <a:off x="237144" y="606127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Forward 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6BE9F-47C8-42AA-91D6-6C89A8E01427}"/>
              </a:ext>
            </a:extLst>
          </p:cNvPr>
          <p:cNvSpPr txBox="1"/>
          <p:nvPr/>
        </p:nvSpPr>
        <p:spPr>
          <a:xfrm>
            <a:off x="3004025" y="60418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Backward 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7804B-6B03-47B2-9DD6-EC69DA447F57}"/>
              </a:ext>
            </a:extLst>
          </p:cNvPr>
          <p:cNvSpPr txBox="1"/>
          <p:nvPr/>
        </p:nvSpPr>
        <p:spPr>
          <a:xfrm>
            <a:off x="6187125" y="606127"/>
            <a:ext cx="1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E478AA-6153-4296-921A-27D52F090408}"/>
              </a:ext>
            </a:extLst>
          </p:cNvPr>
          <p:cNvCxnSpPr>
            <a:cxnSpLocks/>
          </p:cNvCxnSpPr>
          <p:nvPr/>
        </p:nvCxnSpPr>
        <p:spPr>
          <a:xfrm>
            <a:off x="2866683" y="604180"/>
            <a:ext cx="0" cy="4264876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C8548-F6AC-4A63-91BB-8BF984052272}"/>
              </a:ext>
            </a:extLst>
          </p:cNvPr>
          <p:cNvCxnSpPr>
            <a:cxnSpLocks/>
          </p:cNvCxnSpPr>
          <p:nvPr/>
        </p:nvCxnSpPr>
        <p:spPr>
          <a:xfrm>
            <a:off x="5543128" y="604180"/>
            <a:ext cx="0" cy="4212059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E1850A-EA1A-4D2B-B061-FCD4A20F3C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61" y="1126066"/>
            <a:ext cx="1547555" cy="994411"/>
          </a:xfrm>
          <a:prstGeom prst="rect">
            <a:avLst/>
          </a:prstGeom>
        </p:spPr>
      </p:pic>
      <p:pic>
        <p:nvPicPr>
          <p:cNvPr id="15" name="Picture 14" descr="C:\Users\vuduy\AppData\Local\Microsoft\Windows\INetCache\Content.MSO\319DA8BB.tmp">
            <a:extLst>
              <a:ext uri="{FF2B5EF4-FFF2-40B4-BE49-F238E27FC236}">
                <a16:creationId xmlns:a16="http://schemas.microsoft.com/office/drawing/2014/main" id="{F7655460-0617-41D1-B371-7D8E434EDA0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84" y="2291527"/>
            <a:ext cx="1547555" cy="6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vuduy\AppData\Local\Microsoft\Windows\INetCache\Content.MSO\1FB8FD81.tmp">
            <a:extLst>
              <a:ext uri="{FF2B5EF4-FFF2-40B4-BE49-F238E27FC236}">
                <a16:creationId xmlns:a16="http://schemas.microsoft.com/office/drawing/2014/main" id="{EA5BC075-383A-4E69-B599-9F886A26EAC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2" y="2923526"/>
            <a:ext cx="1547561" cy="85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vuduy\AppData\Local\Microsoft\Windows\INetCache\Content.MSO\30F167C7.tmp">
            <a:extLst>
              <a:ext uri="{FF2B5EF4-FFF2-40B4-BE49-F238E27FC236}">
                <a16:creationId xmlns:a16="http://schemas.microsoft.com/office/drawing/2014/main" id="{EDDEA540-0798-47C2-9184-126C8A49077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35" y="3957804"/>
            <a:ext cx="1554048" cy="42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FF3E0-31D6-4A1E-AF6E-E147D3BC1C4E}"/>
              </a:ext>
            </a:extLst>
          </p:cNvPr>
          <p:cNvSpPr txBox="1"/>
          <p:nvPr/>
        </p:nvSpPr>
        <p:spPr>
          <a:xfrm>
            <a:off x="-50502" y="1146509"/>
            <a:ext cx="134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z: pre-activation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activation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b: parameter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183F3-753D-4714-AE9F-DDE31924EF7C}"/>
              </a:ext>
            </a:extLst>
          </p:cNvPr>
          <p:cNvSpPr txBox="1"/>
          <p:nvPr/>
        </p:nvSpPr>
        <p:spPr>
          <a:xfrm>
            <a:off x="-63491" y="2378043"/>
            <a:ext cx="134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1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w, b, x, 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DC4459-11A5-4036-AA85-E583DB80D567}"/>
              </a:ext>
            </a:extLst>
          </p:cNvPr>
          <p:cNvCxnSpPr/>
          <p:nvPr/>
        </p:nvCxnSpPr>
        <p:spPr>
          <a:xfrm>
            <a:off x="392706" y="1029005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89587-6C06-4EE3-AC8A-7350ECD65B6D}"/>
              </a:ext>
            </a:extLst>
          </p:cNvPr>
          <p:cNvCxnSpPr/>
          <p:nvPr/>
        </p:nvCxnSpPr>
        <p:spPr>
          <a:xfrm>
            <a:off x="3263813" y="1015329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D570DE-A694-485C-AB63-D100A76880CF}"/>
              </a:ext>
            </a:extLst>
          </p:cNvPr>
          <p:cNvCxnSpPr/>
          <p:nvPr/>
        </p:nvCxnSpPr>
        <p:spPr>
          <a:xfrm>
            <a:off x="6052424" y="994814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57D14-AD6F-457C-97B5-4CF22FDB0E51}"/>
              </a:ext>
            </a:extLst>
          </p:cNvPr>
          <p:cNvGrpSpPr/>
          <p:nvPr/>
        </p:nvGrpSpPr>
        <p:grpSpPr>
          <a:xfrm>
            <a:off x="2936350" y="1125623"/>
            <a:ext cx="2294198" cy="1257881"/>
            <a:chOff x="3116923" y="1511223"/>
            <a:chExt cx="2785860" cy="1421370"/>
          </a:xfrm>
        </p:grpSpPr>
        <p:pic>
          <p:nvPicPr>
            <p:cNvPr id="26" name="Picture 25" descr="C:\Users\vuduy\AppData\Local\Microsoft\Windows\INetCache\Content.MSO\A54A6C6D.tmp">
              <a:extLst>
                <a:ext uri="{FF2B5EF4-FFF2-40B4-BE49-F238E27FC236}">
                  <a16:creationId xmlns:a16="http://schemas.microsoft.com/office/drawing/2014/main" id="{9430D6B7-E637-4115-B153-FE3C30C05E82}"/>
                </a:ext>
              </a:extLst>
            </p:cNvPr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923" y="1511223"/>
              <a:ext cx="2785860" cy="62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 descr="C:\Users\vuduy\AppData\Local\Microsoft\Windows\INetCache\Content.MSO\600A2603.tmp">
              <a:extLst>
                <a:ext uri="{FF2B5EF4-FFF2-40B4-BE49-F238E27FC236}">
                  <a16:creationId xmlns:a16="http://schemas.microsoft.com/office/drawing/2014/main" id="{BAB00E9C-CC61-46A0-A5FE-C0CA8E83FA1D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923" y="2132253"/>
              <a:ext cx="1452484" cy="8003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Picture 28" descr="C:\Users\vuduy\AppData\Local\Microsoft\Windows\INetCache\Content.MSO\43E347D8.tmp">
            <a:extLst>
              <a:ext uri="{FF2B5EF4-FFF2-40B4-BE49-F238E27FC236}">
                <a16:creationId xmlns:a16="http://schemas.microsoft.com/office/drawing/2014/main" id="{935A2CAD-AF51-4DE6-A3ED-2ED1A035AB4A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20" y="3030276"/>
            <a:ext cx="1403402" cy="134386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DE4F7D4-6E54-4DA4-BF1C-EDECABFA1273}"/>
              </a:ext>
            </a:extLst>
          </p:cNvPr>
          <p:cNvSpPr/>
          <p:nvPr/>
        </p:nvSpPr>
        <p:spPr>
          <a:xfrm>
            <a:off x="2895334" y="2507056"/>
            <a:ext cx="2183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err="1">
                <a:latin typeface="Times New Roman" panose="02020603050405020304" pitchFamily="18" charset="0"/>
                <a:ea typeface="SimSun" panose="02010600030101010101" pitchFamily="2" charset="-122"/>
              </a:rPr>
              <a:t>Tối</a:t>
            </a:r>
            <a:r>
              <a:rPr lang="en-US" sz="1400" u="sng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vi-VN" sz="1400" u="sng">
                <a:latin typeface="Times New Roman" panose="02020603050405020304" pitchFamily="18" charset="0"/>
                <a:ea typeface="SimSun" panose="02010600030101010101" pitchFamily="2" charset="-122"/>
              </a:rPr>
              <a:t>ư</a:t>
            </a:r>
            <a:r>
              <a:rPr lang="en-US" sz="1400" u="sng">
                <a:latin typeface="Times New Roman" panose="02020603050405020304" pitchFamily="18" charset="0"/>
                <a:ea typeface="SimSun" panose="02010600030101010101" pitchFamily="2" charset="-122"/>
              </a:rPr>
              <a:t>u </a:t>
            </a:r>
            <a:r>
              <a:rPr lang="en-US" sz="1400" u="sng" err="1"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1400" u="sng">
                <a:latin typeface="Times New Roman" panose="02020603050405020304" pitchFamily="18" charset="0"/>
                <a:ea typeface="SimSun" panose="02010600030101010101" pitchFamily="2" charset="-122"/>
              </a:rPr>
              <a:t> cost </a:t>
            </a:r>
            <a:r>
              <a:rPr lang="en-US" sz="1400" u="sng" err="1"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1400" u="sng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ea typeface="SimSun" panose="02010600030101010101" pitchFamily="2" charset="-122"/>
              </a:rPr>
              <a:t>thuật</a:t>
            </a:r>
            <a:r>
              <a:rPr lang="en-US" sz="1400" u="sng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ea typeface="SimSun" panose="02010600030101010101" pitchFamily="2" charset="-122"/>
              </a:rPr>
              <a:t>toán</a:t>
            </a:r>
            <a:r>
              <a:rPr lang="en-US" sz="1400" u="sng">
                <a:latin typeface="Times New Roman" panose="02020603050405020304" pitchFamily="18" charset="0"/>
                <a:ea typeface="SimSun" panose="02010600030101010101" pitchFamily="2" charset="-122"/>
              </a:rPr>
              <a:t> Gradient Descent</a:t>
            </a:r>
            <a:endParaRPr lang="en-US" sz="1400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8D82DFA-A7D3-4DD7-9E16-DE991B7B7CFB}"/>
                  </a:ext>
                </a:extLst>
              </p:cNvPr>
              <p:cNvSpPr/>
              <p:nvPr/>
            </p:nvSpPr>
            <p:spPr>
              <a:xfrm>
                <a:off x="4329474" y="2996008"/>
                <a:ext cx="106231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∝</m:t>
                    </m:r>
                  </m:oMath>
                </a14:m>
                <a:r>
                  <a:rPr lang="en-US" sz="1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i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(learning rate), </a:t>
                </a:r>
                <a:r>
                  <a:rPr lang="en-US" sz="140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số</a:t>
                </a:r>
                <a:r>
                  <a:rPr lang="en-US" sz="1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lần</a:t>
                </a:r>
                <a:r>
                  <a:rPr lang="en-US" sz="1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lặp</a:t>
                </a:r>
                <a:r>
                  <a:rPr lang="en-US" sz="1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lấy</a:t>
                </a:r>
                <a:r>
                  <a:rPr lang="en-US" sz="1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mẫu</a:t>
                </a:r>
                <a:endParaRPr lang="en-US" sz="140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8D82DFA-A7D3-4DD7-9E16-DE991B7B7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74" y="2996008"/>
                <a:ext cx="1062312" cy="738664"/>
              </a:xfrm>
              <a:prstGeom prst="rect">
                <a:avLst/>
              </a:prstGeom>
              <a:blipFill>
                <a:blip r:embed="rId10"/>
                <a:stretch>
                  <a:fillRect l="-1724" t="-820" r="-1724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36A9C241-7610-4FFC-B65D-4B1CE36FC29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93" y="1029005"/>
            <a:ext cx="2075801" cy="17179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29130A-C896-48A3-ACC1-DADDF19509C6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770" y="2746912"/>
            <a:ext cx="3300633" cy="216563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14ED745-6315-4029-B263-F095DBA1B6FE}"/>
              </a:ext>
            </a:extLst>
          </p:cNvPr>
          <p:cNvSpPr/>
          <p:nvPr/>
        </p:nvSpPr>
        <p:spPr>
          <a:xfrm>
            <a:off x="4250051" y="1850213"/>
            <a:ext cx="934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err="1">
                <a:latin typeface="Times New Roman" panose="02020603050405020304" pitchFamily="18" charset="0"/>
                <a:ea typeface="SimSun" panose="02010600030101010101" pitchFamily="2" charset="-122"/>
              </a:rPr>
              <a:t>Đạo</a:t>
            </a:r>
            <a:r>
              <a:rPr lang="en-US" sz="1400" u="sng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endParaRPr lang="en-US" sz="1400" u="sn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A92BCAF-AF7C-4E56-93EF-C0223D2A0B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9680" y="4389325"/>
            <a:ext cx="2444700" cy="5232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F17B0C8-9B57-4EFE-A209-D380B7E780C0}"/>
              </a:ext>
            </a:extLst>
          </p:cNvPr>
          <p:cNvSpPr/>
          <p:nvPr/>
        </p:nvSpPr>
        <p:spPr>
          <a:xfrm>
            <a:off x="4264627" y="3915847"/>
            <a:ext cx="2450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1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w,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0CF14-FCF0-446F-A853-FBADEE203E79}"/>
              </a:ext>
            </a:extLst>
          </p:cNvPr>
          <p:cNvSpPr/>
          <p:nvPr/>
        </p:nvSpPr>
        <p:spPr>
          <a:xfrm>
            <a:off x="7855029" y="1506142"/>
            <a:ext cx="1110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u="sng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sz="1400" u="sng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u="sng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lần</a:t>
            </a:r>
            <a:r>
              <a:rPr lang="en-US" sz="1400" u="sng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u="sng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lặp</a:t>
            </a:r>
            <a:r>
              <a:rPr lang="en-US" sz="1400" u="sng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u="sng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là</a:t>
            </a:r>
            <a:r>
              <a:rPr lang="en-US" sz="1400" u="sng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500 </a:t>
            </a:r>
            <a:r>
              <a:rPr lang="en-US" sz="1400" u="sng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lần</a:t>
            </a:r>
            <a:endParaRPr lang="en-US" sz="1400" u="sn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95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1708" y="133620"/>
            <a:ext cx="9118084" cy="576064"/>
          </a:xfrm>
        </p:spPr>
        <p:txBody>
          <a:bodyPr/>
          <a:lstStyle/>
          <a:p>
            <a:pPr algn="l"/>
            <a:r>
              <a:rPr lang="en-US" altLang="ko-KR" sz="2800" b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Neural Network With One Hidden Layer </a:t>
            </a:r>
            <a:endParaRPr lang="ko-KR" altLang="en-US" sz="2800" b="1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46" y="737771"/>
            <a:ext cx="417646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ko-KR" altLang="en-US" b="1" i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F02BAD-2FB3-4D0B-AFD7-B4742D8BE617}"/>
              </a:ext>
            </a:extLst>
          </p:cNvPr>
          <p:cNvGrpSpPr/>
          <p:nvPr/>
        </p:nvGrpSpPr>
        <p:grpSpPr>
          <a:xfrm>
            <a:off x="317347" y="1239928"/>
            <a:ext cx="3497416" cy="3707669"/>
            <a:chOff x="317346" y="1270085"/>
            <a:chExt cx="2998773" cy="37076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41228B-F8FC-47E6-B0E0-C5D1772EB1B4}"/>
                </a:ext>
              </a:extLst>
            </p:cNvPr>
            <p:cNvSpPr/>
            <p:nvPr/>
          </p:nvSpPr>
          <p:spPr>
            <a:xfrm>
              <a:off x="374253" y="1534415"/>
              <a:ext cx="2031325" cy="511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DF3E181-B733-46F1-B97D-7E1BEBA55635}"/>
                </a:ext>
              </a:extLst>
            </p:cNvPr>
            <p:cNvGrpSpPr/>
            <p:nvPr/>
          </p:nvGrpSpPr>
          <p:grpSpPr>
            <a:xfrm>
              <a:off x="317346" y="1270085"/>
              <a:ext cx="2998773" cy="3707669"/>
              <a:chOff x="193227" y="1234972"/>
              <a:chExt cx="2316039" cy="37076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1004BE-719E-4B64-A229-843FBF49DF13}"/>
                  </a:ext>
                </a:extLst>
              </p:cNvPr>
              <p:cNvSpPr/>
              <p:nvPr/>
            </p:nvSpPr>
            <p:spPr>
              <a:xfrm>
                <a:off x="193227" y="1234972"/>
                <a:ext cx="2316039" cy="37076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12B52-FABC-4FDF-9024-2A94E979E490}"/>
                  </a:ext>
                </a:extLst>
              </p:cNvPr>
              <p:cNvSpPr txBox="1"/>
              <p:nvPr/>
            </p:nvSpPr>
            <p:spPr>
              <a:xfrm>
                <a:off x="193228" y="1234972"/>
                <a:ext cx="1536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r>
                  <a:rPr lang="en-US" sz="1400" u="sng" err="1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400" u="sng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u="sng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5F3352-51D6-433C-8B54-2BF860FE933B}"/>
                  </a:ext>
                </a:extLst>
              </p:cNvPr>
              <p:cNvSpPr txBox="1"/>
              <p:nvPr/>
            </p:nvSpPr>
            <p:spPr>
              <a:xfrm>
                <a:off x="193227" y="2019511"/>
                <a:ext cx="1536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r>
                  <a:rPr lang="en-US" sz="1400" u="sng" err="1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Đạo</a:t>
                </a:r>
                <a:r>
                  <a:rPr lang="en-US" sz="1400" u="sng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u="sng" err="1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endPara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F30273-1982-43C8-88B8-7686444C2300}"/>
                  </a:ext>
                </a:extLst>
              </p:cNvPr>
              <p:cNvSpPr txBox="1"/>
              <p:nvPr/>
            </p:nvSpPr>
            <p:spPr>
              <a:xfrm>
                <a:off x="193227" y="2803529"/>
                <a:ext cx="1536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r>
                  <a:rPr lang="en-US" sz="1400" u="sng" err="1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1400" u="sng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u="sng" err="1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thị</a:t>
                </a:r>
                <a:r>
                  <a:rPr lang="en-US" sz="1400" u="sng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1C024F9-D51D-494F-B22F-2E626B4A1A9C}"/>
                    </a:ext>
                  </a:extLst>
                </p:cNvPr>
                <p:cNvSpPr/>
                <p:nvPr/>
              </p:nvSpPr>
              <p:spPr>
                <a:xfrm>
                  <a:off x="374253" y="2437405"/>
                  <a:ext cx="239679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tanh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1C024F9-D51D-494F-B22F-2E626B4A1A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3" y="2437405"/>
                  <a:ext cx="2396794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BBAE02F-CE1D-453E-821F-5BD5A8C093C5}"/>
                    </a:ext>
                  </a:extLst>
                </p:cNvPr>
                <p:cNvSpPr/>
                <p:nvPr/>
              </p:nvSpPr>
              <p:spPr>
                <a:xfrm>
                  <a:off x="485885" y="1571917"/>
                  <a:ext cx="2031326" cy="5116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BBAE02F-CE1D-453E-821F-5BD5A8C09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85" y="1571917"/>
                  <a:ext cx="2031326" cy="511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53" name="Picture 17" descr="D2AA0F04">
              <a:extLst>
                <a:ext uri="{FF2B5EF4-FFF2-40B4-BE49-F238E27FC236}">
                  <a16:creationId xmlns:a16="http://schemas.microsoft.com/office/drawing/2014/main" id="{5B66CD02-A6E0-4619-BE05-5A72F37A5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53" y="3174506"/>
              <a:ext cx="2826147" cy="1789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B28196-2F11-4BEC-A7F2-89CBA8AA0B53}"/>
              </a:ext>
            </a:extLst>
          </p:cNvPr>
          <p:cNvGrpSpPr/>
          <p:nvPr/>
        </p:nvGrpSpPr>
        <p:grpSpPr>
          <a:xfrm>
            <a:off x="4780750" y="1239927"/>
            <a:ext cx="3791750" cy="3707669"/>
            <a:chOff x="6229348" y="1841864"/>
            <a:chExt cx="2364582" cy="2891763"/>
          </a:xfrm>
        </p:grpSpPr>
        <p:pic>
          <p:nvPicPr>
            <p:cNvPr id="2054" name="Picture 19" descr="D4A2BFB2">
              <a:extLst>
                <a:ext uri="{FF2B5EF4-FFF2-40B4-BE49-F238E27FC236}">
                  <a16:creationId xmlns:a16="http://schemas.microsoft.com/office/drawing/2014/main" id="{65056EDE-58E8-4210-9B84-44809E52E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49" y="2149642"/>
              <a:ext cx="2364581" cy="2583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EC6E99-9B96-4910-86CE-60AA29E1AC29}"/>
                </a:ext>
              </a:extLst>
            </p:cNvPr>
            <p:cNvSpPr txBox="1"/>
            <p:nvPr/>
          </p:nvSpPr>
          <p:spPr>
            <a:xfrm>
              <a:off x="6229348" y="1841864"/>
              <a:ext cx="23645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u="sng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400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i="1" u="sng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</a:p>
          </p:txBody>
        </p:sp>
      </p:grpSp>
      <p:pic>
        <p:nvPicPr>
          <p:cNvPr id="24" name="Graphic 23" descr="Line arrow Straight">
            <a:extLst>
              <a:ext uri="{FF2B5EF4-FFF2-40B4-BE49-F238E27FC236}">
                <a16:creationId xmlns:a16="http://schemas.microsoft.com/office/drawing/2014/main" id="{6732149E-9131-4B2B-A163-D460CF2AF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4763" y="2561136"/>
            <a:ext cx="1023234" cy="10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76971-151F-4226-BF3C-FE390AB519EF}"/>
              </a:ext>
            </a:extLst>
          </p:cNvPr>
          <p:cNvSpPr txBox="1"/>
          <p:nvPr/>
        </p:nvSpPr>
        <p:spPr>
          <a:xfrm>
            <a:off x="395536" y="168631"/>
            <a:ext cx="417646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ko-KR" altLang="en-US" b="1" i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D7CEC-BBF2-43EF-A75A-B706DA59A301}"/>
              </a:ext>
            </a:extLst>
          </p:cNvPr>
          <p:cNvSpPr txBox="1"/>
          <p:nvPr/>
        </p:nvSpPr>
        <p:spPr>
          <a:xfrm>
            <a:off x="243735" y="61951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Forward 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84F53-5D70-4F4A-9125-932A88FACE52}"/>
              </a:ext>
            </a:extLst>
          </p:cNvPr>
          <p:cNvSpPr txBox="1"/>
          <p:nvPr/>
        </p:nvSpPr>
        <p:spPr>
          <a:xfrm>
            <a:off x="2881526" y="61645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Backward Propagation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C6C60-5E38-4530-8E20-497CA086BD76}"/>
              </a:ext>
            </a:extLst>
          </p:cNvPr>
          <p:cNvSpPr txBox="1"/>
          <p:nvPr/>
        </p:nvSpPr>
        <p:spPr>
          <a:xfrm>
            <a:off x="5619855" y="611408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361BE2-948B-4492-B5F3-6444C5AED0FF}"/>
              </a:ext>
            </a:extLst>
          </p:cNvPr>
          <p:cNvCxnSpPr>
            <a:cxnSpLocks/>
          </p:cNvCxnSpPr>
          <p:nvPr/>
        </p:nvCxnSpPr>
        <p:spPr>
          <a:xfrm>
            <a:off x="2766670" y="616458"/>
            <a:ext cx="0" cy="4258411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050067-BDBA-4251-A776-390F4EB7DA37}"/>
              </a:ext>
            </a:extLst>
          </p:cNvPr>
          <p:cNvCxnSpPr>
            <a:cxnSpLocks/>
          </p:cNvCxnSpPr>
          <p:nvPr/>
        </p:nvCxnSpPr>
        <p:spPr>
          <a:xfrm>
            <a:off x="5112394" y="616458"/>
            <a:ext cx="0" cy="4258412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0DEBD-39C5-428B-8CFC-6042A916D92B}"/>
              </a:ext>
            </a:extLst>
          </p:cNvPr>
          <p:cNvSpPr txBox="1"/>
          <p:nvPr/>
        </p:nvSpPr>
        <p:spPr>
          <a:xfrm>
            <a:off x="178572" y="3404991"/>
            <a:ext cx="134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CF5E39-5F68-42D7-B1BB-114C309D521A}"/>
              </a:ext>
            </a:extLst>
          </p:cNvPr>
          <p:cNvCxnSpPr/>
          <p:nvPr/>
        </p:nvCxnSpPr>
        <p:spPr>
          <a:xfrm>
            <a:off x="395536" y="985790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864DBB-D3DF-446A-B629-4E9ADFA4053B}"/>
              </a:ext>
            </a:extLst>
          </p:cNvPr>
          <p:cNvCxnSpPr/>
          <p:nvPr/>
        </p:nvCxnSpPr>
        <p:spPr>
          <a:xfrm>
            <a:off x="3089504" y="985790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420FE-3EF0-4F39-A709-9CA09783A110}"/>
              </a:ext>
            </a:extLst>
          </p:cNvPr>
          <p:cNvCxnSpPr/>
          <p:nvPr/>
        </p:nvCxnSpPr>
        <p:spPr>
          <a:xfrm>
            <a:off x="6126551" y="929584"/>
            <a:ext cx="16883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 descr="C:\Users\vuduy\AppData\Local\Microsoft\Windows\INetCache\Content.MSO\8A82B87A.tmp">
            <a:extLst>
              <a:ext uri="{FF2B5EF4-FFF2-40B4-BE49-F238E27FC236}">
                <a16:creationId xmlns:a16="http://schemas.microsoft.com/office/drawing/2014/main" id="{9C37EE0A-F229-4657-BE94-0DEBDA0E71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2" y="1589292"/>
            <a:ext cx="2327457" cy="164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C:\Users\vuduy\AppData\Local\Microsoft\Windows\INetCache\Content.MSO\BB610698.tmp">
            <a:extLst>
              <a:ext uri="{FF2B5EF4-FFF2-40B4-BE49-F238E27FC236}">
                <a16:creationId xmlns:a16="http://schemas.microsoft.com/office/drawing/2014/main" id="{EECB513A-57D6-4ADB-8C35-07C0D4179E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3" y="3811193"/>
            <a:ext cx="2327453" cy="74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004EC2-6D64-4A6C-B077-EC795F76CEBE}"/>
              </a:ext>
            </a:extLst>
          </p:cNvPr>
          <p:cNvSpPr/>
          <p:nvPr/>
        </p:nvSpPr>
        <p:spPr>
          <a:xfrm>
            <a:off x="178572" y="1166686"/>
            <a:ext cx="20906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z1, a1, z2, a2</a:t>
            </a:r>
          </a:p>
        </p:txBody>
      </p:sp>
      <p:pic>
        <p:nvPicPr>
          <p:cNvPr id="31" name="Picture 30" descr="C:\Users\vuduy\AppData\Local\Microsoft\Windows\INetCache\Content.MSO\AAC56066.tmp">
            <a:extLst>
              <a:ext uri="{FF2B5EF4-FFF2-40B4-BE49-F238E27FC236}">
                <a16:creationId xmlns:a16="http://schemas.microsoft.com/office/drawing/2014/main" id="{F8F51A93-8A0D-4694-91FE-C619B3262E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26" y="1866291"/>
            <a:ext cx="1726749" cy="132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C:\Users\vuduy\AppData\Local\Microsoft\Windows\INetCache\Content.MSO\8DB5B9F8.tmp">
            <a:extLst>
              <a:ext uri="{FF2B5EF4-FFF2-40B4-BE49-F238E27FC236}">
                <a16:creationId xmlns:a16="http://schemas.microsoft.com/office/drawing/2014/main" id="{00D4B6AB-D26A-4345-8076-9E4F8870F1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79" y="3856315"/>
            <a:ext cx="2067430" cy="80021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27EDB8A-E031-47E4-856C-68715664D379}"/>
              </a:ext>
            </a:extLst>
          </p:cNvPr>
          <p:cNvSpPr/>
          <p:nvPr/>
        </p:nvSpPr>
        <p:spPr>
          <a:xfrm>
            <a:off x="2899480" y="1305456"/>
            <a:ext cx="17267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z1 z2, w1, w2, b1, b2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7C5FC5-EE7D-4917-AD60-D63ADEEBB9A8}"/>
              </a:ext>
            </a:extLst>
          </p:cNvPr>
          <p:cNvSpPr/>
          <p:nvPr/>
        </p:nvSpPr>
        <p:spPr>
          <a:xfrm>
            <a:off x="2896442" y="3297269"/>
            <a:ext cx="24509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w1, b1, w2, b2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DA118C0-78CB-41E1-B7FA-0FF74668425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5" y="980746"/>
            <a:ext cx="1114499" cy="20196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CA8691-3567-44BC-9273-5FFBF025D73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5" y="3051537"/>
            <a:ext cx="1114497" cy="18233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FB7B27-305D-46A9-A02D-BFB2AABCC5DA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35" y="980743"/>
            <a:ext cx="2756094" cy="201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BB4D98-9A34-4E6F-96A3-D48057B939C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18" y="3051534"/>
            <a:ext cx="2756091" cy="1823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9750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218"/>
            <a:ext cx="9118084" cy="576064"/>
          </a:xfrm>
        </p:spPr>
        <p:txBody>
          <a:bodyPr/>
          <a:lstStyle/>
          <a:p>
            <a:pPr algn="l"/>
            <a:r>
              <a:rPr lang="en-US" altLang="ko-KR" sz="28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Convolutional Neural Network</a:t>
            </a:r>
            <a:endParaRPr lang="ko-KR" altLang="en-US" sz="28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485" y="573567"/>
            <a:ext cx="417646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1600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sz="1600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ko-KR" sz="1600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ko-KR" sz="1600" b="1" i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i="1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ko-KR" altLang="en-US" sz="1600" b="1" i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27EFE-500F-4A94-8A3C-020B7A5AE6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90375" y="112918"/>
            <a:ext cx="3074302" cy="7253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5C7643-9BB2-4A3D-9248-D81BCD4AF133}"/>
              </a:ext>
            </a:extLst>
          </p:cNvPr>
          <p:cNvSpPr/>
          <p:nvPr/>
        </p:nvSpPr>
        <p:spPr>
          <a:xfrm>
            <a:off x="78299" y="876073"/>
            <a:ext cx="23187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Feature extraction: </a:t>
            </a:r>
            <a:endParaRPr lang="en-US" sz="1500" b="1" i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48B5F-E729-44C8-B2A2-A2998B7E9445}"/>
              </a:ext>
            </a:extLst>
          </p:cNvPr>
          <p:cNvSpPr/>
          <p:nvPr/>
        </p:nvSpPr>
        <p:spPr>
          <a:xfrm>
            <a:off x="6186754" y="892347"/>
            <a:ext cx="18054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i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Classification</a:t>
            </a:r>
            <a:r>
              <a:rPr lang="en-US" sz="1500" i="1" dirty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endParaRPr lang="en-US" sz="15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392026-CEEC-4C12-BC19-F066DC5D10C9}"/>
              </a:ext>
            </a:extLst>
          </p:cNvPr>
          <p:cNvGrpSpPr/>
          <p:nvPr/>
        </p:nvGrpSpPr>
        <p:grpSpPr>
          <a:xfrm>
            <a:off x="133166" y="1189201"/>
            <a:ext cx="4438837" cy="3795755"/>
            <a:chOff x="6112068" y="992394"/>
            <a:chExt cx="2967355" cy="3792509"/>
          </a:xfrm>
        </p:grpSpPr>
        <p:pic>
          <p:nvPicPr>
            <p:cNvPr id="7" name="Picture 6" descr="C:\Users\vuduy\AppData\Local\Microsoft\Windows\INetCache\Content.MSO\4C9D9B6F.tmp">
              <a:extLst>
                <a:ext uri="{FF2B5EF4-FFF2-40B4-BE49-F238E27FC236}">
                  <a16:creationId xmlns:a16="http://schemas.microsoft.com/office/drawing/2014/main" id="{35B51C2E-7B0F-42BB-9CC4-E7384489DA15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069" y="992394"/>
              <a:ext cx="1422184" cy="7281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C:\Users\vuduy\AppData\Local\Microsoft\Windows\INetCache\Content.MSO\3148E655.tmp">
              <a:extLst>
                <a:ext uri="{FF2B5EF4-FFF2-40B4-BE49-F238E27FC236}">
                  <a16:creationId xmlns:a16="http://schemas.microsoft.com/office/drawing/2014/main" id="{CB72689C-6529-4ADB-96CC-05C2AD052E2B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252" y="992395"/>
              <a:ext cx="1545171" cy="73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C:\Users\vuduy\AppData\Local\Microsoft\Windows\INetCache\Content.MSO\53E8F671.tmp">
              <a:extLst>
                <a:ext uri="{FF2B5EF4-FFF2-40B4-BE49-F238E27FC236}">
                  <a16:creationId xmlns:a16="http://schemas.microsoft.com/office/drawing/2014/main" id="{CD967049-413F-45CB-9E49-A38C4EC11CC4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068" y="1712456"/>
              <a:ext cx="2967355" cy="2339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 descr="C:\Users\vuduy\AppData\Local\Microsoft\Windows\INetCache\Content.MSO\2D2CB2A7.tmp">
              <a:extLst>
                <a:ext uri="{FF2B5EF4-FFF2-40B4-BE49-F238E27FC236}">
                  <a16:creationId xmlns:a16="http://schemas.microsoft.com/office/drawing/2014/main" id="{D04FF0D1-1A21-457B-A84D-29CD26E92ED4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069" y="4052350"/>
              <a:ext cx="2967354" cy="7325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12" descr="C:\Users\vuduy\AppData\Local\Microsoft\Windows\INetCache\Content.MSO\6CA57A0A.tmp">
            <a:extLst>
              <a:ext uri="{FF2B5EF4-FFF2-40B4-BE49-F238E27FC236}">
                <a16:creationId xmlns:a16="http://schemas.microsoft.com/office/drawing/2014/main" id="{82771E83-6372-44B7-8239-EA8DED38B50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26" y="1601383"/>
            <a:ext cx="1376102" cy="116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vuduy\AppData\Local\Microsoft\Windows\INetCache\Content.MSO\C9628EA8.tmp">
            <a:extLst>
              <a:ext uri="{FF2B5EF4-FFF2-40B4-BE49-F238E27FC236}">
                <a16:creationId xmlns:a16="http://schemas.microsoft.com/office/drawing/2014/main" id="{07B0C448-6F9E-46C0-A0D5-32A83BC3586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26" y="3184111"/>
            <a:ext cx="1377326" cy="116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vuduy\AppData\Local\Microsoft\Windows\INetCache\Content.MSO\1B8F3274.tmp">
            <a:extLst>
              <a:ext uri="{FF2B5EF4-FFF2-40B4-BE49-F238E27FC236}">
                <a16:creationId xmlns:a16="http://schemas.microsoft.com/office/drawing/2014/main" id="{2FC16778-EB6B-4A0E-BC67-D5B86C161119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90" y="2039816"/>
            <a:ext cx="2646640" cy="1800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809E9A-4D33-4C5A-98D4-D82B1FB8A616}"/>
              </a:ext>
            </a:extLst>
          </p:cNvPr>
          <p:cNvSpPr/>
          <p:nvPr/>
        </p:nvSpPr>
        <p:spPr>
          <a:xfrm>
            <a:off x="1649114" y="896772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Convolution layer +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B14C17-57EC-4005-BD02-1E78E4D0AD2C}"/>
              </a:ext>
            </a:extLst>
          </p:cNvPr>
          <p:cNvSpPr/>
          <p:nvPr/>
        </p:nvSpPr>
        <p:spPr>
          <a:xfrm>
            <a:off x="3121596" y="897037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Pooling layer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629E0C-CFE6-424F-BED5-79B720BE28DA}"/>
              </a:ext>
            </a:extLst>
          </p:cNvPr>
          <p:cNvSpPr/>
          <p:nvPr/>
        </p:nvSpPr>
        <p:spPr>
          <a:xfrm>
            <a:off x="7324519" y="913653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Fully connected layer</a:t>
            </a:r>
            <a:endParaRPr lang="en-US" sz="14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B2E5B6-6E47-437C-9006-2647EBF6CDDB}"/>
              </a:ext>
            </a:extLst>
          </p:cNvPr>
          <p:cNvCxnSpPr>
            <a:cxnSpLocks/>
          </p:cNvCxnSpPr>
          <p:nvPr/>
        </p:nvCxnSpPr>
        <p:spPr>
          <a:xfrm flipV="1">
            <a:off x="6248596" y="923550"/>
            <a:ext cx="0" cy="3921295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8791B8E-D224-4CA3-8F7D-91BD2F2C57E1}"/>
              </a:ext>
            </a:extLst>
          </p:cNvPr>
          <p:cNvSpPr/>
          <p:nvPr/>
        </p:nvSpPr>
        <p:spPr>
          <a:xfrm>
            <a:off x="4895229" y="276581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Max-Pool</a:t>
            </a:r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BAA12-FC23-490F-8380-CD3E8E0797E7}"/>
              </a:ext>
            </a:extLst>
          </p:cNvPr>
          <p:cNvSpPr/>
          <p:nvPr/>
        </p:nvSpPr>
        <p:spPr>
          <a:xfrm>
            <a:off x="4762437" y="4348543"/>
            <a:ext cx="1168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Average-Pool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5535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On-screen Show (16:9)</PresentationFormat>
  <Paragraphs>121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Vũ Duy Di Đan</cp:lastModifiedBy>
  <cp:revision>2</cp:revision>
  <dcterms:created xsi:type="dcterms:W3CDTF">2016-12-05T23:26:54Z</dcterms:created>
  <dcterms:modified xsi:type="dcterms:W3CDTF">2020-07-09T15:40:32Z</dcterms:modified>
</cp:coreProperties>
</file>