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866" r:id="rId2"/>
    <p:sldId id="888" r:id="rId3"/>
    <p:sldId id="885" r:id="rId4"/>
    <p:sldId id="869" r:id="rId5"/>
    <p:sldId id="905" r:id="rId6"/>
    <p:sldId id="887" r:id="rId7"/>
    <p:sldId id="872" r:id="rId8"/>
    <p:sldId id="874" r:id="rId9"/>
    <p:sldId id="875" r:id="rId10"/>
    <p:sldId id="890" r:id="rId11"/>
    <p:sldId id="891" r:id="rId12"/>
    <p:sldId id="892" r:id="rId13"/>
    <p:sldId id="893" r:id="rId14"/>
    <p:sldId id="894" r:id="rId15"/>
    <p:sldId id="895" r:id="rId16"/>
    <p:sldId id="896" r:id="rId17"/>
    <p:sldId id="897" r:id="rId18"/>
    <p:sldId id="898" r:id="rId19"/>
    <p:sldId id="899" r:id="rId20"/>
    <p:sldId id="900" r:id="rId21"/>
    <p:sldId id="901" r:id="rId22"/>
    <p:sldId id="902" r:id="rId23"/>
    <p:sldId id="903" r:id="rId24"/>
    <p:sldId id="884" r:id="rId2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3A3"/>
    <a:srgbClr val="DBDBDB"/>
    <a:srgbClr val="FFFFFF"/>
    <a:srgbClr val="C0C0C0"/>
    <a:srgbClr val="B2B2B2"/>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6" autoAdjust="0"/>
    <p:restoredTop sz="76451" autoAdjust="0"/>
  </p:normalViewPr>
  <p:slideViewPr>
    <p:cSldViewPr snapToObjects="1">
      <p:cViewPr varScale="1">
        <p:scale>
          <a:sx n="87" d="100"/>
          <a:sy n="87" d="100"/>
        </p:scale>
        <p:origin x="-8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5C5D00C8-27AA-4B34-BEE0-9AB986A1EF92}" type="datetimeFigureOut">
              <a:rPr lang="en-US" smtClean="0"/>
              <a:t>07/6/2018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CB07493-99F5-4E6F-BF16-2192BCE1A18E}" type="slidenum">
              <a:rPr lang="en-US" smtClean="0"/>
              <a:t>‹#›</a:t>
            </a:fld>
            <a:endParaRPr lang="en-US"/>
          </a:p>
        </p:txBody>
      </p:sp>
    </p:spTree>
    <p:extLst>
      <p:ext uri="{BB962C8B-B14F-4D97-AF65-F5344CB8AC3E}">
        <p14:creationId xmlns:p14="http://schemas.microsoft.com/office/powerpoint/2010/main" val="938262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763D4C1-20F2-4747-938B-5459EFC63395}" type="datetimeFigureOut">
              <a:rPr lang="en-US" smtClean="0"/>
              <a:pPr/>
              <a:t>07/6/2018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05EB12F-C02B-4710-AFAE-F9D659A71527}" type="slidenum">
              <a:rPr lang="en-US" smtClean="0"/>
              <a:pPr/>
              <a:t>‹#›</a:t>
            </a:fld>
            <a:endParaRPr lang="en-US"/>
          </a:p>
        </p:txBody>
      </p:sp>
    </p:spTree>
    <p:extLst>
      <p:ext uri="{BB962C8B-B14F-4D97-AF65-F5344CB8AC3E}">
        <p14:creationId xmlns:p14="http://schemas.microsoft.com/office/powerpoint/2010/main" val="92935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197805-6948-46AA-8188-9C2F7135ECC0}" type="slidenum">
              <a:rPr lang="en-US" smtClean="0"/>
              <a:pPr/>
              <a:t>2</a:t>
            </a:fld>
            <a:endParaRPr lang="en-US"/>
          </a:p>
        </p:txBody>
      </p:sp>
    </p:spTree>
    <p:extLst>
      <p:ext uri="{BB962C8B-B14F-4D97-AF65-F5344CB8AC3E}">
        <p14:creationId xmlns:p14="http://schemas.microsoft.com/office/powerpoint/2010/main" val="26399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0966" lvl="1" indent="-514350">
              <a:buNone/>
            </a:pPr>
            <a:r>
              <a:rPr lang="en-US" sz="1400" i="1" smtClean="0">
                <a:latin typeface="Arial" pitchFamily="34" charset="0"/>
                <a:cs typeface="Arial" pitchFamily="34" charset="0"/>
                <a:sym typeface="Wingdings" pitchFamily="2" charset="2"/>
              </a:rPr>
              <a:t>+ </a:t>
            </a:r>
            <a:r>
              <a:rPr lang="en-US" sz="1400" b="1" i="1" smtClean="0">
                <a:latin typeface="Arial" pitchFamily="34" charset="0"/>
                <a:cs typeface="Arial" pitchFamily="34" charset="0"/>
                <a:sym typeface="Wingdings" pitchFamily="2" charset="2"/>
              </a:rPr>
              <a:t>autonomous agent</a:t>
            </a:r>
            <a:r>
              <a:rPr lang="en-US" sz="1400" i="1" smtClean="0">
                <a:latin typeface="Arial" pitchFamily="34" charset="0"/>
                <a:cs typeface="Arial" pitchFamily="34" charset="0"/>
                <a:sym typeface="Wingdings" pitchFamily="2" charset="2"/>
              </a:rPr>
              <a:t>: tự phản ứng và chủ động hoàn thành task của chính agent này</a:t>
            </a:r>
          </a:p>
          <a:p>
            <a:pPr marL="870966" lvl="1" indent="-514350">
              <a:buNone/>
            </a:pPr>
            <a:r>
              <a:rPr lang="en-US" sz="1400" b="1" i="1" smtClean="0">
                <a:latin typeface="Arial" pitchFamily="34" charset="0"/>
                <a:cs typeface="Arial" pitchFamily="34" charset="0"/>
                <a:sym typeface="Wingdings" pitchFamily="2" charset="2"/>
              </a:rPr>
              <a:t>+ hệ đa agent</a:t>
            </a:r>
            <a:r>
              <a:rPr lang="en-US" sz="1400" i="1" smtClean="0">
                <a:latin typeface="Arial" pitchFamily="34" charset="0"/>
                <a:cs typeface="Arial" pitchFamily="34" charset="0"/>
                <a:sym typeface="Wingdings" pitchFamily="2" charset="2"/>
              </a:rPr>
              <a:t> (MAS): tập các autonomous agents tương tác lẫn nhau</a:t>
            </a:r>
          </a:p>
          <a:p>
            <a:pPr marL="870966" lvl="1" indent="-514350">
              <a:buNone/>
            </a:pPr>
            <a:r>
              <a:rPr lang="en-US" sz="1400" b="1" i="1" smtClean="0">
                <a:latin typeface="Arial" pitchFamily="34" charset="0"/>
                <a:cs typeface="Arial" pitchFamily="34" charset="0"/>
                <a:sym typeface="Wingdings" pitchFamily="2" charset="2"/>
              </a:rPr>
              <a:t>+ agent societies</a:t>
            </a:r>
            <a:r>
              <a:rPr lang="en-US" sz="1400" i="1" smtClean="0">
                <a:latin typeface="Arial" pitchFamily="34" charset="0"/>
                <a:cs typeface="Arial" pitchFamily="34" charset="0"/>
                <a:sym typeface="Wingdings" pitchFamily="2" charset="2"/>
              </a:rPr>
              <a:t>: </a:t>
            </a:r>
            <a:r>
              <a:rPr lang="en-US" sz="1400" i="1" smtClean="0"/>
              <a:t>xã hội agent (nơi mà vai trò xã hội của các agent và luật giới hạn agent hoạt động)</a:t>
            </a:r>
            <a:endParaRPr lang="en-US" sz="1400" i="1" smtClean="0">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D05EB12F-C02B-4710-AFAE-F9D659A71527}" type="slidenum">
              <a:rPr lang="en-US" smtClean="0"/>
              <a:pPr/>
              <a:t>3</a:t>
            </a:fld>
            <a:endParaRPr lang="en-US"/>
          </a:p>
        </p:txBody>
      </p:sp>
    </p:spTree>
    <p:extLst>
      <p:ext uri="{BB962C8B-B14F-4D97-AF65-F5344CB8AC3E}">
        <p14:creationId xmlns:p14="http://schemas.microsoft.com/office/powerpoint/2010/main" val="101198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i="1" smtClean="0">
                <a:latin typeface="Arial" pitchFamily="34" charset="0"/>
                <a:cs typeface="Arial" pitchFamily="34" charset="0"/>
              </a:rPr>
              <a:t>Đạt thỏa thuận dựa trên lý thuyết agent:</a:t>
            </a:r>
            <a:r>
              <a:rPr lang="en-US" sz="1200" i="1" baseline="0" smtClean="0">
                <a:latin typeface="Arial" pitchFamily="34" charset="0"/>
                <a:cs typeface="Arial" pitchFamily="34" charset="0"/>
              </a:rPr>
              <a:t> </a:t>
            </a:r>
            <a:r>
              <a:rPr lang="en-US" sz="1200" i="0" baseline="0" smtClean="0">
                <a:latin typeface="Arial" pitchFamily="34" charset="0"/>
                <a:cs typeface="Arial" pitchFamily="34" charset="0"/>
              </a:rPr>
              <a:t>hạn chế: mô hình mới k có knang mở rộng trừ khi mô hình Agent đc chuẩn hóa các đặc điểm tính chất…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i="0" baseline="0" smtClean="0">
                <a:latin typeface="Arial" pitchFamily="34" charset="0"/>
                <a:cs typeface="Arial" pitchFamily="34" charset="0"/>
              </a:rPr>
              <a:t> </a:t>
            </a:r>
            <a:r>
              <a:rPr lang="en-US" sz="1200" i="1" smtClean="0">
                <a:latin typeface="Arial" pitchFamily="34" charset="0"/>
                <a:cs typeface="Arial" pitchFamily="34" charset="0"/>
              </a:rPr>
              <a:t>Cung cấp cơ chế cho việc quyết định có nên giải quyết vấn đề bằng một MAS:</a:t>
            </a:r>
            <a:r>
              <a:rPr lang="en-US" sz="1200" i="1" baseline="0" smtClean="0">
                <a:latin typeface="Arial" pitchFamily="34" charset="0"/>
                <a:cs typeface="Arial" pitchFamily="34" charset="0"/>
              </a:rPr>
              <a:t>  </a:t>
            </a:r>
            <a:r>
              <a:rPr lang="en-US" sz="1200" i="0" baseline="0" smtClean="0">
                <a:latin typeface="Arial" pitchFamily="34" charset="0"/>
                <a:cs typeface="Arial" pitchFamily="34" charset="0"/>
              </a:rPr>
              <a:t>ngay từ đầu có thể hình dung ra 1 giái pháp MAS hợp lý thế nhưng cuối cùng cũng có thể tạo ra 1 MAS k hợp lý</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i="1" smtClean="0">
                <a:latin typeface="Arial" pitchFamily="34" charset="0"/>
                <a:cs typeface="Arial" pitchFamily="34" charset="0"/>
              </a:rPr>
              <a:t>Sử dụng phương pháp luận phù với với các tiến trình phát triển: </a:t>
            </a:r>
            <a:r>
              <a:rPr lang="en-US" sz="1200" kern="1200" smtClean="0">
                <a:solidFill>
                  <a:schemeClr val="tx1"/>
                </a:solidFill>
                <a:latin typeface="Arial" pitchFamily="34" charset="0"/>
                <a:ea typeface="+mn-ea"/>
                <a:cs typeface="Arial" pitchFamily="34" charset="0"/>
              </a:rPr>
              <a:t>Một phương pháp luận tốt khi và chỉ khi nó cung cấp những mô hình cho việc định nghĩa các thành phần của môi trường đa agent (các agent, đối tượng và tương tác) và hướng dẫn thiết kế cho xác thực các phần tử, các thành phần của chúng và quan hệ giữa chúng.</a:t>
            </a:r>
            <a:endParaRPr lang="en-US" sz="1200" i="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D05EB12F-C02B-4710-AFAE-F9D659A71527}" type="slidenum">
              <a:rPr lang="en-US" smtClean="0"/>
              <a:pPr/>
              <a:t>4</a:t>
            </a:fld>
            <a:endParaRPr lang="en-US"/>
          </a:p>
        </p:txBody>
      </p:sp>
    </p:spTree>
    <p:extLst>
      <p:ext uri="{BB962C8B-B14F-4D97-AF65-F5344CB8AC3E}">
        <p14:creationId xmlns:p14="http://schemas.microsoft.com/office/powerpoint/2010/main" val="337781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1. Vì</a:t>
            </a:r>
            <a:r>
              <a:rPr lang="en-US" baseline="0" smtClean="0"/>
              <a:t> </a:t>
            </a:r>
            <a:r>
              <a:rPr lang="en-US" sz="1200" kern="1200" smtClean="0">
                <a:solidFill>
                  <a:schemeClr val="tx1"/>
                </a:solidFill>
                <a:latin typeface="+mn-lt"/>
                <a:ea typeface="+mn-ea"/>
                <a:cs typeface="+mn-cs"/>
              </a:rPr>
              <a:t>Đến tận pha thiết kế thì mới đủ đề biết rõ về các đặc tả vấn đề và kiến trúc để đưa ra quyết định.</a:t>
            </a:r>
          </a:p>
          <a:p>
            <a:r>
              <a:rPr lang="en-US" smtClean="0"/>
              <a:t>2. DEV </a:t>
            </a:r>
            <a:r>
              <a:rPr lang="en-US" sz="1200" kern="1200" smtClean="0">
                <a:solidFill>
                  <a:schemeClr val="tx1"/>
                </a:solidFill>
                <a:latin typeface="+mn-lt"/>
                <a:ea typeface="+mn-ea"/>
                <a:cs typeface="+mn-cs"/>
              </a:rPr>
              <a:t>là người có quyền đưa ra quyết định (dựa trên kinh nghiệm và chuyên môn).</a:t>
            </a:r>
            <a:r>
              <a:rPr lang="en-US" sz="1200" kern="1200" baseline="0" smtClean="0">
                <a:solidFill>
                  <a:schemeClr val="tx1"/>
                </a:solidFill>
                <a:latin typeface="+mn-lt"/>
                <a:ea typeface="+mn-ea"/>
                <a:cs typeface="+mn-cs"/>
              </a:rPr>
              <a:t> </a:t>
            </a:r>
          </a:p>
          <a:p>
            <a:pPr>
              <a:buFontTx/>
              <a:buChar char="-"/>
            </a:pPr>
            <a:r>
              <a:rPr lang="en-US" sz="1200" kern="1200" smtClean="0">
                <a:solidFill>
                  <a:schemeClr val="tx1"/>
                </a:solidFill>
                <a:latin typeface="+mn-lt"/>
                <a:ea typeface="+mn-ea"/>
                <a:cs typeface="+mn-cs"/>
              </a:rPr>
              <a:t>vì chi phí của nó rất cao, đây là quyết định rất khó khăn mà ko thể thực hiện bằng cách sử dụng hàm heuristic</a:t>
            </a:r>
          </a:p>
          <a:p>
            <a:pPr>
              <a:buFontTx/>
              <a:buChar char="-"/>
            </a:pPr>
            <a:r>
              <a:rPr lang="en-US" sz="1200" kern="1200" smtClean="0">
                <a:solidFill>
                  <a:schemeClr val="tx1"/>
                </a:solidFill>
                <a:latin typeface="+mn-lt"/>
                <a:ea typeface="+mn-ea"/>
                <a:cs typeface="+mn-cs"/>
              </a:rPr>
              <a:t>Vì</a:t>
            </a:r>
            <a:r>
              <a:rPr lang="en-US" sz="1200" kern="1200" baseline="0" smtClean="0">
                <a:solidFill>
                  <a:schemeClr val="tx1"/>
                </a:solidFill>
                <a:latin typeface="+mn-lt"/>
                <a:ea typeface="+mn-ea"/>
                <a:cs typeface="+mn-cs"/>
              </a:rPr>
              <a:t> v</a:t>
            </a:r>
            <a:r>
              <a:rPr lang="en-US" sz="1200" kern="1200" smtClean="0">
                <a:solidFill>
                  <a:schemeClr val="tx1"/>
                </a:solidFill>
                <a:latin typeface="+mn-lt"/>
                <a:ea typeface="+mn-ea"/>
                <a:cs typeface="+mn-cs"/>
              </a:rPr>
              <a:t>ấn đề về kinh nghiệm cá nhân của mỗi người nữa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3.</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ví dụ như xác thực, định danh agent. Kinh nghiệm của ngthiết kế rất quan trọng cho việc tạo ra MAS chất lượng.</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05EB12F-C02B-4710-AFAE-F9D659A71527}" type="slidenum">
              <a:rPr lang="en-US" smtClean="0"/>
              <a:pPr/>
              <a:t>5</a:t>
            </a:fld>
            <a:endParaRPr lang="en-US"/>
          </a:p>
        </p:txBody>
      </p:sp>
    </p:spTree>
    <p:extLst>
      <p:ext uri="{BB962C8B-B14F-4D97-AF65-F5344CB8AC3E}">
        <p14:creationId xmlns:p14="http://schemas.microsoft.com/office/powerpoint/2010/main" val="390289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Xác định người dùng (thông tin cá nhân và các thông tin khác</a:t>
            </a:r>
            <a:r>
              <a:rPr lang="en-US" sz="1200" kern="1200" dirty="0" smtClean="0">
                <a:solidFill>
                  <a:schemeClr val="tx1"/>
                </a:solidFill>
                <a:latin typeface="+mn-lt"/>
                <a:ea typeface="+mn-ea"/>
                <a:cs typeface="+mn-cs"/>
              </a:rPr>
              <a:t> dc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vi-VN" sz="1200" kern="1200" dirty="0" smtClean="0">
                <a:solidFill>
                  <a:schemeClr val="tx1"/>
                </a:solidFill>
                <a:latin typeface="+mn-lt"/>
                <a:ea typeface="+mn-ea"/>
                <a:cs typeface="+mn-cs"/>
              </a:rPr>
              <a:t> theo t</a:t>
            </a:r>
            <a:r>
              <a:rPr lang="en-US" sz="1200" kern="1200" dirty="0" err="1" smtClean="0">
                <a:solidFill>
                  <a:schemeClr val="tx1"/>
                </a:solidFill>
                <a:latin typeface="+mn-lt"/>
                <a:ea typeface="+mn-ea"/>
                <a:cs typeface="+mn-cs"/>
              </a:rPr>
              <a:t>hứ</a:t>
            </a:r>
            <a:r>
              <a:rPr lang="vi-VN" sz="1200" kern="1200" dirty="0" smtClean="0">
                <a:solidFill>
                  <a:schemeClr val="tx1"/>
                </a:solidFill>
                <a:latin typeface="+mn-lt"/>
                <a:ea typeface="+mn-ea"/>
                <a:cs typeface="+mn-cs"/>
              </a:rPr>
              <a:t> tự để bắt đầu phiên làm việc)</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t>
            </a:r>
            <a:r>
              <a:rPr lang="vi-VN" sz="1200" kern="1200" dirty="0" smtClean="0">
                <a:solidFill>
                  <a:schemeClr val="tx1"/>
                </a:solidFill>
                <a:latin typeface="+mn-lt"/>
                <a:ea typeface="+mn-ea"/>
                <a:cs typeface="+mn-cs"/>
              </a:rPr>
              <a:t>huẩn bị phiên (mục đích của bảng các câu hỏi, làm thế nào để phiên làm việc hiệu quả và có cần thiết đ</a:t>
            </a:r>
            <a:r>
              <a:rPr lang="en-US" sz="1200" kern="1200" dirty="0" smtClean="0">
                <a:solidFill>
                  <a:schemeClr val="tx1"/>
                </a:solidFill>
                <a:latin typeface="+mn-lt"/>
                <a:ea typeface="+mn-ea"/>
                <a:cs typeface="+mn-cs"/>
              </a:rPr>
              <a:t>à</a:t>
            </a:r>
            <a:r>
              <a:rPr lang="vi-VN" sz="1200" kern="1200" dirty="0" smtClean="0">
                <a:solidFill>
                  <a:schemeClr val="tx1"/>
                </a:solidFill>
                <a:latin typeface="+mn-lt"/>
                <a:ea typeface="+mn-ea"/>
                <a:cs typeface="+mn-cs"/>
              </a:rPr>
              <a:t>o tạo sơ bộ hay không?)</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 Khảo sát (một tập các câu hỏi, sau đó sẽ dựa vào các phản hồi và để giới hạn các câu hỏi thực sự cần thiết cho việc đánh giá)</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 Đánh giá kết quả (một bản báo cáo kết quả đánh giá với gợi ý/đề nghị cho người sử dụng để quyết định cái nào là tốt nhất cho họ).</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61BD37-D696-44A5-AB44-D5879F8B173E}" type="slidenum">
              <a:rPr lang="en-US" smtClean="0"/>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61BD37-D696-44A5-AB44-D5879F8B173E}" type="slidenum">
              <a:rPr lang="en-US" smtClean="0"/>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61BD37-D696-44A5-AB44-D5879F8B173E}"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FCA99F-C5C7-4D7B-91EA-16B788B62584}" type="datetimeFigureOut">
              <a:rPr lang="en-US" smtClean="0"/>
              <a:pPr/>
              <a:t>07/6/2018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
        <p:nvSpPr>
          <p:cNvPr id="7" name="Rectangle 6"/>
          <p:cNvSpPr/>
          <p:nvPr userDrawn="1"/>
        </p:nvSpPr>
        <p:spPr bwMode="gray">
          <a:xfrm>
            <a:off x="-1" y="1623318"/>
            <a:ext cx="4510356" cy="5239820"/>
          </a:xfrm>
          <a:prstGeom prst="rect">
            <a:avLst/>
          </a:prstGeom>
          <a:blipFill dpi="0" rotWithShape="1">
            <a:blip r:embed="rId2" cstate="print">
              <a:alphaModFix amt="70000"/>
              <a:grayscl/>
              <a:lum bright="-24000"/>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hpere1.png"/>
          <p:cNvPicPr>
            <a:picLocks noChangeAspect="1"/>
          </p:cNvPicPr>
          <p:nvPr userDrawn="1"/>
        </p:nvPicPr>
        <p:blipFill>
          <a:blip r:embed="rId3" cstate="print"/>
          <a:srcRect t="8380" r="48026" b="19706"/>
          <a:stretch>
            <a:fillRect/>
          </a:stretch>
        </p:blipFill>
        <p:spPr>
          <a:xfrm>
            <a:off x="4376738" y="0"/>
            <a:ext cx="4767262" cy="6831106"/>
          </a:xfrm>
          <a:prstGeom prst="rect">
            <a:avLst/>
          </a:prstGeom>
        </p:spPr>
      </p:pic>
      <p:grpSp>
        <p:nvGrpSpPr>
          <p:cNvPr id="9" name="Group 8"/>
          <p:cNvGrpSpPr/>
          <p:nvPr userDrawn="1"/>
        </p:nvGrpSpPr>
        <p:grpSpPr bwMode="gray">
          <a:xfrm>
            <a:off x="6240914" y="3217884"/>
            <a:ext cx="1694218" cy="1695640"/>
            <a:chOff x="7072800" y="2959418"/>
            <a:chExt cx="1694218" cy="1695640"/>
          </a:xfrm>
          <a:effectLst>
            <a:reflection blurRad="6350" stA="50000" endA="300" endPos="55500" dist="50800" dir="5400000" sy="-100000" algn="bl" rotWithShape="0"/>
          </a:effectLst>
        </p:grpSpPr>
        <p:grpSp>
          <p:nvGrpSpPr>
            <p:cNvPr id="10" name="Group 230"/>
            <p:cNvGrpSpPr/>
            <p:nvPr/>
          </p:nvGrpSpPr>
          <p:grpSpPr bwMode="gray">
            <a:xfrm>
              <a:off x="7130247" y="2987774"/>
              <a:ext cx="1571346" cy="1623191"/>
              <a:chOff x="1887166" y="656617"/>
              <a:chExt cx="5166298" cy="5336756"/>
            </a:xfrm>
          </p:grpSpPr>
          <p:grpSp>
            <p:nvGrpSpPr>
              <p:cNvPr id="49" name="Group 36"/>
              <p:cNvGrpSpPr/>
              <p:nvPr/>
            </p:nvGrpSpPr>
            <p:grpSpPr bwMode="gray">
              <a:xfrm>
                <a:off x="1918576" y="685831"/>
                <a:ext cx="5085362" cy="5262758"/>
                <a:chOff x="1918576" y="685831"/>
                <a:chExt cx="5085362" cy="5262758"/>
              </a:xfrm>
            </p:grpSpPr>
            <p:sp>
              <p:nvSpPr>
                <p:cNvPr id="79" name="Freeform 78"/>
                <p:cNvSpPr/>
                <p:nvPr/>
              </p:nvSpPr>
              <p:spPr bwMode="gray">
                <a:xfrm>
                  <a:off x="3255265" y="864523"/>
                  <a:ext cx="1170432" cy="8110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Lst>
                  <a:ahLst/>
                  <a:cxnLst>
                    <a:cxn ang="0">
                      <a:pos x="connsiteX0" y="connsiteY0"/>
                    </a:cxn>
                    <a:cxn ang="0">
                      <a:pos x="connsiteX1" y="connsiteY1"/>
                    </a:cxn>
                    <a:cxn ang="0">
                      <a:pos x="connsiteX2" y="connsiteY2"/>
                    </a:cxn>
                    <a:cxn ang="0">
                      <a:pos x="connsiteX3" y="connsiteY3"/>
                    </a:cxn>
                  </a:cxnLst>
                  <a:rect l="l" t="t" r="r" b="b"/>
                  <a:pathLst>
                    <a:path w="1170432" h="1746677">
                      <a:moveTo>
                        <a:pt x="341038" y="0"/>
                      </a:moveTo>
                      <a:lnTo>
                        <a:pt x="0" y="1746677"/>
                      </a:lnTo>
                      <a:lnTo>
                        <a:pt x="1170432" y="1145756"/>
                      </a:lnTo>
                      <a:lnTo>
                        <a:pt x="341038"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bwMode="gray">
                <a:xfrm>
                  <a:off x="4426453" y="861200"/>
                  <a:ext cx="1136079" cy="76169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Lst>
                  <a:ahLst/>
                  <a:cxnLst>
                    <a:cxn ang="0">
                      <a:pos x="connsiteX0" y="connsiteY0"/>
                    </a:cxn>
                    <a:cxn ang="0">
                      <a:pos x="connsiteX1" y="connsiteY1"/>
                    </a:cxn>
                    <a:cxn ang="0">
                      <a:pos x="connsiteX2" y="connsiteY2"/>
                    </a:cxn>
                    <a:cxn ang="0">
                      <a:pos x="connsiteX3" y="connsiteY3"/>
                    </a:cxn>
                  </a:cxnLst>
                  <a:rect l="l" t="t" r="r" b="b"/>
                  <a:pathLst>
                    <a:path w="1136079" h="1640404">
                      <a:moveTo>
                        <a:pt x="1136079" y="1640404"/>
                      </a:moveTo>
                      <a:lnTo>
                        <a:pt x="863422" y="0"/>
                      </a:lnTo>
                      <a:lnTo>
                        <a:pt x="0" y="1153457"/>
                      </a:lnTo>
                      <a:lnTo>
                        <a:pt x="1136079" y="164040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bwMode="gray">
                <a:xfrm>
                  <a:off x="5289667" y="864525"/>
                  <a:ext cx="1287363" cy="91107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Lst>
                  <a:ahLst/>
                  <a:cxnLst>
                    <a:cxn ang="0">
                      <a:pos x="connsiteX0" y="connsiteY0"/>
                    </a:cxn>
                    <a:cxn ang="0">
                      <a:pos x="connsiteX1" y="connsiteY1"/>
                    </a:cxn>
                    <a:cxn ang="0">
                      <a:pos x="connsiteX2" y="connsiteY2"/>
                    </a:cxn>
                    <a:cxn ang="0">
                      <a:pos x="connsiteX3" y="connsiteY3"/>
                    </a:cxn>
                  </a:cxnLst>
                  <a:rect l="l" t="t" r="r" b="b"/>
                  <a:pathLst>
                    <a:path w="1287363" h="1962110">
                      <a:moveTo>
                        <a:pt x="272657" y="1640404"/>
                      </a:moveTo>
                      <a:lnTo>
                        <a:pt x="0" y="0"/>
                      </a:lnTo>
                      <a:lnTo>
                        <a:pt x="1287363" y="1962110"/>
                      </a:lnTo>
                      <a:lnTo>
                        <a:pt x="272657" y="1640404"/>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bwMode="gray">
                <a:xfrm>
                  <a:off x="5569349" y="1630352"/>
                  <a:ext cx="1014706" cy="10363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Lst>
                  <a:ahLst/>
                  <a:cxnLst>
                    <a:cxn ang="0">
                      <a:pos x="connsiteX0" y="connsiteY0"/>
                    </a:cxn>
                    <a:cxn ang="0">
                      <a:pos x="connsiteX1" y="connsiteY1"/>
                    </a:cxn>
                    <a:cxn ang="0">
                      <a:pos x="connsiteX2" y="connsiteY2"/>
                    </a:cxn>
                    <a:cxn ang="0">
                      <a:pos x="connsiteX3" y="connsiteY3"/>
                    </a:cxn>
                  </a:cxnLst>
                  <a:rect l="l" t="t" r="r" b="b"/>
                  <a:pathLst>
                    <a:path w="1014706" h="2231955">
                      <a:moveTo>
                        <a:pt x="0" y="0"/>
                      </a:moveTo>
                      <a:lnTo>
                        <a:pt x="590220" y="2231955"/>
                      </a:lnTo>
                      <a:lnTo>
                        <a:pt x="1014706" y="321706"/>
                      </a:lnTo>
                      <a:lnTo>
                        <a:pt x="0"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bwMode="gray">
                <a:xfrm>
                  <a:off x="6158302" y="1783272"/>
                  <a:ext cx="843072" cy="146866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Lst>
                  <a:ahLst/>
                  <a:cxnLst>
                    <a:cxn ang="0">
                      <a:pos x="connsiteX0" y="connsiteY0"/>
                    </a:cxn>
                    <a:cxn ang="0">
                      <a:pos x="connsiteX1" y="connsiteY1"/>
                    </a:cxn>
                    <a:cxn ang="0">
                      <a:pos x="connsiteX2" y="connsiteY2"/>
                    </a:cxn>
                    <a:cxn ang="0">
                      <a:pos x="connsiteX3" y="connsiteY3"/>
                    </a:cxn>
                  </a:cxnLst>
                  <a:rect l="l" t="t" r="r" b="b"/>
                  <a:pathLst>
                    <a:path w="843072" h="3162958">
                      <a:moveTo>
                        <a:pt x="843072" y="3162958"/>
                      </a:moveTo>
                      <a:lnTo>
                        <a:pt x="0" y="1910249"/>
                      </a:lnTo>
                      <a:lnTo>
                        <a:pt x="424486" y="0"/>
                      </a:lnTo>
                      <a:lnTo>
                        <a:pt x="843072" y="3162958"/>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bwMode="gray">
                <a:xfrm>
                  <a:off x="6160405" y="2671049"/>
                  <a:ext cx="843072" cy="12909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Lst>
                  <a:ahLst/>
                  <a:cxnLst>
                    <a:cxn ang="0">
                      <a:pos x="connsiteX0" y="connsiteY0"/>
                    </a:cxn>
                    <a:cxn ang="0">
                      <a:pos x="connsiteX1" y="connsiteY1"/>
                    </a:cxn>
                    <a:cxn ang="0">
                      <a:pos x="connsiteX2" y="connsiteY2"/>
                    </a:cxn>
                    <a:cxn ang="0">
                      <a:pos x="connsiteX3" y="connsiteY3"/>
                    </a:cxn>
                  </a:cxnLst>
                  <a:rect l="l" t="t" r="r" b="b"/>
                  <a:pathLst>
                    <a:path w="843072" h="2780201">
                      <a:moveTo>
                        <a:pt x="843072" y="1252709"/>
                      </a:moveTo>
                      <a:lnTo>
                        <a:pt x="0" y="0"/>
                      </a:lnTo>
                      <a:lnTo>
                        <a:pt x="91602" y="2780201"/>
                      </a:lnTo>
                      <a:lnTo>
                        <a:pt x="843072" y="1252709"/>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bwMode="gray">
                <a:xfrm>
                  <a:off x="6252468" y="3255201"/>
                  <a:ext cx="751470" cy="13369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Lst>
                  <a:ahLst/>
                  <a:cxnLst>
                    <a:cxn ang="0">
                      <a:pos x="connsiteX0" y="connsiteY0"/>
                    </a:cxn>
                    <a:cxn ang="0">
                      <a:pos x="connsiteX1" y="connsiteY1"/>
                    </a:cxn>
                    <a:cxn ang="0">
                      <a:pos x="connsiteX2" y="connsiteY2"/>
                    </a:cxn>
                    <a:cxn ang="0">
                      <a:pos x="connsiteX3" y="connsiteY3"/>
                    </a:cxn>
                  </a:cxnLst>
                  <a:rect l="l" t="t" r="r" b="b"/>
                  <a:pathLst>
                    <a:path w="751470" h="2879182">
                      <a:moveTo>
                        <a:pt x="751470" y="0"/>
                      </a:moveTo>
                      <a:lnTo>
                        <a:pt x="466780" y="2879182"/>
                      </a:lnTo>
                      <a:lnTo>
                        <a:pt x="0" y="1527492"/>
                      </a:lnTo>
                      <a:lnTo>
                        <a:pt x="75147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bwMode="gray">
                <a:xfrm>
                  <a:off x="5087388" y="3969519"/>
                  <a:ext cx="1163109" cy="12325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572509 w 1149808"/>
                    <a:gd name="connsiteY0" fmla="*/ 2654527 h 2654527"/>
                    <a:gd name="connsiteX1" fmla="*/ 0 w 1149808"/>
                    <a:gd name="connsiteY1" fmla="*/ 851114 h 2654527"/>
                    <a:gd name="connsiteX2" fmla="*/ 1149808 w 1149808"/>
                    <a:gd name="connsiteY2" fmla="*/ 0 h 2654527"/>
                    <a:gd name="connsiteX3" fmla="*/ 572509 w 1149808"/>
                    <a:gd name="connsiteY3" fmla="*/ 2654527 h 2654527"/>
                    <a:gd name="connsiteX0" fmla="*/ 585810 w 1163109"/>
                    <a:gd name="connsiteY0" fmla="*/ 2654527 h 2654527"/>
                    <a:gd name="connsiteX1" fmla="*/ 0 w 1163109"/>
                    <a:gd name="connsiteY1" fmla="*/ 843954 h 2654527"/>
                    <a:gd name="connsiteX2" fmla="*/ 1163109 w 1163109"/>
                    <a:gd name="connsiteY2" fmla="*/ 0 h 2654527"/>
                    <a:gd name="connsiteX3" fmla="*/ 585810 w 1163109"/>
                    <a:gd name="connsiteY3" fmla="*/ 2654527 h 2654527"/>
                  </a:gdLst>
                  <a:ahLst/>
                  <a:cxnLst>
                    <a:cxn ang="0">
                      <a:pos x="connsiteX0" y="connsiteY0"/>
                    </a:cxn>
                    <a:cxn ang="0">
                      <a:pos x="connsiteX1" y="connsiteY1"/>
                    </a:cxn>
                    <a:cxn ang="0">
                      <a:pos x="connsiteX2" y="connsiteY2"/>
                    </a:cxn>
                    <a:cxn ang="0">
                      <a:pos x="connsiteX3" y="connsiteY3"/>
                    </a:cxn>
                  </a:cxnLst>
                  <a:rect l="l" t="t" r="r" b="b"/>
                  <a:pathLst>
                    <a:path w="1163109" h="2654527">
                      <a:moveTo>
                        <a:pt x="585810" y="2654527"/>
                      </a:moveTo>
                      <a:lnTo>
                        <a:pt x="0" y="843954"/>
                      </a:lnTo>
                      <a:lnTo>
                        <a:pt x="1163109" y="0"/>
                      </a:lnTo>
                      <a:lnTo>
                        <a:pt x="585810" y="2654527"/>
                      </a:lnTo>
                      <a:close/>
                    </a:path>
                  </a:pathLst>
                </a:custGeom>
                <a:noFill/>
                <a:ln w="6350">
                  <a:solidFill>
                    <a:schemeClr val="accent1">
                      <a:lumMod val="40000"/>
                      <a:lumOff val="60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bwMode="gray">
                <a:xfrm>
                  <a:off x="5087390" y="3382742"/>
                  <a:ext cx="1160870" cy="9831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357999 w 1160870"/>
                    <a:gd name="connsiteY0" fmla="*/ 0 h 2117232"/>
                    <a:gd name="connsiteX1" fmla="*/ 0 w 1160870"/>
                    <a:gd name="connsiteY1" fmla="*/ 2117232 h 2117232"/>
                    <a:gd name="connsiteX2" fmla="*/ 1160870 w 1160870"/>
                    <a:gd name="connsiteY2" fmla="*/ 1258957 h 2117232"/>
                    <a:gd name="connsiteX3" fmla="*/ 357999 w 1160870"/>
                    <a:gd name="connsiteY3" fmla="*/ 0 h 2117232"/>
                  </a:gdLst>
                  <a:ahLst/>
                  <a:cxnLst>
                    <a:cxn ang="0">
                      <a:pos x="connsiteX0" y="connsiteY0"/>
                    </a:cxn>
                    <a:cxn ang="0">
                      <a:pos x="connsiteX1" y="connsiteY1"/>
                    </a:cxn>
                    <a:cxn ang="0">
                      <a:pos x="connsiteX2" y="connsiteY2"/>
                    </a:cxn>
                    <a:cxn ang="0">
                      <a:pos x="connsiteX3" y="connsiteY3"/>
                    </a:cxn>
                  </a:cxnLst>
                  <a:rect l="l" t="t" r="r" b="b"/>
                  <a:pathLst>
                    <a:path w="1160870" h="2117232">
                      <a:moveTo>
                        <a:pt x="357999" y="0"/>
                      </a:moveTo>
                      <a:lnTo>
                        <a:pt x="0" y="2117232"/>
                      </a:lnTo>
                      <a:lnTo>
                        <a:pt x="1160870" y="1258957"/>
                      </a:lnTo>
                      <a:lnTo>
                        <a:pt x="357999" y="0"/>
                      </a:lnTo>
                      <a:close/>
                    </a:path>
                  </a:pathLst>
                </a:custGeom>
                <a:noFill/>
                <a:ln w="6350">
                  <a:solidFill>
                    <a:schemeClr val="accent1">
                      <a:lumMod val="40000"/>
                      <a:lumOff val="6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bwMode="gray">
                <a:xfrm>
                  <a:off x="5012560" y="2384751"/>
                  <a:ext cx="1149958" cy="9975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Lst>
                  <a:ahLst/>
                  <a:cxnLst>
                    <a:cxn ang="0">
                      <a:pos x="connsiteX0" y="connsiteY0"/>
                    </a:cxn>
                    <a:cxn ang="0">
                      <a:pos x="connsiteX1" y="connsiteY1"/>
                    </a:cxn>
                    <a:cxn ang="0">
                      <a:pos x="connsiteX2" y="connsiteY2"/>
                    </a:cxn>
                    <a:cxn ang="0">
                      <a:pos x="connsiteX3" y="connsiteY3"/>
                    </a:cxn>
                  </a:cxnLst>
                  <a:rect l="l" t="t" r="r" b="b"/>
                  <a:pathLst>
                    <a:path w="1149958" h="2148301">
                      <a:moveTo>
                        <a:pt x="433389" y="2148301"/>
                      </a:moveTo>
                      <a:lnTo>
                        <a:pt x="1149958" y="625751"/>
                      </a:lnTo>
                      <a:lnTo>
                        <a:pt x="0" y="0"/>
                      </a:lnTo>
                      <a:lnTo>
                        <a:pt x="433389" y="214830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bwMode="gray">
                <a:xfrm>
                  <a:off x="4425697" y="1400113"/>
                  <a:ext cx="1136856" cy="98152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Lst>
                  <a:ahLst/>
                  <a:cxnLst>
                    <a:cxn ang="0">
                      <a:pos x="connsiteX0" y="connsiteY0"/>
                    </a:cxn>
                    <a:cxn ang="0">
                      <a:pos x="connsiteX1" y="connsiteY1"/>
                    </a:cxn>
                    <a:cxn ang="0">
                      <a:pos x="connsiteX2" y="connsiteY2"/>
                    </a:cxn>
                    <a:cxn ang="0">
                      <a:pos x="connsiteX3" y="connsiteY3"/>
                    </a:cxn>
                  </a:cxnLst>
                  <a:rect l="l" t="t" r="r" b="b"/>
                  <a:pathLst>
                    <a:path w="1136856" h="2113834">
                      <a:moveTo>
                        <a:pt x="1136856" y="480633"/>
                      </a:moveTo>
                      <a:lnTo>
                        <a:pt x="0" y="0"/>
                      </a:lnTo>
                      <a:lnTo>
                        <a:pt x="585232" y="2113834"/>
                      </a:lnTo>
                      <a:lnTo>
                        <a:pt x="1136856" y="480633"/>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bwMode="gray">
                <a:xfrm>
                  <a:off x="3255265" y="1392570"/>
                  <a:ext cx="1165443" cy="102759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Lst>
                  <a:ahLst/>
                  <a:cxnLst>
                    <a:cxn ang="0">
                      <a:pos x="connsiteX0" y="connsiteY0"/>
                    </a:cxn>
                    <a:cxn ang="0">
                      <a:pos x="connsiteX1" y="connsiteY1"/>
                    </a:cxn>
                    <a:cxn ang="0">
                      <a:pos x="connsiteX2" y="connsiteY2"/>
                    </a:cxn>
                    <a:cxn ang="0">
                      <a:pos x="connsiteX3" y="connsiteY3"/>
                    </a:cxn>
                  </a:cxnLst>
                  <a:rect l="l" t="t" r="r" b="b"/>
                  <a:pathLst>
                    <a:path w="1165443" h="2213056">
                      <a:moveTo>
                        <a:pt x="535332" y="2213056"/>
                      </a:moveTo>
                      <a:lnTo>
                        <a:pt x="1165443" y="0"/>
                      </a:lnTo>
                      <a:lnTo>
                        <a:pt x="0" y="609463"/>
                      </a:lnTo>
                      <a:lnTo>
                        <a:pt x="535332" y="2213056"/>
                      </a:lnTo>
                      <a:close/>
                    </a:path>
                  </a:pathLst>
                </a:custGeom>
                <a:noFill/>
                <a:ln w="6350">
                  <a:solidFill>
                    <a:schemeClr val="accent1">
                      <a:lumMod val="40000"/>
                      <a:lumOff val="6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bwMode="gray">
                <a:xfrm>
                  <a:off x="2347514" y="1682496"/>
                  <a:ext cx="907172" cy="10868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Lst>
                  <a:ahLst/>
                  <a:cxnLst>
                    <a:cxn ang="0">
                      <a:pos x="connsiteX0" y="connsiteY0"/>
                    </a:cxn>
                    <a:cxn ang="0">
                      <a:pos x="connsiteX1" y="connsiteY1"/>
                    </a:cxn>
                    <a:cxn ang="0">
                      <a:pos x="connsiteX2" y="connsiteY2"/>
                    </a:cxn>
                    <a:cxn ang="0">
                      <a:pos x="connsiteX3" y="connsiteY3"/>
                    </a:cxn>
                  </a:cxnLst>
                  <a:rect l="l" t="t" r="r" b="b"/>
                  <a:pathLst>
                    <a:path w="907172" h="2340589">
                      <a:moveTo>
                        <a:pt x="0" y="405120"/>
                      </a:moveTo>
                      <a:lnTo>
                        <a:pt x="333606" y="2340589"/>
                      </a:lnTo>
                      <a:lnTo>
                        <a:pt x="907172" y="0"/>
                      </a:lnTo>
                      <a:lnTo>
                        <a:pt x="0" y="40512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bwMode="gray">
                <a:xfrm>
                  <a:off x="2349156" y="860706"/>
                  <a:ext cx="1241356" cy="1009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0 w 1241356"/>
                    <a:gd name="connsiteY0" fmla="*/ 2173885 h 2173886"/>
                    <a:gd name="connsiteX1" fmla="*/ 1241356 w 1241356"/>
                    <a:gd name="connsiteY1" fmla="*/ 0 h 2173886"/>
                    <a:gd name="connsiteX2" fmla="*/ 907172 w 1241356"/>
                    <a:gd name="connsiteY2" fmla="*/ 1768765 h 2173886"/>
                    <a:gd name="connsiteX3" fmla="*/ 0 w 1241356"/>
                    <a:gd name="connsiteY3" fmla="*/ 2173885 h 2173886"/>
                  </a:gdLst>
                  <a:ahLst/>
                  <a:cxnLst>
                    <a:cxn ang="0">
                      <a:pos x="connsiteX0" y="connsiteY0"/>
                    </a:cxn>
                    <a:cxn ang="0">
                      <a:pos x="connsiteX1" y="connsiteY1"/>
                    </a:cxn>
                    <a:cxn ang="0">
                      <a:pos x="connsiteX2" y="connsiteY2"/>
                    </a:cxn>
                    <a:cxn ang="0">
                      <a:pos x="connsiteX3" y="connsiteY3"/>
                    </a:cxn>
                  </a:cxnLst>
                  <a:rect l="l" t="t" r="r" b="b"/>
                  <a:pathLst>
                    <a:path w="1241356" h="2173886">
                      <a:moveTo>
                        <a:pt x="0" y="2173885"/>
                      </a:moveTo>
                      <a:lnTo>
                        <a:pt x="1241356" y="0"/>
                      </a:lnTo>
                      <a:lnTo>
                        <a:pt x="907172" y="1768765"/>
                      </a:lnTo>
                      <a:lnTo>
                        <a:pt x="0" y="2173885"/>
                      </a:lnTo>
                      <a:close/>
                    </a:path>
                  </a:pathLst>
                </a:custGeom>
                <a:noFill/>
                <a:ln w="6350">
                  <a:solidFill>
                    <a:schemeClr val="accent1">
                      <a:lumMod val="20000"/>
                      <a:lumOff val="8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bwMode="gray">
                <a:xfrm>
                  <a:off x="1918576" y="1867546"/>
                  <a:ext cx="761967" cy="156727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Lst>
                  <a:ahLst/>
                  <a:cxnLst>
                    <a:cxn ang="0">
                      <a:pos x="connsiteX0" y="connsiteY0"/>
                    </a:cxn>
                    <a:cxn ang="0">
                      <a:pos x="connsiteX1" y="connsiteY1"/>
                    </a:cxn>
                    <a:cxn ang="0">
                      <a:pos x="connsiteX2" y="connsiteY2"/>
                    </a:cxn>
                    <a:cxn ang="0">
                      <a:pos x="connsiteX3" y="connsiteY3"/>
                    </a:cxn>
                  </a:cxnLst>
                  <a:rect l="l" t="t" r="r" b="b"/>
                  <a:pathLst>
                    <a:path w="761967" h="3375317">
                      <a:moveTo>
                        <a:pt x="428361" y="0"/>
                      </a:moveTo>
                      <a:lnTo>
                        <a:pt x="761967" y="1935469"/>
                      </a:lnTo>
                      <a:lnTo>
                        <a:pt x="0" y="3375318"/>
                      </a:lnTo>
                      <a:lnTo>
                        <a:pt x="428361"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bwMode="gray">
                <a:xfrm>
                  <a:off x="1921873" y="2764252"/>
                  <a:ext cx="790796" cy="13488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Lst>
                  <a:ahLst/>
                  <a:cxnLst>
                    <a:cxn ang="0">
                      <a:pos x="connsiteX0" y="connsiteY0"/>
                    </a:cxn>
                    <a:cxn ang="0">
                      <a:pos x="connsiteX1" y="connsiteY1"/>
                    </a:cxn>
                    <a:cxn ang="0">
                      <a:pos x="connsiteX2" y="connsiteY2"/>
                    </a:cxn>
                    <a:cxn ang="0">
                      <a:pos x="connsiteX3" y="connsiteY3"/>
                    </a:cxn>
                  </a:cxnLst>
                  <a:rect l="l" t="t" r="r" b="b"/>
                  <a:pathLst>
                    <a:path w="790796" h="2904993">
                      <a:moveTo>
                        <a:pt x="790796" y="2904994"/>
                      </a:moveTo>
                      <a:lnTo>
                        <a:pt x="761967" y="1"/>
                      </a:lnTo>
                      <a:lnTo>
                        <a:pt x="0" y="1439850"/>
                      </a:lnTo>
                      <a:lnTo>
                        <a:pt x="790796" y="290499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bwMode="gray">
                <a:xfrm>
                  <a:off x="2685506" y="2415365"/>
                  <a:ext cx="1110089" cy="9912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1110089 w 1110089"/>
                    <a:gd name="connsiteY0" fmla="*/ 0 h 2134732"/>
                    <a:gd name="connsiteX1" fmla="*/ 0 w 1110089"/>
                    <a:gd name="connsiteY1" fmla="*/ 745011 h 2134732"/>
                    <a:gd name="connsiteX2" fmla="*/ 720476 w 1110089"/>
                    <a:gd name="connsiteY2" fmla="*/ 2134733 h 2134732"/>
                    <a:gd name="connsiteX3" fmla="*/ 1110089 w 1110089"/>
                    <a:gd name="connsiteY3" fmla="*/ 0 h 2134732"/>
                  </a:gdLst>
                  <a:ahLst/>
                  <a:cxnLst>
                    <a:cxn ang="0">
                      <a:pos x="connsiteX0" y="connsiteY0"/>
                    </a:cxn>
                    <a:cxn ang="0">
                      <a:pos x="connsiteX1" y="connsiteY1"/>
                    </a:cxn>
                    <a:cxn ang="0">
                      <a:pos x="connsiteX2" y="connsiteY2"/>
                    </a:cxn>
                    <a:cxn ang="0">
                      <a:pos x="connsiteX3" y="connsiteY3"/>
                    </a:cxn>
                  </a:cxnLst>
                  <a:rect l="l" t="t" r="r" b="b"/>
                  <a:pathLst>
                    <a:path w="1110089" h="2134732">
                      <a:moveTo>
                        <a:pt x="1110089" y="0"/>
                      </a:moveTo>
                      <a:lnTo>
                        <a:pt x="0" y="745011"/>
                      </a:lnTo>
                      <a:lnTo>
                        <a:pt x="720476" y="2134733"/>
                      </a:lnTo>
                      <a:lnTo>
                        <a:pt x="1110089" y="0"/>
                      </a:lnTo>
                      <a:close/>
                    </a:path>
                  </a:pathLst>
                </a:custGeom>
                <a:noFill/>
                <a:ln w="6350">
                  <a:solidFill>
                    <a:schemeClr val="accent1">
                      <a:lumMod val="40000"/>
                      <a:lumOff val="6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bwMode="gray">
                <a:xfrm>
                  <a:off x="3796166" y="2370791"/>
                  <a:ext cx="1218072"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Lst>
                  <a:ahLst/>
                  <a:cxnLst>
                    <a:cxn ang="0">
                      <a:pos x="connsiteX0" y="connsiteY0"/>
                    </a:cxn>
                    <a:cxn ang="0">
                      <a:pos x="connsiteX1" y="connsiteY1"/>
                    </a:cxn>
                    <a:cxn ang="0">
                      <a:pos x="connsiteX2" y="connsiteY2"/>
                    </a:cxn>
                    <a:cxn ang="0">
                      <a:pos x="connsiteX3" y="connsiteY3"/>
                    </a:cxn>
                  </a:cxnLst>
                  <a:rect l="l" t="t" r="r" b="b"/>
                  <a:pathLst>
                    <a:path w="1218072" h="2189684">
                      <a:moveTo>
                        <a:pt x="0" y="106979"/>
                      </a:moveTo>
                      <a:lnTo>
                        <a:pt x="662782" y="2189684"/>
                      </a:lnTo>
                      <a:lnTo>
                        <a:pt x="1218072" y="0"/>
                      </a:lnTo>
                      <a:lnTo>
                        <a:pt x="0" y="106979"/>
                      </a:lnTo>
                      <a:close/>
                    </a:path>
                  </a:pathLst>
                </a:custGeom>
                <a:noFill/>
                <a:ln w="6350">
                  <a:solidFill>
                    <a:schemeClr val="accent1">
                      <a:lumMod val="60000"/>
                      <a:lumOff val="4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bwMode="gray">
                <a:xfrm>
                  <a:off x="4458393" y="2372688"/>
                  <a:ext cx="986431"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Lst>
                  <a:ahLst/>
                  <a:cxnLst>
                    <a:cxn ang="0">
                      <a:pos x="connsiteX0" y="connsiteY0"/>
                    </a:cxn>
                    <a:cxn ang="0">
                      <a:pos x="connsiteX1" y="connsiteY1"/>
                    </a:cxn>
                    <a:cxn ang="0">
                      <a:pos x="connsiteX2" y="connsiteY2"/>
                    </a:cxn>
                    <a:cxn ang="0">
                      <a:pos x="connsiteX3" y="connsiteY3"/>
                    </a:cxn>
                  </a:cxnLst>
                  <a:rect l="l" t="t" r="r" b="b"/>
                  <a:pathLst>
                    <a:path w="986431" h="2189684">
                      <a:moveTo>
                        <a:pt x="986431" y="2174279"/>
                      </a:moveTo>
                      <a:lnTo>
                        <a:pt x="0" y="2189684"/>
                      </a:lnTo>
                      <a:lnTo>
                        <a:pt x="555290" y="0"/>
                      </a:lnTo>
                      <a:lnTo>
                        <a:pt x="986431" y="2174279"/>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bwMode="gray">
                <a:xfrm>
                  <a:off x="3860431" y="3392097"/>
                  <a:ext cx="1226957" cy="9941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Lst>
                  <a:ahLst/>
                  <a:cxnLst>
                    <a:cxn ang="0">
                      <a:pos x="connsiteX0" y="connsiteY0"/>
                    </a:cxn>
                    <a:cxn ang="0">
                      <a:pos x="connsiteX1" y="connsiteY1"/>
                    </a:cxn>
                    <a:cxn ang="0">
                      <a:pos x="connsiteX2" y="connsiteY2"/>
                    </a:cxn>
                    <a:cxn ang="0">
                      <a:pos x="connsiteX3" y="connsiteY3"/>
                    </a:cxn>
                  </a:cxnLst>
                  <a:rect l="l" t="t" r="r" b="b"/>
                  <a:pathLst>
                    <a:path w="1226957" h="2141073">
                      <a:moveTo>
                        <a:pt x="0" y="2141073"/>
                      </a:moveTo>
                      <a:lnTo>
                        <a:pt x="592405" y="0"/>
                      </a:lnTo>
                      <a:lnTo>
                        <a:pt x="1226957" y="2099754"/>
                      </a:lnTo>
                      <a:lnTo>
                        <a:pt x="0" y="2141073"/>
                      </a:lnTo>
                      <a:close/>
                    </a:path>
                  </a:pathLst>
                </a:custGeom>
                <a:noFill/>
                <a:ln w="6350">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bwMode="gray">
                <a:xfrm>
                  <a:off x="3404893" y="3389684"/>
                  <a:ext cx="1047944" cy="9961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Lst>
                  <a:ahLst/>
                  <a:cxnLst>
                    <a:cxn ang="0">
                      <a:pos x="connsiteX0" y="connsiteY0"/>
                    </a:cxn>
                    <a:cxn ang="0">
                      <a:pos x="connsiteX1" y="connsiteY1"/>
                    </a:cxn>
                    <a:cxn ang="0">
                      <a:pos x="connsiteX2" y="connsiteY2"/>
                    </a:cxn>
                    <a:cxn ang="0">
                      <a:pos x="connsiteX3" y="connsiteY3"/>
                    </a:cxn>
                  </a:cxnLst>
                  <a:rect l="l" t="t" r="r" b="b"/>
                  <a:pathLst>
                    <a:path w="1047944" h="2145251">
                      <a:moveTo>
                        <a:pt x="462189" y="2145251"/>
                      </a:moveTo>
                      <a:lnTo>
                        <a:pt x="1047944" y="0"/>
                      </a:lnTo>
                      <a:lnTo>
                        <a:pt x="0" y="36418"/>
                      </a:lnTo>
                      <a:lnTo>
                        <a:pt x="462189" y="214525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bwMode="gray">
                <a:xfrm>
                  <a:off x="3858215" y="4369934"/>
                  <a:ext cx="1226957" cy="73740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Lst>
                  <a:ahLst/>
                  <a:cxnLst>
                    <a:cxn ang="0">
                      <a:pos x="connsiteX0" y="connsiteY0"/>
                    </a:cxn>
                    <a:cxn ang="0">
                      <a:pos x="connsiteX1" y="connsiteY1"/>
                    </a:cxn>
                    <a:cxn ang="0">
                      <a:pos x="connsiteX2" y="connsiteY2"/>
                    </a:cxn>
                    <a:cxn ang="0">
                      <a:pos x="connsiteX3" y="connsiteY3"/>
                    </a:cxn>
                  </a:cxnLst>
                  <a:rect l="l" t="t" r="r" b="b"/>
                  <a:pathLst>
                    <a:path w="1226957" h="1588095">
                      <a:moveTo>
                        <a:pt x="0" y="41319"/>
                      </a:moveTo>
                      <a:lnTo>
                        <a:pt x="485461" y="1588095"/>
                      </a:lnTo>
                      <a:lnTo>
                        <a:pt x="1226957" y="0"/>
                      </a:lnTo>
                      <a:lnTo>
                        <a:pt x="0" y="4131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bwMode="gray">
                <a:xfrm>
                  <a:off x="4339796" y="5108319"/>
                  <a:ext cx="1325604"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Lst>
                  <a:ahLst/>
                  <a:cxnLst>
                    <a:cxn ang="0">
                      <a:pos x="connsiteX0" y="connsiteY0"/>
                    </a:cxn>
                    <a:cxn ang="0">
                      <a:pos x="connsiteX1" y="connsiteY1"/>
                    </a:cxn>
                    <a:cxn ang="0">
                      <a:pos x="connsiteX2" y="connsiteY2"/>
                    </a:cxn>
                    <a:cxn ang="0">
                      <a:pos x="connsiteX3" y="connsiteY3"/>
                    </a:cxn>
                  </a:cxnLst>
                  <a:rect l="l" t="t" r="r" b="b"/>
                  <a:pathLst>
                    <a:path w="1325604" h="1809624">
                      <a:moveTo>
                        <a:pt x="1325604" y="171861"/>
                      </a:moveTo>
                      <a:lnTo>
                        <a:pt x="0" y="-1"/>
                      </a:lnTo>
                      <a:lnTo>
                        <a:pt x="251600" y="1809624"/>
                      </a:lnTo>
                      <a:lnTo>
                        <a:pt x="1325604" y="171861"/>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103"/>
                <p:cNvSpPr/>
                <p:nvPr/>
              </p:nvSpPr>
              <p:spPr bwMode="gray">
                <a:xfrm>
                  <a:off x="2712668" y="3405682"/>
                  <a:ext cx="1149994" cy="9792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Lst>
                  <a:ahLst/>
                  <a:cxnLst>
                    <a:cxn ang="0">
                      <a:pos x="connsiteX0" y="connsiteY0"/>
                    </a:cxn>
                    <a:cxn ang="0">
                      <a:pos x="connsiteX1" y="connsiteY1"/>
                    </a:cxn>
                    <a:cxn ang="0">
                      <a:pos x="connsiteX2" y="connsiteY2"/>
                    </a:cxn>
                    <a:cxn ang="0">
                      <a:pos x="connsiteX3" y="connsiteY3"/>
                    </a:cxn>
                  </a:cxnLst>
                  <a:rect l="l" t="t" r="r" b="b"/>
                  <a:pathLst>
                    <a:path w="1149994" h="2108833">
                      <a:moveTo>
                        <a:pt x="1149994" y="2108833"/>
                      </a:moveTo>
                      <a:lnTo>
                        <a:pt x="0" y="1523594"/>
                      </a:lnTo>
                      <a:lnTo>
                        <a:pt x="687805" y="0"/>
                      </a:lnTo>
                      <a:lnTo>
                        <a:pt x="1149994" y="2108833"/>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bwMode="gray">
                <a:xfrm>
                  <a:off x="1921873" y="3434819"/>
                  <a:ext cx="798071" cy="127409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Lst>
                  <a:ahLst/>
                  <a:cxnLst>
                    <a:cxn ang="0">
                      <a:pos x="connsiteX0" y="connsiteY0"/>
                    </a:cxn>
                    <a:cxn ang="0">
                      <a:pos x="connsiteX1" y="connsiteY1"/>
                    </a:cxn>
                    <a:cxn ang="0">
                      <a:pos x="connsiteX2" y="connsiteY2"/>
                    </a:cxn>
                    <a:cxn ang="0">
                      <a:pos x="connsiteX3" y="connsiteY3"/>
                    </a:cxn>
                  </a:cxnLst>
                  <a:rect l="l" t="t" r="r" b="b"/>
                  <a:pathLst>
                    <a:path w="798071" h="2743931">
                      <a:moveTo>
                        <a:pt x="425640" y="2743931"/>
                      </a:moveTo>
                      <a:lnTo>
                        <a:pt x="798071" y="1467514"/>
                      </a:lnTo>
                      <a:lnTo>
                        <a:pt x="0" y="0"/>
                      </a:lnTo>
                      <a:lnTo>
                        <a:pt x="425640" y="274393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bwMode="gray">
                <a:xfrm>
                  <a:off x="5670532" y="4586591"/>
                  <a:ext cx="1051281" cy="9503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0 w 1051281"/>
                    <a:gd name="connsiteY0" fmla="*/ 1316510 h 2046740"/>
                    <a:gd name="connsiteX1" fmla="*/ 1051281 w 1051281"/>
                    <a:gd name="connsiteY1" fmla="*/ 0 h 2046740"/>
                    <a:gd name="connsiteX2" fmla="*/ 359628 w 1051281"/>
                    <a:gd name="connsiteY2" fmla="*/ 2046739 h 2046740"/>
                    <a:gd name="connsiteX3" fmla="*/ 0 w 1051281"/>
                    <a:gd name="connsiteY3" fmla="*/ 1316510 h 2046740"/>
                  </a:gdLst>
                  <a:ahLst/>
                  <a:cxnLst>
                    <a:cxn ang="0">
                      <a:pos x="connsiteX0" y="connsiteY0"/>
                    </a:cxn>
                    <a:cxn ang="0">
                      <a:pos x="connsiteX1" y="connsiteY1"/>
                    </a:cxn>
                    <a:cxn ang="0">
                      <a:pos x="connsiteX2" y="connsiteY2"/>
                    </a:cxn>
                    <a:cxn ang="0">
                      <a:pos x="connsiteX3" y="connsiteY3"/>
                    </a:cxn>
                  </a:cxnLst>
                  <a:rect l="l" t="t" r="r" b="b"/>
                  <a:pathLst>
                    <a:path w="1051281" h="2046740">
                      <a:moveTo>
                        <a:pt x="0" y="1316510"/>
                      </a:moveTo>
                      <a:lnTo>
                        <a:pt x="1051281" y="0"/>
                      </a:lnTo>
                      <a:lnTo>
                        <a:pt x="359628" y="2046739"/>
                      </a:lnTo>
                      <a:lnTo>
                        <a:pt x="0" y="131651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bwMode="gray">
                <a:xfrm>
                  <a:off x="4593060" y="5193028"/>
                  <a:ext cx="1431967" cy="75556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Lst>
                  <a:ahLst/>
                  <a:cxnLst>
                    <a:cxn ang="0">
                      <a:pos x="connsiteX0" y="connsiteY0"/>
                    </a:cxn>
                    <a:cxn ang="0">
                      <a:pos x="connsiteX1" y="connsiteY1"/>
                    </a:cxn>
                    <a:cxn ang="0">
                      <a:pos x="connsiteX2" y="connsiteY2"/>
                    </a:cxn>
                    <a:cxn ang="0">
                      <a:pos x="connsiteX3" y="connsiteY3"/>
                    </a:cxn>
                  </a:cxnLst>
                  <a:rect l="l" t="t" r="r" b="b"/>
                  <a:pathLst>
                    <a:path w="1431967" h="1627195">
                      <a:moveTo>
                        <a:pt x="1072339" y="0"/>
                      </a:moveTo>
                      <a:lnTo>
                        <a:pt x="0" y="1627195"/>
                      </a:lnTo>
                      <a:lnTo>
                        <a:pt x="1431967" y="730229"/>
                      </a:lnTo>
                      <a:lnTo>
                        <a:pt x="1072339"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bwMode="gray">
                <a:xfrm flipV="1">
                  <a:off x="3600149" y="685831"/>
                  <a:ext cx="1692816" cy="17573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Lst>
                  <a:ahLst/>
                  <a:cxnLst>
                    <a:cxn ang="0">
                      <a:pos x="connsiteX0" y="connsiteY0"/>
                    </a:cxn>
                    <a:cxn ang="0">
                      <a:pos x="connsiteX1" y="connsiteY1"/>
                    </a:cxn>
                    <a:cxn ang="0">
                      <a:pos x="connsiteX2" y="connsiteY2"/>
                    </a:cxn>
                    <a:cxn ang="0">
                      <a:pos x="connsiteX3" y="connsiteY3"/>
                    </a:cxn>
                  </a:cxnLst>
                  <a:rect l="l" t="t" r="r" b="b"/>
                  <a:pathLst>
                    <a:path w="1692816" h="1153457">
                      <a:moveTo>
                        <a:pt x="0" y="7701"/>
                      </a:moveTo>
                      <a:lnTo>
                        <a:pt x="1692816" y="0"/>
                      </a:lnTo>
                      <a:lnTo>
                        <a:pt x="829394" y="1153457"/>
                      </a:lnTo>
                      <a:lnTo>
                        <a:pt x="0" y="770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p:cNvSpPr/>
              <p:nvPr/>
            </p:nvSpPr>
            <p:spPr bwMode="gray">
              <a:xfrm>
                <a:off x="5328681" y="3253322"/>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Oval 50"/>
              <p:cNvSpPr/>
              <p:nvPr/>
            </p:nvSpPr>
            <p:spPr bwMode="gray">
              <a:xfrm>
                <a:off x="4350168" y="3266266"/>
                <a:ext cx="228600" cy="228600"/>
              </a:xfrm>
              <a:prstGeom prst="ellipse">
                <a:avLst/>
              </a:prstGeom>
              <a:solidFill>
                <a:schemeClr val="accent1">
                  <a:lumMod val="60000"/>
                  <a:lumOff val="40000"/>
                  <a:alpha val="89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Oval 51"/>
              <p:cNvSpPr/>
              <p:nvPr/>
            </p:nvSpPr>
            <p:spPr bwMode="gray">
              <a:xfrm>
                <a:off x="3301962" y="330054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Oval 52"/>
              <p:cNvSpPr/>
              <p:nvPr/>
            </p:nvSpPr>
            <p:spPr bwMode="gray">
              <a:xfrm>
                <a:off x="4897549" y="226595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Oval 53"/>
              <p:cNvSpPr/>
              <p:nvPr/>
            </p:nvSpPr>
            <p:spPr bwMode="gray">
              <a:xfrm>
                <a:off x="3685198" y="231732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Oval 54"/>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Oval 55"/>
              <p:cNvSpPr/>
              <p:nvPr/>
            </p:nvSpPr>
            <p:spPr bwMode="gray">
              <a:xfrm>
                <a:off x="4938245" y="4263775"/>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Oval 56"/>
              <p:cNvSpPr/>
              <p:nvPr/>
            </p:nvSpPr>
            <p:spPr bwMode="gray">
              <a:xfrm>
                <a:off x="6055899" y="259936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Oval 57"/>
              <p:cNvSpPr/>
              <p:nvPr/>
            </p:nvSpPr>
            <p:spPr bwMode="gray">
              <a:xfrm>
                <a:off x="5483328" y="1561467"/>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Oval 58"/>
              <p:cNvSpPr/>
              <p:nvPr/>
            </p:nvSpPr>
            <p:spPr bwMode="gray">
              <a:xfrm>
                <a:off x="4324681" y="131076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bwMode="gray">
              <a:xfrm>
                <a:off x="3188225" y="160449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Oval 60"/>
              <p:cNvSpPr/>
              <p:nvPr/>
            </p:nvSpPr>
            <p:spPr bwMode="gray">
              <a:xfrm>
                <a:off x="2604217" y="268524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Oval 61"/>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3" name="Oval 62"/>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Oval 63"/>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5" name="Oval 64"/>
              <p:cNvSpPr/>
              <p:nvPr/>
            </p:nvSpPr>
            <p:spPr bwMode="gray">
              <a:xfrm>
                <a:off x="5554214" y="5083829"/>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Oval 65"/>
              <p:cNvSpPr/>
              <p:nvPr/>
            </p:nvSpPr>
            <p:spPr bwMode="gray">
              <a:xfrm>
                <a:off x="6165944" y="385487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Oval 66"/>
              <p:cNvSpPr/>
              <p:nvPr/>
            </p:nvSpPr>
            <p:spPr bwMode="gray">
              <a:xfrm>
                <a:off x="6544639" y="174969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8" name="Oval 67"/>
              <p:cNvSpPr/>
              <p:nvPr/>
            </p:nvSpPr>
            <p:spPr bwMode="gray">
              <a:xfrm>
                <a:off x="6962024" y="322091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Oval 68"/>
              <p:cNvSpPr/>
              <p:nvPr/>
            </p:nvSpPr>
            <p:spPr bwMode="gray">
              <a:xfrm>
                <a:off x="6687766" y="455498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Oval 69"/>
              <p:cNvSpPr/>
              <p:nvPr/>
            </p:nvSpPr>
            <p:spPr bwMode="gray">
              <a:xfrm>
                <a:off x="5985493" y="54852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Oval 70"/>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2" name="Oval 71"/>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3" name="Oval 72"/>
              <p:cNvSpPr/>
              <p:nvPr/>
            </p:nvSpPr>
            <p:spPr bwMode="gray">
              <a:xfrm>
                <a:off x="2324911" y="466329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4" name="Oval 73"/>
              <p:cNvSpPr/>
              <p:nvPr/>
            </p:nvSpPr>
            <p:spPr bwMode="gray">
              <a:xfrm>
                <a:off x="1887166" y="338416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5" name="Oval 74"/>
              <p:cNvSpPr/>
              <p:nvPr/>
            </p:nvSpPr>
            <p:spPr bwMode="gray">
              <a:xfrm>
                <a:off x="2305455" y="182004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Oval 75"/>
              <p:cNvSpPr/>
              <p:nvPr/>
            </p:nvSpPr>
            <p:spPr bwMode="gray">
              <a:xfrm>
                <a:off x="3550473" y="826851"/>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Oval 76"/>
              <p:cNvSpPr/>
              <p:nvPr/>
            </p:nvSpPr>
            <p:spPr bwMode="gray">
              <a:xfrm>
                <a:off x="4398254" y="65661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8" name="Oval 77"/>
              <p:cNvSpPr/>
              <p:nvPr/>
            </p:nvSpPr>
            <p:spPr bwMode="gray">
              <a:xfrm>
                <a:off x="5249781" y="82801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1" name="Group 231"/>
            <p:cNvGrpSpPr/>
            <p:nvPr/>
          </p:nvGrpSpPr>
          <p:grpSpPr bwMode="gray">
            <a:xfrm>
              <a:off x="7072800" y="2959418"/>
              <a:ext cx="1694218" cy="1695640"/>
              <a:chOff x="1691428" y="548451"/>
              <a:chExt cx="5596510" cy="5601206"/>
            </a:xfrm>
          </p:grpSpPr>
          <p:grpSp>
            <p:nvGrpSpPr>
              <p:cNvPr id="12" name="Group 232"/>
              <p:cNvGrpSpPr/>
              <p:nvPr/>
            </p:nvGrpSpPr>
            <p:grpSpPr bwMode="gray">
              <a:xfrm>
                <a:off x="1865970" y="676854"/>
                <a:ext cx="5240354" cy="5289923"/>
                <a:chOff x="1865970" y="676854"/>
                <a:chExt cx="5240354" cy="5289923"/>
              </a:xfrm>
            </p:grpSpPr>
            <p:sp>
              <p:nvSpPr>
                <p:cNvPr id="29" name="Freeform 28"/>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12700">
                  <a:gradFill flip="none" rotWithShape="1">
                    <a:gsLst>
                      <a:gs pos="31000">
                        <a:schemeClr val="accent1">
                          <a:lumMod val="7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12700">
                  <a:gradFill flip="none" rotWithShape="1">
                    <a:gsLst>
                      <a:gs pos="47000">
                        <a:schemeClr val="accent1">
                          <a:lumMod val="75000"/>
                        </a:schemeClr>
                      </a:gs>
                      <a:gs pos="100000">
                        <a:schemeClr val="accent1"/>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12700">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12700">
                  <a:gradFill flip="none" rotWithShape="1">
                    <a:gsLst>
                      <a:gs pos="29000">
                        <a:schemeClr val="accent1">
                          <a:lumMod val="7500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bwMode="gray">
                <a:xfrm>
                  <a:off x="2936511" y="678962"/>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bwMode="gray">
                <a:xfrm>
                  <a:off x="4529850" y="680555"/>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766941" y="326969"/>
                      </a:lnTo>
                      <a:lnTo>
                        <a:pt x="0"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bwMode="gray">
                <a:xfrm>
                  <a:off x="5775898" y="4169613"/>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bwMode="gray">
              <a:xfrm>
                <a:off x="4200132" y="3133904"/>
                <a:ext cx="755134" cy="755134"/>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101600" h="101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4282606" y="1285277"/>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bwMode="gray">
              <a:xfrm>
                <a:off x="2545572" y="2653653"/>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Oval 15"/>
              <p:cNvSpPr/>
              <p:nvPr/>
            </p:nvSpPr>
            <p:spPr bwMode="gray">
              <a:xfrm>
                <a:off x="6079395" y="2531922"/>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Oval 16"/>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Oval 17"/>
              <p:cNvSpPr/>
              <p:nvPr/>
            </p:nvSpPr>
            <p:spPr bwMode="gray">
              <a:xfrm>
                <a:off x="5455972" y="4646331"/>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bwMode="gray">
              <a:xfrm>
                <a:off x="2804511" y="115306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bwMode="gray">
              <a:xfrm>
                <a:off x="4328495" y="548451"/>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bwMode="gray">
              <a:xfrm>
                <a:off x="6004177" y="110677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bwMode="gray">
              <a:xfrm>
                <a:off x="6922178" y="240129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bwMode="gray">
              <a:xfrm>
                <a:off x="6867537" y="4004375"/>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val 23"/>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val 24"/>
              <p:cNvSpPr/>
              <p:nvPr/>
            </p:nvSpPr>
            <p:spPr bwMode="gray">
              <a:xfrm>
                <a:off x="5873864" y="535408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val 25"/>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bwMode="gray">
              <a:xfrm>
                <a:off x="1691428" y="244945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11" name="Group 95"/>
          <p:cNvGrpSpPr/>
          <p:nvPr userDrawn="1"/>
        </p:nvGrpSpPr>
        <p:grpSpPr bwMode="gray">
          <a:xfrm>
            <a:off x="-19951" y="1557080"/>
            <a:ext cx="4611519" cy="5315883"/>
            <a:chOff x="3729886" y="548451"/>
            <a:chExt cx="3558052" cy="3996854"/>
          </a:xfrm>
          <a:effectLst/>
        </p:grpSpPr>
        <p:grpSp>
          <p:nvGrpSpPr>
            <p:cNvPr id="112" name="Group 15"/>
            <p:cNvGrpSpPr/>
            <p:nvPr/>
          </p:nvGrpSpPr>
          <p:grpSpPr bwMode="gray">
            <a:xfrm>
              <a:off x="3729886" y="676854"/>
              <a:ext cx="3376438" cy="3868451"/>
              <a:chOff x="3729886" y="676854"/>
              <a:chExt cx="3376438" cy="3868451"/>
            </a:xfrm>
          </p:grpSpPr>
          <p:sp>
            <p:nvSpPr>
              <p:cNvPr id="120" name="Freeform 119"/>
              <p:cNvSpPr/>
              <p:nvPr/>
            </p:nvSpPr>
            <p:spPr bwMode="gray">
              <a:xfrm>
                <a:off x="3729886" y="1609725"/>
                <a:ext cx="956414"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0 w 1943100"/>
                  <a:gd name="connsiteY0" fmla="*/ 1362075 h 1924050"/>
                  <a:gd name="connsiteX1" fmla="*/ 1943100 w 1943100"/>
                  <a:gd name="connsiteY1" fmla="*/ 1924050 h 1924050"/>
                  <a:gd name="connsiteX2" fmla="*/ 1885950 w 1943100"/>
                  <a:gd name="connsiteY2" fmla="*/ 0 h 1924050"/>
                  <a:gd name="connsiteX3" fmla="*/ 70551 w 1943100"/>
                  <a:gd name="connsiteY3" fmla="*/ 1430826 h 1924050"/>
                  <a:gd name="connsiteX0" fmla="*/ 0 w 1943100"/>
                  <a:gd name="connsiteY0" fmla="*/ 1362075 h 1924050"/>
                  <a:gd name="connsiteX1" fmla="*/ 1943100 w 1943100"/>
                  <a:gd name="connsiteY1" fmla="*/ 1924050 h 1924050"/>
                  <a:gd name="connsiteX2" fmla="*/ 1885950 w 1943100"/>
                  <a:gd name="connsiteY2" fmla="*/ 0 h 1924050"/>
                  <a:gd name="connsiteX3" fmla="*/ 0 w 1943100"/>
                  <a:gd name="connsiteY3" fmla="*/ 1370107 h 1924050"/>
                  <a:gd name="connsiteX0" fmla="*/ 0 w 1943100"/>
                  <a:gd name="connsiteY0" fmla="*/ 1362075 h 1924050"/>
                  <a:gd name="connsiteX1" fmla="*/ 1943100 w 1943100"/>
                  <a:gd name="connsiteY1" fmla="*/ 1924050 h 1924050"/>
                  <a:gd name="connsiteX2" fmla="*/ 1885950 w 1943100"/>
                  <a:gd name="connsiteY2" fmla="*/ 0 h 1924050"/>
                  <a:gd name="connsiteX3" fmla="*/ 996589 w 1943100"/>
                  <a:gd name="connsiteY3" fmla="*/ 643893 h 1924050"/>
                  <a:gd name="connsiteX0" fmla="*/ 58 w 946511"/>
                  <a:gd name="connsiteY0" fmla="*/ 1641845 h 1924050"/>
                  <a:gd name="connsiteX1" fmla="*/ 946511 w 946511"/>
                  <a:gd name="connsiteY1" fmla="*/ 1924050 h 1924050"/>
                  <a:gd name="connsiteX2" fmla="*/ 889361 w 946511"/>
                  <a:gd name="connsiteY2" fmla="*/ 0 h 1924050"/>
                  <a:gd name="connsiteX3" fmla="*/ 0 w 946511"/>
                  <a:gd name="connsiteY3" fmla="*/ 643893 h 1924050"/>
                  <a:gd name="connsiteX0" fmla="*/ 9962 w 956415"/>
                  <a:gd name="connsiteY0" fmla="*/ 1641845 h 1924050"/>
                  <a:gd name="connsiteX1" fmla="*/ 956415 w 956415"/>
                  <a:gd name="connsiteY1" fmla="*/ 1924050 h 1924050"/>
                  <a:gd name="connsiteX2" fmla="*/ 899265 w 956415"/>
                  <a:gd name="connsiteY2" fmla="*/ 0 h 1924050"/>
                  <a:gd name="connsiteX3" fmla="*/ 0 w 956415"/>
                  <a:gd name="connsiteY3" fmla="*/ 653631 h 1924050"/>
                </a:gdLst>
                <a:ahLst/>
                <a:cxnLst>
                  <a:cxn ang="0">
                    <a:pos x="connsiteX0" y="connsiteY0"/>
                  </a:cxn>
                  <a:cxn ang="0">
                    <a:pos x="connsiteX1" y="connsiteY1"/>
                  </a:cxn>
                  <a:cxn ang="0">
                    <a:pos x="connsiteX2" y="connsiteY2"/>
                  </a:cxn>
                  <a:cxn ang="0">
                    <a:pos x="connsiteX3" y="connsiteY3"/>
                  </a:cxn>
                </a:cxnLst>
                <a:rect l="l" t="t" r="r" b="b"/>
                <a:pathLst>
                  <a:path w="956415" h="1924050">
                    <a:moveTo>
                      <a:pt x="9962" y="1641845"/>
                    </a:moveTo>
                    <a:lnTo>
                      <a:pt x="956415" y="1924050"/>
                    </a:lnTo>
                    <a:lnTo>
                      <a:pt x="899265" y="0"/>
                    </a:lnTo>
                    <a:lnTo>
                      <a:pt x="0" y="653631"/>
                    </a:lnTo>
                  </a:path>
                </a:pathLst>
              </a:custGeom>
              <a:noFill/>
              <a:ln w="57150" cap="flat">
                <a:gradFill flip="none" rotWithShape="1">
                  <a:gsLst>
                    <a:gs pos="0">
                      <a:schemeClr val="accent1"/>
                    </a:gs>
                    <a:gs pos="100000">
                      <a:schemeClr val="accent2"/>
                    </a:gs>
                  </a:gsLst>
                  <a:lin ang="150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571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bwMode="gray">
              <a:xfrm>
                <a:off x="6457011" y="2823886"/>
                <a:ext cx="612862" cy="17164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0 w 1293862"/>
                  <a:gd name="connsiteY0" fmla="*/ 2134194 h 2202945"/>
                  <a:gd name="connsiteX1" fmla="*/ 1293862 w 1293862"/>
                  <a:gd name="connsiteY1" fmla="*/ 1338379 h 2202945"/>
                  <a:gd name="connsiteX2" fmla="*/ 686404 w 1293862"/>
                  <a:gd name="connsiteY2" fmla="*/ 0 h 2202945"/>
                  <a:gd name="connsiteX3" fmla="*/ 70551 w 1293862"/>
                  <a:gd name="connsiteY3" fmla="*/ 2202945 h 2202945"/>
                  <a:gd name="connsiteX0" fmla="*/ 0 w 1293862"/>
                  <a:gd name="connsiteY0" fmla="*/ 2134194 h 2134194"/>
                  <a:gd name="connsiteX1" fmla="*/ 1293862 w 1293862"/>
                  <a:gd name="connsiteY1" fmla="*/ 1338379 h 2134194"/>
                  <a:gd name="connsiteX2" fmla="*/ 686404 w 1293862"/>
                  <a:gd name="connsiteY2" fmla="*/ 0 h 2134194"/>
                  <a:gd name="connsiteX0" fmla="*/ 0 w 612862"/>
                  <a:gd name="connsiteY0" fmla="*/ 1716419 h 1716419"/>
                  <a:gd name="connsiteX1" fmla="*/ 612862 w 612862"/>
                  <a:gd name="connsiteY1" fmla="*/ 1338379 h 1716419"/>
                  <a:gd name="connsiteX2" fmla="*/ 5404 w 612862"/>
                  <a:gd name="connsiteY2" fmla="*/ 0 h 1716419"/>
                </a:gdLst>
                <a:ahLst/>
                <a:cxnLst>
                  <a:cxn ang="0">
                    <a:pos x="connsiteX0" y="connsiteY0"/>
                  </a:cxn>
                  <a:cxn ang="0">
                    <a:pos x="connsiteX1" y="connsiteY1"/>
                  </a:cxn>
                  <a:cxn ang="0">
                    <a:pos x="connsiteX2" y="connsiteY2"/>
                  </a:cxn>
                </a:cxnLst>
                <a:rect l="l" t="t" r="r" b="b"/>
                <a:pathLst>
                  <a:path w="612862" h="1716419">
                    <a:moveTo>
                      <a:pt x="0" y="1716419"/>
                    </a:moveTo>
                    <a:lnTo>
                      <a:pt x="612862" y="1338379"/>
                    </a:lnTo>
                    <a:lnTo>
                      <a:pt x="5404" y="0"/>
                    </a:lnTo>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bwMode="gray">
              <a:xfrm>
                <a:off x="5913532" y="2765365"/>
                <a:ext cx="586975" cy="1773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 name="connsiteX0" fmla="*/ 1097267 w 1774750"/>
                  <a:gd name="connsiteY0" fmla="*/ 2143114 h 2211865"/>
                  <a:gd name="connsiteX1" fmla="*/ 0 w 1774750"/>
                  <a:gd name="connsiteY1" fmla="*/ 710518 h 2211865"/>
                  <a:gd name="connsiteX2" fmla="*/ 1774750 w 1774750"/>
                  <a:gd name="connsiteY2" fmla="*/ 0 h 2211865"/>
                  <a:gd name="connsiteX3" fmla="*/ 1167818 w 1774750"/>
                  <a:gd name="connsiteY3" fmla="*/ 2211865 h 2211865"/>
                  <a:gd name="connsiteX0" fmla="*/ 1097267 w 1774750"/>
                  <a:gd name="connsiteY0" fmla="*/ 2143114 h 2143114"/>
                  <a:gd name="connsiteX1" fmla="*/ 0 w 1774750"/>
                  <a:gd name="connsiteY1" fmla="*/ 710518 h 2143114"/>
                  <a:gd name="connsiteX2" fmla="*/ 1774750 w 1774750"/>
                  <a:gd name="connsiteY2" fmla="*/ 0 h 2143114"/>
                  <a:gd name="connsiteX3" fmla="*/ 1094444 w 1774750"/>
                  <a:gd name="connsiteY3" fmla="*/ 2139554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1097267 w 1774750"/>
                  <a:gd name="connsiteY0" fmla="*/ 2143114 h 2143114"/>
                  <a:gd name="connsiteX1" fmla="*/ 1127359 w 1774750"/>
                  <a:gd name="connsiteY1" fmla="*/ 1925990 h 2143114"/>
                  <a:gd name="connsiteX2" fmla="*/ 0 w 1774750"/>
                  <a:gd name="connsiteY2" fmla="*/ 710518 h 2143114"/>
                  <a:gd name="connsiteX3" fmla="*/ 1774750 w 1774750"/>
                  <a:gd name="connsiteY3" fmla="*/ 0 h 2143114"/>
                  <a:gd name="connsiteX4" fmla="*/ 1229117 w 1774750"/>
                  <a:gd name="connsiteY4" fmla="*/ 1715988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0 w 677483"/>
                  <a:gd name="connsiteY0" fmla="*/ 2143114 h 2143114"/>
                  <a:gd name="connsiteX1" fmla="*/ 677483 w 677483"/>
                  <a:gd name="connsiteY1" fmla="*/ 0 h 2143114"/>
                  <a:gd name="connsiteX2" fmla="*/ 131850 w 677483"/>
                  <a:gd name="connsiteY2" fmla="*/ 1715988 h 2143114"/>
                  <a:gd name="connsiteX0" fmla="*/ 0 w 835025"/>
                  <a:gd name="connsiteY0" fmla="*/ 2121227 h 2121227"/>
                  <a:gd name="connsiteX1" fmla="*/ 793683 w 835025"/>
                  <a:gd name="connsiteY1" fmla="*/ 57891 h 2121227"/>
                  <a:gd name="connsiteX2" fmla="*/ 248050 w 835025"/>
                  <a:gd name="connsiteY2" fmla="*/ 1773879 h 2121227"/>
                  <a:gd name="connsiteX0" fmla="*/ 545633 w 586975"/>
                  <a:gd name="connsiteY0" fmla="*/ 57891 h 1773879"/>
                  <a:gd name="connsiteX1" fmla="*/ 0 w 586975"/>
                  <a:gd name="connsiteY1" fmla="*/ 1773879 h 1773879"/>
                </a:gdLst>
                <a:ahLst/>
                <a:cxnLst>
                  <a:cxn ang="0">
                    <a:pos x="connsiteX0" y="connsiteY0"/>
                  </a:cxn>
                  <a:cxn ang="0">
                    <a:pos x="connsiteX1" y="connsiteY1"/>
                  </a:cxn>
                </a:cxnLst>
                <a:rect l="l" t="t" r="r" b="b"/>
                <a:pathLst>
                  <a:path w="586975" h="1773879">
                    <a:moveTo>
                      <a:pt x="545633" y="57891"/>
                    </a:moveTo>
                    <a:cubicBezTo>
                      <a:pt x="586975" y="0"/>
                      <a:pt x="0" y="1773879"/>
                      <a:pt x="0" y="1773879"/>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bwMode="gray">
              <a:xfrm>
                <a:off x="6794190" y="4163586"/>
                <a:ext cx="275569" cy="37421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293862"/>
                  <a:gd name="connsiteY0" fmla="*/ 795815 h 1367354"/>
                  <a:gd name="connsiteX1" fmla="*/ 1293862 w 1293862"/>
                  <a:gd name="connsiteY1" fmla="*/ 0 h 1367354"/>
                  <a:gd name="connsiteX2" fmla="*/ 282625 w 1293862"/>
                  <a:gd name="connsiteY2" fmla="*/ 1367354 h 1367354"/>
                  <a:gd name="connsiteX3" fmla="*/ 70551 w 1293862"/>
                  <a:gd name="connsiteY3" fmla="*/ 864566 h 1367354"/>
                  <a:gd name="connsiteX0" fmla="*/ 0 w 1293862"/>
                  <a:gd name="connsiteY0" fmla="*/ 795815 h 1367354"/>
                  <a:gd name="connsiteX1" fmla="*/ 1293862 w 1293862"/>
                  <a:gd name="connsiteY1" fmla="*/ 0 h 1367354"/>
                  <a:gd name="connsiteX2" fmla="*/ 282625 w 1293862"/>
                  <a:gd name="connsiteY2" fmla="*/ 1367354 h 1367354"/>
                  <a:gd name="connsiteX0" fmla="*/ 0 w 1293862"/>
                  <a:gd name="connsiteY0" fmla="*/ 795815 h 795815"/>
                  <a:gd name="connsiteX1" fmla="*/ 1293862 w 1293862"/>
                  <a:gd name="connsiteY1" fmla="*/ 0 h 795815"/>
                  <a:gd name="connsiteX2" fmla="*/ 1018293 w 1293862"/>
                  <a:gd name="connsiteY2" fmla="*/ 374218 h 795815"/>
                  <a:gd name="connsiteX0" fmla="*/ 275569 w 275569"/>
                  <a:gd name="connsiteY0" fmla="*/ 0 h 374218"/>
                  <a:gd name="connsiteX1" fmla="*/ 0 w 275569"/>
                  <a:gd name="connsiteY1" fmla="*/ 374218 h 374218"/>
                </a:gdLst>
                <a:ahLst/>
                <a:cxnLst>
                  <a:cxn ang="0">
                    <a:pos x="connsiteX0" y="connsiteY0"/>
                  </a:cxn>
                  <a:cxn ang="0">
                    <a:pos x="connsiteX1" y="connsiteY1"/>
                  </a:cxn>
                </a:cxnLst>
                <a:rect l="l" t="t" r="r" b="b"/>
                <a:pathLst>
                  <a:path w="275569" h="374218">
                    <a:moveTo>
                      <a:pt x="275569" y="0"/>
                    </a:moveTo>
                    <a:lnTo>
                      <a:pt x="0" y="374218"/>
                    </a:lnTo>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bwMode="gray">
              <a:xfrm>
                <a:off x="3737044" y="684987"/>
                <a:ext cx="795021" cy="13484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 name="connsiteX0" fmla="*/ 653486 w 1595555"/>
                  <a:gd name="connsiteY0" fmla="*/ 352477 h 1326394"/>
                  <a:gd name="connsiteX1" fmla="*/ 1595555 w 1595555"/>
                  <a:gd name="connsiteY1" fmla="*/ 0 h 1326394"/>
                  <a:gd name="connsiteX2" fmla="*/ 0 w 1595555"/>
                  <a:gd name="connsiteY2" fmla="*/ 1326394 h 1326394"/>
                  <a:gd name="connsiteX3" fmla="*/ 724037 w 1595555"/>
                  <a:gd name="connsiteY3" fmla="*/ 500541 h 1326394"/>
                  <a:gd name="connsiteX0" fmla="*/ 653486 w 1595555"/>
                  <a:gd name="connsiteY0" fmla="*/ 352477 h 1326394"/>
                  <a:gd name="connsiteX1" fmla="*/ 1595555 w 1595555"/>
                  <a:gd name="connsiteY1" fmla="*/ 0 h 1326394"/>
                  <a:gd name="connsiteX2" fmla="*/ 0 w 1595555"/>
                  <a:gd name="connsiteY2" fmla="*/ 1326394 h 1326394"/>
                  <a:gd name="connsiteX0" fmla="*/ 825794 w 1595555"/>
                  <a:gd name="connsiteY0" fmla="*/ 290395 h 1326394"/>
                  <a:gd name="connsiteX1" fmla="*/ 1595555 w 1595555"/>
                  <a:gd name="connsiteY1" fmla="*/ 0 h 1326394"/>
                  <a:gd name="connsiteX2" fmla="*/ 0 w 1595555"/>
                  <a:gd name="connsiteY2" fmla="*/ 1326394 h 1326394"/>
                  <a:gd name="connsiteX0" fmla="*/ 825794 w 1595555"/>
                  <a:gd name="connsiteY0" fmla="*/ 290395 h 1326394"/>
                  <a:gd name="connsiteX1" fmla="*/ 795043 w 1595555"/>
                  <a:gd name="connsiteY1" fmla="*/ 307247 h 1326394"/>
                  <a:gd name="connsiteX2" fmla="*/ 1595555 w 1595555"/>
                  <a:gd name="connsiteY2" fmla="*/ 0 h 1326394"/>
                  <a:gd name="connsiteX3" fmla="*/ 0 w 1595555"/>
                  <a:gd name="connsiteY3" fmla="*/ 1326394 h 1326394"/>
                  <a:gd name="connsiteX0" fmla="*/ 30751 w 800512"/>
                  <a:gd name="connsiteY0" fmla="*/ 290395 h 307247"/>
                  <a:gd name="connsiteX1" fmla="*/ 0 w 800512"/>
                  <a:gd name="connsiteY1" fmla="*/ 307247 h 307247"/>
                  <a:gd name="connsiteX2" fmla="*/ 800512 w 800512"/>
                  <a:gd name="connsiteY2" fmla="*/ 0 h 307247"/>
                  <a:gd name="connsiteX0" fmla="*/ 0 w 769761"/>
                  <a:gd name="connsiteY0" fmla="*/ 290395 h 290396"/>
                  <a:gd name="connsiteX1" fmla="*/ 769761 w 769761"/>
                  <a:gd name="connsiteY1" fmla="*/ 0 h 290396"/>
                </a:gdLst>
                <a:ahLst/>
                <a:cxnLst>
                  <a:cxn ang="0">
                    <a:pos x="connsiteX0" y="connsiteY0"/>
                  </a:cxn>
                  <a:cxn ang="0">
                    <a:pos x="connsiteX1" y="connsiteY1"/>
                  </a:cxn>
                </a:cxnLst>
                <a:rect l="l" t="t" r="r" b="b"/>
                <a:pathLst>
                  <a:path w="769761" h="290396">
                    <a:moveTo>
                      <a:pt x="0" y="290395"/>
                    </a:moveTo>
                    <a:lnTo>
                      <a:pt x="769761" y="0"/>
                    </a:lnTo>
                  </a:path>
                </a:pathLst>
              </a:custGeom>
              <a:noFill/>
              <a:ln>
                <a:solidFill>
                  <a:schemeClr val="accent3">
                    <a:lumMod val="75000"/>
                    <a:alpha val="9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bwMode="gray">
              <a:xfrm>
                <a:off x="3739790" y="683131"/>
                <a:ext cx="881338"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689354"/>
                  <a:gd name="connsiteY0" fmla="*/ 1326394 h 1993011"/>
                  <a:gd name="connsiteX1" fmla="*/ 1689354 w 1689354"/>
                  <a:gd name="connsiteY1" fmla="*/ 1993011 h 1993011"/>
                  <a:gd name="connsiteX2" fmla="*/ 1595555 w 1689354"/>
                  <a:gd name="connsiteY2" fmla="*/ 0 h 1993011"/>
                  <a:gd name="connsiteX3" fmla="*/ 70551 w 1689354"/>
                  <a:gd name="connsiteY3" fmla="*/ 1474458 h 1993011"/>
                  <a:gd name="connsiteX0" fmla="*/ 0 w 1689354"/>
                  <a:gd name="connsiteY0" fmla="*/ 1326394 h 1993011"/>
                  <a:gd name="connsiteX1" fmla="*/ 1689354 w 1689354"/>
                  <a:gd name="connsiteY1" fmla="*/ 1993011 h 1993011"/>
                  <a:gd name="connsiteX2" fmla="*/ 1595555 w 1689354"/>
                  <a:gd name="connsiteY2" fmla="*/ 0 h 1993011"/>
                  <a:gd name="connsiteX3" fmla="*/ 16954 w 1689354"/>
                  <a:gd name="connsiteY3" fmla="*/ 1318842 h 1993011"/>
                  <a:gd name="connsiteX0" fmla="*/ 0 w 1689354"/>
                  <a:gd name="connsiteY0" fmla="*/ 1326394 h 1993011"/>
                  <a:gd name="connsiteX1" fmla="*/ 1689354 w 1689354"/>
                  <a:gd name="connsiteY1" fmla="*/ 1993011 h 1993011"/>
                  <a:gd name="connsiteX2" fmla="*/ 1595555 w 1689354"/>
                  <a:gd name="connsiteY2" fmla="*/ 0 h 1993011"/>
                  <a:gd name="connsiteX3" fmla="*/ 810312 w 1689354"/>
                  <a:gd name="connsiteY3" fmla="*/ 650539 h 1993011"/>
                  <a:gd name="connsiteX0" fmla="*/ 0 w 881338"/>
                  <a:gd name="connsiteY0" fmla="*/ 1642883 h 1993011"/>
                  <a:gd name="connsiteX1" fmla="*/ 881338 w 881338"/>
                  <a:gd name="connsiteY1" fmla="*/ 1993011 h 1993011"/>
                  <a:gd name="connsiteX2" fmla="*/ 787539 w 881338"/>
                  <a:gd name="connsiteY2" fmla="*/ 0 h 1993011"/>
                  <a:gd name="connsiteX3" fmla="*/ 2296 w 881338"/>
                  <a:gd name="connsiteY3" fmla="*/ 650539 h 1993011"/>
                </a:gdLst>
                <a:ahLst/>
                <a:cxnLst>
                  <a:cxn ang="0">
                    <a:pos x="connsiteX0" y="connsiteY0"/>
                  </a:cxn>
                  <a:cxn ang="0">
                    <a:pos x="connsiteX1" y="connsiteY1"/>
                  </a:cxn>
                  <a:cxn ang="0">
                    <a:pos x="connsiteX2" y="connsiteY2"/>
                  </a:cxn>
                  <a:cxn ang="0">
                    <a:pos x="connsiteX3" y="connsiteY3"/>
                  </a:cxn>
                </a:cxnLst>
                <a:rect l="l" t="t" r="r" b="b"/>
                <a:pathLst>
                  <a:path w="881338" h="1993011">
                    <a:moveTo>
                      <a:pt x="0" y="1642883"/>
                    </a:moveTo>
                    <a:lnTo>
                      <a:pt x="881338" y="1993011"/>
                    </a:lnTo>
                    <a:lnTo>
                      <a:pt x="787539" y="0"/>
                    </a:lnTo>
                    <a:lnTo>
                      <a:pt x="2296" y="650539"/>
                    </a:lnTo>
                  </a:path>
                </a:pathLst>
              </a:custGeom>
              <a:noFill/>
              <a:ln w="34925">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bwMode="gray">
              <a:xfrm>
                <a:off x="3927429" y="3529928"/>
                <a:ext cx="1524518" cy="10153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31584 w 2228851"/>
                  <a:gd name="connsiteY0" fmla="*/ 0 h 1516383"/>
                  <a:gd name="connsiteX1" fmla="*/ 0 w 2228851"/>
                  <a:gd name="connsiteY1" fmla="*/ 1516383 h 1516383"/>
                  <a:gd name="connsiteX2" fmla="*/ 1126297 w 2228851"/>
                  <a:gd name="connsiteY2" fmla="*/ 1472884 h 1516383"/>
                  <a:gd name="connsiteX3" fmla="*/ 2228851 w 2228851"/>
                  <a:gd name="connsiteY3" fmla="*/ 1432596 h 1516383"/>
                  <a:gd name="connsiteX4" fmla="*/ 1131584 w 2228851"/>
                  <a:gd name="connsiteY4" fmla="*/ 0 h 1516383"/>
                  <a:gd name="connsiteX0" fmla="*/ 1126297 w 2228851"/>
                  <a:gd name="connsiteY0" fmla="*/ 1472884 h 1541635"/>
                  <a:gd name="connsiteX1" fmla="*/ 2228851 w 2228851"/>
                  <a:gd name="connsiteY1" fmla="*/ 1432596 h 1541635"/>
                  <a:gd name="connsiteX2" fmla="*/ 1131584 w 2228851"/>
                  <a:gd name="connsiteY2" fmla="*/ 0 h 1541635"/>
                  <a:gd name="connsiteX3" fmla="*/ 0 w 2228851"/>
                  <a:gd name="connsiteY3" fmla="*/ 1516383 h 1541635"/>
                  <a:gd name="connsiteX4" fmla="*/ 1196848 w 2228851"/>
                  <a:gd name="connsiteY4" fmla="*/ 1541635 h 1541635"/>
                  <a:gd name="connsiteX0" fmla="*/ 1126297 w 2228851"/>
                  <a:gd name="connsiteY0" fmla="*/ 1472884 h 1516383"/>
                  <a:gd name="connsiteX1" fmla="*/ 2228851 w 2228851"/>
                  <a:gd name="connsiteY1" fmla="*/ 1432596 h 1516383"/>
                  <a:gd name="connsiteX2" fmla="*/ 1131584 w 2228851"/>
                  <a:gd name="connsiteY2" fmla="*/ 0 h 1516383"/>
                  <a:gd name="connsiteX3" fmla="*/ 0 w 2228851"/>
                  <a:gd name="connsiteY3" fmla="*/ 1516383 h 1516383"/>
                  <a:gd name="connsiteX0" fmla="*/ 2228851 w 2228851"/>
                  <a:gd name="connsiteY0" fmla="*/ 1432596 h 1516383"/>
                  <a:gd name="connsiteX1" fmla="*/ 1131584 w 2228851"/>
                  <a:gd name="connsiteY1" fmla="*/ 0 h 1516383"/>
                  <a:gd name="connsiteX2" fmla="*/ 0 w 2228851"/>
                  <a:gd name="connsiteY2" fmla="*/ 1516383 h 1516383"/>
                  <a:gd name="connsiteX0" fmla="*/ 1854245 w 1854245"/>
                  <a:gd name="connsiteY0" fmla="*/ 1432596 h 1432596"/>
                  <a:gd name="connsiteX1" fmla="*/ 756978 w 1854245"/>
                  <a:gd name="connsiteY1" fmla="*/ 0 h 1432596"/>
                  <a:gd name="connsiteX2" fmla="*/ 0 w 1854245"/>
                  <a:gd name="connsiteY2" fmla="*/ 1015377 h 1432596"/>
                  <a:gd name="connsiteX0" fmla="*/ 1854245 w 1854245"/>
                  <a:gd name="connsiteY0" fmla="*/ 1432596 h 1432596"/>
                  <a:gd name="connsiteX1" fmla="*/ 1524518 w 1854245"/>
                  <a:gd name="connsiteY1" fmla="*/ 1003163 h 1432596"/>
                  <a:gd name="connsiteX2" fmla="*/ 756978 w 1854245"/>
                  <a:gd name="connsiteY2" fmla="*/ 0 h 1432596"/>
                  <a:gd name="connsiteX3" fmla="*/ 0 w 1854245"/>
                  <a:gd name="connsiteY3" fmla="*/ 1015377 h 1432596"/>
                  <a:gd name="connsiteX0" fmla="*/ 1559941 w 1559941"/>
                  <a:gd name="connsiteY0" fmla="*/ 1451703 h 1451703"/>
                  <a:gd name="connsiteX1" fmla="*/ 1524518 w 1559941"/>
                  <a:gd name="connsiteY1" fmla="*/ 1003163 h 1451703"/>
                  <a:gd name="connsiteX2" fmla="*/ 756978 w 1559941"/>
                  <a:gd name="connsiteY2" fmla="*/ 0 h 1451703"/>
                  <a:gd name="connsiteX3" fmla="*/ 0 w 1559941"/>
                  <a:gd name="connsiteY3" fmla="*/ 1015377 h 1451703"/>
                  <a:gd name="connsiteX0" fmla="*/ 1524518 w 1524518"/>
                  <a:gd name="connsiteY0" fmla="*/ 1003163 h 1015377"/>
                  <a:gd name="connsiteX1" fmla="*/ 756978 w 1524518"/>
                  <a:gd name="connsiteY1" fmla="*/ 0 h 1015377"/>
                  <a:gd name="connsiteX2" fmla="*/ 0 w 1524518"/>
                  <a:gd name="connsiteY2" fmla="*/ 1015377 h 1015377"/>
                </a:gdLst>
                <a:ahLst/>
                <a:cxnLst>
                  <a:cxn ang="0">
                    <a:pos x="connsiteX0" y="connsiteY0"/>
                  </a:cxn>
                  <a:cxn ang="0">
                    <a:pos x="connsiteX1" y="connsiteY1"/>
                  </a:cxn>
                  <a:cxn ang="0">
                    <a:pos x="connsiteX2" y="connsiteY2"/>
                  </a:cxn>
                </a:cxnLst>
                <a:rect l="l" t="t" r="r" b="b"/>
                <a:pathLst>
                  <a:path w="1524518" h="1015377">
                    <a:moveTo>
                      <a:pt x="1524518" y="1003163"/>
                    </a:moveTo>
                    <a:lnTo>
                      <a:pt x="756978" y="0"/>
                    </a:lnTo>
                    <a:lnTo>
                      <a:pt x="0" y="1015377"/>
                    </a:lnTo>
                  </a:path>
                </a:pathLst>
              </a:custGeom>
              <a:noFill/>
              <a:ln w="571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31750">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Oval 112"/>
            <p:cNvSpPr/>
            <p:nvPr/>
          </p:nvSpPr>
          <p:spPr bwMode="gray">
            <a:xfrm>
              <a:off x="3959891" y="2749259"/>
              <a:ext cx="1411025" cy="1375020"/>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952500" h="952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4" name="Oval 113"/>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444500" h="444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5" name="Oval 114"/>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444500" h="444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6" name="Oval 115"/>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7" name="Oval 116"/>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8" name="Oval 117"/>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9" name="Oval 118"/>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39" name="Group 160"/>
          <p:cNvGrpSpPr/>
          <p:nvPr userDrawn="1"/>
        </p:nvGrpSpPr>
        <p:grpSpPr bwMode="gray">
          <a:xfrm>
            <a:off x="3229923" y="4406906"/>
            <a:ext cx="437952" cy="490628"/>
            <a:chOff x="3067050" y="451243"/>
            <a:chExt cx="3009900" cy="3748057"/>
          </a:xfrm>
          <a:gradFill flip="none" rotWithShape="1">
            <a:gsLst>
              <a:gs pos="22000">
                <a:schemeClr val="accent4">
                  <a:lumMod val="20000"/>
                  <a:lumOff val="80000"/>
                </a:schemeClr>
              </a:gs>
              <a:gs pos="59000">
                <a:schemeClr val="accent4">
                  <a:lumMod val="60000"/>
                  <a:lumOff val="40000"/>
                </a:schemeClr>
              </a:gs>
              <a:gs pos="87000">
                <a:schemeClr val="accent4">
                  <a:lumMod val="75000"/>
                </a:schemeClr>
              </a:gs>
            </a:gsLst>
            <a:lin ang="18900000" scaled="1"/>
            <a:tileRect/>
          </a:gradFill>
          <a:effectLst>
            <a:outerShdw blurRad="63500" sx="102000" sy="102000" algn="ctr" rotWithShape="0">
              <a:prstClr val="black">
                <a:alpha val="40000"/>
              </a:prstClr>
            </a:outerShdw>
          </a:effectLst>
        </p:grpSpPr>
        <p:sp>
          <p:nvSpPr>
            <p:cNvPr id="140" name="Freeform 67"/>
            <p:cNvSpPr>
              <a:spLocks/>
            </p:cNvSpPr>
            <p:nvPr/>
          </p:nvSpPr>
          <p:spPr bwMode="gray">
            <a:xfrm>
              <a:off x="3573876" y="2702287"/>
              <a:ext cx="1822448" cy="1497013"/>
            </a:xfrm>
            <a:custGeom>
              <a:avLst/>
              <a:gdLst/>
              <a:ahLst/>
              <a:cxnLst>
                <a:cxn ang="0">
                  <a:pos x="484" y="256"/>
                </a:cxn>
                <a:cxn ang="0">
                  <a:pos x="0" y="256"/>
                </a:cxn>
                <a:cxn ang="0">
                  <a:pos x="242" y="0"/>
                </a:cxn>
                <a:cxn ang="0">
                  <a:pos x="484" y="256"/>
                </a:cxn>
              </a:cxnLst>
              <a:rect l="0" t="0" r="r" b="b"/>
              <a:pathLst>
                <a:path w="484" h="398">
                  <a:moveTo>
                    <a:pt x="484" y="256"/>
                  </a:moveTo>
                  <a:cubicBezTo>
                    <a:pt x="484" y="398"/>
                    <a:pt x="0" y="398"/>
                    <a:pt x="0" y="256"/>
                  </a:cubicBezTo>
                  <a:cubicBezTo>
                    <a:pt x="0" y="115"/>
                    <a:pt x="108" y="0"/>
                    <a:pt x="242" y="0"/>
                  </a:cubicBezTo>
                  <a:cubicBezTo>
                    <a:pt x="376" y="0"/>
                    <a:pt x="484" y="115"/>
                    <a:pt x="484" y="2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69"/>
            <p:cNvSpPr>
              <a:spLocks/>
            </p:cNvSpPr>
            <p:nvPr/>
          </p:nvSpPr>
          <p:spPr bwMode="gray">
            <a:xfrm>
              <a:off x="3067050" y="451243"/>
              <a:ext cx="3009900" cy="2170113"/>
            </a:xfrm>
            <a:custGeom>
              <a:avLst/>
              <a:gdLst/>
              <a:ahLst/>
              <a:cxnLst>
                <a:cxn ang="0">
                  <a:pos x="1" y="540"/>
                </a:cxn>
                <a:cxn ang="0">
                  <a:pos x="17" y="46"/>
                </a:cxn>
                <a:cxn ang="0">
                  <a:pos x="66" y="0"/>
                </a:cxn>
                <a:cxn ang="0">
                  <a:pos x="732" y="0"/>
                </a:cxn>
                <a:cxn ang="0">
                  <a:pos x="782" y="44"/>
                </a:cxn>
                <a:cxn ang="0">
                  <a:pos x="799" y="529"/>
                </a:cxn>
                <a:cxn ang="0">
                  <a:pos x="745" y="576"/>
                </a:cxn>
                <a:cxn ang="0">
                  <a:pos x="42" y="576"/>
                </a:cxn>
                <a:cxn ang="0">
                  <a:pos x="1" y="540"/>
                </a:cxn>
              </a:cxnLst>
              <a:rect l="0" t="0" r="r" b="b"/>
              <a:pathLst>
                <a:path w="799" h="577">
                  <a:moveTo>
                    <a:pt x="1" y="540"/>
                  </a:moveTo>
                  <a:cubicBezTo>
                    <a:pt x="17" y="46"/>
                    <a:pt x="17" y="46"/>
                    <a:pt x="17" y="46"/>
                  </a:cubicBezTo>
                  <a:cubicBezTo>
                    <a:pt x="17" y="46"/>
                    <a:pt x="17" y="0"/>
                    <a:pt x="66" y="0"/>
                  </a:cubicBezTo>
                  <a:cubicBezTo>
                    <a:pt x="116" y="0"/>
                    <a:pt x="732" y="0"/>
                    <a:pt x="732" y="0"/>
                  </a:cubicBezTo>
                  <a:cubicBezTo>
                    <a:pt x="732" y="0"/>
                    <a:pt x="780" y="1"/>
                    <a:pt x="782" y="44"/>
                  </a:cubicBezTo>
                  <a:cubicBezTo>
                    <a:pt x="784" y="87"/>
                    <a:pt x="799" y="529"/>
                    <a:pt x="799" y="529"/>
                  </a:cubicBezTo>
                  <a:cubicBezTo>
                    <a:pt x="799" y="529"/>
                    <a:pt x="797" y="576"/>
                    <a:pt x="745" y="576"/>
                  </a:cubicBezTo>
                  <a:cubicBezTo>
                    <a:pt x="694" y="576"/>
                    <a:pt x="42" y="576"/>
                    <a:pt x="42" y="576"/>
                  </a:cubicBezTo>
                  <a:cubicBezTo>
                    <a:pt x="42" y="576"/>
                    <a:pt x="0" y="577"/>
                    <a:pt x="1" y="540"/>
                  </a:cubicBezTo>
                  <a:close/>
                </a:path>
              </a:pathLst>
            </a:custGeom>
            <a:noFill/>
            <a:ln w="381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2" name="Group 356"/>
          <p:cNvGrpSpPr/>
          <p:nvPr userDrawn="1"/>
        </p:nvGrpSpPr>
        <p:grpSpPr bwMode="gray">
          <a:xfrm rot="21080934">
            <a:off x="917349" y="2685181"/>
            <a:ext cx="406849" cy="533636"/>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p:grpSpPr>
        <p:sp>
          <p:nvSpPr>
            <p:cNvPr id="143"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4"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5" name="Freeform 144"/>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6" name="Group 37"/>
          <p:cNvGrpSpPr>
            <a:grpSpLocks/>
          </p:cNvGrpSpPr>
          <p:nvPr userDrawn="1"/>
        </p:nvGrpSpPr>
        <p:grpSpPr bwMode="gray">
          <a:xfrm>
            <a:off x="3012163" y="2373956"/>
            <a:ext cx="306390" cy="306390"/>
            <a:chOff x="2144" y="3579"/>
            <a:chExt cx="234" cy="235"/>
          </a:xfrm>
          <a:effectLst>
            <a:outerShdw blurRad="63500" sx="102000" sy="102000" algn="ctr" rotWithShape="0">
              <a:prstClr val="black">
                <a:alpha val="40000"/>
              </a:prstClr>
            </a:outerShdw>
          </a:effectLst>
        </p:grpSpPr>
        <p:sp>
          <p:nvSpPr>
            <p:cNvPr id="147" name="Oval 38"/>
            <p:cNvSpPr>
              <a:spLocks noChangeArrowheads="1"/>
            </p:cNvSpPr>
            <p:nvPr/>
          </p:nvSpPr>
          <p:spPr bwMode="gray">
            <a:xfrm>
              <a:off x="2144" y="3579"/>
              <a:ext cx="234" cy="233"/>
            </a:xfrm>
            <a:prstGeom prst="ellipse">
              <a:avLst/>
            </a:prstGeom>
            <a:noFill/>
            <a:ln w="25400" algn="ctr">
              <a:solidFill>
                <a:srgbClr val="FFFFFF"/>
              </a:solidFill>
              <a:round/>
              <a:headEnd/>
              <a:tailEnd/>
            </a:ln>
            <a:effectLst/>
          </p:spPr>
          <p:txBody>
            <a:bodyPr wrap="none" anchor="ctr"/>
            <a:lstStyle/>
            <a:p>
              <a:endParaRPr lang="en-US"/>
            </a:p>
          </p:txBody>
        </p:sp>
        <p:sp>
          <p:nvSpPr>
            <p:cNvPr id="148" name="Line 39"/>
            <p:cNvSpPr>
              <a:spLocks noChangeShapeType="1"/>
            </p:cNvSpPr>
            <p:nvPr/>
          </p:nvSpPr>
          <p:spPr bwMode="gray">
            <a:xfrm>
              <a:off x="2262" y="3579"/>
              <a:ext cx="0" cy="232"/>
            </a:xfrm>
            <a:prstGeom prst="line">
              <a:avLst/>
            </a:prstGeom>
            <a:noFill/>
            <a:ln w="25400">
              <a:solidFill>
                <a:srgbClr val="FFFFFF"/>
              </a:solidFill>
              <a:round/>
              <a:headEnd/>
              <a:tailEnd/>
            </a:ln>
            <a:effectLst/>
          </p:spPr>
          <p:txBody>
            <a:bodyPr/>
            <a:lstStyle/>
            <a:p>
              <a:endParaRPr lang="en-US"/>
            </a:p>
          </p:txBody>
        </p:sp>
        <p:sp>
          <p:nvSpPr>
            <p:cNvPr id="149" name="Line 40"/>
            <p:cNvSpPr>
              <a:spLocks noChangeShapeType="1"/>
            </p:cNvSpPr>
            <p:nvPr/>
          </p:nvSpPr>
          <p:spPr bwMode="gray">
            <a:xfrm>
              <a:off x="2144" y="3695"/>
              <a:ext cx="234" cy="0"/>
            </a:xfrm>
            <a:prstGeom prst="line">
              <a:avLst/>
            </a:prstGeom>
            <a:noFill/>
            <a:ln w="25400">
              <a:solidFill>
                <a:srgbClr val="FFFFFF"/>
              </a:solidFill>
              <a:round/>
              <a:headEnd/>
              <a:tailEnd/>
            </a:ln>
            <a:effectLst/>
          </p:spPr>
          <p:txBody>
            <a:bodyPr/>
            <a:lstStyle/>
            <a:p>
              <a:endParaRPr lang="en-US"/>
            </a:p>
          </p:txBody>
        </p:sp>
        <p:sp>
          <p:nvSpPr>
            <p:cNvPr id="150" name="Freeform 41"/>
            <p:cNvSpPr>
              <a:spLocks/>
            </p:cNvSpPr>
            <p:nvPr/>
          </p:nvSpPr>
          <p:spPr bwMode="gray">
            <a:xfrm>
              <a:off x="2278" y="3581"/>
              <a:ext cx="48" cy="230"/>
            </a:xfrm>
            <a:custGeom>
              <a:avLst/>
              <a:gdLst/>
              <a:ahLst/>
              <a:cxnLst>
                <a:cxn ang="0">
                  <a:pos x="0" y="0"/>
                </a:cxn>
                <a:cxn ang="0">
                  <a:pos x="182" y="435"/>
                </a:cxn>
                <a:cxn ang="0">
                  <a:pos x="6" y="864"/>
                </a:cxn>
              </a:cxnLst>
              <a:rect l="0" t="0" r="r" b="b"/>
              <a:pathLst>
                <a:path w="182" h="864">
                  <a:moveTo>
                    <a:pt x="0" y="0"/>
                  </a:moveTo>
                  <a:cubicBezTo>
                    <a:pt x="59" y="89"/>
                    <a:pt x="182" y="177"/>
                    <a:pt x="182" y="435"/>
                  </a:cubicBezTo>
                  <a:cubicBezTo>
                    <a:pt x="182" y="693"/>
                    <a:pt x="70" y="800"/>
                    <a:pt x="6" y="864"/>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1" name="Freeform 42"/>
            <p:cNvSpPr>
              <a:spLocks/>
            </p:cNvSpPr>
            <p:nvPr/>
          </p:nvSpPr>
          <p:spPr bwMode="gray">
            <a:xfrm>
              <a:off x="2198" y="3582"/>
              <a:ext cx="53" cy="232"/>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2" name="Freeform 43"/>
            <p:cNvSpPr>
              <a:spLocks/>
            </p:cNvSpPr>
            <p:nvPr/>
          </p:nvSpPr>
          <p:spPr bwMode="gray">
            <a:xfrm rot="5400000">
              <a:off x="2242" y="3675"/>
              <a:ext cx="31" cy="175"/>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3" name="Freeform 44"/>
            <p:cNvSpPr>
              <a:spLocks/>
            </p:cNvSpPr>
            <p:nvPr/>
          </p:nvSpPr>
          <p:spPr bwMode="gray">
            <a:xfrm rot="16200000" flipV="1">
              <a:off x="2244" y="3542"/>
              <a:ext cx="31" cy="174"/>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grpSp>
      <p:grpSp>
        <p:nvGrpSpPr>
          <p:cNvPr id="154" name="Group 106"/>
          <p:cNvGrpSpPr>
            <a:grpSpLocks/>
          </p:cNvGrpSpPr>
          <p:nvPr userDrawn="1"/>
        </p:nvGrpSpPr>
        <p:grpSpPr bwMode="gray">
          <a:xfrm flipH="1">
            <a:off x="4160281" y="4081642"/>
            <a:ext cx="319252" cy="315628"/>
            <a:chOff x="3435" y="2899"/>
            <a:chExt cx="302" cy="318"/>
          </a:xfrm>
          <a:effectLst>
            <a:outerShdw blurRad="63500" sx="102000" sy="102000" algn="ctr" rotWithShape="0">
              <a:prstClr val="black">
                <a:alpha val="40000"/>
              </a:prstClr>
            </a:outerShdw>
          </a:effectLst>
        </p:grpSpPr>
        <p:sp>
          <p:nvSpPr>
            <p:cNvPr id="155" name="Freeform 107"/>
            <p:cNvSpPr>
              <a:spLocks/>
            </p:cNvSpPr>
            <p:nvPr/>
          </p:nvSpPr>
          <p:spPr bwMode="gray">
            <a:xfrm rot="1584055">
              <a:off x="3435" y="2976"/>
              <a:ext cx="152" cy="241"/>
            </a:xfrm>
            <a:custGeom>
              <a:avLst/>
              <a:gdLst>
                <a:gd name="T0" fmla="*/ 0 w 688"/>
                <a:gd name="T1" fmla="*/ 190 h 1090"/>
                <a:gd name="T2" fmla="*/ 341 w 688"/>
                <a:gd name="T3" fmla="*/ 0 h 1090"/>
                <a:gd name="T4" fmla="*/ 688 w 688"/>
                <a:gd name="T5" fmla="*/ 185 h 1090"/>
                <a:gd name="T6" fmla="*/ 686 w 688"/>
                <a:gd name="T7" fmla="*/ 711 h 1090"/>
                <a:gd name="T8" fmla="*/ 347 w 688"/>
                <a:gd name="T9" fmla="*/ 1085 h 1090"/>
                <a:gd name="T10" fmla="*/ 6 w 688"/>
                <a:gd name="T11" fmla="*/ 699 h 1090"/>
                <a:gd name="T12" fmla="*/ 0 w 688"/>
                <a:gd name="T13" fmla="*/ 190 h 1090"/>
                <a:gd name="T14" fmla="*/ 0 60000 65536"/>
                <a:gd name="T15" fmla="*/ 0 60000 65536"/>
                <a:gd name="T16" fmla="*/ 0 60000 65536"/>
                <a:gd name="T17" fmla="*/ 0 60000 65536"/>
                <a:gd name="T18" fmla="*/ 0 60000 65536"/>
                <a:gd name="T19" fmla="*/ 0 60000 65536"/>
                <a:gd name="T20" fmla="*/ 0 60000 65536"/>
                <a:gd name="T21" fmla="*/ 0 w 688"/>
                <a:gd name="T22" fmla="*/ 0 h 1090"/>
                <a:gd name="T23" fmla="*/ 688 w 688"/>
                <a:gd name="T24" fmla="*/ 1090 h 10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8" h="1090">
                  <a:moveTo>
                    <a:pt x="0" y="190"/>
                  </a:moveTo>
                  <a:cubicBezTo>
                    <a:pt x="6" y="34"/>
                    <a:pt x="235" y="0"/>
                    <a:pt x="341" y="0"/>
                  </a:cubicBezTo>
                  <a:cubicBezTo>
                    <a:pt x="447" y="0"/>
                    <a:pt x="677" y="34"/>
                    <a:pt x="688" y="185"/>
                  </a:cubicBezTo>
                  <a:cubicBezTo>
                    <a:pt x="688" y="185"/>
                    <a:pt x="687" y="448"/>
                    <a:pt x="686" y="711"/>
                  </a:cubicBezTo>
                  <a:cubicBezTo>
                    <a:pt x="688" y="912"/>
                    <a:pt x="531" y="1080"/>
                    <a:pt x="347" y="1085"/>
                  </a:cubicBezTo>
                  <a:cubicBezTo>
                    <a:pt x="163" y="1090"/>
                    <a:pt x="8" y="885"/>
                    <a:pt x="6" y="699"/>
                  </a:cubicBezTo>
                  <a:cubicBezTo>
                    <a:pt x="1" y="450"/>
                    <a:pt x="0" y="190"/>
                    <a:pt x="0" y="190"/>
                  </a:cubicBezTo>
                  <a:close/>
                </a:path>
              </a:pathLst>
            </a:custGeom>
            <a:noFill/>
            <a:ln w="28575">
              <a:solidFill>
                <a:srgbClr val="FFFFFF"/>
              </a:solidFill>
              <a:round/>
              <a:headEnd/>
              <a:tailEnd/>
            </a:ln>
          </p:spPr>
          <p:txBody>
            <a:bodyPr wrap="none" anchor="ctr"/>
            <a:lstStyle/>
            <a:p>
              <a:pPr algn="l" fontAlgn="auto">
                <a:spcBef>
                  <a:spcPts val="0"/>
                </a:spcBef>
                <a:spcAft>
                  <a:spcPts val="0"/>
                </a:spcAft>
                <a:defRPr/>
              </a:pPr>
              <a:endParaRPr lang="en-US">
                <a:latin typeface="+mn-lt"/>
              </a:endParaRPr>
            </a:p>
          </p:txBody>
        </p:sp>
        <p:sp>
          <p:nvSpPr>
            <p:cNvPr id="156" name="Line 108"/>
            <p:cNvSpPr>
              <a:spLocks noChangeShapeType="1"/>
            </p:cNvSpPr>
            <p:nvPr/>
          </p:nvSpPr>
          <p:spPr bwMode="gray">
            <a:xfrm rot="1584055">
              <a:off x="3461" y="3044"/>
              <a:ext cx="152" cy="0"/>
            </a:xfrm>
            <a:prstGeom prst="line">
              <a:avLst/>
            </a:prstGeom>
            <a:noFill/>
            <a:ln w="28575">
              <a:solidFill>
                <a:srgbClr val="FFFFFF"/>
              </a:solidFill>
              <a:round/>
              <a:headEnd/>
              <a:tailEnd/>
            </a:ln>
          </p:spPr>
          <p:txBody>
            <a:bodyPr wrap="none" anchor="ctr"/>
            <a:lstStyle/>
            <a:p>
              <a:endParaRPr lang="en-US"/>
            </a:p>
          </p:txBody>
        </p:sp>
        <p:sp>
          <p:nvSpPr>
            <p:cNvPr id="157" name="Line 109"/>
            <p:cNvSpPr>
              <a:spLocks noChangeShapeType="1"/>
            </p:cNvSpPr>
            <p:nvPr/>
          </p:nvSpPr>
          <p:spPr bwMode="gray">
            <a:xfrm rot="1584055">
              <a:off x="3552" y="2986"/>
              <a:ext cx="0" cy="62"/>
            </a:xfrm>
            <a:prstGeom prst="line">
              <a:avLst/>
            </a:prstGeom>
            <a:noFill/>
            <a:ln w="28575">
              <a:solidFill>
                <a:srgbClr val="FFFFFF"/>
              </a:solidFill>
              <a:round/>
              <a:headEnd/>
              <a:tailEnd/>
            </a:ln>
          </p:spPr>
          <p:txBody>
            <a:bodyPr wrap="none" anchor="ctr"/>
            <a:lstStyle/>
            <a:p>
              <a:endParaRPr lang="en-US"/>
            </a:p>
          </p:txBody>
        </p:sp>
        <p:sp>
          <p:nvSpPr>
            <p:cNvPr id="158" name="Freeform 110"/>
            <p:cNvSpPr>
              <a:spLocks/>
            </p:cNvSpPr>
            <p:nvPr/>
          </p:nvSpPr>
          <p:spPr bwMode="gray">
            <a:xfrm>
              <a:off x="3564" y="2899"/>
              <a:ext cx="173" cy="204"/>
            </a:xfrm>
            <a:custGeom>
              <a:avLst/>
              <a:gdLst>
                <a:gd name="T0" fmla="*/ 0 w 228"/>
                <a:gd name="T1" fmla="*/ 68 h 165"/>
                <a:gd name="T2" fmla="*/ 88 w 228"/>
                <a:gd name="T3" fmla="*/ 8 h 165"/>
                <a:gd name="T4" fmla="*/ 121 w 228"/>
                <a:gd name="T5" fmla="*/ 115 h 165"/>
                <a:gd name="T6" fmla="*/ 228 w 228"/>
                <a:gd name="T7" fmla="*/ 126 h 165"/>
                <a:gd name="T8" fmla="*/ 0 60000 65536"/>
                <a:gd name="T9" fmla="*/ 0 60000 65536"/>
                <a:gd name="T10" fmla="*/ 0 60000 65536"/>
                <a:gd name="T11" fmla="*/ 0 60000 65536"/>
                <a:gd name="T12" fmla="*/ 0 w 228"/>
                <a:gd name="T13" fmla="*/ 0 h 165"/>
                <a:gd name="T14" fmla="*/ 228 w 228"/>
                <a:gd name="T15" fmla="*/ 165 h 165"/>
                <a:gd name="connsiteX0" fmla="*/ 0 w 228"/>
                <a:gd name="connsiteY0" fmla="*/ 105 h 202"/>
                <a:gd name="connsiteX1" fmla="*/ 88 w 228"/>
                <a:gd name="connsiteY1" fmla="*/ 45 h 202"/>
                <a:gd name="connsiteX2" fmla="*/ 121 w 228"/>
                <a:gd name="connsiteY2" fmla="*/ 152 h 202"/>
                <a:gd name="connsiteX3" fmla="*/ 228 w 228"/>
                <a:gd name="connsiteY3" fmla="*/ 163 h 202"/>
                <a:gd name="connsiteX0" fmla="*/ 0 w 228"/>
                <a:gd name="connsiteY0" fmla="*/ 84 h 181"/>
                <a:gd name="connsiteX1" fmla="*/ 88 w 228"/>
                <a:gd name="connsiteY1" fmla="*/ 24 h 181"/>
                <a:gd name="connsiteX2" fmla="*/ 121 w 228"/>
                <a:gd name="connsiteY2" fmla="*/ 131 h 181"/>
                <a:gd name="connsiteX3" fmla="*/ 228 w 228"/>
                <a:gd name="connsiteY3" fmla="*/ 142 h 181"/>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9200"/>
                <a:gd name="connsiteY0" fmla="*/ 4941 h 11272"/>
                <a:gd name="connsiteX1" fmla="*/ 3860 w 9200"/>
                <a:gd name="connsiteY1" fmla="*/ 1412 h 11272"/>
                <a:gd name="connsiteX2" fmla="*/ 5307 w 9200"/>
                <a:gd name="connsiteY2" fmla="*/ 7706 h 11272"/>
                <a:gd name="connsiteX3" fmla="*/ 9200 w 9200"/>
                <a:gd name="connsiteY3" fmla="*/ 11272 h 11272"/>
                <a:gd name="connsiteX0" fmla="*/ 0 w 10000"/>
                <a:gd name="connsiteY0" fmla="*/ 4383 h 10559"/>
                <a:gd name="connsiteX1" fmla="*/ 4196 w 10000"/>
                <a:gd name="connsiteY1" fmla="*/ 1253 h 10559"/>
                <a:gd name="connsiteX2" fmla="*/ 5768 w 10000"/>
                <a:gd name="connsiteY2" fmla="*/ 6836 h 10559"/>
                <a:gd name="connsiteX3" fmla="*/ 10000 w 10000"/>
                <a:gd name="connsiteY3" fmla="*/ 10000 h 10559"/>
                <a:gd name="connsiteX0" fmla="*/ 0 w 10000"/>
                <a:gd name="connsiteY0" fmla="*/ 4383 h 10559"/>
                <a:gd name="connsiteX1" fmla="*/ 4196 w 10000"/>
                <a:gd name="connsiteY1" fmla="*/ 1253 h 10559"/>
                <a:gd name="connsiteX2" fmla="*/ 5768 w 10000"/>
                <a:gd name="connsiteY2" fmla="*/ 6836 h 10559"/>
                <a:gd name="connsiteX3" fmla="*/ 10000 w 10000"/>
                <a:gd name="connsiteY3" fmla="*/ 10000 h 10559"/>
                <a:gd name="connsiteX0" fmla="*/ 0 w 10000"/>
                <a:gd name="connsiteY0" fmla="*/ 3538 h 9714"/>
                <a:gd name="connsiteX1" fmla="*/ 4196 w 10000"/>
                <a:gd name="connsiteY1" fmla="*/ 408 h 9714"/>
                <a:gd name="connsiteX2" fmla="*/ 5768 w 10000"/>
                <a:gd name="connsiteY2" fmla="*/ 5991 h 9714"/>
                <a:gd name="connsiteX3" fmla="*/ 10000 w 10000"/>
                <a:gd name="connsiteY3" fmla="*/ 9155 h 9714"/>
                <a:gd name="connsiteX0" fmla="*/ 0 w 6175"/>
                <a:gd name="connsiteY0" fmla="*/ 3642 h 6167"/>
                <a:gd name="connsiteX1" fmla="*/ 4196 w 6175"/>
                <a:gd name="connsiteY1" fmla="*/ 420 h 6167"/>
                <a:gd name="connsiteX2" fmla="*/ 5768 w 6175"/>
                <a:gd name="connsiteY2" fmla="*/ 6167 h 6167"/>
                <a:gd name="connsiteX0" fmla="*/ 0 w 13645"/>
                <a:gd name="connsiteY0" fmla="*/ 6583 h 14732"/>
                <a:gd name="connsiteX1" fmla="*/ 6795 w 13645"/>
                <a:gd name="connsiteY1" fmla="*/ 1358 h 14732"/>
                <a:gd name="connsiteX2" fmla="*/ 13350 w 13645"/>
                <a:gd name="connsiteY2" fmla="*/ 14732 h 14732"/>
                <a:gd name="connsiteX0" fmla="*/ 0 w 13350"/>
                <a:gd name="connsiteY0" fmla="*/ 6583 h 14732"/>
                <a:gd name="connsiteX1" fmla="*/ 6795 w 13350"/>
                <a:gd name="connsiteY1" fmla="*/ 1358 h 14732"/>
                <a:gd name="connsiteX2" fmla="*/ 13350 w 13350"/>
                <a:gd name="connsiteY2" fmla="*/ 14732 h 14732"/>
                <a:gd name="connsiteX0" fmla="*/ 0 w 13350"/>
                <a:gd name="connsiteY0" fmla="*/ 8811 h 16960"/>
                <a:gd name="connsiteX1" fmla="*/ 6795 w 13350"/>
                <a:gd name="connsiteY1" fmla="*/ 3586 h 16960"/>
                <a:gd name="connsiteX2" fmla="*/ 13350 w 13350"/>
                <a:gd name="connsiteY2" fmla="*/ 16960 h 16960"/>
                <a:gd name="connsiteX0" fmla="*/ 0 w 13350"/>
                <a:gd name="connsiteY0" fmla="*/ 7899 h 16048"/>
                <a:gd name="connsiteX1" fmla="*/ 6795 w 13350"/>
                <a:gd name="connsiteY1" fmla="*/ 2674 h 16048"/>
                <a:gd name="connsiteX2" fmla="*/ 13350 w 13350"/>
                <a:gd name="connsiteY2" fmla="*/ 16048 h 16048"/>
                <a:gd name="connsiteX0" fmla="*/ 0 w 13350"/>
                <a:gd name="connsiteY0" fmla="*/ 7899 h 17809"/>
                <a:gd name="connsiteX1" fmla="*/ 6795 w 13350"/>
                <a:gd name="connsiteY1" fmla="*/ 2674 h 17809"/>
                <a:gd name="connsiteX2" fmla="*/ 13350 w 13350"/>
                <a:gd name="connsiteY2" fmla="*/ 16048 h 17809"/>
              </a:gdLst>
              <a:ahLst/>
              <a:cxnLst>
                <a:cxn ang="0">
                  <a:pos x="connsiteX0" y="connsiteY0"/>
                </a:cxn>
                <a:cxn ang="0">
                  <a:pos x="connsiteX1" y="connsiteY1"/>
                </a:cxn>
                <a:cxn ang="0">
                  <a:pos x="connsiteX2" y="connsiteY2"/>
                </a:cxn>
              </a:cxnLst>
              <a:rect l="l" t="t" r="r" b="b"/>
              <a:pathLst>
                <a:path w="13350" h="17809">
                  <a:moveTo>
                    <a:pt x="0" y="7899"/>
                  </a:moveTo>
                  <a:cubicBezTo>
                    <a:pt x="1080" y="5286"/>
                    <a:pt x="3163" y="0"/>
                    <a:pt x="6795" y="2674"/>
                  </a:cubicBezTo>
                  <a:cubicBezTo>
                    <a:pt x="10427" y="5348"/>
                    <a:pt x="7128" y="17809"/>
                    <a:pt x="13350" y="16048"/>
                  </a:cubicBezTo>
                </a:path>
              </a:pathLst>
            </a:custGeom>
            <a:noFill/>
            <a:ln w="28575" cap="rnd">
              <a:solidFill>
                <a:srgbClr val="FFFFFF"/>
              </a:solidFill>
              <a:round/>
              <a:headEnd/>
              <a:tailEnd/>
            </a:ln>
          </p:spPr>
          <p:txBody>
            <a:bodyPr wrap="none" anchor="ctr"/>
            <a:lstStyle/>
            <a:p>
              <a:pPr algn="l" fontAlgn="auto">
                <a:spcBef>
                  <a:spcPts val="0"/>
                </a:spcBef>
                <a:spcAft>
                  <a:spcPts val="0"/>
                </a:spcAft>
                <a:defRPr/>
              </a:pPr>
              <a:endParaRPr lang="en-US">
                <a:latin typeface="+mn-lt"/>
              </a:endParaRPr>
            </a:p>
          </p:txBody>
        </p:sp>
      </p:grpSp>
      <p:grpSp>
        <p:nvGrpSpPr>
          <p:cNvPr id="159" name="Group 158"/>
          <p:cNvGrpSpPr/>
          <p:nvPr userDrawn="1"/>
        </p:nvGrpSpPr>
        <p:grpSpPr>
          <a:xfrm>
            <a:off x="828838" y="1607554"/>
            <a:ext cx="321867" cy="323630"/>
            <a:chOff x="6229820" y="1552132"/>
            <a:chExt cx="392270" cy="394419"/>
          </a:xfrm>
          <a:effectLst>
            <a:outerShdw blurRad="63500" sx="102000" sy="102000" algn="ctr" rotWithShape="0">
              <a:prstClr val="black">
                <a:alpha val="40000"/>
              </a:prstClr>
            </a:outerShdw>
          </a:effectLst>
        </p:grpSpPr>
        <p:sp>
          <p:nvSpPr>
            <p:cNvPr id="160"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1"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2"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3"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4"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5"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6"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7"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8"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9"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nvGrpSpPr>
          <p:cNvPr id="170" name="Group 63"/>
          <p:cNvGrpSpPr>
            <a:grpSpLocks/>
          </p:cNvGrpSpPr>
          <p:nvPr userDrawn="1"/>
        </p:nvGrpSpPr>
        <p:grpSpPr bwMode="gray">
          <a:xfrm>
            <a:off x="4154374" y="6295165"/>
            <a:ext cx="283456" cy="188970"/>
            <a:chOff x="1890" y="1712"/>
            <a:chExt cx="399" cy="300"/>
          </a:xfrm>
        </p:grpSpPr>
        <p:sp>
          <p:nvSpPr>
            <p:cNvPr id="171" name="Freeform 64"/>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noFill/>
              <a:prstDash val="solid"/>
              <a:round/>
              <a:headEnd/>
              <a:tailEnd/>
            </a:ln>
            <a:effectLst>
              <a:outerShdw blurRad="63500" sx="102000" sy="102000" algn="ctr" rotWithShape="0">
                <a:prstClr val="black">
                  <a:alpha val="40000"/>
                </a:prstClr>
              </a:outerShdw>
            </a:effectLst>
          </p:spPr>
          <p:txBody>
            <a:bodyPr/>
            <a:lstStyle/>
            <a:p>
              <a:pPr>
                <a:defRPr/>
              </a:pPr>
              <a:endParaRPr lang="en-US"/>
            </a:p>
          </p:txBody>
        </p:sp>
        <p:sp>
          <p:nvSpPr>
            <p:cNvPr id="172" name="Freeform 65"/>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noFill/>
              <a:prstDash val="solid"/>
              <a:round/>
              <a:headEnd/>
              <a:tailEnd/>
            </a:ln>
            <a:effectLst>
              <a:outerShdw blurRad="63500" sx="102000" sy="102000" algn="ctr" rotWithShape="0">
                <a:prstClr val="black">
                  <a:alpha val="40000"/>
                </a:prstClr>
              </a:outerShdw>
            </a:effectLst>
          </p:spPr>
          <p:txBody>
            <a:bodyPr/>
            <a:lstStyle/>
            <a:p>
              <a:pPr>
                <a:defRPr/>
              </a:pPr>
              <a:endParaRPr lang="en-US"/>
            </a:p>
          </p:txBody>
        </p:sp>
      </p:grpSp>
      <p:sp>
        <p:nvSpPr>
          <p:cNvPr id="2" name="Title 1"/>
          <p:cNvSpPr>
            <a:spLocks noGrp="1"/>
          </p:cNvSpPr>
          <p:nvPr>
            <p:ph type="ctrTitle"/>
          </p:nvPr>
        </p:nvSpPr>
        <p:spPr bwMode="gray">
          <a:xfrm>
            <a:off x="1005794" y="953146"/>
            <a:ext cx="7772400" cy="1470025"/>
          </a:xfrm>
        </p:spPr>
        <p:txBody>
          <a:bodyPr vert="horz" lIns="91440" tIns="45720" rIns="91440" bIns="45720" rtlCol="0" anchor="ctr">
            <a:noAutofit/>
            <a:scene3d>
              <a:camera prst="orthographicFront"/>
              <a:lightRig rig="flat" dir="t">
                <a:rot lat="0" lon="0" rev="6600000"/>
              </a:lightRig>
            </a:scene3d>
            <a:sp3d extrusionH="31750">
              <a:bevelT w="38100" h="31750" prst="softRound"/>
            </a:sp3d>
          </a:bodyPr>
          <a:lstStyle>
            <a:lvl1pPr algn="r" defTabSz="914400" rtl="0" eaLnBrk="1" latinLnBrk="0" hangingPunct="1">
              <a:spcBef>
                <a:spcPct val="0"/>
              </a:spcBef>
              <a:buNone/>
              <a:defRPr lang="en-US" sz="4800" b="1" kern="1200">
                <a:gradFill flip="none" rotWithShape="1">
                  <a:gsLst>
                    <a:gs pos="0">
                      <a:schemeClr val="tx1"/>
                    </a:gs>
                    <a:gs pos="44000">
                      <a:schemeClr val="tx1">
                        <a:lumMod val="85000"/>
                      </a:schemeClr>
                    </a:gs>
                    <a:gs pos="100000">
                      <a:schemeClr val="tx1">
                        <a:lumMod val="50000"/>
                      </a:schemeClr>
                    </a:gs>
                  </a:gsLst>
                  <a:lin ang="5400000" scaled="0"/>
                  <a:tileRect/>
                </a:gradFill>
                <a:effectLst>
                  <a:outerShdw blurRad="50800" dist="38100" dir="2700000" algn="ctr" rotWithShape="0">
                    <a:srgbClr val="000000">
                      <a:alpha val="40000"/>
                    </a:srgbClr>
                  </a:outerShdw>
                </a:effectLst>
                <a:latin typeface="+mj-lt"/>
                <a:ea typeface="+mj-ea"/>
                <a:cs typeface="+mj-cs"/>
              </a:defRPr>
            </a:lvl1pPr>
          </a:lstStyle>
          <a:p>
            <a:r>
              <a:rPr lang="en-US"/>
              <a:t>Click to edit Master title style</a:t>
            </a:r>
          </a:p>
        </p:txBody>
      </p:sp>
      <p:sp>
        <p:nvSpPr>
          <p:cNvPr id="3" name="Subtitle 2"/>
          <p:cNvSpPr>
            <a:spLocks noGrp="1"/>
          </p:cNvSpPr>
          <p:nvPr>
            <p:ph type="subTitle" idx="1"/>
          </p:nvPr>
        </p:nvSpPr>
        <p:spPr bwMode="gray">
          <a:xfrm>
            <a:off x="2377394" y="2148854"/>
            <a:ext cx="6400800" cy="1004466"/>
          </a:xfrm>
        </p:spPr>
        <p:txBody>
          <a:bodyPr>
            <a:normAutofit/>
          </a:bodyPr>
          <a:lstStyle>
            <a:lvl1pPr marL="0" indent="0" algn="r">
              <a:buNone/>
              <a:defRPr sz="2800">
                <a:solidFill>
                  <a:schemeClr val="tx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610C6A-E199-4D9D-9AAB-38B9FA36ACCB}"/>
              </a:ext>
            </a:extLst>
          </p:cNvPr>
          <p:cNvSpPr>
            <a:spLocks noGrp="1"/>
          </p:cNvSpPr>
          <p:nvPr>
            <p:ph type="title"/>
          </p:nvPr>
        </p:nvSpPr>
        <p:spPr>
          <a:xfrm>
            <a:off x="2895600" y="152400"/>
            <a:ext cx="6019800" cy="747713"/>
          </a:xfrm>
        </p:spPr>
        <p:txBody>
          <a:bodyPr/>
          <a:lstStyle/>
          <a:p>
            <a:r>
              <a:rPr lang="en-US"/>
              <a:t>Click to edit Master title style</a:t>
            </a:r>
          </a:p>
        </p:txBody>
      </p:sp>
      <p:sp>
        <p:nvSpPr>
          <p:cNvPr id="3" name="SmartArt Placeholder 2">
            <a:extLst>
              <a:ext uri="{FF2B5EF4-FFF2-40B4-BE49-F238E27FC236}">
                <a16:creationId xmlns="" xmlns:a16="http://schemas.microsoft.com/office/drawing/2014/main" id="{A642E163-825B-4967-A1D2-90B240B6EA39}"/>
              </a:ext>
            </a:extLst>
          </p:cNvPr>
          <p:cNvSpPr>
            <a:spLocks noGrp="1"/>
          </p:cNvSpPr>
          <p:nvPr>
            <p:ph type="dgm" idx="1"/>
          </p:nvPr>
        </p:nvSpPr>
        <p:spPr>
          <a:xfrm>
            <a:off x="533400" y="1524000"/>
            <a:ext cx="8229600" cy="4800600"/>
          </a:xfrm>
        </p:spPr>
        <p:txBody>
          <a:bodyPr/>
          <a:lstStyle/>
          <a:p>
            <a:r>
              <a:rPr lang="en-US"/>
              <a:t>Click icon to add SmartArt graphic</a:t>
            </a:r>
          </a:p>
        </p:txBody>
      </p:sp>
      <p:sp>
        <p:nvSpPr>
          <p:cNvPr id="4" name="Slide Number Placeholder 3">
            <a:extLst>
              <a:ext uri="{FF2B5EF4-FFF2-40B4-BE49-F238E27FC236}">
                <a16:creationId xmlns="" xmlns:a16="http://schemas.microsoft.com/office/drawing/2014/main" id="{20674D7B-0697-4418-8BD1-6A792F217C76}"/>
              </a:ext>
            </a:extLst>
          </p:cNvPr>
          <p:cNvSpPr>
            <a:spLocks noGrp="1"/>
          </p:cNvSpPr>
          <p:nvPr>
            <p:ph type="sldNum" sz="quarter" idx="10"/>
          </p:nvPr>
        </p:nvSpPr>
        <p:spPr>
          <a:xfrm>
            <a:off x="3581400" y="6580188"/>
            <a:ext cx="2133600" cy="236537"/>
          </a:xfrm>
        </p:spPr>
        <p:txBody>
          <a:bodyPr/>
          <a:lstStyle>
            <a:lvl1pPr>
              <a:defRPr/>
            </a:lvl1pPr>
          </a:lstStyle>
          <a:p>
            <a:fld id="{6A7BF37A-5CFC-469D-8262-AEC1990F6A13}" type="slidenum">
              <a:rPr lang="en-US" altLang="en-US"/>
              <a:pPr/>
              <a:t>‹#›</a:t>
            </a:fld>
            <a:endParaRPr lang="en-US" altLang="en-US"/>
          </a:p>
        </p:txBody>
      </p:sp>
      <p:sp>
        <p:nvSpPr>
          <p:cNvPr id="5" name="Date Placeholder 4">
            <a:extLst>
              <a:ext uri="{FF2B5EF4-FFF2-40B4-BE49-F238E27FC236}">
                <a16:creationId xmlns="" xmlns:a16="http://schemas.microsoft.com/office/drawing/2014/main" id="{25993B53-EBF3-42D3-A8D5-A8E4B990B98F}"/>
              </a:ext>
            </a:extLst>
          </p:cNvPr>
          <p:cNvSpPr>
            <a:spLocks noGrp="1"/>
          </p:cNvSpPr>
          <p:nvPr>
            <p:ph type="dt" sz="half" idx="11"/>
          </p:nvPr>
        </p:nvSpPr>
        <p:spPr>
          <a:xfrm>
            <a:off x="6335713" y="1139825"/>
            <a:ext cx="2667000" cy="227013"/>
          </a:xfrm>
        </p:spPr>
        <p:txBody>
          <a:bodyPr/>
          <a:lstStyle>
            <a:lvl1pPr>
              <a:defRPr/>
            </a:lvl1pPr>
          </a:lstStyle>
          <a:p>
            <a:r>
              <a:rPr lang="en-US" altLang="en-US"/>
              <a:t>www.themegallery.com</a:t>
            </a:r>
          </a:p>
        </p:txBody>
      </p:sp>
      <p:sp>
        <p:nvSpPr>
          <p:cNvPr id="6" name="Footer Placeholder 5">
            <a:extLst>
              <a:ext uri="{FF2B5EF4-FFF2-40B4-BE49-F238E27FC236}">
                <a16:creationId xmlns="" xmlns:a16="http://schemas.microsoft.com/office/drawing/2014/main" id="{D33C6970-57BA-47DD-9254-B17BE095CE63}"/>
              </a:ext>
            </a:extLst>
          </p:cNvPr>
          <p:cNvSpPr>
            <a:spLocks noGrp="1"/>
          </p:cNvSpPr>
          <p:nvPr>
            <p:ph type="ftr" sz="quarter" idx="12"/>
          </p:nvPr>
        </p:nvSpPr>
        <p:spPr>
          <a:xfrm>
            <a:off x="5867400" y="6553200"/>
            <a:ext cx="2895600" cy="228600"/>
          </a:xfrm>
        </p:spPr>
        <p:txBody>
          <a:bodyPr/>
          <a:lstStyle>
            <a:lvl1pPr>
              <a:defRPr/>
            </a:lvl1pPr>
          </a:lstStyle>
          <a:p>
            <a:endParaRPr lang="en-US" altLang="en-US"/>
          </a:p>
        </p:txBody>
      </p:sp>
    </p:spTree>
    <p:extLst>
      <p:ext uri="{BB962C8B-B14F-4D97-AF65-F5344CB8AC3E}">
        <p14:creationId xmlns:p14="http://schemas.microsoft.com/office/powerpoint/2010/main" val="383631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2" name="Picture 71" descr="shpere1.png"/>
          <p:cNvPicPr>
            <a:picLocks noChangeAspect="1"/>
          </p:cNvPicPr>
          <p:nvPr userDrawn="1"/>
        </p:nvPicPr>
        <p:blipFill>
          <a:blip r:embed="rId2" cstate="print"/>
          <a:srcRect t="10083" r="45979" b="-2276"/>
          <a:stretch>
            <a:fillRect/>
          </a:stretch>
        </p:blipFill>
        <p:spPr>
          <a:xfrm>
            <a:off x="5264224" y="0"/>
            <a:ext cx="3875964" cy="6120141"/>
          </a:xfrm>
          <a:prstGeom prst="rect">
            <a:avLst/>
          </a:prstGeom>
        </p:spPr>
      </p:pic>
      <p:sp>
        <p:nvSpPr>
          <p:cNvPr id="7" name="Rectangle 6"/>
          <p:cNvSpPr/>
          <p:nvPr userDrawn="1"/>
        </p:nvSpPr>
        <p:spPr>
          <a:xfrm>
            <a:off x="0" y="0"/>
            <a:ext cx="9143999" cy="6858000"/>
          </a:xfrm>
          <a:prstGeom prst="rect">
            <a:avLst/>
          </a:prstGeom>
          <a:gradFill flip="none" rotWithShape="1">
            <a:gsLst>
              <a:gs pos="32000">
                <a:schemeClr val="bg1">
                  <a:alpha val="0"/>
                </a:schemeClr>
              </a:gs>
              <a:gs pos="70000">
                <a:schemeClr val="tx2">
                  <a:lumMod val="20000"/>
                  <a:lumOff val="80000"/>
                  <a:alpha val="50000"/>
                </a:schemeClr>
              </a:gs>
              <a:gs pos="100000">
                <a:schemeClr val="tx2">
                  <a:lumMod val="40000"/>
                  <a:lumOff val="60000"/>
                  <a:alpha val="6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bwMode="gray">
          <a:xfrm>
            <a:off x="6991595" y="-253534"/>
            <a:ext cx="2312677" cy="2131598"/>
            <a:chOff x="496642" y="4161200"/>
            <a:chExt cx="2593293" cy="2390243"/>
          </a:xfrm>
        </p:grpSpPr>
        <p:grpSp>
          <p:nvGrpSpPr>
            <p:cNvPr id="9" name="Group 166"/>
            <p:cNvGrpSpPr/>
            <p:nvPr/>
          </p:nvGrpSpPr>
          <p:grpSpPr bwMode="gray">
            <a:xfrm>
              <a:off x="556180" y="4436948"/>
              <a:ext cx="2362579" cy="1997632"/>
              <a:chOff x="1946547" y="3515259"/>
              <a:chExt cx="2930838" cy="2478114"/>
            </a:xfrm>
            <a:effectLst>
              <a:outerShdw blurRad="76200" dir="18900000" sy="23000" kx="-1200000" algn="bl" rotWithShape="0">
                <a:prstClr val="black">
                  <a:alpha val="20000"/>
                </a:prstClr>
              </a:outerShdw>
            </a:effectLst>
          </p:grpSpPr>
          <p:grpSp>
            <p:nvGrpSpPr>
              <p:cNvPr id="24" name="Group 36"/>
              <p:cNvGrpSpPr/>
              <p:nvPr/>
            </p:nvGrpSpPr>
            <p:grpSpPr bwMode="gray">
              <a:xfrm>
                <a:off x="1946547" y="3515259"/>
                <a:ext cx="2930838" cy="2433332"/>
                <a:chOff x="1946547" y="3515259"/>
                <a:chExt cx="2930838" cy="2433332"/>
              </a:xfrm>
            </p:grpSpPr>
            <p:sp>
              <p:nvSpPr>
                <p:cNvPr id="32" name="Freeform 31"/>
                <p:cNvSpPr/>
                <p:nvPr/>
              </p:nvSpPr>
              <p:spPr bwMode="gray">
                <a:xfrm>
                  <a:off x="2693832" y="3515259"/>
                  <a:ext cx="18838" cy="597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790796 w 790796"/>
                    <a:gd name="connsiteY0" fmla="*/ 2904994 h 2904993"/>
                    <a:gd name="connsiteX1" fmla="*/ 771958 w 790796"/>
                    <a:gd name="connsiteY1" fmla="*/ 1617386 h 2904993"/>
                    <a:gd name="connsiteX2" fmla="*/ 761967 w 790796"/>
                    <a:gd name="connsiteY2" fmla="*/ 1 h 2904993"/>
                    <a:gd name="connsiteX3" fmla="*/ 0 w 790796"/>
                    <a:gd name="connsiteY3" fmla="*/ 1439850 h 2904993"/>
                    <a:gd name="connsiteX4" fmla="*/ 790796 w 790796"/>
                    <a:gd name="connsiteY4" fmla="*/ 2904994 h 2904993"/>
                    <a:gd name="connsiteX0" fmla="*/ 761967 w 889164"/>
                    <a:gd name="connsiteY0" fmla="*/ 1 h 2904993"/>
                    <a:gd name="connsiteX1" fmla="*/ 0 w 889164"/>
                    <a:gd name="connsiteY1" fmla="*/ 1439850 h 2904993"/>
                    <a:gd name="connsiteX2" fmla="*/ 790796 w 889164"/>
                    <a:gd name="connsiteY2" fmla="*/ 2904994 h 2904993"/>
                    <a:gd name="connsiteX3" fmla="*/ 771958 w 889164"/>
                    <a:gd name="connsiteY3" fmla="*/ 1617386 h 2904993"/>
                    <a:gd name="connsiteX4" fmla="*/ 889164 w 889164"/>
                    <a:gd name="connsiteY4" fmla="*/ 273936 h 2904993"/>
                    <a:gd name="connsiteX0" fmla="*/ 761967 w 790796"/>
                    <a:gd name="connsiteY0" fmla="*/ 1 h 2904993"/>
                    <a:gd name="connsiteX1" fmla="*/ 0 w 790796"/>
                    <a:gd name="connsiteY1" fmla="*/ 1439850 h 2904993"/>
                    <a:gd name="connsiteX2" fmla="*/ 790796 w 790796"/>
                    <a:gd name="connsiteY2" fmla="*/ 2904994 h 2904993"/>
                    <a:gd name="connsiteX3" fmla="*/ 771958 w 790796"/>
                    <a:gd name="connsiteY3" fmla="*/ 1617386 h 2904993"/>
                    <a:gd name="connsiteX0" fmla="*/ 0 w 790796"/>
                    <a:gd name="connsiteY0" fmla="*/ 0 h 1465143"/>
                    <a:gd name="connsiteX1" fmla="*/ 790796 w 790796"/>
                    <a:gd name="connsiteY1" fmla="*/ 1465144 h 1465143"/>
                    <a:gd name="connsiteX2" fmla="*/ 771958 w 790796"/>
                    <a:gd name="connsiteY2" fmla="*/ 177536 h 1465143"/>
                    <a:gd name="connsiteX0" fmla="*/ 0 w 686623"/>
                    <a:gd name="connsiteY0" fmla="*/ 11414 h 1287606"/>
                    <a:gd name="connsiteX1" fmla="*/ 686623 w 686623"/>
                    <a:gd name="connsiteY1" fmla="*/ 1287607 h 1287606"/>
                    <a:gd name="connsiteX2" fmla="*/ 667785 w 686623"/>
                    <a:gd name="connsiteY2" fmla="*/ -1 h 1287606"/>
                    <a:gd name="connsiteX0" fmla="*/ 18838 w 18838"/>
                    <a:gd name="connsiteY0" fmla="*/ 1287607 h 1287606"/>
                    <a:gd name="connsiteX1" fmla="*/ 0 w 18838"/>
                    <a:gd name="connsiteY1" fmla="*/ -1 h 1287606"/>
                  </a:gdLst>
                  <a:ahLst/>
                  <a:cxnLst>
                    <a:cxn ang="0">
                      <a:pos x="connsiteX0" y="connsiteY0"/>
                    </a:cxn>
                    <a:cxn ang="0">
                      <a:pos x="connsiteX1" y="connsiteY1"/>
                    </a:cxn>
                  </a:cxnLst>
                  <a:rect l="l" t="t" r="r" b="b"/>
                  <a:pathLst>
                    <a:path w="18838" h="1287606">
                      <a:moveTo>
                        <a:pt x="18838" y="1287607"/>
                      </a:moveTo>
                      <a:lnTo>
                        <a:pt x="0" y="-1"/>
                      </a:lnTo>
                    </a:path>
                  </a:pathLst>
                </a:custGeom>
                <a:noFill/>
                <a:ln w="15875">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bwMode="gray">
                <a:xfrm>
                  <a:off x="4532894" y="3520560"/>
                  <a:ext cx="339193" cy="5087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226957 w 1226957"/>
                    <a:gd name="connsiteY3" fmla="*/ 2099754 h 2141073"/>
                    <a:gd name="connsiteX4" fmla="*/ 0 w 1226957"/>
                    <a:gd name="connsiteY4"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0 w 1226957"/>
                    <a:gd name="connsiteY5"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1006356 w 1226957"/>
                    <a:gd name="connsiteY5" fmla="*/ 2102898 h 2141073"/>
                    <a:gd name="connsiteX6" fmla="*/ 0 w 1226957"/>
                    <a:gd name="connsiteY6" fmla="*/ 2141073 h 2141073"/>
                    <a:gd name="connsiteX0" fmla="*/ 0 w 1011656"/>
                    <a:gd name="connsiteY0" fmla="*/ 2141073 h 2141073"/>
                    <a:gd name="connsiteX1" fmla="*/ 592405 w 1011656"/>
                    <a:gd name="connsiteY1" fmla="*/ 0 h 2141073"/>
                    <a:gd name="connsiteX2" fmla="*/ 672463 w 1011656"/>
                    <a:gd name="connsiteY2" fmla="*/ 276662 h 2141073"/>
                    <a:gd name="connsiteX3" fmla="*/ 1011656 w 1011656"/>
                    <a:gd name="connsiteY3" fmla="*/ 1372403 h 2141073"/>
                    <a:gd name="connsiteX4" fmla="*/ 1006356 w 1011656"/>
                    <a:gd name="connsiteY4" fmla="*/ 2102898 h 2141073"/>
                    <a:gd name="connsiteX5" fmla="*/ 0 w 1011656"/>
                    <a:gd name="connsiteY5" fmla="*/ 2141073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5" fmla="*/ 719602 w 1011656"/>
                    <a:gd name="connsiteY5" fmla="*/ 273935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0" fmla="*/ 672463 w 1011656"/>
                    <a:gd name="connsiteY0" fmla="*/ 0 h 1864411"/>
                    <a:gd name="connsiteX1" fmla="*/ 1011656 w 1011656"/>
                    <a:gd name="connsiteY1" fmla="*/ 1095741 h 1864411"/>
                    <a:gd name="connsiteX2" fmla="*/ 1006356 w 1011656"/>
                    <a:gd name="connsiteY2" fmla="*/ 1826236 h 1864411"/>
                    <a:gd name="connsiteX3" fmla="*/ 0 w 1011656"/>
                    <a:gd name="connsiteY3" fmla="*/ 1864411 h 1864411"/>
                    <a:gd name="connsiteX0" fmla="*/ 672463 w 1174965"/>
                    <a:gd name="connsiteY0" fmla="*/ 0 h 1864411"/>
                    <a:gd name="connsiteX1" fmla="*/ 1011656 w 1174965"/>
                    <a:gd name="connsiteY1" fmla="*/ 1095741 h 1864411"/>
                    <a:gd name="connsiteX2" fmla="*/ 1011656 w 1174965"/>
                    <a:gd name="connsiteY2" fmla="*/ 1403919 h 1864411"/>
                    <a:gd name="connsiteX3" fmla="*/ 1006356 w 1174965"/>
                    <a:gd name="connsiteY3" fmla="*/ 1826236 h 1864411"/>
                    <a:gd name="connsiteX4" fmla="*/ 0 w 1174965"/>
                    <a:gd name="connsiteY4" fmla="*/ 1864411 h 1864411"/>
                    <a:gd name="connsiteX0" fmla="*/ 672463 w 1174965"/>
                    <a:gd name="connsiteY0" fmla="*/ 0 h 1864411"/>
                    <a:gd name="connsiteX1" fmla="*/ 1011656 w 1174965"/>
                    <a:gd name="connsiteY1" fmla="*/ 1095741 h 1864411"/>
                    <a:gd name="connsiteX2" fmla="*/ 1006356 w 1174965"/>
                    <a:gd name="connsiteY2" fmla="*/ 1826236 h 1864411"/>
                    <a:gd name="connsiteX3" fmla="*/ 0 w 1174965"/>
                    <a:gd name="connsiteY3" fmla="*/ 1864411 h 1864411"/>
                    <a:gd name="connsiteX0" fmla="*/ 0 w 502502"/>
                    <a:gd name="connsiteY0" fmla="*/ 0 h 1826236"/>
                    <a:gd name="connsiteX1" fmla="*/ 339193 w 502502"/>
                    <a:gd name="connsiteY1" fmla="*/ 1095741 h 1826236"/>
                    <a:gd name="connsiteX2" fmla="*/ 333893 w 502502"/>
                    <a:gd name="connsiteY2" fmla="*/ 1826236 h 1826236"/>
                    <a:gd name="connsiteX0" fmla="*/ 0 w 339193"/>
                    <a:gd name="connsiteY0" fmla="*/ 0 h 1095742"/>
                    <a:gd name="connsiteX1" fmla="*/ 339193 w 339193"/>
                    <a:gd name="connsiteY1" fmla="*/ 1095741 h 1095742"/>
                  </a:gdLst>
                  <a:ahLst/>
                  <a:cxnLst>
                    <a:cxn ang="0">
                      <a:pos x="connsiteX0" y="connsiteY0"/>
                    </a:cxn>
                    <a:cxn ang="0">
                      <a:pos x="connsiteX1" y="connsiteY1"/>
                    </a:cxn>
                  </a:cxnLst>
                  <a:rect l="l" t="t" r="r" b="b"/>
                  <a:pathLst>
                    <a:path w="339193" h="1095742">
                      <a:moveTo>
                        <a:pt x="0" y="0"/>
                      </a:moveTo>
                      <a:lnTo>
                        <a:pt x="339193" y="1095741"/>
                      </a:lnTo>
                    </a:path>
                  </a:pathLst>
                </a:custGeom>
                <a:noFill/>
                <a:ln w="15875">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bwMode="gray">
                <a:xfrm>
                  <a:off x="3457016" y="3522182"/>
                  <a:ext cx="921623" cy="86361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462189 w 1047944"/>
                    <a:gd name="connsiteY0" fmla="*/ 2145251 h 2145251"/>
                    <a:gd name="connsiteX1" fmla="*/ 1047944 w 1047944"/>
                    <a:gd name="connsiteY1" fmla="*/ 0 h 2145251"/>
                    <a:gd name="connsiteX2" fmla="*/ 513213 w 1047944"/>
                    <a:gd name="connsiteY2" fmla="*/ 7921 h 2145251"/>
                    <a:gd name="connsiteX3" fmla="*/ 0 w 1047944"/>
                    <a:gd name="connsiteY3" fmla="*/ 36418 h 2145251"/>
                    <a:gd name="connsiteX4" fmla="*/ 462189 w 1047944"/>
                    <a:gd name="connsiteY4" fmla="*/ 2145251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4" fmla="*/ 640410 w 1047944"/>
                    <a:gd name="connsiteY4" fmla="*/ 281856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0" fmla="*/ 0 w 1047944"/>
                    <a:gd name="connsiteY0" fmla="*/ 36418 h 2145251"/>
                    <a:gd name="connsiteX1" fmla="*/ 462189 w 1047944"/>
                    <a:gd name="connsiteY1" fmla="*/ 2145251 h 2145251"/>
                    <a:gd name="connsiteX2" fmla="*/ 1047944 w 1047944"/>
                    <a:gd name="connsiteY2" fmla="*/ 0 h 2145251"/>
                    <a:gd name="connsiteX0" fmla="*/ 0 w 995821"/>
                    <a:gd name="connsiteY0" fmla="*/ 301664 h 2145251"/>
                    <a:gd name="connsiteX1" fmla="*/ 410066 w 995821"/>
                    <a:gd name="connsiteY1" fmla="*/ 2145251 h 2145251"/>
                    <a:gd name="connsiteX2" fmla="*/ 995821 w 995821"/>
                    <a:gd name="connsiteY2" fmla="*/ 0 h 2145251"/>
                    <a:gd name="connsiteX0" fmla="*/ 0 w 911023"/>
                    <a:gd name="connsiteY0" fmla="*/ 0 h 1843587"/>
                    <a:gd name="connsiteX1" fmla="*/ 410066 w 911023"/>
                    <a:gd name="connsiteY1" fmla="*/ 1843587 h 1843587"/>
                    <a:gd name="connsiteX2" fmla="*/ 911023 w 911023"/>
                    <a:gd name="connsiteY2" fmla="*/ 6513 h 1843587"/>
                    <a:gd name="connsiteX0" fmla="*/ 0 w 921623"/>
                    <a:gd name="connsiteY0" fmla="*/ 16315 h 1859902"/>
                    <a:gd name="connsiteX1" fmla="*/ 410066 w 921623"/>
                    <a:gd name="connsiteY1" fmla="*/ 1859902 h 1859902"/>
                    <a:gd name="connsiteX2" fmla="*/ 921623 w 921623"/>
                    <a:gd name="connsiteY2" fmla="*/ 0 h 1859902"/>
                  </a:gdLst>
                  <a:ahLst/>
                  <a:cxnLst>
                    <a:cxn ang="0">
                      <a:pos x="connsiteX0" y="connsiteY0"/>
                    </a:cxn>
                    <a:cxn ang="0">
                      <a:pos x="connsiteX1" y="connsiteY1"/>
                    </a:cxn>
                    <a:cxn ang="0">
                      <a:pos x="connsiteX2" y="connsiteY2"/>
                    </a:cxn>
                  </a:cxnLst>
                  <a:rect l="l" t="t" r="r" b="b"/>
                  <a:pathLst>
                    <a:path w="921623" h="1859902">
                      <a:moveTo>
                        <a:pt x="0" y="16315"/>
                      </a:moveTo>
                      <a:lnTo>
                        <a:pt x="410066" y="1859902"/>
                      </a:lnTo>
                      <a:lnTo>
                        <a:pt x="921623" y="0"/>
                      </a:lnTo>
                    </a:path>
                  </a:pathLst>
                </a:custGeom>
                <a:noFill/>
                <a:ln w="15875">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bwMode="gray">
                <a:xfrm>
                  <a:off x="3858213" y="4368543"/>
                  <a:ext cx="1003272" cy="73879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226957 w 1354154"/>
                    <a:gd name="connsiteY0" fmla="*/ 0 h 1588095"/>
                    <a:gd name="connsiteX1" fmla="*/ 0 w 1354154"/>
                    <a:gd name="connsiteY1" fmla="*/ 41319 h 1588095"/>
                    <a:gd name="connsiteX2" fmla="*/ 485461 w 1354154"/>
                    <a:gd name="connsiteY2" fmla="*/ 1588095 h 1588095"/>
                    <a:gd name="connsiteX3" fmla="*/ 1354154 w 1354154"/>
                    <a:gd name="connsiteY3" fmla="*/ 2739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226957"/>
                    <a:gd name="connsiteY0" fmla="*/ 0 h 1588095"/>
                    <a:gd name="connsiteX1" fmla="*/ 0 w 1226957"/>
                    <a:gd name="connsiteY1" fmla="*/ 41319 h 1588095"/>
                    <a:gd name="connsiteX2" fmla="*/ 485461 w 1226957"/>
                    <a:gd name="connsiteY2" fmla="*/ 1588095 h 1588095"/>
                    <a:gd name="connsiteX3" fmla="*/ 1225868 w 1226957"/>
                    <a:gd name="connsiteY3" fmla="*/ 1396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226957 w 1226957"/>
                    <a:gd name="connsiteY0" fmla="*/ 0 h 1588095"/>
                    <a:gd name="connsiteX1" fmla="*/ 907874 w 1226957"/>
                    <a:gd name="connsiteY1" fmla="*/ 8418 h 1588095"/>
                    <a:gd name="connsiteX2" fmla="*/ 0 w 1226957"/>
                    <a:gd name="connsiteY2" fmla="*/ 41319 h 1588095"/>
                    <a:gd name="connsiteX3" fmla="*/ 485461 w 1226957"/>
                    <a:gd name="connsiteY3" fmla="*/ 1588095 h 1588095"/>
                    <a:gd name="connsiteX4" fmla="*/ 1003272 w 1226957"/>
                    <a:gd name="connsiteY4" fmla="*/ 47052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003272 w 1003272"/>
                    <a:gd name="connsiteY0" fmla="*/ 0 h 1591091"/>
                    <a:gd name="connsiteX1" fmla="*/ 0 w 1003272"/>
                    <a:gd name="connsiteY1" fmla="*/ 44315 h 1591091"/>
                    <a:gd name="connsiteX2" fmla="*/ 485461 w 1003272"/>
                    <a:gd name="connsiteY2" fmla="*/ 1591091 h 1591091"/>
                    <a:gd name="connsiteX3" fmla="*/ 1003272 w 1003272"/>
                    <a:gd name="connsiteY3" fmla="*/ 473522 h 1591091"/>
                  </a:gdLst>
                  <a:ahLst/>
                  <a:cxnLst>
                    <a:cxn ang="0">
                      <a:pos x="connsiteX0" y="connsiteY0"/>
                    </a:cxn>
                    <a:cxn ang="0">
                      <a:pos x="connsiteX1" y="connsiteY1"/>
                    </a:cxn>
                    <a:cxn ang="0">
                      <a:pos x="connsiteX2" y="connsiteY2"/>
                    </a:cxn>
                    <a:cxn ang="0">
                      <a:pos x="connsiteX3" y="connsiteY3"/>
                    </a:cxn>
                  </a:cxnLst>
                  <a:rect l="l" t="t" r="r" b="b"/>
                  <a:pathLst>
                    <a:path w="1003272" h="1591091">
                      <a:moveTo>
                        <a:pt x="1003272" y="0"/>
                      </a:moveTo>
                      <a:lnTo>
                        <a:pt x="0" y="44315"/>
                      </a:lnTo>
                      <a:lnTo>
                        <a:pt x="485461" y="1591091"/>
                      </a:lnTo>
                      <a:lnTo>
                        <a:pt x="1003272" y="473522"/>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4339793" y="5108321"/>
                  <a:ext cx="537592" cy="8402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1325604 w 1452801"/>
                    <a:gd name="connsiteY0" fmla="*/ 171861 h 1809624"/>
                    <a:gd name="connsiteX1" fmla="*/ 0 w 1452801"/>
                    <a:gd name="connsiteY1" fmla="*/ -1 h 1809624"/>
                    <a:gd name="connsiteX2" fmla="*/ 251600 w 1452801"/>
                    <a:gd name="connsiteY2" fmla="*/ 1809624 h 1809624"/>
                    <a:gd name="connsiteX3" fmla="*/ 1452801 w 1452801"/>
                    <a:gd name="connsiteY3" fmla="*/ 445796 h 1809624"/>
                    <a:gd name="connsiteX0" fmla="*/ 1325604 w 1380273"/>
                    <a:gd name="connsiteY0" fmla="*/ 171861 h 1809624"/>
                    <a:gd name="connsiteX1" fmla="*/ 0 w 1380273"/>
                    <a:gd name="connsiteY1" fmla="*/ -1 h 1809624"/>
                    <a:gd name="connsiteX2" fmla="*/ 251600 w 1380273"/>
                    <a:gd name="connsiteY2" fmla="*/ 1809624 h 1809624"/>
                    <a:gd name="connsiteX3" fmla="*/ 1380273 w 1380273"/>
                    <a:gd name="connsiteY3" fmla="*/ 82660 h 1809624"/>
                    <a:gd name="connsiteX0" fmla="*/ 1325604 w 1325603"/>
                    <a:gd name="connsiteY0" fmla="*/ 171861 h 1809624"/>
                    <a:gd name="connsiteX1" fmla="*/ 0 w 1325603"/>
                    <a:gd name="connsiteY1" fmla="*/ -1 h 1809624"/>
                    <a:gd name="connsiteX2" fmla="*/ 251600 w 1325603"/>
                    <a:gd name="connsiteY2" fmla="*/ 1809624 h 1809624"/>
                    <a:gd name="connsiteX3" fmla="*/ 526991 w 1325603"/>
                    <a:gd name="connsiteY3" fmla="*/ 1383853 h 1809624"/>
                    <a:gd name="connsiteX0" fmla="*/ 1325604 w 1325604"/>
                    <a:gd name="connsiteY0" fmla="*/ 171861 h 1809624"/>
                    <a:gd name="connsiteX1" fmla="*/ 537592 w 1325604"/>
                    <a:gd name="connsiteY1" fmla="*/ 73238 h 1809624"/>
                    <a:gd name="connsiteX2" fmla="*/ 0 w 1325604"/>
                    <a:gd name="connsiteY2" fmla="*/ -1 h 1809624"/>
                    <a:gd name="connsiteX3" fmla="*/ 251600 w 1325604"/>
                    <a:gd name="connsiteY3" fmla="*/ 1809624 h 1809624"/>
                    <a:gd name="connsiteX4" fmla="*/ 526991 w 1325604"/>
                    <a:gd name="connsiteY4" fmla="*/ 1383853 h 1809624"/>
                    <a:gd name="connsiteX0" fmla="*/ 537592 w 537592"/>
                    <a:gd name="connsiteY0" fmla="*/ 73238 h 1809624"/>
                    <a:gd name="connsiteX1" fmla="*/ 0 w 537592"/>
                    <a:gd name="connsiteY1" fmla="*/ -1 h 1809624"/>
                    <a:gd name="connsiteX2" fmla="*/ 251600 w 537592"/>
                    <a:gd name="connsiteY2" fmla="*/ 1809624 h 1809624"/>
                    <a:gd name="connsiteX3" fmla="*/ 526991 w 537592"/>
                    <a:gd name="connsiteY3" fmla="*/ 1383853 h 1809624"/>
                  </a:gdLst>
                  <a:ahLst/>
                  <a:cxnLst>
                    <a:cxn ang="0">
                      <a:pos x="connsiteX0" y="connsiteY0"/>
                    </a:cxn>
                    <a:cxn ang="0">
                      <a:pos x="connsiteX1" y="connsiteY1"/>
                    </a:cxn>
                    <a:cxn ang="0">
                      <a:pos x="connsiteX2" y="connsiteY2"/>
                    </a:cxn>
                    <a:cxn ang="0">
                      <a:pos x="connsiteX3" y="connsiteY3"/>
                    </a:cxn>
                  </a:cxnLst>
                  <a:rect l="l" t="t" r="r" b="b"/>
                  <a:pathLst>
                    <a:path w="537592" h="1809624">
                      <a:moveTo>
                        <a:pt x="537592" y="73238"/>
                      </a:moveTo>
                      <a:lnTo>
                        <a:pt x="0" y="-1"/>
                      </a:lnTo>
                      <a:lnTo>
                        <a:pt x="251600" y="1809624"/>
                      </a:lnTo>
                      <a:lnTo>
                        <a:pt x="526991" y="1383853"/>
                      </a:lnTo>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15875">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bwMode="gray">
                <a:xfrm>
                  <a:off x="2712668" y="3527579"/>
                  <a:ext cx="1149994" cy="85730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678657 w 1149994"/>
                    <a:gd name="connsiteY3" fmla="*/ 11989 h 2108833"/>
                    <a:gd name="connsiteX0" fmla="*/ 687805 w 1149994"/>
                    <a:gd name="connsiteY0" fmla="*/ 0 h 2108833"/>
                    <a:gd name="connsiteX1" fmla="*/ 1149994 w 1149994"/>
                    <a:gd name="connsiteY1" fmla="*/ 2108833 h 2108833"/>
                    <a:gd name="connsiteX2" fmla="*/ 0 w 1149994"/>
                    <a:gd name="connsiteY2" fmla="*/ 1523594 h 2108833"/>
                    <a:gd name="connsiteX3" fmla="*/ 556760 w 1149994"/>
                    <a:gd name="connsiteY3" fmla="*/ 263097 h 2108833"/>
                    <a:gd name="connsiteX0" fmla="*/ 740804 w 1149994"/>
                    <a:gd name="connsiteY0" fmla="*/ 0 h 1846311"/>
                    <a:gd name="connsiteX1" fmla="*/ 1149994 w 1149994"/>
                    <a:gd name="connsiteY1" fmla="*/ 1846311 h 1846311"/>
                    <a:gd name="connsiteX2" fmla="*/ 0 w 1149994"/>
                    <a:gd name="connsiteY2" fmla="*/ 1261072 h 1846311"/>
                    <a:gd name="connsiteX3" fmla="*/ 556760 w 1149994"/>
                    <a:gd name="connsiteY3" fmla="*/ 575 h 1846311"/>
                  </a:gdLst>
                  <a:ahLst/>
                  <a:cxnLst>
                    <a:cxn ang="0">
                      <a:pos x="connsiteX0" y="connsiteY0"/>
                    </a:cxn>
                    <a:cxn ang="0">
                      <a:pos x="connsiteX1" y="connsiteY1"/>
                    </a:cxn>
                    <a:cxn ang="0">
                      <a:pos x="connsiteX2" y="connsiteY2"/>
                    </a:cxn>
                    <a:cxn ang="0">
                      <a:pos x="connsiteX3" y="connsiteY3"/>
                    </a:cxn>
                  </a:cxnLst>
                  <a:rect l="l" t="t" r="r" b="b"/>
                  <a:pathLst>
                    <a:path w="1149994" h="1846311">
                      <a:moveTo>
                        <a:pt x="740804" y="0"/>
                      </a:moveTo>
                      <a:lnTo>
                        <a:pt x="1149994" y="1846311"/>
                      </a:lnTo>
                      <a:lnTo>
                        <a:pt x="0" y="1261072"/>
                      </a:lnTo>
                      <a:lnTo>
                        <a:pt x="556760" y="575"/>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bwMode="gray">
                <a:xfrm>
                  <a:off x="1946547" y="3519618"/>
                  <a:ext cx="773396" cy="11893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 name="connsiteX0" fmla="*/ 0 w 798071"/>
                    <a:gd name="connsiteY0" fmla="*/ 0 h 2743931"/>
                    <a:gd name="connsiteX1" fmla="*/ 425640 w 798071"/>
                    <a:gd name="connsiteY1" fmla="*/ 2743931 h 2743931"/>
                    <a:gd name="connsiteX2" fmla="*/ 798071 w 798071"/>
                    <a:gd name="connsiteY2" fmla="*/ 1467514 h 2743931"/>
                    <a:gd name="connsiteX3" fmla="*/ 127197 w 798071"/>
                    <a:gd name="connsiteY3" fmla="*/ 273935 h 2743931"/>
                    <a:gd name="connsiteX0" fmla="*/ 0 w 798071"/>
                    <a:gd name="connsiteY0" fmla="*/ 0 h 2743931"/>
                    <a:gd name="connsiteX1" fmla="*/ 425640 w 798071"/>
                    <a:gd name="connsiteY1" fmla="*/ 2743931 h 2743931"/>
                    <a:gd name="connsiteX2" fmla="*/ 798071 w 798071"/>
                    <a:gd name="connsiteY2" fmla="*/ 1467514 h 2743931"/>
                    <a:gd name="connsiteX3" fmla="*/ 84798 w 798071"/>
                    <a:gd name="connsiteY3" fmla="*/ 182624 h 2743931"/>
                    <a:gd name="connsiteX0" fmla="*/ 0 w 773397"/>
                    <a:gd name="connsiteY0" fmla="*/ 2028 h 2561307"/>
                    <a:gd name="connsiteX1" fmla="*/ 400966 w 773397"/>
                    <a:gd name="connsiteY1" fmla="*/ 2561307 h 2561307"/>
                    <a:gd name="connsiteX2" fmla="*/ 773397 w 773397"/>
                    <a:gd name="connsiteY2" fmla="*/ 1284890 h 2561307"/>
                    <a:gd name="connsiteX3" fmla="*/ 60124 w 773397"/>
                    <a:gd name="connsiteY3" fmla="*/ 0 h 2561307"/>
                  </a:gdLst>
                  <a:ahLst/>
                  <a:cxnLst>
                    <a:cxn ang="0">
                      <a:pos x="connsiteX0" y="connsiteY0"/>
                    </a:cxn>
                    <a:cxn ang="0">
                      <a:pos x="connsiteX1" y="connsiteY1"/>
                    </a:cxn>
                    <a:cxn ang="0">
                      <a:pos x="connsiteX2" y="connsiteY2"/>
                    </a:cxn>
                    <a:cxn ang="0">
                      <a:pos x="connsiteX3" y="connsiteY3"/>
                    </a:cxn>
                  </a:cxnLst>
                  <a:rect l="l" t="t" r="r" b="b"/>
                  <a:pathLst>
                    <a:path w="773397" h="2561307">
                      <a:moveTo>
                        <a:pt x="0" y="2028"/>
                      </a:moveTo>
                      <a:lnTo>
                        <a:pt x="400966" y="2561307"/>
                      </a:lnTo>
                      <a:lnTo>
                        <a:pt x="773397" y="1284890"/>
                      </a:lnTo>
                      <a:cubicBezTo>
                        <a:pt x="507373" y="795719"/>
                        <a:pt x="60124" y="0"/>
                        <a:pt x="60124" y="0"/>
                      </a:cubicBez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4593057" y="5868414"/>
                  <a:ext cx="273728" cy="801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 name="connsiteX0" fmla="*/ 1431967 w 1559164"/>
                    <a:gd name="connsiteY0" fmla="*/ 730229 h 1627195"/>
                    <a:gd name="connsiteX1" fmla="*/ 1072339 w 1559164"/>
                    <a:gd name="connsiteY1" fmla="*/ 0 h 1627195"/>
                    <a:gd name="connsiteX2" fmla="*/ 0 w 1559164"/>
                    <a:gd name="connsiteY2" fmla="*/ 1627195 h 1627195"/>
                    <a:gd name="connsiteX3" fmla="*/ 1559164 w 1559164"/>
                    <a:gd name="connsiteY3" fmla="*/ 1004164 h 1627195"/>
                    <a:gd name="connsiteX0" fmla="*/ 1431967 w 1450088"/>
                    <a:gd name="connsiteY0" fmla="*/ 730229 h 1627195"/>
                    <a:gd name="connsiteX1" fmla="*/ 1072339 w 1450088"/>
                    <a:gd name="connsiteY1" fmla="*/ 0 h 1627195"/>
                    <a:gd name="connsiteX2" fmla="*/ 0 w 1450088"/>
                    <a:gd name="connsiteY2" fmla="*/ 1627195 h 1627195"/>
                    <a:gd name="connsiteX3" fmla="*/ 1450088 w 1450088"/>
                    <a:gd name="connsiteY3" fmla="*/ 722534 h 1627195"/>
                    <a:gd name="connsiteX0" fmla="*/ 1431967 w 1431967"/>
                    <a:gd name="connsiteY0" fmla="*/ 730229 h 1627195"/>
                    <a:gd name="connsiteX1" fmla="*/ 1072339 w 1431967"/>
                    <a:gd name="connsiteY1" fmla="*/ 0 h 1627195"/>
                    <a:gd name="connsiteX2" fmla="*/ 0 w 1431967"/>
                    <a:gd name="connsiteY2" fmla="*/ 1627195 h 1627195"/>
                    <a:gd name="connsiteX3" fmla="*/ 273728 w 1431967"/>
                    <a:gd name="connsiteY3" fmla="*/ 1454523 h 1627195"/>
                    <a:gd name="connsiteX0" fmla="*/ 1072339 w 1072339"/>
                    <a:gd name="connsiteY0" fmla="*/ 0 h 1627195"/>
                    <a:gd name="connsiteX1" fmla="*/ 0 w 1072339"/>
                    <a:gd name="connsiteY1" fmla="*/ 1627195 h 1627195"/>
                    <a:gd name="connsiteX2" fmla="*/ 273728 w 1072339"/>
                    <a:gd name="connsiteY2" fmla="*/ 1454523 h 1627195"/>
                    <a:gd name="connsiteX0" fmla="*/ 734817 w 734817"/>
                    <a:gd name="connsiteY0" fmla="*/ 200976 h 200976"/>
                    <a:gd name="connsiteX1" fmla="*/ 0 w 734817"/>
                    <a:gd name="connsiteY1" fmla="*/ 172672 h 200976"/>
                    <a:gd name="connsiteX2" fmla="*/ 273728 w 734817"/>
                    <a:gd name="connsiteY2" fmla="*/ 0 h 200976"/>
                    <a:gd name="connsiteX0" fmla="*/ 0 w 273728"/>
                    <a:gd name="connsiteY0" fmla="*/ 172672 h 172672"/>
                    <a:gd name="connsiteX1" fmla="*/ 273728 w 273728"/>
                    <a:gd name="connsiteY1" fmla="*/ 0 h 172672"/>
                  </a:gdLst>
                  <a:ahLst/>
                  <a:cxnLst>
                    <a:cxn ang="0">
                      <a:pos x="connsiteX0" y="connsiteY0"/>
                    </a:cxn>
                    <a:cxn ang="0">
                      <a:pos x="connsiteX1" y="connsiteY1"/>
                    </a:cxn>
                  </a:cxnLst>
                  <a:rect l="l" t="t" r="r" b="b"/>
                  <a:pathLst>
                    <a:path w="273728" h="172672">
                      <a:moveTo>
                        <a:pt x="0" y="172672"/>
                      </a:moveTo>
                      <a:lnTo>
                        <a:pt x="273728" y="0"/>
                      </a:ln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8890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val 25"/>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Oval 28"/>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val 29"/>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Oval 30"/>
              <p:cNvSpPr/>
              <p:nvPr/>
            </p:nvSpPr>
            <p:spPr bwMode="gray">
              <a:xfrm>
                <a:off x="2303711" y="4663296"/>
                <a:ext cx="91441" cy="91441"/>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0" name="Group 229"/>
            <p:cNvGrpSpPr/>
            <p:nvPr/>
          </p:nvGrpSpPr>
          <p:grpSpPr bwMode="gray">
            <a:xfrm>
              <a:off x="496642" y="4161200"/>
              <a:ext cx="2593293" cy="2390243"/>
              <a:chOff x="1866649" y="3170538"/>
              <a:chExt cx="3232192" cy="2979119"/>
            </a:xfrm>
            <a:effectLst>
              <a:outerShdw blurRad="76200" dir="18900000" sy="23000" kx="-1200000" algn="bl" rotWithShape="0">
                <a:prstClr val="black">
                  <a:alpha val="20000"/>
                </a:prstClr>
              </a:outerShdw>
            </a:effectLst>
          </p:grpSpPr>
          <p:grpSp>
            <p:nvGrpSpPr>
              <p:cNvPr id="11" name="Group 15"/>
              <p:cNvGrpSpPr/>
              <p:nvPr/>
            </p:nvGrpSpPr>
            <p:grpSpPr bwMode="gray">
              <a:xfrm>
                <a:off x="1973687" y="3518815"/>
                <a:ext cx="2901158" cy="2447962"/>
                <a:chOff x="1973687" y="3518815"/>
                <a:chExt cx="2901158" cy="2447962"/>
              </a:xfrm>
            </p:grpSpPr>
            <p:sp>
              <p:nvSpPr>
                <p:cNvPr id="17" name="Freeform 16"/>
                <p:cNvSpPr/>
                <p:nvPr/>
              </p:nvSpPr>
              <p:spPr bwMode="gray">
                <a:xfrm>
                  <a:off x="2038350" y="3518815"/>
                  <a:ext cx="1515170" cy="153268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 name="connsiteX0" fmla="*/ 707405 w 1515171"/>
                    <a:gd name="connsiteY0" fmla="*/ 0 h 2083715"/>
                    <a:gd name="connsiteX1" fmla="*/ 0 w 1515171"/>
                    <a:gd name="connsiteY1" fmla="*/ 1308908 h 2083715"/>
                    <a:gd name="connsiteX2" fmla="*/ 1515171 w 1515171"/>
                    <a:gd name="connsiteY2" fmla="*/ 2083715 h 2083715"/>
                    <a:gd name="connsiteX3" fmla="*/ 835201 w 1515171"/>
                    <a:gd name="connsiteY3" fmla="*/ 127796 h 2083715"/>
                    <a:gd name="connsiteX0" fmla="*/ 707405 w 1515171"/>
                    <a:gd name="connsiteY0" fmla="*/ 42757 h 2126472"/>
                    <a:gd name="connsiteX1" fmla="*/ 0 w 1515171"/>
                    <a:gd name="connsiteY1" fmla="*/ 1351665 h 2126472"/>
                    <a:gd name="connsiteX2" fmla="*/ 1515171 w 1515171"/>
                    <a:gd name="connsiteY2" fmla="*/ 2126472 h 2126472"/>
                    <a:gd name="connsiteX3" fmla="*/ 691611 w 1515171"/>
                    <a:gd name="connsiteY3" fmla="*/ 0 h 2126472"/>
                    <a:gd name="connsiteX0" fmla="*/ 707405 w 1515171"/>
                    <a:gd name="connsiteY0" fmla="*/ 0 h 2083715"/>
                    <a:gd name="connsiteX1" fmla="*/ 0 w 1515171"/>
                    <a:gd name="connsiteY1" fmla="*/ 1308908 h 2083715"/>
                    <a:gd name="connsiteX2" fmla="*/ 1515171 w 1515171"/>
                    <a:gd name="connsiteY2" fmla="*/ 2083715 h 2083715"/>
                    <a:gd name="connsiteX3" fmla="*/ 921766 w 1515171"/>
                    <a:gd name="connsiteY3" fmla="*/ 562913 h 2083715"/>
                    <a:gd name="connsiteX0" fmla="*/ 411396 w 1515171"/>
                    <a:gd name="connsiteY0" fmla="*/ 0 h 1532687"/>
                    <a:gd name="connsiteX1" fmla="*/ 0 w 1515171"/>
                    <a:gd name="connsiteY1" fmla="*/ 757880 h 1532687"/>
                    <a:gd name="connsiteX2" fmla="*/ 1515171 w 1515171"/>
                    <a:gd name="connsiteY2" fmla="*/ 1532687 h 1532687"/>
                    <a:gd name="connsiteX3" fmla="*/ 921766 w 1515171"/>
                    <a:gd name="connsiteY3" fmla="*/ 11885 h 1532687"/>
                    <a:gd name="connsiteX0" fmla="*/ 411396 w 1515171"/>
                    <a:gd name="connsiteY0" fmla="*/ 0 h 1532687"/>
                    <a:gd name="connsiteX1" fmla="*/ 0 w 1515171"/>
                    <a:gd name="connsiteY1" fmla="*/ 757880 h 1532687"/>
                    <a:gd name="connsiteX2" fmla="*/ 1515171 w 1515171"/>
                    <a:gd name="connsiteY2" fmla="*/ 1532687 h 1532687"/>
                    <a:gd name="connsiteX3" fmla="*/ 913153 w 1515171"/>
                    <a:gd name="connsiteY3" fmla="*/ 5829 h 1532687"/>
                  </a:gdLst>
                  <a:ahLst/>
                  <a:cxnLst>
                    <a:cxn ang="0">
                      <a:pos x="connsiteX0" y="connsiteY0"/>
                    </a:cxn>
                    <a:cxn ang="0">
                      <a:pos x="connsiteX1" y="connsiteY1"/>
                    </a:cxn>
                    <a:cxn ang="0">
                      <a:pos x="connsiteX2" y="connsiteY2"/>
                    </a:cxn>
                    <a:cxn ang="0">
                      <a:pos x="connsiteX3" y="connsiteY3"/>
                    </a:cxn>
                  </a:cxnLst>
                  <a:rect l="l" t="t" r="r" b="b"/>
                  <a:pathLst>
                    <a:path w="1515171" h="1532687">
                      <a:moveTo>
                        <a:pt x="411396" y="0"/>
                      </a:moveTo>
                      <a:lnTo>
                        <a:pt x="0" y="757880"/>
                      </a:lnTo>
                      <a:lnTo>
                        <a:pt x="1515171" y="1532687"/>
                      </a:lnTo>
                      <a:lnTo>
                        <a:pt x="913153" y="58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bwMode="gray">
                <a:xfrm>
                  <a:off x="3552824" y="3529929"/>
                  <a:ext cx="1131584" cy="151638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2228851 w 2356647"/>
                    <a:gd name="connsiteY0" fmla="*/ 1432596 h 1560392"/>
                    <a:gd name="connsiteX1" fmla="*/ 1131584 w 2356647"/>
                    <a:gd name="connsiteY1" fmla="*/ 0 h 1560392"/>
                    <a:gd name="connsiteX2" fmla="*/ 0 w 2356647"/>
                    <a:gd name="connsiteY2" fmla="*/ 1516383 h 1560392"/>
                    <a:gd name="connsiteX3" fmla="*/ 2356647 w 2356647"/>
                    <a:gd name="connsiteY3" fmla="*/ 1560392 h 1560392"/>
                    <a:gd name="connsiteX0" fmla="*/ 2228851 w 2228851"/>
                    <a:gd name="connsiteY0" fmla="*/ 1432596 h 1516383"/>
                    <a:gd name="connsiteX1" fmla="*/ 1131584 w 2228851"/>
                    <a:gd name="connsiteY1" fmla="*/ 0 h 1516383"/>
                    <a:gd name="connsiteX2" fmla="*/ 0 w 2228851"/>
                    <a:gd name="connsiteY2" fmla="*/ 1516383 h 1516383"/>
                    <a:gd name="connsiteX0" fmla="*/ 1131584 w 1131585"/>
                    <a:gd name="connsiteY0" fmla="*/ 0 h 1516383"/>
                    <a:gd name="connsiteX1" fmla="*/ 0 w 1131585"/>
                    <a:gd name="connsiteY1" fmla="*/ 1516383 h 1516383"/>
                  </a:gdLst>
                  <a:ahLst/>
                  <a:cxnLst>
                    <a:cxn ang="0">
                      <a:pos x="connsiteX0" y="connsiteY0"/>
                    </a:cxn>
                    <a:cxn ang="0">
                      <a:pos x="connsiteX1" y="connsiteY1"/>
                    </a:cxn>
                  </a:cxnLst>
                  <a:rect l="l" t="t" r="r" b="b"/>
                  <a:pathLst>
                    <a:path w="1131585" h="1516383">
                      <a:moveTo>
                        <a:pt x="1131584" y="0"/>
                      </a:moveTo>
                      <a:lnTo>
                        <a:pt x="0" y="1516383"/>
                      </a:lnTo>
                    </a:path>
                  </a:pathLst>
                </a:custGeom>
                <a:noFill/>
                <a:ln>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bwMode="gray">
                <a:xfrm>
                  <a:off x="1973687" y="3518816"/>
                  <a:ext cx="64742" cy="76132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 name="connsiteX0" fmla="*/ 879864 w 879864"/>
                    <a:gd name="connsiteY0" fmla="*/ 350694 h 1663320"/>
                    <a:gd name="connsiteX1" fmla="*/ 172459 w 879864"/>
                    <a:gd name="connsiteY1" fmla="*/ 1663320 h 1663320"/>
                    <a:gd name="connsiteX2" fmla="*/ 0 w 879864"/>
                    <a:gd name="connsiteY2" fmla="*/ 0 h 1663320"/>
                    <a:gd name="connsiteX3" fmla="*/ 410551 w 879864"/>
                    <a:gd name="connsiteY3" fmla="*/ 150966 h 1663320"/>
                    <a:gd name="connsiteX4" fmla="*/ 879864 w 879864"/>
                    <a:gd name="connsiteY4" fmla="*/ 350694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4" fmla="*/ 538347 w 879864"/>
                    <a:gd name="connsiteY4" fmla="*/ 278762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0" fmla="*/ 879864 w 879864"/>
                    <a:gd name="connsiteY0" fmla="*/ 350694 h 1663320"/>
                    <a:gd name="connsiteX1" fmla="*/ 172459 w 879864"/>
                    <a:gd name="connsiteY1" fmla="*/ 1663320 h 1663320"/>
                    <a:gd name="connsiteX2" fmla="*/ 0 w 879864"/>
                    <a:gd name="connsiteY2" fmla="*/ 0 h 1663320"/>
                    <a:gd name="connsiteX0" fmla="*/ 172459 w 172459"/>
                    <a:gd name="connsiteY0" fmla="*/ 1663320 h 1663320"/>
                    <a:gd name="connsiteX1" fmla="*/ 0 w 172459"/>
                    <a:gd name="connsiteY1" fmla="*/ 0 h 1663320"/>
                    <a:gd name="connsiteX0" fmla="*/ 64742 w 64742"/>
                    <a:gd name="connsiteY0" fmla="*/ 761325 h 761325"/>
                    <a:gd name="connsiteX1" fmla="*/ 0 w 64742"/>
                    <a:gd name="connsiteY1" fmla="*/ 0 h 761325"/>
                  </a:gdLst>
                  <a:ahLst/>
                  <a:cxnLst>
                    <a:cxn ang="0">
                      <a:pos x="connsiteX0" y="connsiteY0"/>
                    </a:cxn>
                    <a:cxn ang="0">
                      <a:pos x="connsiteX1" y="connsiteY1"/>
                    </a:cxn>
                  </a:cxnLst>
                  <a:rect l="l" t="t" r="r" b="b"/>
                  <a:pathLst>
                    <a:path w="64742" h="761325">
                      <a:moveTo>
                        <a:pt x="64742" y="761325"/>
                      </a:moveTo>
                      <a:lnTo>
                        <a:pt x="0"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gray">
                <a:xfrm>
                  <a:off x="3554885" y="4995575"/>
                  <a:ext cx="1319959" cy="96920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428335"/>
                    <a:gd name="connsiteY0" fmla="*/ 7870 h 1012489"/>
                    <a:gd name="connsiteX1" fmla="*/ 1101560 w 2428335"/>
                    <a:gd name="connsiteY1" fmla="*/ 1012489 h 1012489"/>
                    <a:gd name="connsiteX2" fmla="*/ 0 w 2428335"/>
                    <a:gd name="connsiteY2" fmla="*/ 91657 h 1012489"/>
                    <a:gd name="connsiteX3" fmla="*/ 2428335 w 2428335"/>
                    <a:gd name="connsiteY3" fmla="*/ 0 h 1012489"/>
                    <a:gd name="connsiteX0" fmla="*/ 2228851 w 2228850"/>
                    <a:gd name="connsiteY0" fmla="*/ 0 h 1004619"/>
                    <a:gd name="connsiteX1" fmla="*/ 1101560 w 2228850"/>
                    <a:gd name="connsiteY1" fmla="*/ 1004619 h 1004619"/>
                    <a:gd name="connsiteX2" fmla="*/ 0 w 2228850"/>
                    <a:gd name="connsiteY2" fmla="*/ 83787 h 1004619"/>
                    <a:gd name="connsiteX3" fmla="*/ 1319959 w 2228850"/>
                    <a:gd name="connsiteY3" fmla="*/ 35414 h 1004619"/>
                    <a:gd name="connsiteX0" fmla="*/ 2228851 w 2228851"/>
                    <a:gd name="connsiteY0" fmla="*/ 0 h 1004619"/>
                    <a:gd name="connsiteX1" fmla="*/ 1428593 w 2228851"/>
                    <a:gd name="connsiteY1" fmla="*/ 714986 h 1004619"/>
                    <a:gd name="connsiteX2" fmla="*/ 1101560 w 2228851"/>
                    <a:gd name="connsiteY2" fmla="*/ 1004619 h 1004619"/>
                    <a:gd name="connsiteX3" fmla="*/ 0 w 2228851"/>
                    <a:gd name="connsiteY3" fmla="*/ 83787 h 1004619"/>
                    <a:gd name="connsiteX4" fmla="*/ 1319959 w 2228851"/>
                    <a:gd name="connsiteY4" fmla="*/ 35414 h 1004619"/>
                    <a:gd name="connsiteX0" fmla="*/ 2228851 w 2228851"/>
                    <a:gd name="connsiteY0" fmla="*/ 0 h 1004619"/>
                    <a:gd name="connsiteX1" fmla="*/ 1319572 w 2228851"/>
                    <a:gd name="connsiteY1" fmla="*/ 811893 h 1004619"/>
                    <a:gd name="connsiteX2" fmla="*/ 1101560 w 2228851"/>
                    <a:gd name="connsiteY2" fmla="*/ 1004619 h 1004619"/>
                    <a:gd name="connsiteX3" fmla="*/ 0 w 2228851"/>
                    <a:gd name="connsiteY3" fmla="*/ 83787 h 1004619"/>
                    <a:gd name="connsiteX4" fmla="*/ 1319959 w 2228851"/>
                    <a:gd name="connsiteY4" fmla="*/ 35414 h 1004619"/>
                    <a:gd name="connsiteX0" fmla="*/ 1319572 w 1319959"/>
                    <a:gd name="connsiteY0" fmla="*/ 776479 h 969205"/>
                    <a:gd name="connsiteX1" fmla="*/ 1101560 w 1319959"/>
                    <a:gd name="connsiteY1" fmla="*/ 969205 h 969205"/>
                    <a:gd name="connsiteX2" fmla="*/ 0 w 1319959"/>
                    <a:gd name="connsiteY2" fmla="*/ 48373 h 969205"/>
                    <a:gd name="connsiteX3" fmla="*/ 1319959 w 1319959"/>
                    <a:gd name="connsiteY3" fmla="*/ 0 h 969205"/>
                  </a:gdLst>
                  <a:ahLst/>
                  <a:cxnLst>
                    <a:cxn ang="0">
                      <a:pos x="connsiteX0" y="connsiteY0"/>
                    </a:cxn>
                    <a:cxn ang="0">
                      <a:pos x="connsiteX1" y="connsiteY1"/>
                    </a:cxn>
                    <a:cxn ang="0">
                      <a:pos x="connsiteX2" y="connsiteY2"/>
                    </a:cxn>
                    <a:cxn ang="0">
                      <a:pos x="connsiteX3" y="connsiteY3"/>
                    </a:cxn>
                  </a:cxnLst>
                  <a:rect l="l" t="t" r="r" b="b"/>
                  <a:pathLst>
                    <a:path w="1319959" h="969205">
                      <a:moveTo>
                        <a:pt x="1319572" y="776479"/>
                      </a:moveTo>
                      <a:lnTo>
                        <a:pt x="1101560" y="969205"/>
                      </a:lnTo>
                      <a:lnTo>
                        <a:pt x="0" y="48373"/>
                      </a:lnTo>
                      <a:lnTo>
                        <a:pt x="131995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bwMode="gray">
                <a:xfrm>
                  <a:off x="4650170" y="5899098"/>
                  <a:ext cx="224675" cy="676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 name="connsiteX0" fmla="*/ 1123949 w 1406574"/>
                    <a:gd name="connsiteY0" fmla="*/ 0 h 1003808"/>
                    <a:gd name="connsiteX1" fmla="*/ 0 w 1406574"/>
                    <a:gd name="connsiteY1" fmla="*/ 1003808 h 1003808"/>
                    <a:gd name="connsiteX2" fmla="*/ 1406574 w 1406574"/>
                    <a:gd name="connsiteY2" fmla="*/ 571539 h 1003808"/>
                    <a:gd name="connsiteX3" fmla="*/ 1251745 w 1406574"/>
                    <a:gd name="connsiteY3" fmla="*/ 127796 h 1003808"/>
                    <a:gd name="connsiteX0" fmla="*/ 1123949 w 1406574"/>
                    <a:gd name="connsiteY0" fmla="*/ 0 h 1003808"/>
                    <a:gd name="connsiteX1" fmla="*/ 0 w 1406574"/>
                    <a:gd name="connsiteY1" fmla="*/ 1003808 h 1003808"/>
                    <a:gd name="connsiteX2" fmla="*/ 1406574 w 1406574"/>
                    <a:gd name="connsiteY2" fmla="*/ 571539 h 1003808"/>
                    <a:gd name="connsiteX0" fmla="*/ 0 w 1406574"/>
                    <a:gd name="connsiteY0" fmla="*/ 432269 h 432269"/>
                    <a:gd name="connsiteX1" fmla="*/ 1406574 w 1406574"/>
                    <a:gd name="connsiteY1" fmla="*/ 0 h 432269"/>
                    <a:gd name="connsiteX0" fmla="*/ 0 w 224675"/>
                    <a:gd name="connsiteY0" fmla="*/ 67679 h 67679"/>
                    <a:gd name="connsiteX1" fmla="*/ 224675 w 224675"/>
                    <a:gd name="connsiteY1" fmla="*/ 0 h 67679"/>
                  </a:gdLst>
                  <a:ahLst/>
                  <a:cxnLst>
                    <a:cxn ang="0">
                      <a:pos x="connsiteX0" y="connsiteY0"/>
                    </a:cxn>
                    <a:cxn ang="0">
                      <a:pos x="connsiteX1" y="connsiteY1"/>
                    </a:cxn>
                  </a:cxnLst>
                  <a:rect l="l" t="t" r="r" b="b"/>
                  <a:pathLst>
                    <a:path w="224675" h="67679">
                      <a:moveTo>
                        <a:pt x="0" y="67679"/>
                      </a:moveTo>
                      <a:lnTo>
                        <a:pt x="224675"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540000" lon="0" rev="0"/>
                </a:camera>
                <a:lightRig rig="threePt" dir="t">
                  <a:rot lat="0" lon="0" rev="1200000"/>
                </a:lightRig>
              </a:scene3d>
              <a:sp3d>
                <a:bevelT w="260350" h="2603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Oval 15"/>
              <p:cNvSpPr/>
              <p:nvPr userDrawn="1"/>
            </p:nvSpPr>
            <p:spPr bwMode="gray">
              <a:xfrm>
                <a:off x="4268165" y="3170538"/>
                <a:ext cx="830676" cy="830677"/>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rot lat="0" lon="0" rev="1200000"/>
                </a:lightRig>
              </a:scene3d>
              <a:sp3d>
                <a:bevelT w="304800" h="3048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44" name="Group 43"/>
          <p:cNvGrpSpPr/>
          <p:nvPr userDrawn="1"/>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45" name="Straight Connector 44"/>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Oval 49"/>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51"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67"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68"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69"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70"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52"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64"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5"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6" name="Freeform 65"/>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53"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54"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5"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6"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7"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8"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9"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0"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1"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2"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3"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gray">
      <p:bgRef idx="1001">
        <a:schemeClr val="bg1"/>
      </p:bgRef>
    </p:bg>
    <p:spTree>
      <p:nvGrpSpPr>
        <p:cNvPr id="1" name=""/>
        <p:cNvGrpSpPr/>
        <p:nvPr/>
      </p:nvGrpSpPr>
      <p:grpSpPr>
        <a:xfrm>
          <a:off x="0" y="0"/>
          <a:ext cx="0" cy="0"/>
          <a:chOff x="0" y="0"/>
          <a:chExt cx="0" cy="0"/>
        </a:xfrm>
      </p:grpSpPr>
      <p:pic>
        <p:nvPicPr>
          <p:cNvPr id="195" name="Picture 194" descr="shpere1.png"/>
          <p:cNvPicPr>
            <a:picLocks noChangeAspect="1"/>
          </p:cNvPicPr>
          <p:nvPr userDrawn="1"/>
        </p:nvPicPr>
        <p:blipFill>
          <a:blip r:embed="rId2" cstate="print"/>
          <a:srcRect t="8380" r="48026" b="19706"/>
          <a:stretch>
            <a:fillRect/>
          </a:stretch>
        </p:blipFill>
        <p:spPr>
          <a:xfrm>
            <a:off x="4376738" y="0"/>
            <a:ext cx="4767262" cy="6831106"/>
          </a:xfrm>
          <a:prstGeom prst="rect">
            <a:avLst/>
          </a:prstGeom>
        </p:spPr>
      </p:pic>
      <p:sp>
        <p:nvSpPr>
          <p:cNvPr id="3" name="Text Placeholder 2"/>
          <p:cNvSpPr>
            <a:spLocks noGrp="1"/>
          </p:cNvSpPr>
          <p:nvPr>
            <p:ph type="body" idx="1"/>
          </p:nvPr>
        </p:nvSpPr>
        <p:spPr bwMode="gray">
          <a:xfrm>
            <a:off x="2665903" y="5576386"/>
            <a:ext cx="6020852" cy="1052979"/>
          </a:xfrm>
        </p:spPr>
        <p:txBody>
          <a:bodyPr anchor="t">
            <a:normAutofit/>
          </a:bodyPr>
          <a:lstStyle>
            <a:lvl1pPr marL="0" indent="0" algn="r">
              <a:buNone/>
              <a:defRPr sz="2400">
                <a:solidFill>
                  <a:schemeClr val="tx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gray"/>
        <p:txBody>
          <a:bodyPr/>
          <a:lstStyle/>
          <a:p>
            <a:fld id="{49FCA99F-C5C7-4D7B-91EA-16B788B62584}" type="datetimeFigureOut">
              <a:rPr lang="en-US" smtClean="0"/>
              <a:pPr/>
              <a:t>07/6/2018</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C5E50C42-A610-4C2F-B26C-A58EA252EE76}" type="slidenum">
              <a:rPr lang="en-US" smtClean="0"/>
              <a:pPr/>
              <a:t>‹#›</a:t>
            </a:fld>
            <a:endParaRPr lang="en-US"/>
          </a:p>
        </p:txBody>
      </p:sp>
      <p:sp>
        <p:nvSpPr>
          <p:cNvPr id="2" name="Title 1"/>
          <p:cNvSpPr>
            <a:spLocks noGrp="1"/>
          </p:cNvSpPr>
          <p:nvPr>
            <p:ph type="title"/>
          </p:nvPr>
        </p:nvSpPr>
        <p:spPr bwMode="gray">
          <a:xfrm>
            <a:off x="1998567" y="4212853"/>
            <a:ext cx="6688188" cy="1463024"/>
          </a:xfrm>
        </p:spPr>
        <p:txBody>
          <a:bodyPr vert="horz" lIns="91440" tIns="45720" rIns="91440" bIns="45720" rtlCol="0" anchor="ctr">
            <a:noAutofit/>
            <a:scene3d>
              <a:camera prst="orthographicFront"/>
              <a:lightRig rig="flat" dir="t">
                <a:rot lat="0" lon="0" rev="6600000"/>
              </a:lightRig>
            </a:scene3d>
            <a:sp3d extrusionH="31750">
              <a:bevelT w="38100" h="31750" prst="softRound"/>
            </a:sp3d>
          </a:bodyPr>
          <a:lstStyle>
            <a:lvl1pPr algn="r" defTabSz="914400" rtl="0" eaLnBrk="1" latinLnBrk="0" hangingPunct="1">
              <a:spcBef>
                <a:spcPct val="0"/>
              </a:spcBef>
              <a:buNone/>
              <a:defRPr lang="en-US" sz="4800" b="1" kern="1200" dirty="0">
                <a:gradFill flip="none" rotWithShape="1">
                  <a:gsLst>
                    <a:gs pos="0">
                      <a:schemeClr val="tx1"/>
                    </a:gs>
                    <a:gs pos="44000">
                      <a:schemeClr val="tx1">
                        <a:lumMod val="85000"/>
                      </a:schemeClr>
                    </a:gs>
                    <a:gs pos="100000">
                      <a:schemeClr val="tx1">
                        <a:lumMod val="50000"/>
                      </a:schemeClr>
                    </a:gs>
                  </a:gsLst>
                  <a:lin ang="5400000" scaled="0"/>
                  <a:tileRect/>
                </a:gradFill>
                <a:effectLst>
                  <a:outerShdw blurRad="50800" dist="38100" dir="2700000" algn="ctr" rotWithShape="0">
                    <a:srgbClr val="000000">
                      <a:alpha val="40000"/>
                    </a:srgbClr>
                  </a:outerShdw>
                </a:effectLst>
                <a:latin typeface="+mj-lt"/>
                <a:ea typeface="+mj-ea"/>
                <a:cs typeface="+mj-cs"/>
              </a:defRPr>
            </a:lvl1pPr>
          </a:lstStyle>
          <a:p>
            <a:r>
              <a:rPr lang="en-US"/>
              <a:t>Click to edit Master title style</a:t>
            </a:r>
            <a:endParaRPr lang="en-US" dirty="0"/>
          </a:p>
        </p:txBody>
      </p:sp>
      <p:grpSp>
        <p:nvGrpSpPr>
          <p:cNvPr id="194" name="Group 193"/>
          <p:cNvGrpSpPr/>
          <p:nvPr userDrawn="1"/>
        </p:nvGrpSpPr>
        <p:grpSpPr bwMode="gray">
          <a:xfrm flipV="1">
            <a:off x="-16575" y="-30265"/>
            <a:ext cx="3874746" cy="4541726"/>
            <a:chOff x="-22894" y="1454261"/>
            <a:chExt cx="4611519" cy="5405323"/>
          </a:xfrm>
        </p:grpSpPr>
        <p:sp>
          <p:nvSpPr>
            <p:cNvPr id="137" name="Rectangle 136"/>
            <p:cNvSpPr/>
            <p:nvPr userDrawn="1"/>
          </p:nvSpPr>
          <p:spPr bwMode="gray">
            <a:xfrm>
              <a:off x="-2" y="1454261"/>
              <a:ext cx="4510356" cy="5358737"/>
            </a:xfrm>
            <a:prstGeom prst="rect">
              <a:avLst/>
            </a:prstGeom>
            <a:blipFill dpi="0" rotWithShape="1">
              <a:blip r:embed="rId3" cstate="print">
                <a:alphaModFix amt="60000"/>
                <a:grayscl/>
                <a:lum bright="-24000"/>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95"/>
            <p:cNvGrpSpPr/>
            <p:nvPr userDrawn="1"/>
          </p:nvGrpSpPr>
          <p:grpSpPr bwMode="gray">
            <a:xfrm>
              <a:off x="-22894" y="1543701"/>
              <a:ext cx="4611519" cy="5315883"/>
              <a:chOff x="3729886" y="548451"/>
              <a:chExt cx="3558052" cy="3996854"/>
            </a:xfrm>
            <a:effectLst/>
          </p:grpSpPr>
          <p:grpSp>
            <p:nvGrpSpPr>
              <p:cNvPr id="139" name="Group 15"/>
              <p:cNvGrpSpPr/>
              <p:nvPr/>
            </p:nvGrpSpPr>
            <p:grpSpPr bwMode="gray">
              <a:xfrm>
                <a:off x="3729886" y="676854"/>
                <a:ext cx="3376438" cy="3868451"/>
                <a:chOff x="3729886" y="676854"/>
                <a:chExt cx="3376438" cy="3868451"/>
              </a:xfrm>
            </p:grpSpPr>
            <p:sp>
              <p:nvSpPr>
                <p:cNvPr id="147" name="Freeform 146"/>
                <p:cNvSpPr/>
                <p:nvPr/>
              </p:nvSpPr>
              <p:spPr bwMode="gray">
                <a:xfrm>
                  <a:off x="3729886" y="1609725"/>
                  <a:ext cx="956414"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0 w 1943100"/>
                    <a:gd name="connsiteY0" fmla="*/ 1362075 h 1924050"/>
                    <a:gd name="connsiteX1" fmla="*/ 1943100 w 1943100"/>
                    <a:gd name="connsiteY1" fmla="*/ 1924050 h 1924050"/>
                    <a:gd name="connsiteX2" fmla="*/ 1885950 w 1943100"/>
                    <a:gd name="connsiteY2" fmla="*/ 0 h 1924050"/>
                    <a:gd name="connsiteX3" fmla="*/ 70551 w 1943100"/>
                    <a:gd name="connsiteY3" fmla="*/ 1430826 h 1924050"/>
                    <a:gd name="connsiteX0" fmla="*/ 0 w 1943100"/>
                    <a:gd name="connsiteY0" fmla="*/ 1362075 h 1924050"/>
                    <a:gd name="connsiteX1" fmla="*/ 1943100 w 1943100"/>
                    <a:gd name="connsiteY1" fmla="*/ 1924050 h 1924050"/>
                    <a:gd name="connsiteX2" fmla="*/ 1885950 w 1943100"/>
                    <a:gd name="connsiteY2" fmla="*/ 0 h 1924050"/>
                    <a:gd name="connsiteX3" fmla="*/ 0 w 1943100"/>
                    <a:gd name="connsiteY3" fmla="*/ 1370107 h 1924050"/>
                    <a:gd name="connsiteX0" fmla="*/ 0 w 1943100"/>
                    <a:gd name="connsiteY0" fmla="*/ 1362075 h 1924050"/>
                    <a:gd name="connsiteX1" fmla="*/ 1943100 w 1943100"/>
                    <a:gd name="connsiteY1" fmla="*/ 1924050 h 1924050"/>
                    <a:gd name="connsiteX2" fmla="*/ 1885950 w 1943100"/>
                    <a:gd name="connsiteY2" fmla="*/ 0 h 1924050"/>
                    <a:gd name="connsiteX3" fmla="*/ 996589 w 1943100"/>
                    <a:gd name="connsiteY3" fmla="*/ 643893 h 1924050"/>
                    <a:gd name="connsiteX0" fmla="*/ 58 w 946511"/>
                    <a:gd name="connsiteY0" fmla="*/ 1641845 h 1924050"/>
                    <a:gd name="connsiteX1" fmla="*/ 946511 w 946511"/>
                    <a:gd name="connsiteY1" fmla="*/ 1924050 h 1924050"/>
                    <a:gd name="connsiteX2" fmla="*/ 889361 w 946511"/>
                    <a:gd name="connsiteY2" fmla="*/ 0 h 1924050"/>
                    <a:gd name="connsiteX3" fmla="*/ 0 w 946511"/>
                    <a:gd name="connsiteY3" fmla="*/ 643893 h 1924050"/>
                    <a:gd name="connsiteX0" fmla="*/ 9962 w 956415"/>
                    <a:gd name="connsiteY0" fmla="*/ 1641845 h 1924050"/>
                    <a:gd name="connsiteX1" fmla="*/ 956415 w 956415"/>
                    <a:gd name="connsiteY1" fmla="*/ 1924050 h 1924050"/>
                    <a:gd name="connsiteX2" fmla="*/ 899265 w 956415"/>
                    <a:gd name="connsiteY2" fmla="*/ 0 h 1924050"/>
                    <a:gd name="connsiteX3" fmla="*/ 0 w 956415"/>
                    <a:gd name="connsiteY3" fmla="*/ 653631 h 1924050"/>
                  </a:gdLst>
                  <a:ahLst/>
                  <a:cxnLst>
                    <a:cxn ang="0">
                      <a:pos x="connsiteX0" y="connsiteY0"/>
                    </a:cxn>
                    <a:cxn ang="0">
                      <a:pos x="connsiteX1" y="connsiteY1"/>
                    </a:cxn>
                    <a:cxn ang="0">
                      <a:pos x="connsiteX2" y="connsiteY2"/>
                    </a:cxn>
                    <a:cxn ang="0">
                      <a:pos x="connsiteX3" y="connsiteY3"/>
                    </a:cxn>
                  </a:cxnLst>
                  <a:rect l="l" t="t" r="r" b="b"/>
                  <a:pathLst>
                    <a:path w="956415" h="1924050">
                      <a:moveTo>
                        <a:pt x="9962" y="1641845"/>
                      </a:moveTo>
                      <a:lnTo>
                        <a:pt x="956415" y="1924050"/>
                      </a:lnTo>
                      <a:lnTo>
                        <a:pt x="899265" y="0"/>
                      </a:lnTo>
                      <a:lnTo>
                        <a:pt x="0" y="653631"/>
                      </a:lnTo>
                    </a:path>
                  </a:pathLst>
                </a:custGeom>
                <a:noFill/>
                <a:ln w="57150" cap="flat">
                  <a:gradFill flip="none" rotWithShape="1">
                    <a:gsLst>
                      <a:gs pos="0">
                        <a:schemeClr val="accent1"/>
                      </a:gs>
                      <a:gs pos="100000">
                        <a:schemeClr val="accent2"/>
                      </a:gs>
                    </a:gsLst>
                    <a:lin ang="150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571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bwMode="gray">
                <a:xfrm>
                  <a:off x="6457011" y="2823886"/>
                  <a:ext cx="612862" cy="17164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0 w 1293862"/>
                    <a:gd name="connsiteY0" fmla="*/ 2134194 h 2202945"/>
                    <a:gd name="connsiteX1" fmla="*/ 1293862 w 1293862"/>
                    <a:gd name="connsiteY1" fmla="*/ 1338379 h 2202945"/>
                    <a:gd name="connsiteX2" fmla="*/ 686404 w 1293862"/>
                    <a:gd name="connsiteY2" fmla="*/ 0 h 2202945"/>
                    <a:gd name="connsiteX3" fmla="*/ 70551 w 1293862"/>
                    <a:gd name="connsiteY3" fmla="*/ 2202945 h 2202945"/>
                    <a:gd name="connsiteX0" fmla="*/ 0 w 1293862"/>
                    <a:gd name="connsiteY0" fmla="*/ 2134194 h 2134194"/>
                    <a:gd name="connsiteX1" fmla="*/ 1293862 w 1293862"/>
                    <a:gd name="connsiteY1" fmla="*/ 1338379 h 2134194"/>
                    <a:gd name="connsiteX2" fmla="*/ 686404 w 1293862"/>
                    <a:gd name="connsiteY2" fmla="*/ 0 h 2134194"/>
                    <a:gd name="connsiteX0" fmla="*/ 0 w 612862"/>
                    <a:gd name="connsiteY0" fmla="*/ 1716419 h 1716419"/>
                    <a:gd name="connsiteX1" fmla="*/ 612862 w 612862"/>
                    <a:gd name="connsiteY1" fmla="*/ 1338379 h 1716419"/>
                    <a:gd name="connsiteX2" fmla="*/ 5404 w 612862"/>
                    <a:gd name="connsiteY2" fmla="*/ 0 h 1716419"/>
                  </a:gdLst>
                  <a:ahLst/>
                  <a:cxnLst>
                    <a:cxn ang="0">
                      <a:pos x="connsiteX0" y="connsiteY0"/>
                    </a:cxn>
                    <a:cxn ang="0">
                      <a:pos x="connsiteX1" y="connsiteY1"/>
                    </a:cxn>
                    <a:cxn ang="0">
                      <a:pos x="connsiteX2" y="connsiteY2"/>
                    </a:cxn>
                  </a:cxnLst>
                  <a:rect l="l" t="t" r="r" b="b"/>
                  <a:pathLst>
                    <a:path w="612862" h="1716419">
                      <a:moveTo>
                        <a:pt x="0" y="1716419"/>
                      </a:moveTo>
                      <a:lnTo>
                        <a:pt x="612862" y="1338379"/>
                      </a:lnTo>
                      <a:lnTo>
                        <a:pt x="5404" y="0"/>
                      </a:lnTo>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bwMode="gray">
                <a:xfrm>
                  <a:off x="5913532" y="2765365"/>
                  <a:ext cx="586975" cy="1773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 name="connsiteX0" fmla="*/ 1097267 w 1774750"/>
                    <a:gd name="connsiteY0" fmla="*/ 2143114 h 2211865"/>
                    <a:gd name="connsiteX1" fmla="*/ 0 w 1774750"/>
                    <a:gd name="connsiteY1" fmla="*/ 710518 h 2211865"/>
                    <a:gd name="connsiteX2" fmla="*/ 1774750 w 1774750"/>
                    <a:gd name="connsiteY2" fmla="*/ 0 h 2211865"/>
                    <a:gd name="connsiteX3" fmla="*/ 1167818 w 1774750"/>
                    <a:gd name="connsiteY3" fmla="*/ 2211865 h 2211865"/>
                    <a:gd name="connsiteX0" fmla="*/ 1097267 w 1774750"/>
                    <a:gd name="connsiteY0" fmla="*/ 2143114 h 2143114"/>
                    <a:gd name="connsiteX1" fmla="*/ 0 w 1774750"/>
                    <a:gd name="connsiteY1" fmla="*/ 710518 h 2143114"/>
                    <a:gd name="connsiteX2" fmla="*/ 1774750 w 1774750"/>
                    <a:gd name="connsiteY2" fmla="*/ 0 h 2143114"/>
                    <a:gd name="connsiteX3" fmla="*/ 1094444 w 1774750"/>
                    <a:gd name="connsiteY3" fmla="*/ 2139554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1097267 w 1774750"/>
                    <a:gd name="connsiteY0" fmla="*/ 2143114 h 2143114"/>
                    <a:gd name="connsiteX1" fmla="*/ 1127359 w 1774750"/>
                    <a:gd name="connsiteY1" fmla="*/ 1925990 h 2143114"/>
                    <a:gd name="connsiteX2" fmla="*/ 0 w 1774750"/>
                    <a:gd name="connsiteY2" fmla="*/ 710518 h 2143114"/>
                    <a:gd name="connsiteX3" fmla="*/ 1774750 w 1774750"/>
                    <a:gd name="connsiteY3" fmla="*/ 0 h 2143114"/>
                    <a:gd name="connsiteX4" fmla="*/ 1229117 w 1774750"/>
                    <a:gd name="connsiteY4" fmla="*/ 1715988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0 w 677483"/>
                    <a:gd name="connsiteY0" fmla="*/ 2143114 h 2143114"/>
                    <a:gd name="connsiteX1" fmla="*/ 677483 w 677483"/>
                    <a:gd name="connsiteY1" fmla="*/ 0 h 2143114"/>
                    <a:gd name="connsiteX2" fmla="*/ 131850 w 677483"/>
                    <a:gd name="connsiteY2" fmla="*/ 1715988 h 2143114"/>
                    <a:gd name="connsiteX0" fmla="*/ 0 w 835025"/>
                    <a:gd name="connsiteY0" fmla="*/ 2121227 h 2121227"/>
                    <a:gd name="connsiteX1" fmla="*/ 793683 w 835025"/>
                    <a:gd name="connsiteY1" fmla="*/ 57891 h 2121227"/>
                    <a:gd name="connsiteX2" fmla="*/ 248050 w 835025"/>
                    <a:gd name="connsiteY2" fmla="*/ 1773879 h 2121227"/>
                    <a:gd name="connsiteX0" fmla="*/ 545633 w 586975"/>
                    <a:gd name="connsiteY0" fmla="*/ 57891 h 1773879"/>
                    <a:gd name="connsiteX1" fmla="*/ 0 w 586975"/>
                    <a:gd name="connsiteY1" fmla="*/ 1773879 h 1773879"/>
                  </a:gdLst>
                  <a:ahLst/>
                  <a:cxnLst>
                    <a:cxn ang="0">
                      <a:pos x="connsiteX0" y="connsiteY0"/>
                    </a:cxn>
                    <a:cxn ang="0">
                      <a:pos x="connsiteX1" y="connsiteY1"/>
                    </a:cxn>
                  </a:cxnLst>
                  <a:rect l="l" t="t" r="r" b="b"/>
                  <a:pathLst>
                    <a:path w="586975" h="1773879">
                      <a:moveTo>
                        <a:pt x="545633" y="57891"/>
                      </a:moveTo>
                      <a:cubicBezTo>
                        <a:pt x="586975" y="0"/>
                        <a:pt x="0" y="1773879"/>
                        <a:pt x="0" y="1773879"/>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bwMode="gray">
                <a:xfrm>
                  <a:off x="6794190" y="4163586"/>
                  <a:ext cx="275569" cy="37421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293862"/>
                    <a:gd name="connsiteY0" fmla="*/ 795815 h 1367354"/>
                    <a:gd name="connsiteX1" fmla="*/ 1293862 w 1293862"/>
                    <a:gd name="connsiteY1" fmla="*/ 0 h 1367354"/>
                    <a:gd name="connsiteX2" fmla="*/ 282625 w 1293862"/>
                    <a:gd name="connsiteY2" fmla="*/ 1367354 h 1367354"/>
                    <a:gd name="connsiteX3" fmla="*/ 70551 w 1293862"/>
                    <a:gd name="connsiteY3" fmla="*/ 864566 h 1367354"/>
                    <a:gd name="connsiteX0" fmla="*/ 0 w 1293862"/>
                    <a:gd name="connsiteY0" fmla="*/ 795815 h 1367354"/>
                    <a:gd name="connsiteX1" fmla="*/ 1293862 w 1293862"/>
                    <a:gd name="connsiteY1" fmla="*/ 0 h 1367354"/>
                    <a:gd name="connsiteX2" fmla="*/ 282625 w 1293862"/>
                    <a:gd name="connsiteY2" fmla="*/ 1367354 h 1367354"/>
                    <a:gd name="connsiteX0" fmla="*/ 0 w 1293862"/>
                    <a:gd name="connsiteY0" fmla="*/ 795815 h 795815"/>
                    <a:gd name="connsiteX1" fmla="*/ 1293862 w 1293862"/>
                    <a:gd name="connsiteY1" fmla="*/ 0 h 795815"/>
                    <a:gd name="connsiteX2" fmla="*/ 1018293 w 1293862"/>
                    <a:gd name="connsiteY2" fmla="*/ 374218 h 795815"/>
                    <a:gd name="connsiteX0" fmla="*/ 275569 w 275569"/>
                    <a:gd name="connsiteY0" fmla="*/ 0 h 374218"/>
                    <a:gd name="connsiteX1" fmla="*/ 0 w 275569"/>
                    <a:gd name="connsiteY1" fmla="*/ 374218 h 374218"/>
                  </a:gdLst>
                  <a:ahLst/>
                  <a:cxnLst>
                    <a:cxn ang="0">
                      <a:pos x="connsiteX0" y="connsiteY0"/>
                    </a:cxn>
                    <a:cxn ang="0">
                      <a:pos x="connsiteX1" y="connsiteY1"/>
                    </a:cxn>
                  </a:cxnLst>
                  <a:rect l="l" t="t" r="r" b="b"/>
                  <a:pathLst>
                    <a:path w="275569" h="374218">
                      <a:moveTo>
                        <a:pt x="275569" y="0"/>
                      </a:moveTo>
                      <a:lnTo>
                        <a:pt x="0" y="374218"/>
                      </a:lnTo>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bwMode="gray">
                <a:xfrm>
                  <a:off x="3737044" y="684987"/>
                  <a:ext cx="795021" cy="13484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 name="connsiteX0" fmla="*/ 653486 w 1595555"/>
                    <a:gd name="connsiteY0" fmla="*/ 352477 h 1326394"/>
                    <a:gd name="connsiteX1" fmla="*/ 1595555 w 1595555"/>
                    <a:gd name="connsiteY1" fmla="*/ 0 h 1326394"/>
                    <a:gd name="connsiteX2" fmla="*/ 0 w 1595555"/>
                    <a:gd name="connsiteY2" fmla="*/ 1326394 h 1326394"/>
                    <a:gd name="connsiteX3" fmla="*/ 724037 w 1595555"/>
                    <a:gd name="connsiteY3" fmla="*/ 500541 h 1326394"/>
                    <a:gd name="connsiteX0" fmla="*/ 653486 w 1595555"/>
                    <a:gd name="connsiteY0" fmla="*/ 352477 h 1326394"/>
                    <a:gd name="connsiteX1" fmla="*/ 1595555 w 1595555"/>
                    <a:gd name="connsiteY1" fmla="*/ 0 h 1326394"/>
                    <a:gd name="connsiteX2" fmla="*/ 0 w 1595555"/>
                    <a:gd name="connsiteY2" fmla="*/ 1326394 h 1326394"/>
                    <a:gd name="connsiteX0" fmla="*/ 825794 w 1595555"/>
                    <a:gd name="connsiteY0" fmla="*/ 290395 h 1326394"/>
                    <a:gd name="connsiteX1" fmla="*/ 1595555 w 1595555"/>
                    <a:gd name="connsiteY1" fmla="*/ 0 h 1326394"/>
                    <a:gd name="connsiteX2" fmla="*/ 0 w 1595555"/>
                    <a:gd name="connsiteY2" fmla="*/ 1326394 h 1326394"/>
                    <a:gd name="connsiteX0" fmla="*/ 825794 w 1595555"/>
                    <a:gd name="connsiteY0" fmla="*/ 290395 h 1326394"/>
                    <a:gd name="connsiteX1" fmla="*/ 795043 w 1595555"/>
                    <a:gd name="connsiteY1" fmla="*/ 307247 h 1326394"/>
                    <a:gd name="connsiteX2" fmla="*/ 1595555 w 1595555"/>
                    <a:gd name="connsiteY2" fmla="*/ 0 h 1326394"/>
                    <a:gd name="connsiteX3" fmla="*/ 0 w 1595555"/>
                    <a:gd name="connsiteY3" fmla="*/ 1326394 h 1326394"/>
                    <a:gd name="connsiteX0" fmla="*/ 30751 w 800512"/>
                    <a:gd name="connsiteY0" fmla="*/ 290395 h 307247"/>
                    <a:gd name="connsiteX1" fmla="*/ 0 w 800512"/>
                    <a:gd name="connsiteY1" fmla="*/ 307247 h 307247"/>
                    <a:gd name="connsiteX2" fmla="*/ 800512 w 800512"/>
                    <a:gd name="connsiteY2" fmla="*/ 0 h 307247"/>
                    <a:gd name="connsiteX0" fmla="*/ 0 w 769761"/>
                    <a:gd name="connsiteY0" fmla="*/ 290395 h 290396"/>
                    <a:gd name="connsiteX1" fmla="*/ 769761 w 769761"/>
                    <a:gd name="connsiteY1" fmla="*/ 0 h 290396"/>
                  </a:gdLst>
                  <a:ahLst/>
                  <a:cxnLst>
                    <a:cxn ang="0">
                      <a:pos x="connsiteX0" y="connsiteY0"/>
                    </a:cxn>
                    <a:cxn ang="0">
                      <a:pos x="connsiteX1" y="connsiteY1"/>
                    </a:cxn>
                  </a:cxnLst>
                  <a:rect l="l" t="t" r="r" b="b"/>
                  <a:pathLst>
                    <a:path w="769761" h="290396">
                      <a:moveTo>
                        <a:pt x="0" y="290395"/>
                      </a:moveTo>
                      <a:lnTo>
                        <a:pt x="769761" y="0"/>
                      </a:lnTo>
                    </a:path>
                  </a:pathLst>
                </a:custGeom>
                <a:noFill/>
                <a:ln>
                  <a:solidFill>
                    <a:schemeClr val="accent3">
                      <a:lumMod val="75000"/>
                      <a:alpha val="9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bwMode="gray">
                <a:xfrm>
                  <a:off x="3739790" y="683131"/>
                  <a:ext cx="881338"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689354"/>
                    <a:gd name="connsiteY0" fmla="*/ 1326394 h 1993011"/>
                    <a:gd name="connsiteX1" fmla="*/ 1689354 w 1689354"/>
                    <a:gd name="connsiteY1" fmla="*/ 1993011 h 1993011"/>
                    <a:gd name="connsiteX2" fmla="*/ 1595555 w 1689354"/>
                    <a:gd name="connsiteY2" fmla="*/ 0 h 1993011"/>
                    <a:gd name="connsiteX3" fmla="*/ 70551 w 1689354"/>
                    <a:gd name="connsiteY3" fmla="*/ 1474458 h 1993011"/>
                    <a:gd name="connsiteX0" fmla="*/ 0 w 1689354"/>
                    <a:gd name="connsiteY0" fmla="*/ 1326394 h 1993011"/>
                    <a:gd name="connsiteX1" fmla="*/ 1689354 w 1689354"/>
                    <a:gd name="connsiteY1" fmla="*/ 1993011 h 1993011"/>
                    <a:gd name="connsiteX2" fmla="*/ 1595555 w 1689354"/>
                    <a:gd name="connsiteY2" fmla="*/ 0 h 1993011"/>
                    <a:gd name="connsiteX3" fmla="*/ 16954 w 1689354"/>
                    <a:gd name="connsiteY3" fmla="*/ 1318842 h 1993011"/>
                    <a:gd name="connsiteX0" fmla="*/ 0 w 1689354"/>
                    <a:gd name="connsiteY0" fmla="*/ 1326394 h 1993011"/>
                    <a:gd name="connsiteX1" fmla="*/ 1689354 w 1689354"/>
                    <a:gd name="connsiteY1" fmla="*/ 1993011 h 1993011"/>
                    <a:gd name="connsiteX2" fmla="*/ 1595555 w 1689354"/>
                    <a:gd name="connsiteY2" fmla="*/ 0 h 1993011"/>
                    <a:gd name="connsiteX3" fmla="*/ 810312 w 1689354"/>
                    <a:gd name="connsiteY3" fmla="*/ 650539 h 1993011"/>
                    <a:gd name="connsiteX0" fmla="*/ 0 w 881338"/>
                    <a:gd name="connsiteY0" fmla="*/ 1642883 h 1993011"/>
                    <a:gd name="connsiteX1" fmla="*/ 881338 w 881338"/>
                    <a:gd name="connsiteY1" fmla="*/ 1993011 h 1993011"/>
                    <a:gd name="connsiteX2" fmla="*/ 787539 w 881338"/>
                    <a:gd name="connsiteY2" fmla="*/ 0 h 1993011"/>
                    <a:gd name="connsiteX3" fmla="*/ 2296 w 881338"/>
                    <a:gd name="connsiteY3" fmla="*/ 650539 h 1993011"/>
                  </a:gdLst>
                  <a:ahLst/>
                  <a:cxnLst>
                    <a:cxn ang="0">
                      <a:pos x="connsiteX0" y="connsiteY0"/>
                    </a:cxn>
                    <a:cxn ang="0">
                      <a:pos x="connsiteX1" y="connsiteY1"/>
                    </a:cxn>
                    <a:cxn ang="0">
                      <a:pos x="connsiteX2" y="connsiteY2"/>
                    </a:cxn>
                    <a:cxn ang="0">
                      <a:pos x="connsiteX3" y="connsiteY3"/>
                    </a:cxn>
                  </a:cxnLst>
                  <a:rect l="l" t="t" r="r" b="b"/>
                  <a:pathLst>
                    <a:path w="881338" h="1993011">
                      <a:moveTo>
                        <a:pt x="0" y="1642883"/>
                      </a:moveTo>
                      <a:lnTo>
                        <a:pt x="881338" y="1993011"/>
                      </a:lnTo>
                      <a:lnTo>
                        <a:pt x="787539" y="0"/>
                      </a:lnTo>
                      <a:lnTo>
                        <a:pt x="2296" y="650539"/>
                      </a:lnTo>
                    </a:path>
                  </a:pathLst>
                </a:custGeom>
                <a:noFill/>
                <a:ln w="34925">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bwMode="gray">
                <a:xfrm>
                  <a:off x="3927429" y="3529928"/>
                  <a:ext cx="1524518" cy="10153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31584 w 2228851"/>
                    <a:gd name="connsiteY0" fmla="*/ 0 h 1516383"/>
                    <a:gd name="connsiteX1" fmla="*/ 0 w 2228851"/>
                    <a:gd name="connsiteY1" fmla="*/ 1516383 h 1516383"/>
                    <a:gd name="connsiteX2" fmla="*/ 1126297 w 2228851"/>
                    <a:gd name="connsiteY2" fmla="*/ 1472884 h 1516383"/>
                    <a:gd name="connsiteX3" fmla="*/ 2228851 w 2228851"/>
                    <a:gd name="connsiteY3" fmla="*/ 1432596 h 1516383"/>
                    <a:gd name="connsiteX4" fmla="*/ 1131584 w 2228851"/>
                    <a:gd name="connsiteY4" fmla="*/ 0 h 1516383"/>
                    <a:gd name="connsiteX0" fmla="*/ 1126297 w 2228851"/>
                    <a:gd name="connsiteY0" fmla="*/ 1472884 h 1541635"/>
                    <a:gd name="connsiteX1" fmla="*/ 2228851 w 2228851"/>
                    <a:gd name="connsiteY1" fmla="*/ 1432596 h 1541635"/>
                    <a:gd name="connsiteX2" fmla="*/ 1131584 w 2228851"/>
                    <a:gd name="connsiteY2" fmla="*/ 0 h 1541635"/>
                    <a:gd name="connsiteX3" fmla="*/ 0 w 2228851"/>
                    <a:gd name="connsiteY3" fmla="*/ 1516383 h 1541635"/>
                    <a:gd name="connsiteX4" fmla="*/ 1196848 w 2228851"/>
                    <a:gd name="connsiteY4" fmla="*/ 1541635 h 1541635"/>
                    <a:gd name="connsiteX0" fmla="*/ 1126297 w 2228851"/>
                    <a:gd name="connsiteY0" fmla="*/ 1472884 h 1516383"/>
                    <a:gd name="connsiteX1" fmla="*/ 2228851 w 2228851"/>
                    <a:gd name="connsiteY1" fmla="*/ 1432596 h 1516383"/>
                    <a:gd name="connsiteX2" fmla="*/ 1131584 w 2228851"/>
                    <a:gd name="connsiteY2" fmla="*/ 0 h 1516383"/>
                    <a:gd name="connsiteX3" fmla="*/ 0 w 2228851"/>
                    <a:gd name="connsiteY3" fmla="*/ 1516383 h 1516383"/>
                    <a:gd name="connsiteX0" fmla="*/ 2228851 w 2228851"/>
                    <a:gd name="connsiteY0" fmla="*/ 1432596 h 1516383"/>
                    <a:gd name="connsiteX1" fmla="*/ 1131584 w 2228851"/>
                    <a:gd name="connsiteY1" fmla="*/ 0 h 1516383"/>
                    <a:gd name="connsiteX2" fmla="*/ 0 w 2228851"/>
                    <a:gd name="connsiteY2" fmla="*/ 1516383 h 1516383"/>
                    <a:gd name="connsiteX0" fmla="*/ 1854245 w 1854245"/>
                    <a:gd name="connsiteY0" fmla="*/ 1432596 h 1432596"/>
                    <a:gd name="connsiteX1" fmla="*/ 756978 w 1854245"/>
                    <a:gd name="connsiteY1" fmla="*/ 0 h 1432596"/>
                    <a:gd name="connsiteX2" fmla="*/ 0 w 1854245"/>
                    <a:gd name="connsiteY2" fmla="*/ 1015377 h 1432596"/>
                    <a:gd name="connsiteX0" fmla="*/ 1854245 w 1854245"/>
                    <a:gd name="connsiteY0" fmla="*/ 1432596 h 1432596"/>
                    <a:gd name="connsiteX1" fmla="*/ 1524518 w 1854245"/>
                    <a:gd name="connsiteY1" fmla="*/ 1003163 h 1432596"/>
                    <a:gd name="connsiteX2" fmla="*/ 756978 w 1854245"/>
                    <a:gd name="connsiteY2" fmla="*/ 0 h 1432596"/>
                    <a:gd name="connsiteX3" fmla="*/ 0 w 1854245"/>
                    <a:gd name="connsiteY3" fmla="*/ 1015377 h 1432596"/>
                    <a:gd name="connsiteX0" fmla="*/ 1559941 w 1559941"/>
                    <a:gd name="connsiteY0" fmla="*/ 1451703 h 1451703"/>
                    <a:gd name="connsiteX1" fmla="*/ 1524518 w 1559941"/>
                    <a:gd name="connsiteY1" fmla="*/ 1003163 h 1451703"/>
                    <a:gd name="connsiteX2" fmla="*/ 756978 w 1559941"/>
                    <a:gd name="connsiteY2" fmla="*/ 0 h 1451703"/>
                    <a:gd name="connsiteX3" fmla="*/ 0 w 1559941"/>
                    <a:gd name="connsiteY3" fmla="*/ 1015377 h 1451703"/>
                    <a:gd name="connsiteX0" fmla="*/ 1524518 w 1524518"/>
                    <a:gd name="connsiteY0" fmla="*/ 1003163 h 1015377"/>
                    <a:gd name="connsiteX1" fmla="*/ 756978 w 1524518"/>
                    <a:gd name="connsiteY1" fmla="*/ 0 h 1015377"/>
                    <a:gd name="connsiteX2" fmla="*/ 0 w 1524518"/>
                    <a:gd name="connsiteY2" fmla="*/ 1015377 h 1015377"/>
                  </a:gdLst>
                  <a:ahLst/>
                  <a:cxnLst>
                    <a:cxn ang="0">
                      <a:pos x="connsiteX0" y="connsiteY0"/>
                    </a:cxn>
                    <a:cxn ang="0">
                      <a:pos x="connsiteX1" y="connsiteY1"/>
                    </a:cxn>
                    <a:cxn ang="0">
                      <a:pos x="connsiteX2" y="connsiteY2"/>
                    </a:cxn>
                  </a:cxnLst>
                  <a:rect l="l" t="t" r="r" b="b"/>
                  <a:pathLst>
                    <a:path w="1524518" h="1015377">
                      <a:moveTo>
                        <a:pt x="1524518" y="1003163"/>
                      </a:moveTo>
                      <a:lnTo>
                        <a:pt x="756978" y="0"/>
                      </a:lnTo>
                      <a:lnTo>
                        <a:pt x="0" y="1015377"/>
                      </a:lnTo>
                    </a:path>
                  </a:pathLst>
                </a:custGeom>
                <a:noFill/>
                <a:ln w="571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31750">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Oval 139"/>
              <p:cNvSpPr/>
              <p:nvPr/>
            </p:nvSpPr>
            <p:spPr bwMode="gray">
              <a:xfrm>
                <a:off x="4028897" y="2816504"/>
                <a:ext cx="1273014" cy="1240530"/>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scene3d>
              <a:sp3d>
                <a:bevelT w="635000" h="6350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1" name="Oval 140"/>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336550" h="3365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2" name="Oval 141"/>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336550" h="3365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Oval 142"/>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96850" h="196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4" name="Oval 143"/>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5" name="Oval 144"/>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6" name="Oval 145"/>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96" name="Group 195"/>
          <p:cNvGrpSpPr/>
          <p:nvPr userDrawn="1"/>
        </p:nvGrpSpPr>
        <p:grpSpPr bwMode="gray">
          <a:xfrm>
            <a:off x="6867848" y="1517232"/>
            <a:ext cx="1694218" cy="1695640"/>
            <a:chOff x="7072800" y="2959418"/>
            <a:chExt cx="1694218" cy="1695640"/>
          </a:xfrm>
          <a:effectLst>
            <a:reflection blurRad="6350" stA="50000" endA="300" endPos="55500" dist="50800" dir="5400000" sy="-100000" algn="bl" rotWithShape="0"/>
          </a:effectLst>
        </p:grpSpPr>
        <p:grpSp>
          <p:nvGrpSpPr>
            <p:cNvPr id="197" name="Group 230"/>
            <p:cNvGrpSpPr/>
            <p:nvPr/>
          </p:nvGrpSpPr>
          <p:grpSpPr bwMode="gray">
            <a:xfrm>
              <a:off x="7130247" y="2987774"/>
              <a:ext cx="1571346" cy="1623191"/>
              <a:chOff x="1887166" y="656617"/>
              <a:chExt cx="5166298" cy="5336756"/>
            </a:xfrm>
          </p:grpSpPr>
          <p:grpSp>
            <p:nvGrpSpPr>
              <p:cNvPr id="236" name="Group 36"/>
              <p:cNvGrpSpPr/>
              <p:nvPr/>
            </p:nvGrpSpPr>
            <p:grpSpPr bwMode="gray">
              <a:xfrm>
                <a:off x="1918576" y="685831"/>
                <a:ext cx="5085362" cy="5262758"/>
                <a:chOff x="1918576" y="685831"/>
                <a:chExt cx="5085362" cy="5262758"/>
              </a:xfrm>
            </p:grpSpPr>
            <p:sp>
              <p:nvSpPr>
                <p:cNvPr id="266" name="Freeform 265"/>
                <p:cNvSpPr/>
                <p:nvPr/>
              </p:nvSpPr>
              <p:spPr bwMode="gray">
                <a:xfrm>
                  <a:off x="3255265" y="864523"/>
                  <a:ext cx="1170432" cy="8110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Lst>
                  <a:ahLst/>
                  <a:cxnLst>
                    <a:cxn ang="0">
                      <a:pos x="connsiteX0" y="connsiteY0"/>
                    </a:cxn>
                    <a:cxn ang="0">
                      <a:pos x="connsiteX1" y="connsiteY1"/>
                    </a:cxn>
                    <a:cxn ang="0">
                      <a:pos x="connsiteX2" y="connsiteY2"/>
                    </a:cxn>
                    <a:cxn ang="0">
                      <a:pos x="connsiteX3" y="connsiteY3"/>
                    </a:cxn>
                  </a:cxnLst>
                  <a:rect l="l" t="t" r="r" b="b"/>
                  <a:pathLst>
                    <a:path w="1170432" h="1746677">
                      <a:moveTo>
                        <a:pt x="341038" y="0"/>
                      </a:moveTo>
                      <a:lnTo>
                        <a:pt x="0" y="1746677"/>
                      </a:lnTo>
                      <a:lnTo>
                        <a:pt x="1170432" y="1145756"/>
                      </a:lnTo>
                      <a:lnTo>
                        <a:pt x="341038"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bwMode="gray">
                <a:xfrm>
                  <a:off x="4426453" y="861200"/>
                  <a:ext cx="1136079" cy="76169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Lst>
                  <a:ahLst/>
                  <a:cxnLst>
                    <a:cxn ang="0">
                      <a:pos x="connsiteX0" y="connsiteY0"/>
                    </a:cxn>
                    <a:cxn ang="0">
                      <a:pos x="connsiteX1" y="connsiteY1"/>
                    </a:cxn>
                    <a:cxn ang="0">
                      <a:pos x="connsiteX2" y="connsiteY2"/>
                    </a:cxn>
                    <a:cxn ang="0">
                      <a:pos x="connsiteX3" y="connsiteY3"/>
                    </a:cxn>
                  </a:cxnLst>
                  <a:rect l="l" t="t" r="r" b="b"/>
                  <a:pathLst>
                    <a:path w="1136079" h="1640404">
                      <a:moveTo>
                        <a:pt x="1136079" y="1640404"/>
                      </a:moveTo>
                      <a:lnTo>
                        <a:pt x="863422" y="0"/>
                      </a:lnTo>
                      <a:lnTo>
                        <a:pt x="0" y="1153457"/>
                      </a:lnTo>
                      <a:lnTo>
                        <a:pt x="1136079" y="164040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bwMode="gray">
                <a:xfrm>
                  <a:off x="5289667" y="864525"/>
                  <a:ext cx="1287363" cy="91107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Lst>
                  <a:ahLst/>
                  <a:cxnLst>
                    <a:cxn ang="0">
                      <a:pos x="connsiteX0" y="connsiteY0"/>
                    </a:cxn>
                    <a:cxn ang="0">
                      <a:pos x="connsiteX1" y="connsiteY1"/>
                    </a:cxn>
                    <a:cxn ang="0">
                      <a:pos x="connsiteX2" y="connsiteY2"/>
                    </a:cxn>
                    <a:cxn ang="0">
                      <a:pos x="connsiteX3" y="connsiteY3"/>
                    </a:cxn>
                  </a:cxnLst>
                  <a:rect l="l" t="t" r="r" b="b"/>
                  <a:pathLst>
                    <a:path w="1287363" h="1962110">
                      <a:moveTo>
                        <a:pt x="272657" y="1640404"/>
                      </a:moveTo>
                      <a:lnTo>
                        <a:pt x="0" y="0"/>
                      </a:lnTo>
                      <a:lnTo>
                        <a:pt x="1287363" y="1962110"/>
                      </a:lnTo>
                      <a:lnTo>
                        <a:pt x="272657" y="1640404"/>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bwMode="gray">
                <a:xfrm>
                  <a:off x="5569349" y="1630352"/>
                  <a:ext cx="1014706" cy="10363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Lst>
                  <a:ahLst/>
                  <a:cxnLst>
                    <a:cxn ang="0">
                      <a:pos x="connsiteX0" y="connsiteY0"/>
                    </a:cxn>
                    <a:cxn ang="0">
                      <a:pos x="connsiteX1" y="connsiteY1"/>
                    </a:cxn>
                    <a:cxn ang="0">
                      <a:pos x="connsiteX2" y="connsiteY2"/>
                    </a:cxn>
                    <a:cxn ang="0">
                      <a:pos x="connsiteX3" y="connsiteY3"/>
                    </a:cxn>
                  </a:cxnLst>
                  <a:rect l="l" t="t" r="r" b="b"/>
                  <a:pathLst>
                    <a:path w="1014706" h="2231955">
                      <a:moveTo>
                        <a:pt x="0" y="0"/>
                      </a:moveTo>
                      <a:lnTo>
                        <a:pt x="590220" y="2231955"/>
                      </a:lnTo>
                      <a:lnTo>
                        <a:pt x="1014706" y="321706"/>
                      </a:lnTo>
                      <a:lnTo>
                        <a:pt x="0"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bwMode="gray">
                <a:xfrm>
                  <a:off x="6158302" y="1783272"/>
                  <a:ext cx="843072" cy="146866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Lst>
                  <a:ahLst/>
                  <a:cxnLst>
                    <a:cxn ang="0">
                      <a:pos x="connsiteX0" y="connsiteY0"/>
                    </a:cxn>
                    <a:cxn ang="0">
                      <a:pos x="connsiteX1" y="connsiteY1"/>
                    </a:cxn>
                    <a:cxn ang="0">
                      <a:pos x="connsiteX2" y="connsiteY2"/>
                    </a:cxn>
                    <a:cxn ang="0">
                      <a:pos x="connsiteX3" y="connsiteY3"/>
                    </a:cxn>
                  </a:cxnLst>
                  <a:rect l="l" t="t" r="r" b="b"/>
                  <a:pathLst>
                    <a:path w="843072" h="3162958">
                      <a:moveTo>
                        <a:pt x="843072" y="3162958"/>
                      </a:moveTo>
                      <a:lnTo>
                        <a:pt x="0" y="1910249"/>
                      </a:lnTo>
                      <a:lnTo>
                        <a:pt x="424486" y="0"/>
                      </a:lnTo>
                      <a:lnTo>
                        <a:pt x="843072" y="3162958"/>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bwMode="gray">
                <a:xfrm>
                  <a:off x="6160405" y="2671049"/>
                  <a:ext cx="843072" cy="12909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Lst>
                  <a:ahLst/>
                  <a:cxnLst>
                    <a:cxn ang="0">
                      <a:pos x="connsiteX0" y="connsiteY0"/>
                    </a:cxn>
                    <a:cxn ang="0">
                      <a:pos x="connsiteX1" y="connsiteY1"/>
                    </a:cxn>
                    <a:cxn ang="0">
                      <a:pos x="connsiteX2" y="connsiteY2"/>
                    </a:cxn>
                    <a:cxn ang="0">
                      <a:pos x="connsiteX3" y="connsiteY3"/>
                    </a:cxn>
                  </a:cxnLst>
                  <a:rect l="l" t="t" r="r" b="b"/>
                  <a:pathLst>
                    <a:path w="843072" h="2780201">
                      <a:moveTo>
                        <a:pt x="843072" y="1252709"/>
                      </a:moveTo>
                      <a:lnTo>
                        <a:pt x="0" y="0"/>
                      </a:lnTo>
                      <a:lnTo>
                        <a:pt x="91602" y="2780201"/>
                      </a:lnTo>
                      <a:lnTo>
                        <a:pt x="843072" y="1252709"/>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bwMode="gray">
                <a:xfrm>
                  <a:off x="6252468" y="3255201"/>
                  <a:ext cx="751470" cy="13369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Lst>
                  <a:ahLst/>
                  <a:cxnLst>
                    <a:cxn ang="0">
                      <a:pos x="connsiteX0" y="connsiteY0"/>
                    </a:cxn>
                    <a:cxn ang="0">
                      <a:pos x="connsiteX1" y="connsiteY1"/>
                    </a:cxn>
                    <a:cxn ang="0">
                      <a:pos x="connsiteX2" y="connsiteY2"/>
                    </a:cxn>
                    <a:cxn ang="0">
                      <a:pos x="connsiteX3" y="connsiteY3"/>
                    </a:cxn>
                  </a:cxnLst>
                  <a:rect l="l" t="t" r="r" b="b"/>
                  <a:pathLst>
                    <a:path w="751470" h="2879182">
                      <a:moveTo>
                        <a:pt x="751470" y="0"/>
                      </a:moveTo>
                      <a:lnTo>
                        <a:pt x="466780" y="2879182"/>
                      </a:lnTo>
                      <a:lnTo>
                        <a:pt x="0" y="1527492"/>
                      </a:lnTo>
                      <a:lnTo>
                        <a:pt x="75147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bwMode="gray">
                <a:xfrm>
                  <a:off x="5087388" y="3969519"/>
                  <a:ext cx="1163109" cy="12325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572509 w 1149808"/>
                    <a:gd name="connsiteY0" fmla="*/ 2654527 h 2654527"/>
                    <a:gd name="connsiteX1" fmla="*/ 0 w 1149808"/>
                    <a:gd name="connsiteY1" fmla="*/ 851114 h 2654527"/>
                    <a:gd name="connsiteX2" fmla="*/ 1149808 w 1149808"/>
                    <a:gd name="connsiteY2" fmla="*/ 0 h 2654527"/>
                    <a:gd name="connsiteX3" fmla="*/ 572509 w 1149808"/>
                    <a:gd name="connsiteY3" fmla="*/ 2654527 h 2654527"/>
                    <a:gd name="connsiteX0" fmla="*/ 585810 w 1163109"/>
                    <a:gd name="connsiteY0" fmla="*/ 2654527 h 2654527"/>
                    <a:gd name="connsiteX1" fmla="*/ 0 w 1163109"/>
                    <a:gd name="connsiteY1" fmla="*/ 843954 h 2654527"/>
                    <a:gd name="connsiteX2" fmla="*/ 1163109 w 1163109"/>
                    <a:gd name="connsiteY2" fmla="*/ 0 h 2654527"/>
                    <a:gd name="connsiteX3" fmla="*/ 585810 w 1163109"/>
                    <a:gd name="connsiteY3" fmla="*/ 2654527 h 2654527"/>
                  </a:gdLst>
                  <a:ahLst/>
                  <a:cxnLst>
                    <a:cxn ang="0">
                      <a:pos x="connsiteX0" y="connsiteY0"/>
                    </a:cxn>
                    <a:cxn ang="0">
                      <a:pos x="connsiteX1" y="connsiteY1"/>
                    </a:cxn>
                    <a:cxn ang="0">
                      <a:pos x="connsiteX2" y="connsiteY2"/>
                    </a:cxn>
                    <a:cxn ang="0">
                      <a:pos x="connsiteX3" y="connsiteY3"/>
                    </a:cxn>
                  </a:cxnLst>
                  <a:rect l="l" t="t" r="r" b="b"/>
                  <a:pathLst>
                    <a:path w="1163109" h="2654527">
                      <a:moveTo>
                        <a:pt x="585810" y="2654527"/>
                      </a:moveTo>
                      <a:lnTo>
                        <a:pt x="0" y="843954"/>
                      </a:lnTo>
                      <a:lnTo>
                        <a:pt x="1163109" y="0"/>
                      </a:lnTo>
                      <a:lnTo>
                        <a:pt x="585810" y="2654527"/>
                      </a:lnTo>
                      <a:close/>
                    </a:path>
                  </a:pathLst>
                </a:custGeom>
                <a:noFill/>
                <a:ln w="6350">
                  <a:solidFill>
                    <a:schemeClr val="accent1">
                      <a:lumMod val="40000"/>
                      <a:lumOff val="60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bwMode="gray">
                <a:xfrm>
                  <a:off x="5087390" y="3382742"/>
                  <a:ext cx="1160870" cy="9831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357999 w 1160870"/>
                    <a:gd name="connsiteY0" fmla="*/ 0 h 2117232"/>
                    <a:gd name="connsiteX1" fmla="*/ 0 w 1160870"/>
                    <a:gd name="connsiteY1" fmla="*/ 2117232 h 2117232"/>
                    <a:gd name="connsiteX2" fmla="*/ 1160870 w 1160870"/>
                    <a:gd name="connsiteY2" fmla="*/ 1258957 h 2117232"/>
                    <a:gd name="connsiteX3" fmla="*/ 357999 w 1160870"/>
                    <a:gd name="connsiteY3" fmla="*/ 0 h 2117232"/>
                  </a:gdLst>
                  <a:ahLst/>
                  <a:cxnLst>
                    <a:cxn ang="0">
                      <a:pos x="connsiteX0" y="connsiteY0"/>
                    </a:cxn>
                    <a:cxn ang="0">
                      <a:pos x="connsiteX1" y="connsiteY1"/>
                    </a:cxn>
                    <a:cxn ang="0">
                      <a:pos x="connsiteX2" y="connsiteY2"/>
                    </a:cxn>
                    <a:cxn ang="0">
                      <a:pos x="connsiteX3" y="connsiteY3"/>
                    </a:cxn>
                  </a:cxnLst>
                  <a:rect l="l" t="t" r="r" b="b"/>
                  <a:pathLst>
                    <a:path w="1160870" h="2117232">
                      <a:moveTo>
                        <a:pt x="357999" y="0"/>
                      </a:moveTo>
                      <a:lnTo>
                        <a:pt x="0" y="2117232"/>
                      </a:lnTo>
                      <a:lnTo>
                        <a:pt x="1160870" y="1258957"/>
                      </a:lnTo>
                      <a:lnTo>
                        <a:pt x="357999" y="0"/>
                      </a:lnTo>
                      <a:close/>
                    </a:path>
                  </a:pathLst>
                </a:custGeom>
                <a:noFill/>
                <a:ln w="6350">
                  <a:solidFill>
                    <a:schemeClr val="accent1">
                      <a:lumMod val="40000"/>
                      <a:lumOff val="6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bwMode="gray">
                <a:xfrm>
                  <a:off x="5012560" y="2384751"/>
                  <a:ext cx="1149958" cy="9975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Lst>
                  <a:ahLst/>
                  <a:cxnLst>
                    <a:cxn ang="0">
                      <a:pos x="connsiteX0" y="connsiteY0"/>
                    </a:cxn>
                    <a:cxn ang="0">
                      <a:pos x="connsiteX1" y="connsiteY1"/>
                    </a:cxn>
                    <a:cxn ang="0">
                      <a:pos x="connsiteX2" y="connsiteY2"/>
                    </a:cxn>
                    <a:cxn ang="0">
                      <a:pos x="connsiteX3" y="connsiteY3"/>
                    </a:cxn>
                  </a:cxnLst>
                  <a:rect l="l" t="t" r="r" b="b"/>
                  <a:pathLst>
                    <a:path w="1149958" h="2148301">
                      <a:moveTo>
                        <a:pt x="433389" y="2148301"/>
                      </a:moveTo>
                      <a:lnTo>
                        <a:pt x="1149958" y="625751"/>
                      </a:lnTo>
                      <a:lnTo>
                        <a:pt x="0" y="0"/>
                      </a:lnTo>
                      <a:lnTo>
                        <a:pt x="433389" y="214830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bwMode="gray">
                <a:xfrm>
                  <a:off x="4425697" y="1400113"/>
                  <a:ext cx="1136856" cy="98152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Lst>
                  <a:ahLst/>
                  <a:cxnLst>
                    <a:cxn ang="0">
                      <a:pos x="connsiteX0" y="connsiteY0"/>
                    </a:cxn>
                    <a:cxn ang="0">
                      <a:pos x="connsiteX1" y="connsiteY1"/>
                    </a:cxn>
                    <a:cxn ang="0">
                      <a:pos x="connsiteX2" y="connsiteY2"/>
                    </a:cxn>
                    <a:cxn ang="0">
                      <a:pos x="connsiteX3" y="connsiteY3"/>
                    </a:cxn>
                  </a:cxnLst>
                  <a:rect l="l" t="t" r="r" b="b"/>
                  <a:pathLst>
                    <a:path w="1136856" h="2113834">
                      <a:moveTo>
                        <a:pt x="1136856" y="480633"/>
                      </a:moveTo>
                      <a:lnTo>
                        <a:pt x="0" y="0"/>
                      </a:lnTo>
                      <a:lnTo>
                        <a:pt x="585232" y="2113834"/>
                      </a:lnTo>
                      <a:lnTo>
                        <a:pt x="1136856" y="480633"/>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bwMode="gray">
                <a:xfrm>
                  <a:off x="3255265" y="1392570"/>
                  <a:ext cx="1165443" cy="102759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Lst>
                  <a:ahLst/>
                  <a:cxnLst>
                    <a:cxn ang="0">
                      <a:pos x="connsiteX0" y="connsiteY0"/>
                    </a:cxn>
                    <a:cxn ang="0">
                      <a:pos x="connsiteX1" y="connsiteY1"/>
                    </a:cxn>
                    <a:cxn ang="0">
                      <a:pos x="connsiteX2" y="connsiteY2"/>
                    </a:cxn>
                    <a:cxn ang="0">
                      <a:pos x="connsiteX3" y="connsiteY3"/>
                    </a:cxn>
                  </a:cxnLst>
                  <a:rect l="l" t="t" r="r" b="b"/>
                  <a:pathLst>
                    <a:path w="1165443" h="2213056">
                      <a:moveTo>
                        <a:pt x="535332" y="2213056"/>
                      </a:moveTo>
                      <a:lnTo>
                        <a:pt x="1165443" y="0"/>
                      </a:lnTo>
                      <a:lnTo>
                        <a:pt x="0" y="609463"/>
                      </a:lnTo>
                      <a:lnTo>
                        <a:pt x="535332" y="2213056"/>
                      </a:lnTo>
                      <a:close/>
                    </a:path>
                  </a:pathLst>
                </a:custGeom>
                <a:noFill/>
                <a:ln w="6350">
                  <a:solidFill>
                    <a:schemeClr val="accent1">
                      <a:lumMod val="40000"/>
                      <a:lumOff val="6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bwMode="gray">
                <a:xfrm>
                  <a:off x="2347514" y="1682496"/>
                  <a:ext cx="907172" cy="10868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Lst>
                  <a:ahLst/>
                  <a:cxnLst>
                    <a:cxn ang="0">
                      <a:pos x="connsiteX0" y="connsiteY0"/>
                    </a:cxn>
                    <a:cxn ang="0">
                      <a:pos x="connsiteX1" y="connsiteY1"/>
                    </a:cxn>
                    <a:cxn ang="0">
                      <a:pos x="connsiteX2" y="connsiteY2"/>
                    </a:cxn>
                    <a:cxn ang="0">
                      <a:pos x="connsiteX3" y="connsiteY3"/>
                    </a:cxn>
                  </a:cxnLst>
                  <a:rect l="l" t="t" r="r" b="b"/>
                  <a:pathLst>
                    <a:path w="907172" h="2340589">
                      <a:moveTo>
                        <a:pt x="0" y="405120"/>
                      </a:moveTo>
                      <a:lnTo>
                        <a:pt x="333606" y="2340589"/>
                      </a:lnTo>
                      <a:lnTo>
                        <a:pt x="907172" y="0"/>
                      </a:lnTo>
                      <a:lnTo>
                        <a:pt x="0" y="40512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bwMode="gray">
                <a:xfrm>
                  <a:off x="2349156" y="860706"/>
                  <a:ext cx="1241356" cy="1009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0 w 1241356"/>
                    <a:gd name="connsiteY0" fmla="*/ 2173885 h 2173886"/>
                    <a:gd name="connsiteX1" fmla="*/ 1241356 w 1241356"/>
                    <a:gd name="connsiteY1" fmla="*/ 0 h 2173886"/>
                    <a:gd name="connsiteX2" fmla="*/ 907172 w 1241356"/>
                    <a:gd name="connsiteY2" fmla="*/ 1768765 h 2173886"/>
                    <a:gd name="connsiteX3" fmla="*/ 0 w 1241356"/>
                    <a:gd name="connsiteY3" fmla="*/ 2173885 h 2173886"/>
                  </a:gdLst>
                  <a:ahLst/>
                  <a:cxnLst>
                    <a:cxn ang="0">
                      <a:pos x="connsiteX0" y="connsiteY0"/>
                    </a:cxn>
                    <a:cxn ang="0">
                      <a:pos x="connsiteX1" y="connsiteY1"/>
                    </a:cxn>
                    <a:cxn ang="0">
                      <a:pos x="connsiteX2" y="connsiteY2"/>
                    </a:cxn>
                    <a:cxn ang="0">
                      <a:pos x="connsiteX3" y="connsiteY3"/>
                    </a:cxn>
                  </a:cxnLst>
                  <a:rect l="l" t="t" r="r" b="b"/>
                  <a:pathLst>
                    <a:path w="1241356" h="2173886">
                      <a:moveTo>
                        <a:pt x="0" y="2173885"/>
                      </a:moveTo>
                      <a:lnTo>
                        <a:pt x="1241356" y="0"/>
                      </a:lnTo>
                      <a:lnTo>
                        <a:pt x="907172" y="1768765"/>
                      </a:lnTo>
                      <a:lnTo>
                        <a:pt x="0" y="2173885"/>
                      </a:lnTo>
                      <a:close/>
                    </a:path>
                  </a:pathLst>
                </a:custGeom>
                <a:noFill/>
                <a:ln w="6350">
                  <a:solidFill>
                    <a:schemeClr val="accent1">
                      <a:lumMod val="20000"/>
                      <a:lumOff val="8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279"/>
                <p:cNvSpPr/>
                <p:nvPr/>
              </p:nvSpPr>
              <p:spPr bwMode="gray">
                <a:xfrm>
                  <a:off x="1918576" y="1867546"/>
                  <a:ext cx="761967" cy="156727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Lst>
                  <a:ahLst/>
                  <a:cxnLst>
                    <a:cxn ang="0">
                      <a:pos x="connsiteX0" y="connsiteY0"/>
                    </a:cxn>
                    <a:cxn ang="0">
                      <a:pos x="connsiteX1" y="connsiteY1"/>
                    </a:cxn>
                    <a:cxn ang="0">
                      <a:pos x="connsiteX2" y="connsiteY2"/>
                    </a:cxn>
                    <a:cxn ang="0">
                      <a:pos x="connsiteX3" y="connsiteY3"/>
                    </a:cxn>
                  </a:cxnLst>
                  <a:rect l="l" t="t" r="r" b="b"/>
                  <a:pathLst>
                    <a:path w="761967" h="3375317">
                      <a:moveTo>
                        <a:pt x="428361" y="0"/>
                      </a:moveTo>
                      <a:lnTo>
                        <a:pt x="761967" y="1935469"/>
                      </a:lnTo>
                      <a:lnTo>
                        <a:pt x="0" y="3375318"/>
                      </a:lnTo>
                      <a:lnTo>
                        <a:pt x="428361"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bwMode="gray">
                <a:xfrm>
                  <a:off x="1921873" y="2764252"/>
                  <a:ext cx="790796" cy="13488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Lst>
                  <a:ahLst/>
                  <a:cxnLst>
                    <a:cxn ang="0">
                      <a:pos x="connsiteX0" y="connsiteY0"/>
                    </a:cxn>
                    <a:cxn ang="0">
                      <a:pos x="connsiteX1" y="connsiteY1"/>
                    </a:cxn>
                    <a:cxn ang="0">
                      <a:pos x="connsiteX2" y="connsiteY2"/>
                    </a:cxn>
                    <a:cxn ang="0">
                      <a:pos x="connsiteX3" y="connsiteY3"/>
                    </a:cxn>
                  </a:cxnLst>
                  <a:rect l="l" t="t" r="r" b="b"/>
                  <a:pathLst>
                    <a:path w="790796" h="2904993">
                      <a:moveTo>
                        <a:pt x="790796" y="2904994"/>
                      </a:moveTo>
                      <a:lnTo>
                        <a:pt x="761967" y="1"/>
                      </a:lnTo>
                      <a:lnTo>
                        <a:pt x="0" y="1439850"/>
                      </a:lnTo>
                      <a:lnTo>
                        <a:pt x="790796" y="290499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bwMode="gray">
                <a:xfrm>
                  <a:off x="2685506" y="2415365"/>
                  <a:ext cx="1110089" cy="9912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1110089 w 1110089"/>
                    <a:gd name="connsiteY0" fmla="*/ 0 h 2134732"/>
                    <a:gd name="connsiteX1" fmla="*/ 0 w 1110089"/>
                    <a:gd name="connsiteY1" fmla="*/ 745011 h 2134732"/>
                    <a:gd name="connsiteX2" fmla="*/ 720476 w 1110089"/>
                    <a:gd name="connsiteY2" fmla="*/ 2134733 h 2134732"/>
                    <a:gd name="connsiteX3" fmla="*/ 1110089 w 1110089"/>
                    <a:gd name="connsiteY3" fmla="*/ 0 h 2134732"/>
                  </a:gdLst>
                  <a:ahLst/>
                  <a:cxnLst>
                    <a:cxn ang="0">
                      <a:pos x="connsiteX0" y="connsiteY0"/>
                    </a:cxn>
                    <a:cxn ang="0">
                      <a:pos x="connsiteX1" y="connsiteY1"/>
                    </a:cxn>
                    <a:cxn ang="0">
                      <a:pos x="connsiteX2" y="connsiteY2"/>
                    </a:cxn>
                    <a:cxn ang="0">
                      <a:pos x="connsiteX3" y="connsiteY3"/>
                    </a:cxn>
                  </a:cxnLst>
                  <a:rect l="l" t="t" r="r" b="b"/>
                  <a:pathLst>
                    <a:path w="1110089" h="2134732">
                      <a:moveTo>
                        <a:pt x="1110089" y="0"/>
                      </a:moveTo>
                      <a:lnTo>
                        <a:pt x="0" y="745011"/>
                      </a:lnTo>
                      <a:lnTo>
                        <a:pt x="720476" y="2134733"/>
                      </a:lnTo>
                      <a:lnTo>
                        <a:pt x="1110089" y="0"/>
                      </a:lnTo>
                      <a:close/>
                    </a:path>
                  </a:pathLst>
                </a:custGeom>
                <a:noFill/>
                <a:ln w="6350">
                  <a:solidFill>
                    <a:schemeClr val="accent1">
                      <a:lumMod val="40000"/>
                      <a:lumOff val="6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bwMode="gray">
                <a:xfrm>
                  <a:off x="3796166" y="2370791"/>
                  <a:ext cx="1218072"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Lst>
                  <a:ahLst/>
                  <a:cxnLst>
                    <a:cxn ang="0">
                      <a:pos x="connsiteX0" y="connsiteY0"/>
                    </a:cxn>
                    <a:cxn ang="0">
                      <a:pos x="connsiteX1" y="connsiteY1"/>
                    </a:cxn>
                    <a:cxn ang="0">
                      <a:pos x="connsiteX2" y="connsiteY2"/>
                    </a:cxn>
                    <a:cxn ang="0">
                      <a:pos x="connsiteX3" y="connsiteY3"/>
                    </a:cxn>
                  </a:cxnLst>
                  <a:rect l="l" t="t" r="r" b="b"/>
                  <a:pathLst>
                    <a:path w="1218072" h="2189684">
                      <a:moveTo>
                        <a:pt x="0" y="106979"/>
                      </a:moveTo>
                      <a:lnTo>
                        <a:pt x="662782" y="2189684"/>
                      </a:lnTo>
                      <a:lnTo>
                        <a:pt x="1218072" y="0"/>
                      </a:lnTo>
                      <a:lnTo>
                        <a:pt x="0" y="106979"/>
                      </a:lnTo>
                      <a:close/>
                    </a:path>
                  </a:pathLst>
                </a:custGeom>
                <a:noFill/>
                <a:ln w="6350">
                  <a:solidFill>
                    <a:schemeClr val="accent1">
                      <a:lumMod val="60000"/>
                      <a:lumOff val="4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bwMode="gray">
                <a:xfrm>
                  <a:off x="4458393" y="2372688"/>
                  <a:ext cx="986431"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Lst>
                  <a:ahLst/>
                  <a:cxnLst>
                    <a:cxn ang="0">
                      <a:pos x="connsiteX0" y="connsiteY0"/>
                    </a:cxn>
                    <a:cxn ang="0">
                      <a:pos x="connsiteX1" y="connsiteY1"/>
                    </a:cxn>
                    <a:cxn ang="0">
                      <a:pos x="connsiteX2" y="connsiteY2"/>
                    </a:cxn>
                    <a:cxn ang="0">
                      <a:pos x="connsiteX3" y="connsiteY3"/>
                    </a:cxn>
                  </a:cxnLst>
                  <a:rect l="l" t="t" r="r" b="b"/>
                  <a:pathLst>
                    <a:path w="986431" h="2189684">
                      <a:moveTo>
                        <a:pt x="986431" y="2174279"/>
                      </a:moveTo>
                      <a:lnTo>
                        <a:pt x="0" y="2189684"/>
                      </a:lnTo>
                      <a:lnTo>
                        <a:pt x="555290" y="0"/>
                      </a:lnTo>
                      <a:lnTo>
                        <a:pt x="986431" y="2174279"/>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bwMode="gray">
                <a:xfrm>
                  <a:off x="3860431" y="3392097"/>
                  <a:ext cx="1226957" cy="9941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Lst>
                  <a:ahLst/>
                  <a:cxnLst>
                    <a:cxn ang="0">
                      <a:pos x="connsiteX0" y="connsiteY0"/>
                    </a:cxn>
                    <a:cxn ang="0">
                      <a:pos x="connsiteX1" y="connsiteY1"/>
                    </a:cxn>
                    <a:cxn ang="0">
                      <a:pos x="connsiteX2" y="connsiteY2"/>
                    </a:cxn>
                    <a:cxn ang="0">
                      <a:pos x="connsiteX3" y="connsiteY3"/>
                    </a:cxn>
                  </a:cxnLst>
                  <a:rect l="l" t="t" r="r" b="b"/>
                  <a:pathLst>
                    <a:path w="1226957" h="2141073">
                      <a:moveTo>
                        <a:pt x="0" y="2141073"/>
                      </a:moveTo>
                      <a:lnTo>
                        <a:pt x="592405" y="0"/>
                      </a:lnTo>
                      <a:lnTo>
                        <a:pt x="1226957" y="2099754"/>
                      </a:lnTo>
                      <a:lnTo>
                        <a:pt x="0" y="2141073"/>
                      </a:lnTo>
                      <a:close/>
                    </a:path>
                  </a:pathLst>
                </a:custGeom>
                <a:noFill/>
                <a:ln w="6350">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bwMode="gray">
                <a:xfrm>
                  <a:off x="3404893" y="3389684"/>
                  <a:ext cx="1047944" cy="9961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Lst>
                  <a:ahLst/>
                  <a:cxnLst>
                    <a:cxn ang="0">
                      <a:pos x="connsiteX0" y="connsiteY0"/>
                    </a:cxn>
                    <a:cxn ang="0">
                      <a:pos x="connsiteX1" y="connsiteY1"/>
                    </a:cxn>
                    <a:cxn ang="0">
                      <a:pos x="connsiteX2" y="connsiteY2"/>
                    </a:cxn>
                    <a:cxn ang="0">
                      <a:pos x="connsiteX3" y="connsiteY3"/>
                    </a:cxn>
                  </a:cxnLst>
                  <a:rect l="l" t="t" r="r" b="b"/>
                  <a:pathLst>
                    <a:path w="1047944" h="2145251">
                      <a:moveTo>
                        <a:pt x="462189" y="2145251"/>
                      </a:moveTo>
                      <a:lnTo>
                        <a:pt x="1047944" y="0"/>
                      </a:lnTo>
                      <a:lnTo>
                        <a:pt x="0" y="36418"/>
                      </a:lnTo>
                      <a:lnTo>
                        <a:pt x="462189" y="214525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bwMode="gray">
                <a:xfrm>
                  <a:off x="3858215" y="4369934"/>
                  <a:ext cx="1226957" cy="73740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Lst>
                  <a:ahLst/>
                  <a:cxnLst>
                    <a:cxn ang="0">
                      <a:pos x="connsiteX0" y="connsiteY0"/>
                    </a:cxn>
                    <a:cxn ang="0">
                      <a:pos x="connsiteX1" y="connsiteY1"/>
                    </a:cxn>
                    <a:cxn ang="0">
                      <a:pos x="connsiteX2" y="connsiteY2"/>
                    </a:cxn>
                    <a:cxn ang="0">
                      <a:pos x="connsiteX3" y="connsiteY3"/>
                    </a:cxn>
                  </a:cxnLst>
                  <a:rect l="l" t="t" r="r" b="b"/>
                  <a:pathLst>
                    <a:path w="1226957" h="1588095">
                      <a:moveTo>
                        <a:pt x="0" y="41319"/>
                      </a:moveTo>
                      <a:lnTo>
                        <a:pt x="485461" y="1588095"/>
                      </a:lnTo>
                      <a:lnTo>
                        <a:pt x="1226957" y="0"/>
                      </a:lnTo>
                      <a:lnTo>
                        <a:pt x="0" y="4131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bwMode="gray">
                <a:xfrm>
                  <a:off x="4339796" y="5108319"/>
                  <a:ext cx="1325604"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Lst>
                  <a:ahLst/>
                  <a:cxnLst>
                    <a:cxn ang="0">
                      <a:pos x="connsiteX0" y="connsiteY0"/>
                    </a:cxn>
                    <a:cxn ang="0">
                      <a:pos x="connsiteX1" y="connsiteY1"/>
                    </a:cxn>
                    <a:cxn ang="0">
                      <a:pos x="connsiteX2" y="connsiteY2"/>
                    </a:cxn>
                    <a:cxn ang="0">
                      <a:pos x="connsiteX3" y="connsiteY3"/>
                    </a:cxn>
                  </a:cxnLst>
                  <a:rect l="l" t="t" r="r" b="b"/>
                  <a:pathLst>
                    <a:path w="1325604" h="1809624">
                      <a:moveTo>
                        <a:pt x="1325604" y="171861"/>
                      </a:moveTo>
                      <a:lnTo>
                        <a:pt x="0" y="-1"/>
                      </a:lnTo>
                      <a:lnTo>
                        <a:pt x="251600" y="1809624"/>
                      </a:lnTo>
                      <a:lnTo>
                        <a:pt x="1325604" y="171861"/>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Freeform 290"/>
                <p:cNvSpPr/>
                <p:nvPr/>
              </p:nvSpPr>
              <p:spPr bwMode="gray">
                <a:xfrm>
                  <a:off x="2712668" y="3405682"/>
                  <a:ext cx="1149994" cy="9792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Lst>
                  <a:ahLst/>
                  <a:cxnLst>
                    <a:cxn ang="0">
                      <a:pos x="connsiteX0" y="connsiteY0"/>
                    </a:cxn>
                    <a:cxn ang="0">
                      <a:pos x="connsiteX1" y="connsiteY1"/>
                    </a:cxn>
                    <a:cxn ang="0">
                      <a:pos x="connsiteX2" y="connsiteY2"/>
                    </a:cxn>
                    <a:cxn ang="0">
                      <a:pos x="connsiteX3" y="connsiteY3"/>
                    </a:cxn>
                  </a:cxnLst>
                  <a:rect l="l" t="t" r="r" b="b"/>
                  <a:pathLst>
                    <a:path w="1149994" h="2108833">
                      <a:moveTo>
                        <a:pt x="1149994" y="2108833"/>
                      </a:moveTo>
                      <a:lnTo>
                        <a:pt x="0" y="1523594"/>
                      </a:lnTo>
                      <a:lnTo>
                        <a:pt x="687805" y="0"/>
                      </a:lnTo>
                      <a:lnTo>
                        <a:pt x="1149994" y="2108833"/>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292"/>
                <p:cNvSpPr/>
                <p:nvPr/>
              </p:nvSpPr>
              <p:spPr bwMode="gray">
                <a:xfrm>
                  <a:off x="1921873" y="3434819"/>
                  <a:ext cx="798071" cy="127409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Lst>
                  <a:ahLst/>
                  <a:cxnLst>
                    <a:cxn ang="0">
                      <a:pos x="connsiteX0" y="connsiteY0"/>
                    </a:cxn>
                    <a:cxn ang="0">
                      <a:pos x="connsiteX1" y="connsiteY1"/>
                    </a:cxn>
                    <a:cxn ang="0">
                      <a:pos x="connsiteX2" y="connsiteY2"/>
                    </a:cxn>
                    <a:cxn ang="0">
                      <a:pos x="connsiteX3" y="connsiteY3"/>
                    </a:cxn>
                  </a:cxnLst>
                  <a:rect l="l" t="t" r="r" b="b"/>
                  <a:pathLst>
                    <a:path w="798071" h="2743931">
                      <a:moveTo>
                        <a:pt x="425640" y="2743931"/>
                      </a:moveTo>
                      <a:lnTo>
                        <a:pt x="798071" y="1467514"/>
                      </a:lnTo>
                      <a:lnTo>
                        <a:pt x="0" y="0"/>
                      </a:lnTo>
                      <a:lnTo>
                        <a:pt x="425640" y="274393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293"/>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bwMode="gray">
                <a:xfrm>
                  <a:off x="5670532" y="4586591"/>
                  <a:ext cx="1051281" cy="9503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0 w 1051281"/>
                    <a:gd name="connsiteY0" fmla="*/ 1316510 h 2046740"/>
                    <a:gd name="connsiteX1" fmla="*/ 1051281 w 1051281"/>
                    <a:gd name="connsiteY1" fmla="*/ 0 h 2046740"/>
                    <a:gd name="connsiteX2" fmla="*/ 359628 w 1051281"/>
                    <a:gd name="connsiteY2" fmla="*/ 2046739 h 2046740"/>
                    <a:gd name="connsiteX3" fmla="*/ 0 w 1051281"/>
                    <a:gd name="connsiteY3" fmla="*/ 1316510 h 2046740"/>
                  </a:gdLst>
                  <a:ahLst/>
                  <a:cxnLst>
                    <a:cxn ang="0">
                      <a:pos x="connsiteX0" y="connsiteY0"/>
                    </a:cxn>
                    <a:cxn ang="0">
                      <a:pos x="connsiteX1" y="connsiteY1"/>
                    </a:cxn>
                    <a:cxn ang="0">
                      <a:pos x="connsiteX2" y="connsiteY2"/>
                    </a:cxn>
                    <a:cxn ang="0">
                      <a:pos x="connsiteX3" y="connsiteY3"/>
                    </a:cxn>
                  </a:cxnLst>
                  <a:rect l="l" t="t" r="r" b="b"/>
                  <a:pathLst>
                    <a:path w="1051281" h="2046740">
                      <a:moveTo>
                        <a:pt x="0" y="1316510"/>
                      </a:moveTo>
                      <a:lnTo>
                        <a:pt x="1051281" y="0"/>
                      </a:lnTo>
                      <a:lnTo>
                        <a:pt x="359628" y="2046739"/>
                      </a:lnTo>
                      <a:lnTo>
                        <a:pt x="0" y="131651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95"/>
                <p:cNvSpPr/>
                <p:nvPr/>
              </p:nvSpPr>
              <p:spPr bwMode="gray">
                <a:xfrm>
                  <a:off x="4593060" y="5193028"/>
                  <a:ext cx="1431967" cy="75556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Lst>
                  <a:ahLst/>
                  <a:cxnLst>
                    <a:cxn ang="0">
                      <a:pos x="connsiteX0" y="connsiteY0"/>
                    </a:cxn>
                    <a:cxn ang="0">
                      <a:pos x="connsiteX1" y="connsiteY1"/>
                    </a:cxn>
                    <a:cxn ang="0">
                      <a:pos x="connsiteX2" y="connsiteY2"/>
                    </a:cxn>
                    <a:cxn ang="0">
                      <a:pos x="connsiteX3" y="connsiteY3"/>
                    </a:cxn>
                  </a:cxnLst>
                  <a:rect l="l" t="t" r="r" b="b"/>
                  <a:pathLst>
                    <a:path w="1431967" h="1627195">
                      <a:moveTo>
                        <a:pt x="1072339" y="0"/>
                      </a:moveTo>
                      <a:lnTo>
                        <a:pt x="0" y="1627195"/>
                      </a:lnTo>
                      <a:lnTo>
                        <a:pt x="1431967" y="730229"/>
                      </a:lnTo>
                      <a:lnTo>
                        <a:pt x="1072339"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296"/>
                <p:cNvSpPr/>
                <p:nvPr/>
              </p:nvSpPr>
              <p:spPr bwMode="gray">
                <a:xfrm flipV="1">
                  <a:off x="3600149" y="685831"/>
                  <a:ext cx="1692816" cy="17573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Lst>
                  <a:ahLst/>
                  <a:cxnLst>
                    <a:cxn ang="0">
                      <a:pos x="connsiteX0" y="connsiteY0"/>
                    </a:cxn>
                    <a:cxn ang="0">
                      <a:pos x="connsiteX1" y="connsiteY1"/>
                    </a:cxn>
                    <a:cxn ang="0">
                      <a:pos x="connsiteX2" y="connsiteY2"/>
                    </a:cxn>
                    <a:cxn ang="0">
                      <a:pos x="connsiteX3" y="connsiteY3"/>
                    </a:cxn>
                  </a:cxnLst>
                  <a:rect l="l" t="t" r="r" b="b"/>
                  <a:pathLst>
                    <a:path w="1692816" h="1153457">
                      <a:moveTo>
                        <a:pt x="0" y="7701"/>
                      </a:moveTo>
                      <a:lnTo>
                        <a:pt x="1692816" y="0"/>
                      </a:lnTo>
                      <a:lnTo>
                        <a:pt x="829394" y="1153457"/>
                      </a:lnTo>
                      <a:lnTo>
                        <a:pt x="0" y="770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7" name="Oval 236"/>
              <p:cNvSpPr/>
              <p:nvPr/>
            </p:nvSpPr>
            <p:spPr bwMode="gray">
              <a:xfrm>
                <a:off x="5328681" y="3253322"/>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8" name="Oval 237"/>
              <p:cNvSpPr/>
              <p:nvPr/>
            </p:nvSpPr>
            <p:spPr bwMode="gray">
              <a:xfrm>
                <a:off x="4350168" y="3266266"/>
                <a:ext cx="228600" cy="228600"/>
              </a:xfrm>
              <a:prstGeom prst="ellipse">
                <a:avLst/>
              </a:prstGeom>
              <a:solidFill>
                <a:schemeClr val="accent1">
                  <a:lumMod val="60000"/>
                  <a:lumOff val="40000"/>
                  <a:alpha val="89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9" name="Oval 238"/>
              <p:cNvSpPr/>
              <p:nvPr/>
            </p:nvSpPr>
            <p:spPr bwMode="gray">
              <a:xfrm>
                <a:off x="3301962" y="330054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0" name="Oval 239"/>
              <p:cNvSpPr/>
              <p:nvPr/>
            </p:nvSpPr>
            <p:spPr bwMode="gray">
              <a:xfrm>
                <a:off x="4897549" y="226595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1" name="Oval 240"/>
              <p:cNvSpPr/>
              <p:nvPr/>
            </p:nvSpPr>
            <p:spPr bwMode="gray">
              <a:xfrm>
                <a:off x="3685198" y="231732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2" name="Oval 241"/>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3" name="Oval 242"/>
              <p:cNvSpPr/>
              <p:nvPr/>
            </p:nvSpPr>
            <p:spPr bwMode="gray">
              <a:xfrm>
                <a:off x="4938245" y="4263775"/>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4" name="Oval 243"/>
              <p:cNvSpPr/>
              <p:nvPr/>
            </p:nvSpPr>
            <p:spPr bwMode="gray">
              <a:xfrm>
                <a:off x="6055899" y="259936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5" name="Oval 244"/>
              <p:cNvSpPr/>
              <p:nvPr/>
            </p:nvSpPr>
            <p:spPr bwMode="gray">
              <a:xfrm>
                <a:off x="5483328" y="1561467"/>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6" name="Oval 245"/>
              <p:cNvSpPr/>
              <p:nvPr/>
            </p:nvSpPr>
            <p:spPr bwMode="gray">
              <a:xfrm>
                <a:off x="4324681" y="131076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7" name="Oval 246"/>
              <p:cNvSpPr/>
              <p:nvPr/>
            </p:nvSpPr>
            <p:spPr bwMode="gray">
              <a:xfrm>
                <a:off x="3188225" y="160449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8" name="Oval 247"/>
              <p:cNvSpPr/>
              <p:nvPr/>
            </p:nvSpPr>
            <p:spPr bwMode="gray">
              <a:xfrm>
                <a:off x="2604217" y="268524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9" name="Oval 248"/>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0" name="Oval 249"/>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1" name="Oval 250"/>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2" name="Oval 251"/>
              <p:cNvSpPr/>
              <p:nvPr/>
            </p:nvSpPr>
            <p:spPr bwMode="gray">
              <a:xfrm>
                <a:off x="5554214" y="5083829"/>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3" name="Oval 252"/>
              <p:cNvSpPr/>
              <p:nvPr/>
            </p:nvSpPr>
            <p:spPr bwMode="gray">
              <a:xfrm>
                <a:off x="6165944" y="385487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4" name="Oval 253"/>
              <p:cNvSpPr/>
              <p:nvPr/>
            </p:nvSpPr>
            <p:spPr bwMode="gray">
              <a:xfrm>
                <a:off x="6544639" y="174969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5" name="Oval 254"/>
              <p:cNvSpPr/>
              <p:nvPr/>
            </p:nvSpPr>
            <p:spPr bwMode="gray">
              <a:xfrm>
                <a:off x="6962024" y="322091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6" name="Oval 255"/>
              <p:cNvSpPr/>
              <p:nvPr/>
            </p:nvSpPr>
            <p:spPr bwMode="gray">
              <a:xfrm>
                <a:off x="6687766" y="455498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7" name="Oval 256"/>
              <p:cNvSpPr/>
              <p:nvPr/>
            </p:nvSpPr>
            <p:spPr bwMode="gray">
              <a:xfrm>
                <a:off x="5985493" y="54852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8" name="Oval 257"/>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9" name="Oval 258"/>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0" name="Oval 259"/>
              <p:cNvSpPr/>
              <p:nvPr/>
            </p:nvSpPr>
            <p:spPr bwMode="gray">
              <a:xfrm>
                <a:off x="2324911" y="466329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1" name="Oval 260"/>
              <p:cNvSpPr/>
              <p:nvPr/>
            </p:nvSpPr>
            <p:spPr bwMode="gray">
              <a:xfrm>
                <a:off x="1887166" y="338416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2" name="Oval 261"/>
              <p:cNvSpPr/>
              <p:nvPr/>
            </p:nvSpPr>
            <p:spPr bwMode="gray">
              <a:xfrm>
                <a:off x="2305455" y="182004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3" name="Oval 262"/>
              <p:cNvSpPr/>
              <p:nvPr/>
            </p:nvSpPr>
            <p:spPr bwMode="gray">
              <a:xfrm>
                <a:off x="3550473" y="826851"/>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4" name="Oval 263"/>
              <p:cNvSpPr/>
              <p:nvPr/>
            </p:nvSpPr>
            <p:spPr bwMode="gray">
              <a:xfrm>
                <a:off x="4398254" y="65661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5" name="Oval 264"/>
              <p:cNvSpPr/>
              <p:nvPr/>
            </p:nvSpPr>
            <p:spPr bwMode="gray">
              <a:xfrm>
                <a:off x="5249781" y="82801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8" name="Group 231"/>
            <p:cNvGrpSpPr/>
            <p:nvPr/>
          </p:nvGrpSpPr>
          <p:grpSpPr bwMode="gray">
            <a:xfrm>
              <a:off x="7072800" y="2959418"/>
              <a:ext cx="1694218" cy="1695640"/>
              <a:chOff x="1691428" y="548451"/>
              <a:chExt cx="5596510" cy="5601206"/>
            </a:xfrm>
          </p:grpSpPr>
          <p:grpSp>
            <p:nvGrpSpPr>
              <p:cNvPr id="199" name="Group 232"/>
              <p:cNvGrpSpPr/>
              <p:nvPr/>
            </p:nvGrpSpPr>
            <p:grpSpPr bwMode="gray">
              <a:xfrm>
                <a:off x="1865970" y="676854"/>
                <a:ext cx="5240354" cy="5289923"/>
                <a:chOff x="1865970" y="676854"/>
                <a:chExt cx="5240354" cy="5289923"/>
              </a:xfrm>
            </p:grpSpPr>
            <p:sp>
              <p:nvSpPr>
                <p:cNvPr id="216" name="Freeform 215"/>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12700">
                  <a:gradFill flip="none" rotWithShape="1">
                    <a:gsLst>
                      <a:gs pos="31000">
                        <a:schemeClr val="accent1">
                          <a:lumMod val="7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12700">
                  <a:gradFill flip="none" rotWithShape="1">
                    <a:gsLst>
                      <a:gs pos="47000">
                        <a:schemeClr val="accent1">
                          <a:lumMod val="75000"/>
                        </a:schemeClr>
                      </a:gs>
                      <a:gs pos="100000">
                        <a:schemeClr val="accent1"/>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12700">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12700">
                  <a:gradFill flip="none" rotWithShape="1">
                    <a:gsLst>
                      <a:gs pos="29000">
                        <a:schemeClr val="accent1">
                          <a:lumMod val="7500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bwMode="gray">
                <a:xfrm>
                  <a:off x="2936511" y="678962"/>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bwMode="gray">
                <a:xfrm>
                  <a:off x="4529850" y="680555"/>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766941" y="326969"/>
                      </a:lnTo>
                      <a:lnTo>
                        <a:pt x="0"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bwMode="gray">
                <a:xfrm>
                  <a:off x="5775898" y="4169613"/>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Oval 199"/>
              <p:cNvSpPr/>
              <p:nvPr/>
            </p:nvSpPr>
            <p:spPr bwMode="gray">
              <a:xfrm>
                <a:off x="4200132" y="3133904"/>
                <a:ext cx="755134" cy="755134"/>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101600" h="101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1" name="Oval 200"/>
              <p:cNvSpPr/>
              <p:nvPr/>
            </p:nvSpPr>
            <p:spPr bwMode="gray">
              <a:xfrm>
                <a:off x="4282606" y="1285277"/>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2" name="Oval 201"/>
              <p:cNvSpPr/>
              <p:nvPr/>
            </p:nvSpPr>
            <p:spPr bwMode="gray">
              <a:xfrm>
                <a:off x="2545572" y="2653653"/>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3" name="Oval 202"/>
              <p:cNvSpPr/>
              <p:nvPr/>
            </p:nvSpPr>
            <p:spPr bwMode="gray">
              <a:xfrm>
                <a:off x="6079395" y="2531922"/>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4" name="Oval 203"/>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5" name="Oval 204"/>
              <p:cNvSpPr/>
              <p:nvPr/>
            </p:nvSpPr>
            <p:spPr bwMode="gray">
              <a:xfrm>
                <a:off x="5455972" y="4646331"/>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6" name="Oval 205"/>
              <p:cNvSpPr/>
              <p:nvPr/>
            </p:nvSpPr>
            <p:spPr bwMode="gray">
              <a:xfrm>
                <a:off x="2804511" y="115306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7" name="Oval 206"/>
              <p:cNvSpPr/>
              <p:nvPr/>
            </p:nvSpPr>
            <p:spPr bwMode="gray">
              <a:xfrm>
                <a:off x="4328495" y="548451"/>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8" name="Oval 207"/>
              <p:cNvSpPr/>
              <p:nvPr/>
            </p:nvSpPr>
            <p:spPr bwMode="gray">
              <a:xfrm>
                <a:off x="6004177" y="110677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9" name="Oval 208"/>
              <p:cNvSpPr/>
              <p:nvPr/>
            </p:nvSpPr>
            <p:spPr bwMode="gray">
              <a:xfrm>
                <a:off x="6922178" y="240129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0" name="Oval 209"/>
              <p:cNvSpPr/>
              <p:nvPr/>
            </p:nvSpPr>
            <p:spPr bwMode="gray">
              <a:xfrm>
                <a:off x="6867537" y="4004375"/>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1" name="Oval 210"/>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2" name="Oval 211"/>
              <p:cNvSpPr/>
              <p:nvPr/>
            </p:nvSpPr>
            <p:spPr bwMode="gray">
              <a:xfrm>
                <a:off x="5873864" y="535408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3" name="Oval 212"/>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4" name="Oval 213"/>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5" name="Oval 214"/>
              <p:cNvSpPr/>
              <p:nvPr/>
            </p:nvSpPr>
            <p:spPr bwMode="gray">
              <a:xfrm>
                <a:off x="1691428" y="244945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6" name="Rectangle 35"/>
          <p:cNvSpPr/>
          <p:nvPr userDrawn="1"/>
        </p:nvSpPr>
        <p:spPr>
          <a:xfrm flipH="1">
            <a:off x="3920294" y="-6804"/>
            <a:ext cx="5223706" cy="5066452"/>
          </a:xfrm>
          <a:prstGeom prst="rect">
            <a:avLst/>
          </a:prstGeom>
          <a:blipFill dpi="0" rotWithShape="1">
            <a:blip r:embed="rId2" cstate="print">
              <a:alphaModFix amt="29000"/>
              <a:grayscl/>
            </a:blip>
            <a:srcRect/>
            <a:tile tx="0" ty="0" sx="80000" sy="80000" flip="none" algn="b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CA99F-C5C7-4D7B-91EA-16B788B62584}" type="datetimeFigureOut">
              <a:rPr lang="en-US" smtClean="0"/>
              <a:pPr/>
              <a:t>07/6/2018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grpSp>
        <p:nvGrpSpPr>
          <p:cNvPr id="8" name="Group 7"/>
          <p:cNvGrpSpPr/>
          <p:nvPr userDrawn="1"/>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9" name="Straight Connector 8"/>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5"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31"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32"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33"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34"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16"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28"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0" name="Freeform 29"/>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7"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18"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9"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0"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1"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2"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3"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4"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5"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6"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7"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FCA99F-C5C7-4D7B-91EA-16B788B62584}" type="datetimeFigureOut">
              <a:rPr lang="en-US" smtClean="0"/>
              <a:pPr/>
              <a:t>07/6/2018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FCA99F-C5C7-4D7B-91EA-16B788B62584}" type="datetimeFigureOut">
              <a:rPr lang="en-US" smtClean="0"/>
              <a:pPr/>
              <a:t>07/6/2018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50C42-A610-4C2F-B26C-A58EA252EE76}"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CA99F-C5C7-4D7B-91EA-16B788B62584}" type="datetimeFigureOut">
              <a:rPr lang="en-US" smtClean="0"/>
              <a:pPr/>
              <a:t>07/6/2018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CA99F-C5C7-4D7B-91EA-16B788B62584}" type="datetimeFigureOut">
              <a:rPr lang="en-US" smtClean="0"/>
              <a:pPr/>
              <a:t>07/6/2018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shpere1.png"/>
          <p:cNvPicPr>
            <a:picLocks noChangeAspect="1"/>
          </p:cNvPicPr>
          <p:nvPr userDrawn="1"/>
        </p:nvPicPr>
        <p:blipFill>
          <a:blip r:embed="rId2" cstate="print"/>
          <a:srcRect t="-529" r="44174" b="19761"/>
          <a:stretch>
            <a:fillRect/>
          </a:stretch>
        </p:blipFill>
        <p:spPr>
          <a:xfrm>
            <a:off x="4023366" y="208230"/>
            <a:ext cx="5120634" cy="6645243"/>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CA99F-C5C7-4D7B-91EA-16B788B62584}" type="datetimeFigureOut">
              <a:rPr lang="en-US" smtClean="0"/>
              <a:pPr/>
              <a:t>07/6/2018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2" name="Picture 71" descr="shpere1.png"/>
          <p:cNvPicPr>
            <a:picLocks noChangeAspect="1"/>
          </p:cNvPicPr>
          <p:nvPr/>
        </p:nvPicPr>
        <p:blipFill>
          <a:blip r:embed="rId14" cstate="print"/>
          <a:srcRect t="10083" r="45979" b="-2276"/>
          <a:stretch>
            <a:fillRect/>
          </a:stretch>
        </p:blipFill>
        <p:spPr>
          <a:xfrm>
            <a:off x="5264224" y="0"/>
            <a:ext cx="3875964" cy="6120141"/>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CA99F-C5C7-4D7B-91EA-16B788B62584}" type="datetimeFigureOut">
              <a:rPr lang="en-US" smtClean="0"/>
              <a:pPr/>
              <a:t>07/6/2018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50C42-A610-4C2F-B26C-A58EA252EE76}" type="slidenum">
              <a:rPr lang="en-US" smtClean="0"/>
              <a:pPr/>
              <a:t>‹#›</a:t>
            </a:fld>
            <a:endParaRPr lang="en-US"/>
          </a:p>
        </p:txBody>
      </p:sp>
      <p:grpSp>
        <p:nvGrpSpPr>
          <p:cNvPr id="7" name="Group 6"/>
          <p:cNvGrpSpPr/>
          <p:nvPr/>
        </p:nvGrpSpPr>
        <p:grpSpPr bwMode="gray">
          <a:xfrm>
            <a:off x="6991595" y="-253534"/>
            <a:ext cx="2312677" cy="2131598"/>
            <a:chOff x="496642" y="4161200"/>
            <a:chExt cx="2593293" cy="2390243"/>
          </a:xfrm>
        </p:grpSpPr>
        <p:grpSp>
          <p:nvGrpSpPr>
            <p:cNvPr id="8" name="Group 166"/>
            <p:cNvGrpSpPr/>
            <p:nvPr/>
          </p:nvGrpSpPr>
          <p:grpSpPr bwMode="gray">
            <a:xfrm>
              <a:off x="556180" y="4436948"/>
              <a:ext cx="2362579" cy="1997632"/>
              <a:chOff x="1946547" y="3515259"/>
              <a:chExt cx="2930838" cy="2478114"/>
            </a:xfrm>
            <a:effectLst>
              <a:outerShdw blurRad="76200" dir="18900000" sy="23000" kx="-1200000" algn="bl" rotWithShape="0">
                <a:prstClr val="black">
                  <a:alpha val="20000"/>
                </a:prstClr>
              </a:outerShdw>
            </a:effectLst>
          </p:grpSpPr>
          <p:grpSp>
            <p:nvGrpSpPr>
              <p:cNvPr id="47" name="Group 36"/>
              <p:cNvGrpSpPr/>
              <p:nvPr/>
            </p:nvGrpSpPr>
            <p:grpSpPr bwMode="gray">
              <a:xfrm>
                <a:off x="1946547" y="3515259"/>
                <a:ext cx="2930838" cy="2433332"/>
                <a:chOff x="1946547" y="3515259"/>
                <a:chExt cx="2930838" cy="2433332"/>
              </a:xfrm>
            </p:grpSpPr>
            <p:sp>
              <p:nvSpPr>
                <p:cNvPr id="92" name="Freeform 91"/>
                <p:cNvSpPr/>
                <p:nvPr/>
              </p:nvSpPr>
              <p:spPr bwMode="gray">
                <a:xfrm>
                  <a:off x="2693832" y="3515259"/>
                  <a:ext cx="18838" cy="597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790796 w 790796"/>
                    <a:gd name="connsiteY0" fmla="*/ 2904994 h 2904993"/>
                    <a:gd name="connsiteX1" fmla="*/ 771958 w 790796"/>
                    <a:gd name="connsiteY1" fmla="*/ 1617386 h 2904993"/>
                    <a:gd name="connsiteX2" fmla="*/ 761967 w 790796"/>
                    <a:gd name="connsiteY2" fmla="*/ 1 h 2904993"/>
                    <a:gd name="connsiteX3" fmla="*/ 0 w 790796"/>
                    <a:gd name="connsiteY3" fmla="*/ 1439850 h 2904993"/>
                    <a:gd name="connsiteX4" fmla="*/ 790796 w 790796"/>
                    <a:gd name="connsiteY4" fmla="*/ 2904994 h 2904993"/>
                    <a:gd name="connsiteX0" fmla="*/ 761967 w 889164"/>
                    <a:gd name="connsiteY0" fmla="*/ 1 h 2904993"/>
                    <a:gd name="connsiteX1" fmla="*/ 0 w 889164"/>
                    <a:gd name="connsiteY1" fmla="*/ 1439850 h 2904993"/>
                    <a:gd name="connsiteX2" fmla="*/ 790796 w 889164"/>
                    <a:gd name="connsiteY2" fmla="*/ 2904994 h 2904993"/>
                    <a:gd name="connsiteX3" fmla="*/ 771958 w 889164"/>
                    <a:gd name="connsiteY3" fmla="*/ 1617386 h 2904993"/>
                    <a:gd name="connsiteX4" fmla="*/ 889164 w 889164"/>
                    <a:gd name="connsiteY4" fmla="*/ 273936 h 2904993"/>
                    <a:gd name="connsiteX0" fmla="*/ 761967 w 790796"/>
                    <a:gd name="connsiteY0" fmla="*/ 1 h 2904993"/>
                    <a:gd name="connsiteX1" fmla="*/ 0 w 790796"/>
                    <a:gd name="connsiteY1" fmla="*/ 1439850 h 2904993"/>
                    <a:gd name="connsiteX2" fmla="*/ 790796 w 790796"/>
                    <a:gd name="connsiteY2" fmla="*/ 2904994 h 2904993"/>
                    <a:gd name="connsiteX3" fmla="*/ 771958 w 790796"/>
                    <a:gd name="connsiteY3" fmla="*/ 1617386 h 2904993"/>
                    <a:gd name="connsiteX0" fmla="*/ 0 w 790796"/>
                    <a:gd name="connsiteY0" fmla="*/ 0 h 1465143"/>
                    <a:gd name="connsiteX1" fmla="*/ 790796 w 790796"/>
                    <a:gd name="connsiteY1" fmla="*/ 1465144 h 1465143"/>
                    <a:gd name="connsiteX2" fmla="*/ 771958 w 790796"/>
                    <a:gd name="connsiteY2" fmla="*/ 177536 h 1465143"/>
                    <a:gd name="connsiteX0" fmla="*/ 0 w 686623"/>
                    <a:gd name="connsiteY0" fmla="*/ 11414 h 1287606"/>
                    <a:gd name="connsiteX1" fmla="*/ 686623 w 686623"/>
                    <a:gd name="connsiteY1" fmla="*/ 1287607 h 1287606"/>
                    <a:gd name="connsiteX2" fmla="*/ 667785 w 686623"/>
                    <a:gd name="connsiteY2" fmla="*/ -1 h 1287606"/>
                    <a:gd name="connsiteX0" fmla="*/ 18838 w 18838"/>
                    <a:gd name="connsiteY0" fmla="*/ 1287607 h 1287606"/>
                    <a:gd name="connsiteX1" fmla="*/ 0 w 18838"/>
                    <a:gd name="connsiteY1" fmla="*/ -1 h 1287606"/>
                  </a:gdLst>
                  <a:ahLst/>
                  <a:cxnLst>
                    <a:cxn ang="0">
                      <a:pos x="connsiteX0" y="connsiteY0"/>
                    </a:cxn>
                    <a:cxn ang="0">
                      <a:pos x="connsiteX1" y="connsiteY1"/>
                    </a:cxn>
                  </a:cxnLst>
                  <a:rect l="l" t="t" r="r" b="b"/>
                  <a:pathLst>
                    <a:path w="18838" h="1287606">
                      <a:moveTo>
                        <a:pt x="18838" y="1287607"/>
                      </a:moveTo>
                      <a:lnTo>
                        <a:pt x="0" y="-1"/>
                      </a:lnTo>
                    </a:path>
                  </a:pathLst>
                </a:custGeom>
                <a:noFill/>
                <a:ln w="15875">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bwMode="gray">
                <a:xfrm>
                  <a:off x="4532894" y="3520560"/>
                  <a:ext cx="339193" cy="5087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226957 w 1226957"/>
                    <a:gd name="connsiteY3" fmla="*/ 2099754 h 2141073"/>
                    <a:gd name="connsiteX4" fmla="*/ 0 w 1226957"/>
                    <a:gd name="connsiteY4"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0 w 1226957"/>
                    <a:gd name="connsiteY5"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1006356 w 1226957"/>
                    <a:gd name="connsiteY5" fmla="*/ 2102898 h 2141073"/>
                    <a:gd name="connsiteX6" fmla="*/ 0 w 1226957"/>
                    <a:gd name="connsiteY6" fmla="*/ 2141073 h 2141073"/>
                    <a:gd name="connsiteX0" fmla="*/ 0 w 1011656"/>
                    <a:gd name="connsiteY0" fmla="*/ 2141073 h 2141073"/>
                    <a:gd name="connsiteX1" fmla="*/ 592405 w 1011656"/>
                    <a:gd name="connsiteY1" fmla="*/ 0 h 2141073"/>
                    <a:gd name="connsiteX2" fmla="*/ 672463 w 1011656"/>
                    <a:gd name="connsiteY2" fmla="*/ 276662 h 2141073"/>
                    <a:gd name="connsiteX3" fmla="*/ 1011656 w 1011656"/>
                    <a:gd name="connsiteY3" fmla="*/ 1372403 h 2141073"/>
                    <a:gd name="connsiteX4" fmla="*/ 1006356 w 1011656"/>
                    <a:gd name="connsiteY4" fmla="*/ 2102898 h 2141073"/>
                    <a:gd name="connsiteX5" fmla="*/ 0 w 1011656"/>
                    <a:gd name="connsiteY5" fmla="*/ 2141073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5" fmla="*/ 719602 w 1011656"/>
                    <a:gd name="connsiteY5" fmla="*/ 273935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0" fmla="*/ 672463 w 1011656"/>
                    <a:gd name="connsiteY0" fmla="*/ 0 h 1864411"/>
                    <a:gd name="connsiteX1" fmla="*/ 1011656 w 1011656"/>
                    <a:gd name="connsiteY1" fmla="*/ 1095741 h 1864411"/>
                    <a:gd name="connsiteX2" fmla="*/ 1006356 w 1011656"/>
                    <a:gd name="connsiteY2" fmla="*/ 1826236 h 1864411"/>
                    <a:gd name="connsiteX3" fmla="*/ 0 w 1011656"/>
                    <a:gd name="connsiteY3" fmla="*/ 1864411 h 1864411"/>
                    <a:gd name="connsiteX0" fmla="*/ 672463 w 1174965"/>
                    <a:gd name="connsiteY0" fmla="*/ 0 h 1864411"/>
                    <a:gd name="connsiteX1" fmla="*/ 1011656 w 1174965"/>
                    <a:gd name="connsiteY1" fmla="*/ 1095741 h 1864411"/>
                    <a:gd name="connsiteX2" fmla="*/ 1011656 w 1174965"/>
                    <a:gd name="connsiteY2" fmla="*/ 1403919 h 1864411"/>
                    <a:gd name="connsiteX3" fmla="*/ 1006356 w 1174965"/>
                    <a:gd name="connsiteY3" fmla="*/ 1826236 h 1864411"/>
                    <a:gd name="connsiteX4" fmla="*/ 0 w 1174965"/>
                    <a:gd name="connsiteY4" fmla="*/ 1864411 h 1864411"/>
                    <a:gd name="connsiteX0" fmla="*/ 672463 w 1174965"/>
                    <a:gd name="connsiteY0" fmla="*/ 0 h 1864411"/>
                    <a:gd name="connsiteX1" fmla="*/ 1011656 w 1174965"/>
                    <a:gd name="connsiteY1" fmla="*/ 1095741 h 1864411"/>
                    <a:gd name="connsiteX2" fmla="*/ 1006356 w 1174965"/>
                    <a:gd name="connsiteY2" fmla="*/ 1826236 h 1864411"/>
                    <a:gd name="connsiteX3" fmla="*/ 0 w 1174965"/>
                    <a:gd name="connsiteY3" fmla="*/ 1864411 h 1864411"/>
                    <a:gd name="connsiteX0" fmla="*/ 0 w 502502"/>
                    <a:gd name="connsiteY0" fmla="*/ 0 h 1826236"/>
                    <a:gd name="connsiteX1" fmla="*/ 339193 w 502502"/>
                    <a:gd name="connsiteY1" fmla="*/ 1095741 h 1826236"/>
                    <a:gd name="connsiteX2" fmla="*/ 333893 w 502502"/>
                    <a:gd name="connsiteY2" fmla="*/ 1826236 h 1826236"/>
                    <a:gd name="connsiteX0" fmla="*/ 0 w 339193"/>
                    <a:gd name="connsiteY0" fmla="*/ 0 h 1095742"/>
                    <a:gd name="connsiteX1" fmla="*/ 339193 w 339193"/>
                    <a:gd name="connsiteY1" fmla="*/ 1095741 h 1095742"/>
                  </a:gdLst>
                  <a:ahLst/>
                  <a:cxnLst>
                    <a:cxn ang="0">
                      <a:pos x="connsiteX0" y="connsiteY0"/>
                    </a:cxn>
                    <a:cxn ang="0">
                      <a:pos x="connsiteX1" y="connsiteY1"/>
                    </a:cxn>
                  </a:cxnLst>
                  <a:rect l="l" t="t" r="r" b="b"/>
                  <a:pathLst>
                    <a:path w="339193" h="1095742">
                      <a:moveTo>
                        <a:pt x="0" y="0"/>
                      </a:moveTo>
                      <a:lnTo>
                        <a:pt x="339193" y="1095741"/>
                      </a:lnTo>
                    </a:path>
                  </a:pathLst>
                </a:custGeom>
                <a:noFill/>
                <a:ln w="15875">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bwMode="gray">
                <a:xfrm>
                  <a:off x="3457016" y="3522182"/>
                  <a:ext cx="921623" cy="86361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462189 w 1047944"/>
                    <a:gd name="connsiteY0" fmla="*/ 2145251 h 2145251"/>
                    <a:gd name="connsiteX1" fmla="*/ 1047944 w 1047944"/>
                    <a:gd name="connsiteY1" fmla="*/ 0 h 2145251"/>
                    <a:gd name="connsiteX2" fmla="*/ 513213 w 1047944"/>
                    <a:gd name="connsiteY2" fmla="*/ 7921 h 2145251"/>
                    <a:gd name="connsiteX3" fmla="*/ 0 w 1047944"/>
                    <a:gd name="connsiteY3" fmla="*/ 36418 h 2145251"/>
                    <a:gd name="connsiteX4" fmla="*/ 462189 w 1047944"/>
                    <a:gd name="connsiteY4" fmla="*/ 2145251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4" fmla="*/ 640410 w 1047944"/>
                    <a:gd name="connsiteY4" fmla="*/ 281856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0" fmla="*/ 0 w 1047944"/>
                    <a:gd name="connsiteY0" fmla="*/ 36418 h 2145251"/>
                    <a:gd name="connsiteX1" fmla="*/ 462189 w 1047944"/>
                    <a:gd name="connsiteY1" fmla="*/ 2145251 h 2145251"/>
                    <a:gd name="connsiteX2" fmla="*/ 1047944 w 1047944"/>
                    <a:gd name="connsiteY2" fmla="*/ 0 h 2145251"/>
                    <a:gd name="connsiteX0" fmla="*/ 0 w 995821"/>
                    <a:gd name="connsiteY0" fmla="*/ 301664 h 2145251"/>
                    <a:gd name="connsiteX1" fmla="*/ 410066 w 995821"/>
                    <a:gd name="connsiteY1" fmla="*/ 2145251 h 2145251"/>
                    <a:gd name="connsiteX2" fmla="*/ 995821 w 995821"/>
                    <a:gd name="connsiteY2" fmla="*/ 0 h 2145251"/>
                    <a:gd name="connsiteX0" fmla="*/ 0 w 911023"/>
                    <a:gd name="connsiteY0" fmla="*/ 0 h 1843587"/>
                    <a:gd name="connsiteX1" fmla="*/ 410066 w 911023"/>
                    <a:gd name="connsiteY1" fmla="*/ 1843587 h 1843587"/>
                    <a:gd name="connsiteX2" fmla="*/ 911023 w 911023"/>
                    <a:gd name="connsiteY2" fmla="*/ 6513 h 1843587"/>
                    <a:gd name="connsiteX0" fmla="*/ 0 w 921623"/>
                    <a:gd name="connsiteY0" fmla="*/ 16315 h 1859902"/>
                    <a:gd name="connsiteX1" fmla="*/ 410066 w 921623"/>
                    <a:gd name="connsiteY1" fmla="*/ 1859902 h 1859902"/>
                    <a:gd name="connsiteX2" fmla="*/ 921623 w 921623"/>
                    <a:gd name="connsiteY2" fmla="*/ 0 h 1859902"/>
                  </a:gdLst>
                  <a:ahLst/>
                  <a:cxnLst>
                    <a:cxn ang="0">
                      <a:pos x="connsiteX0" y="connsiteY0"/>
                    </a:cxn>
                    <a:cxn ang="0">
                      <a:pos x="connsiteX1" y="connsiteY1"/>
                    </a:cxn>
                    <a:cxn ang="0">
                      <a:pos x="connsiteX2" y="connsiteY2"/>
                    </a:cxn>
                  </a:cxnLst>
                  <a:rect l="l" t="t" r="r" b="b"/>
                  <a:pathLst>
                    <a:path w="921623" h="1859902">
                      <a:moveTo>
                        <a:pt x="0" y="16315"/>
                      </a:moveTo>
                      <a:lnTo>
                        <a:pt x="410066" y="1859902"/>
                      </a:lnTo>
                      <a:lnTo>
                        <a:pt x="921623" y="0"/>
                      </a:lnTo>
                    </a:path>
                  </a:pathLst>
                </a:custGeom>
                <a:noFill/>
                <a:ln w="15875">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bwMode="gray">
                <a:xfrm>
                  <a:off x="3858213" y="4368543"/>
                  <a:ext cx="1003272" cy="73879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226957 w 1354154"/>
                    <a:gd name="connsiteY0" fmla="*/ 0 h 1588095"/>
                    <a:gd name="connsiteX1" fmla="*/ 0 w 1354154"/>
                    <a:gd name="connsiteY1" fmla="*/ 41319 h 1588095"/>
                    <a:gd name="connsiteX2" fmla="*/ 485461 w 1354154"/>
                    <a:gd name="connsiteY2" fmla="*/ 1588095 h 1588095"/>
                    <a:gd name="connsiteX3" fmla="*/ 1354154 w 1354154"/>
                    <a:gd name="connsiteY3" fmla="*/ 2739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226957"/>
                    <a:gd name="connsiteY0" fmla="*/ 0 h 1588095"/>
                    <a:gd name="connsiteX1" fmla="*/ 0 w 1226957"/>
                    <a:gd name="connsiteY1" fmla="*/ 41319 h 1588095"/>
                    <a:gd name="connsiteX2" fmla="*/ 485461 w 1226957"/>
                    <a:gd name="connsiteY2" fmla="*/ 1588095 h 1588095"/>
                    <a:gd name="connsiteX3" fmla="*/ 1225868 w 1226957"/>
                    <a:gd name="connsiteY3" fmla="*/ 1396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226957 w 1226957"/>
                    <a:gd name="connsiteY0" fmla="*/ 0 h 1588095"/>
                    <a:gd name="connsiteX1" fmla="*/ 907874 w 1226957"/>
                    <a:gd name="connsiteY1" fmla="*/ 8418 h 1588095"/>
                    <a:gd name="connsiteX2" fmla="*/ 0 w 1226957"/>
                    <a:gd name="connsiteY2" fmla="*/ 41319 h 1588095"/>
                    <a:gd name="connsiteX3" fmla="*/ 485461 w 1226957"/>
                    <a:gd name="connsiteY3" fmla="*/ 1588095 h 1588095"/>
                    <a:gd name="connsiteX4" fmla="*/ 1003272 w 1226957"/>
                    <a:gd name="connsiteY4" fmla="*/ 47052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003272 w 1003272"/>
                    <a:gd name="connsiteY0" fmla="*/ 0 h 1591091"/>
                    <a:gd name="connsiteX1" fmla="*/ 0 w 1003272"/>
                    <a:gd name="connsiteY1" fmla="*/ 44315 h 1591091"/>
                    <a:gd name="connsiteX2" fmla="*/ 485461 w 1003272"/>
                    <a:gd name="connsiteY2" fmla="*/ 1591091 h 1591091"/>
                    <a:gd name="connsiteX3" fmla="*/ 1003272 w 1003272"/>
                    <a:gd name="connsiteY3" fmla="*/ 473522 h 1591091"/>
                  </a:gdLst>
                  <a:ahLst/>
                  <a:cxnLst>
                    <a:cxn ang="0">
                      <a:pos x="connsiteX0" y="connsiteY0"/>
                    </a:cxn>
                    <a:cxn ang="0">
                      <a:pos x="connsiteX1" y="connsiteY1"/>
                    </a:cxn>
                    <a:cxn ang="0">
                      <a:pos x="connsiteX2" y="connsiteY2"/>
                    </a:cxn>
                    <a:cxn ang="0">
                      <a:pos x="connsiteX3" y="connsiteY3"/>
                    </a:cxn>
                  </a:cxnLst>
                  <a:rect l="l" t="t" r="r" b="b"/>
                  <a:pathLst>
                    <a:path w="1003272" h="1591091">
                      <a:moveTo>
                        <a:pt x="1003272" y="0"/>
                      </a:moveTo>
                      <a:lnTo>
                        <a:pt x="0" y="44315"/>
                      </a:lnTo>
                      <a:lnTo>
                        <a:pt x="485461" y="1591091"/>
                      </a:lnTo>
                      <a:lnTo>
                        <a:pt x="1003272" y="473522"/>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bwMode="gray">
                <a:xfrm>
                  <a:off x="4339793" y="5108321"/>
                  <a:ext cx="537592" cy="8402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1325604 w 1452801"/>
                    <a:gd name="connsiteY0" fmla="*/ 171861 h 1809624"/>
                    <a:gd name="connsiteX1" fmla="*/ 0 w 1452801"/>
                    <a:gd name="connsiteY1" fmla="*/ -1 h 1809624"/>
                    <a:gd name="connsiteX2" fmla="*/ 251600 w 1452801"/>
                    <a:gd name="connsiteY2" fmla="*/ 1809624 h 1809624"/>
                    <a:gd name="connsiteX3" fmla="*/ 1452801 w 1452801"/>
                    <a:gd name="connsiteY3" fmla="*/ 445796 h 1809624"/>
                    <a:gd name="connsiteX0" fmla="*/ 1325604 w 1380273"/>
                    <a:gd name="connsiteY0" fmla="*/ 171861 h 1809624"/>
                    <a:gd name="connsiteX1" fmla="*/ 0 w 1380273"/>
                    <a:gd name="connsiteY1" fmla="*/ -1 h 1809624"/>
                    <a:gd name="connsiteX2" fmla="*/ 251600 w 1380273"/>
                    <a:gd name="connsiteY2" fmla="*/ 1809624 h 1809624"/>
                    <a:gd name="connsiteX3" fmla="*/ 1380273 w 1380273"/>
                    <a:gd name="connsiteY3" fmla="*/ 82660 h 1809624"/>
                    <a:gd name="connsiteX0" fmla="*/ 1325604 w 1325603"/>
                    <a:gd name="connsiteY0" fmla="*/ 171861 h 1809624"/>
                    <a:gd name="connsiteX1" fmla="*/ 0 w 1325603"/>
                    <a:gd name="connsiteY1" fmla="*/ -1 h 1809624"/>
                    <a:gd name="connsiteX2" fmla="*/ 251600 w 1325603"/>
                    <a:gd name="connsiteY2" fmla="*/ 1809624 h 1809624"/>
                    <a:gd name="connsiteX3" fmla="*/ 526991 w 1325603"/>
                    <a:gd name="connsiteY3" fmla="*/ 1383853 h 1809624"/>
                    <a:gd name="connsiteX0" fmla="*/ 1325604 w 1325604"/>
                    <a:gd name="connsiteY0" fmla="*/ 171861 h 1809624"/>
                    <a:gd name="connsiteX1" fmla="*/ 537592 w 1325604"/>
                    <a:gd name="connsiteY1" fmla="*/ 73238 h 1809624"/>
                    <a:gd name="connsiteX2" fmla="*/ 0 w 1325604"/>
                    <a:gd name="connsiteY2" fmla="*/ -1 h 1809624"/>
                    <a:gd name="connsiteX3" fmla="*/ 251600 w 1325604"/>
                    <a:gd name="connsiteY3" fmla="*/ 1809624 h 1809624"/>
                    <a:gd name="connsiteX4" fmla="*/ 526991 w 1325604"/>
                    <a:gd name="connsiteY4" fmla="*/ 1383853 h 1809624"/>
                    <a:gd name="connsiteX0" fmla="*/ 537592 w 537592"/>
                    <a:gd name="connsiteY0" fmla="*/ 73238 h 1809624"/>
                    <a:gd name="connsiteX1" fmla="*/ 0 w 537592"/>
                    <a:gd name="connsiteY1" fmla="*/ -1 h 1809624"/>
                    <a:gd name="connsiteX2" fmla="*/ 251600 w 537592"/>
                    <a:gd name="connsiteY2" fmla="*/ 1809624 h 1809624"/>
                    <a:gd name="connsiteX3" fmla="*/ 526991 w 537592"/>
                    <a:gd name="connsiteY3" fmla="*/ 1383853 h 1809624"/>
                  </a:gdLst>
                  <a:ahLst/>
                  <a:cxnLst>
                    <a:cxn ang="0">
                      <a:pos x="connsiteX0" y="connsiteY0"/>
                    </a:cxn>
                    <a:cxn ang="0">
                      <a:pos x="connsiteX1" y="connsiteY1"/>
                    </a:cxn>
                    <a:cxn ang="0">
                      <a:pos x="connsiteX2" y="connsiteY2"/>
                    </a:cxn>
                    <a:cxn ang="0">
                      <a:pos x="connsiteX3" y="connsiteY3"/>
                    </a:cxn>
                  </a:cxnLst>
                  <a:rect l="l" t="t" r="r" b="b"/>
                  <a:pathLst>
                    <a:path w="537592" h="1809624">
                      <a:moveTo>
                        <a:pt x="537592" y="73238"/>
                      </a:moveTo>
                      <a:lnTo>
                        <a:pt x="0" y="-1"/>
                      </a:lnTo>
                      <a:lnTo>
                        <a:pt x="251600" y="1809624"/>
                      </a:lnTo>
                      <a:lnTo>
                        <a:pt x="526991" y="1383853"/>
                      </a:lnTo>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15875">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101"/>
                <p:cNvSpPr/>
                <p:nvPr/>
              </p:nvSpPr>
              <p:spPr bwMode="gray">
                <a:xfrm>
                  <a:off x="2712668" y="3527579"/>
                  <a:ext cx="1149994" cy="85730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678657 w 1149994"/>
                    <a:gd name="connsiteY3" fmla="*/ 11989 h 2108833"/>
                    <a:gd name="connsiteX0" fmla="*/ 687805 w 1149994"/>
                    <a:gd name="connsiteY0" fmla="*/ 0 h 2108833"/>
                    <a:gd name="connsiteX1" fmla="*/ 1149994 w 1149994"/>
                    <a:gd name="connsiteY1" fmla="*/ 2108833 h 2108833"/>
                    <a:gd name="connsiteX2" fmla="*/ 0 w 1149994"/>
                    <a:gd name="connsiteY2" fmla="*/ 1523594 h 2108833"/>
                    <a:gd name="connsiteX3" fmla="*/ 556760 w 1149994"/>
                    <a:gd name="connsiteY3" fmla="*/ 263097 h 2108833"/>
                    <a:gd name="connsiteX0" fmla="*/ 740804 w 1149994"/>
                    <a:gd name="connsiteY0" fmla="*/ 0 h 1846311"/>
                    <a:gd name="connsiteX1" fmla="*/ 1149994 w 1149994"/>
                    <a:gd name="connsiteY1" fmla="*/ 1846311 h 1846311"/>
                    <a:gd name="connsiteX2" fmla="*/ 0 w 1149994"/>
                    <a:gd name="connsiteY2" fmla="*/ 1261072 h 1846311"/>
                    <a:gd name="connsiteX3" fmla="*/ 556760 w 1149994"/>
                    <a:gd name="connsiteY3" fmla="*/ 575 h 1846311"/>
                  </a:gdLst>
                  <a:ahLst/>
                  <a:cxnLst>
                    <a:cxn ang="0">
                      <a:pos x="connsiteX0" y="connsiteY0"/>
                    </a:cxn>
                    <a:cxn ang="0">
                      <a:pos x="connsiteX1" y="connsiteY1"/>
                    </a:cxn>
                    <a:cxn ang="0">
                      <a:pos x="connsiteX2" y="connsiteY2"/>
                    </a:cxn>
                    <a:cxn ang="0">
                      <a:pos x="connsiteX3" y="connsiteY3"/>
                    </a:cxn>
                  </a:cxnLst>
                  <a:rect l="l" t="t" r="r" b="b"/>
                  <a:pathLst>
                    <a:path w="1149994" h="1846311">
                      <a:moveTo>
                        <a:pt x="740804" y="0"/>
                      </a:moveTo>
                      <a:lnTo>
                        <a:pt x="1149994" y="1846311"/>
                      </a:lnTo>
                      <a:lnTo>
                        <a:pt x="0" y="1261072"/>
                      </a:lnTo>
                      <a:lnTo>
                        <a:pt x="556760" y="575"/>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bwMode="gray">
                <a:xfrm>
                  <a:off x="1946547" y="3519618"/>
                  <a:ext cx="773396" cy="11893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 name="connsiteX0" fmla="*/ 0 w 798071"/>
                    <a:gd name="connsiteY0" fmla="*/ 0 h 2743931"/>
                    <a:gd name="connsiteX1" fmla="*/ 425640 w 798071"/>
                    <a:gd name="connsiteY1" fmla="*/ 2743931 h 2743931"/>
                    <a:gd name="connsiteX2" fmla="*/ 798071 w 798071"/>
                    <a:gd name="connsiteY2" fmla="*/ 1467514 h 2743931"/>
                    <a:gd name="connsiteX3" fmla="*/ 127197 w 798071"/>
                    <a:gd name="connsiteY3" fmla="*/ 273935 h 2743931"/>
                    <a:gd name="connsiteX0" fmla="*/ 0 w 798071"/>
                    <a:gd name="connsiteY0" fmla="*/ 0 h 2743931"/>
                    <a:gd name="connsiteX1" fmla="*/ 425640 w 798071"/>
                    <a:gd name="connsiteY1" fmla="*/ 2743931 h 2743931"/>
                    <a:gd name="connsiteX2" fmla="*/ 798071 w 798071"/>
                    <a:gd name="connsiteY2" fmla="*/ 1467514 h 2743931"/>
                    <a:gd name="connsiteX3" fmla="*/ 84798 w 798071"/>
                    <a:gd name="connsiteY3" fmla="*/ 182624 h 2743931"/>
                    <a:gd name="connsiteX0" fmla="*/ 0 w 773397"/>
                    <a:gd name="connsiteY0" fmla="*/ 2028 h 2561307"/>
                    <a:gd name="connsiteX1" fmla="*/ 400966 w 773397"/>
                    <a:gd name="connsiteY1" fmla="*/ 2561307 h 2561307"/>
                    <a:gd name="connsiteX2" fmla="*/ 773397 w 773397"/>
                    <a:gd name="connsiteY2" fmla="*/ 1284890 h 2561307"/>
                    <a:gd name="connsiteX3" fmla="*/ 60124 w 773397"/>
                    <a:gd name="connsiteY3" fmla="*/ 0 h 2561307"/>
                  </a:gdLst>
                  <a:ahLst/>
                  <a:cxnLst>
                    <a:cxn ang="0">
                      <a:pos x="connsiteX0" y="connsiteY0"/>
                    </a:cxn>
                    <a:cxn ang="0">
                      <a:pos x="connsiteX1" y="connsiteY1"/>
                    </a:cxn>
                    <a:cxn ang="0">
                      <a:pos x="connsiteX2" y="connsiteY2"/>
                    </a:cxn>
                    <a:cxn ang="0">
                      <a:pos x="connsiteX3" y="connsiteY3"/>
                    </a:cxn>
                  </a:cxnLst>
                  <a:rect l="l" t="t" r="r" b="b"/>
                  <a:pathLst>
                    <a:path w="773397" h="2561307">
                      <a:moveTo>
                        <a:pt x="0" y="2028"/>
                      </a:moveTo>
                      <a:lnTo>
                        <a:pt x="400966" y="2561307"/>
                      </a:lnTo>
                      <a:lnTo>
                        <a:pt x="773397" y="1284890"/>
                      </a:lnTo>
                      <a:cubicBezTo>
                        <a:pt x="507373" y="795719"/>
                        <a:pt x="60124" y="0"/>
                        <a:pt x="60124" y="0"/>
                      </a:cubicBez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bwMode="gray">
                <a:xfrm>
                  <a:off x="4593057" y="5868414"/>
                  <a:ext cx="273728" cy="801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 name="connsiteX0" fmla="*/ 1431967 w 1559164"/>
                    <a:gd name="connsiteY0" fmla="*/ 730229 h 1627195"/>
                    <a:gd name="connsiteX1" fmla="*/ 1072339 w 1559164"/>
                    <a:gd name="connsiteY1" fmla="*/ 0 h 1627195"/>
                    <a:gd name="connsiteX2" fmla="*/ 0 w 1559164"/>
                    <a:gd name="connsiteY2" fmla="*/ 1627195 h 1627195"/>
                    <a:gd name="connsiteX3" fmla="*/ 1559164 w 1559164"/>
                    <a:gd name="connsiteY3" fmla="*/ 1004164 h 1627195"/>
                    <a:gd name="connsiteX0" fmla="*/ 1431967 w 1450088"/>
                    <a:gd name="connsiteY0" fmla="*/ 730229 h 1627195"/>
                    <a:gd name="connsiteX1" fmla="*/ 1072339 w 1450088"/>
                    <a:gd name="connsiteY1" fmla="*/ 0 h 1627195"/>
                    <a:gd name="connsiteX2" fmla="*/ 0 w 1450088"/>
                    <a:gd name="connsiteY2" fmla="*/ 1627195 h 1627195"/>
                    <a:gd name="connsiteX3" fmla="*/ 1450088 w 1450088"/>
                    <a:gd name="connsiteY3" fmla="*/ 722534 h 1627195"/>
                    <a:gd name="connsiteX0" fmla="*/ 1431967 w 1431967"/>
                    <a:gd name="connsiteY0" fmla="*/ 730229 h 1627195"/>
                    <a:gd name="connsiteX1" fmla="*/ 1072339 w 1431967"/>
                    <a:gd name="connsiteY1" fmla="*/ 0 h 1627195"/>
                    <a:gd name="connsiteX2" fmla="*/ 0 w 1431967"/>
                    <a:gd name="connsiteY2" fmla="*/ 1627195 h 1627195"/>
                    <a:gd name="connsiteX3" fmla="*/ 273728 w 1431967"/>
                    <a:gd name="connsiteY3" fmla="*/ 1454523 h 1627195"/>
                    <a:gd name="connsiteX0" fmla="*/ 1072339 w 1072339"/>
                    <a:gd name="connsiteY0" fmla="*/ 0 h 1627195"/>
                    <a:gd name="connsiteX1" fmla="*/ 0 w 1072339"/>
                    <a:gd name="connsiteY1" fmla="*/ 1627195 h 1627195"/>
                    <a:gd name="connsiteX2" fmla="*/ 273728 w 1072339"/>
                    <a:gd name="connsiteY2" fmla="*/ 1454523 h 1627195"/>
                    <a:gd name="connsiteX0" fmla="*/ 734817 w 734817"/>
                    <a:gd name="connsiteY0" fmla="*/ 200976 h 200976"/>
                    <a:gd name="connsiteX1" fmla="*/ 0 w 734817"/>
                    <a:gd name="connsiteY1" fmla="*/ 172672 h 200976"/>
                    <a:gd name="connsiteX2" fmla="*/ 273728 w 734817"/>
                    <a:gd name="connsiteY2" fmla="*/ 0 h 200976"/>
                    <a:gd name="connsiteX0" fmla="*/ 0 w 273728"/>
                    <a:gd name="connsiteY0" fmla="*/ 172672 h 172672"/>
                    <a:gd name="connsiteX1" fmla="*/ 273728 w 273728"/>
                    <a:gd name="connsiteY1" fmla="*/ 0 h 172672"/>
                  </a:gdLst>
                  <a:ahLst/>
                  <a:cxnLst>
                    <a:cxn ang="0">
                      <a:pos x="connsiteX0" y="connsiteY0"/>
                    </a:cxn>
                    <a:cxn ang="0">
                      <a:pos x="connsiteX1" y="connsiteY1"/>
                    </a:cxn>
                  </a:cxnLst>
                  <a:rect l="l" t="t" r="r" b="b"/>
                  <a:pathLst>
                    <a:path w="273728" h="172672">
                      <a:moveTo>
                        <a:pt x="0" y="172672"/>
                      </a:moveTo>
                      <a:lnTo>
                        <a:pt x="273728" y="0"/>
                      </a:ln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52"/>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8890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Oval 60"/>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Oval 61"/>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Oval 68"/>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Oval 69"/>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Oval 70"/>
              <p:cNvSpPr/>
              <p:nvPr/>
            </p:nvSpPr>
            <p:spPr bwMode="gray">
              <a:xfrm>
                <a:off x="2303711" y="4663296"/>
                <a:ext cx="91441" cy="91441"/>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9" name="Group 229"/>
            <p:cNvGrpSpPr/>
            <p:nvPr/>
          </p:nvGrpSpPr>
          <p:grpSpPr bwMode="gray">
            <a:xfrm>
              <a:off x="496642" y="4161200"/>
              <a:ext cx="2593293" cy="2390243"/>
              <a:chOff x="1866649" y="3170538"/>
              <a:chExt cx="3232192" cy="2979119"/>
            </a:xfrm>
            <a:effectLst>
              <a:outerShdw blurRad="76200" dir="18900000" sy="23000" kx="-1200000" algn="bl" rotWithShape="0">
                <a:prstClr val="black">
                  <a:alpha val="20000"/>
                </a:prstClr>
              </a:outerShdw>
            </a:effectLst>
          </p:grpSpPr>
          <p:grpSp>
            <p:nvGrpSpPr>
              <p:cNvPr id="10" name="Group 15"/>
              <p:cNvGrpSpPr/>
              <p:nvPr/>
            </p:nvGrpSpPr>
            <p:grpSpPr bwMode="gray">
              <a:xfrm>
                <a:off x="1973687" y="3518815"/>
                <a:ext cx="2901158" cy="2447962"/>
                <a:chOff x="1973687" y="3518815"/>
                <a:chExt cx="2901158" cy="2447962"/>
              </a:xfrm>
            </p:grpSpPr>
            <p:sp>
              <p:nvSpPr>
                <p:cNvPr id="31" name="Freeform 30"/>
                <p:cNvSpPr/>
                <p:nvPr/>
              </p:nvSpPr>
              <p:spPr bwMode="gray">
                <a:xfrm>
                  <a:off x="2038350" y="3518815"/>
                  <a:ext cx="1515170" cy="153268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 name="connsiteX0" fmla="*/ 707405 w 1515171"/>
                    <a:gd name="connsiteY0" fmla="*/ 0 h 2083715"/>
                    <a:gd name="connsiteX1" fmla="*/ 0 w 1515171"/>
                    <a:gd name="connsiteY1" fmla="*/ 1308908 h 2083715"/>
                    <a:gd name="connsiteX2" fmla="*/ 1515171 w 1515171"/>
                    <a:gd name="connsiteY2" fmla="*/ 2083715 h 2083715"/>
                    <a:gd name="connsiteX3" fmla="*/ 835201 w 1515171"/>
                    <a:gd name="connsiteY3" fmla="*/ 127796 h 2083715"/>
                    <a:gd name="connsiteX0" fmla="*/ 707405 w 1515171"/>
                    <a:gd name="connsiteY0" fmla="*/ 42757 h 2126472"/>
                    <a:gd name="connsiteX1" fmla="*/ 0 w 1515171"/>
                    <a:gd name="connsiteY1" fmla="*/ 1351665 h 2126472"/>
                    <a:gd name="connsiteX2" fmla="*/ 1515171 w 1515171"/>
                    <a:gd name="connsiteY2" fmla="*/ 2126472 h 2126472"/>
                    <a:gd name="connsiteX3" fmla="*/ 691611 w 1515171"/>
                    <a:gd name="connsiteY3" fmla="*/ 0 h 2126472"/>
                    <a:gd name="connsiteX0" fmla="*/ 707405 w 1515171"/>
                    <a:gd name="connsiteY0" fmla="*/ 0 h 2083715"/>
                    <a:gd name="connsiteX1" fmla="*/ 0 w 1515171"/>
                    <a:gd name="connsiteY1" fmla="*/ 1308908 h 2083715"/>
                    <a:gd name="connsiteX2" fmla="*/ 1515171 w 1515171"/>
                    <a:gd name="connsiteY2" fmla="*/ 2083715 h 2083715"/>
                    <a:gd name="connsiteX3" fmla="*/ 921766 w 1515171"/>
                    <a:gd name="connsiteY3" fmla="*/ 562913 h 2083715"/>
                    <a:gd name="connsiteX0" fmla="*/ 411396 w 1515171"/>
                    <a:gd name="connsiteY0" fmla="*/ 0 h 1532687"/>
                    <a:gd name="connsiteX1" fmla="*/ 0 w 1515171"/>
                    <a:gd name="connsiteY1" fmla="*/ 757880 h 1532687"/>
                    <a:gd name="connsiteX2" fmla="*/ 1515171 w 1515171"/>
                    <a:gd name="connsiteY2" fmla="*/ 1532687 h 1532687"/>
                    <a:gd name="connsiteX3" fmla="*/ 921766 w 1515171"/>
                    <a:gd name="connsiteY3" fmla="*/ 11885 h 1532687"/>
                    <a:gd name="connsiteX0" fmla="*/ 411396 w 1515171"/>
                    <a:gd name="connsiteY0" fmla="*/ 0 h 1532687"/>
                    <a:gd name="connsiteX1" fmla="*/ 0 w 1515171"/>
                    <a:gd name="connsiteY1" fmla="*/ 757880 h 1532687"/>
                    <a:gd name="connsiteX2" fmla="*/ 1515171 w 1515171"/>
                    <a:gd name="connsiteY2" fmla="*/ 1532687 h 1532687"/>
                    <a:gd name="connsiteX3" fmla="*/ 913153 w 1515171"/>
                    <a:gd name="connsiteY3" fmla="*/ 5829 h 1532687"/>
                  </a:gdLst>
                  <a:ahLst/>
                  <a:cxnLst>
                    <a:cxn ang="0">
                      <a:pos x="connsiteX0" y="connsiteY0"/>
                    </a:cxn>
                    <a:cxn ang="0">
                      <a:pos x="connsiteX1" y="connsiteY1"/>
                    </a:cxn>
                    <a:cxn ang="0">
                      <a:pos x="connsiteX2" y="connsiteY2"/>
                    </a:cxn>
                    <a:cxn ang="0">
                      <a:pos x="connsiteX3" y="connsiteY3"/>
                    </a:cxn>
                  </a:cxnLst>
                  <a:rect l="l" t="t" r="r" b="b"/>
                  <a:pathLst>
                    <a:path w="1515171" h="1532687">
                      <a:moveTo>
                        <a:pt x="411396" y="0"/>
                      </a:moveTo>
                      <a:lnTo>
                        <a:pt x="0" y="757880"/>
                      </a:lnTo>
                      <a:lnTo>
                        <a:pt x="1515171" y="1532687"/>
                      </a:lnTo>
                      <a:lnTo>
                        <a:pt x="913153" y="58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bwMode="gray">
                <a:xfrm>
                  <a:off x="3552824" y="3529929"/>
                  <a:ext cx="1131584" cy="151638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2228851 w 2356647"/>
                    <a:gd name="connsiteY0" fmla="*/ 1432596 h 1560392"/>
                    <a:gd name="connsiteX1" fmla="*/ 1131584 w 2356647"/>
                    <a:gd name="connsiteY1" fmla="*/ 0 h 1560392"/>
                    <a:gd name="connsiteX2" fmla="*/ 0 w 2356647"/>
                    <a:gd name="connsiteY2" fmla="*/ 1516383 h 1560392"/>
                    <a:gd name="connsiteX3" fmla="*/ 2356647 w 2356647"/>
                    <a:gd name="connsiteY3" fmla="*/ 1560392 h 1560392"/>
                    <a:gd name="connsiteX0" fmla="*/ 2228851 w 2228851"/>
                    <a:gd name="connsiteY0" fmla="*/ 1432596 h 1516383"/>
                    <a:gd name="connsiteX1" fmla="*/ 1131584 w 2228851"/>
                    <a:gd name="connsiteY1" fmla="*/ 0 h 1516383"/>
                    <a:gd name="connsiteX2" fmla="*/ 0 w 2228851"/>
                    <a:gd name="connsiteY2" fmla="*/ 1516383 h 1516383"/>
                    <a:gd name="connsiteX0" fmla="*/ 1131584 w 1131585"/>
                    <a:gd name="connsiteY0" fmla="*/ 0 h 1516383"/>
                    <a:gd name="connsiteX1" fmla="*/ 0 w 1131585"/>
                    <a:gd name="connsiteY1" fmla="*/ 1516383 h 1516383"/>
                  </a:gdLst>
                  <a:ahLst/>
                  <a:cxnLst>
                    <a:cxn ang="0">
                      <a:pos x="connsiteX0" y="connsiteY0"/>
                    </a:cxn>
                    <a:cxn ang="0">
                      <a:pos x="connsiteX1" y="connsiteY1"/>
                    </a:cxn>
                  </a:cxnLst>
                  <a:rect l="l" t="t" r="r" b="b"/>
                  <a:pathLst>
                    <a:path w="1131585" h="1516383">
                      <a:moveTo>
                        <a:pt x="1131584" y="0"/>
                      </a:moveTo>
                      <a:lnTo>
                        <a:pt x="0" y="1516383"/>
                      </a:lnTo>
                    </a:path>
                  </a:pathLst>
                </a:custGeom>
                <a:noFill/>
                <a:ln>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1973687" y="3518816"/>
                  <a:ext cx="64742" cy="76132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 name="connsiteX0" fmla="*/ 879864 w 879864"/>
                    <a:gd name="connsiteY0" fmla="*/ 350694 h 1663320"/>
                    <a:gd name="connsiteX1" fmla="*/ 172459 w 879864"/>
                    <a:gd name="connsiteY1" fmla="*/ 1663320 h 1663320"/>
                    <a:gd name="connsiteX2" fmla="*/ 0 w 879864"/>
                    <a:gd name="connsiteY2" fmla="*/ 0 h 1663320"/>
                    <a:gd name="connsiteX3" fmla="*/ 410551 w 879864"/>
                    <a:gd name="connsiteY3" fmla="*/ 150966 h 1663320"/>
                    <a:gd name="connsiteX4" fmla="*/ 879864 w 879864"/>
                    <a:gd name="connsiteY4" fmla="*/ 350694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4" fmla="*/ 538347 w 879864"/>
                    <a:gd name="connsiteY4" fmla="*/ 278762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0" fmla="*/ 879864 w 879864"/>
                    <a:gd name="connsiteY0" fmla="*/ 350694 h 1663320"/>
                    <a:gd name="connsiteX1" fmla="*/ 172459 w 879864"/>
                    <a:gd name="connsiteY1" fmla="*/ 1663320 h 1663320"/>
                    <a:gd name="connsiteX2" fmla="*/ 0 w 879864"/>
                    <a:gd name="connsiteY2" fmla="*/ 0 h 1663320"/>
                    <a:gd name="connsiteX0" fmla="*/ 172459 w 172459"/>
                    <a:gd name="connsiteY0" fmla="*/ 1663320 h 1663320"/>
                    <a:gd name="connsiteX1" fmla="*/ 0 w 172459"/>
                    <a:gd name="connsiteY1" fmla="*/ 0 h 1663320"/>
                    <a:gd name="connsiteX0" fmla="*/ 64742 w 64742"/>
                    <a:gd name="connsiteY0" fmla="*/ 761325 h 761325"/>
                    <a:gd name="connsiteX1" fmla="*/ 0 w 64742"/>
                    <a:gd name="connsiteY1" fmla="*/ 0 h 761325"/>
                  </a:gdLst>
                  <a:ahLst/>
                  <a:cxnLst>
                    <a:cxn ang="0">
                      <a:pos x="connsiteX0" y="connsiteY0"/>
                    </a:cxn>
                    <a:cxn ang="0">
                      <a:pos x="connsiteX1" y="connsiteY1"/>
                    </a:cxn>
                  </a:cxnLst>
                  <a:rect l="l" t="t" r="r" b="b"/>
                  <a:pathLst>
                    <a:path w="64742" h="761325">
                      <a:moveTo>
                        <a:pt x="64742" y="761325"/>
                      </a:moveTo>
                      <a:lnTo>
                        <a:pt x="0"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3554885" y="4995575"/>
                  <a:ext cx="1319959" cy="96920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428335"/>
                    <a:gd name="connsiteY0" fmla="*/ 7870 h 1012489"/>
                    <a:gd name="connsiteX1" fmla="*/ 1101560 w 2428335"/>
                    <a:gd name="connsiteY1" fmla="*/ 1012489 h 1012489"/>
                    <a:gd name="connsiteX2" fmla="*/ 0 w 2428335"/>
                    <a:gd name="connsiteY2" fmla="*/ 91657 h 1012489"/>
                    <a:gd name="connsiteX3" fmla="*/ 2428335 w 2428335"/>
                    <a:gd name="connsiteY3" fmla="*/ 0 h 1012489"/>
                    <a:gd name="connsiteX0" fmla="*/ 2228851 w 2228850"/>
                    <a:gd name="connsiteY0" fmla="*/ 0 h 1004619"/>
                    <a:gd name="connsiteX1" fmla="*/ 1101560 w 2228850"/>
                    <a:gd name="connsiteY1" fmla="*/ 1004619 h 1004619"/>
                    <a:gd name="connsiteX2" fmla="*/ 0 w 2228850"/>
                    <a:gd name="connsiteY2" fmla="*/ 83787 h 1004619"/>
                    <a:gd name="connsiteX3" fmla="*/ 1319959 w 2228850"/>
                    <a:gd name="connsiteY3" fmla="*/ 35414 h 1004619"/>
                    <a:gd name="connsiteX0" fmla="*/ 2228851 w 2228851"/>
                    <a:gd name="connsiteY0" fmla="*/ 0 h 1004619"/>
                    <a:gd name="connsiteX1" fmla="*/ 1428593 w 2228851"/>
                    <a:gd name="connsiteY1" fmla="*/ 714986 h 1004619"/>
                    <a:gd name="connsiteX2" fmla="*/ 1101560 w 2228851"/>
                    <a:gd name="connsiteY2" fmla="*/ 1004619 h 1004619"/>
                    <a:gd name="connsiteX3" fmla="*/ 0 w 2228851"/>
                    <a:gd name="connsiteY3" fmla="*/ 83787 h 1004619"/>
                    <a:gd name="connsiteX4" fmla="*/ 1319959 w 2228851"/>
                    <a:gd name="connsiteY4" fmla="*/ 35414 h 1004619"/>
                    <a:gd name="connsiteX0" fmla="*/ 2228851 w 2228851"/>
                    <a:gd name="connsiteY0" fmla="*/ 0 h 1004619"/>
                    <a:gd name="connsiteX1" fmla="*/ 1319572 w 2228851"/>
                    <a:gd name="connsiteY1" fmla="*/ 811893 h 1004619"/>
                    <a:gd name="connsiteX2" fmla="*/ 1101560 w 2228851"/>
                    <a:gd name="connsiteY2" fmla="*/ 1004619 h 1004619"/>
                    <a:gd name="connsiteX3" fmla="*/ 0 w 2228851"/>
                    <a:gd name="connsiteY3" fmla="*/ 83787 h 1004619"/>
                    <a:gd name="connsiteX4" fmla="*/ 1319959 w 2228851"/>
                    <a:gd name="connsiteY4" fmla="*/ 35414 h 1004619"/>
                    <a:gd name="connsiteX0" fmla="*/ 1319572 w 1319959"/>
                    <a:gd name="connsiteY0" fmla="*/ 776479 h 969205"/>
                    <a:gd name="connsiteX1" fmla="*/ 1101560 w 1319959"/>
                    <a:gd name="connsiteY1" fmla="*/ 969205 h 969205"/>
                    <a:gd name="connsiteX2" fmla="*/ 0 w 1319959"/>
                    <a:gd name="connsiteY2" fmla="*/ 48373 h 969205"/>
                    <a:gd name="connsiteX3" fmla="*/ 1319959 w 1319959"/>
                    <a:gd name="connsiteY3" fmla="*/ 0 h 969205"/>
                  </a:gdLst>
                  <a:ahLst/>
                  <a:cxnLst>
                    <a:cxn ang="0">
                      <a:pos x="connsiteX0" y="connsiteY0"/>
                    </a:cxn>
                    <a:cxn ang="0">
                      <a:pos x="connsiteX1" y="connsiteY1"/>
                    </a:cxn>
                    <a:cxn ang="0">
                      <a:pos x="connsiteX2" y="connsiteY2"/>
                    </a:cxn>
                    <a:cxn ang="0">
                      <a:pos x="connsiteX3" y="connsiteY3"/>
                    </a:cxn>
                  </a:cxnLst>
                  <a:rect l="l" t="t" r="r" b="b"/>
                  <a:pathLst>
                    <a:path w="1319959" h="969205">
                      <a:moveTo>
                        <a:pt x="1319572" y="776479"/>
                      </a:moveTo>
                      <a:lnTo>
                        <a:pt x="1101560" y="969205"/>
                      </a:lnTo>
                      <a:lnTo>
                        <a:pt x="0" y="48373"/>
                      </a:lnTo>
                      <a:lnTo>
                        <a:pt x="131995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bwMode="gray">
                <a:xfrm>
                  <a:off x="4650170" y="5899098"/>
                  <a:ext cx="224675" cy="676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 name="connsiteX0" fmla="*/ 1123949 w 1406574"/>
                    <a:gd name="connsiteY0" fmla="*/ 0 h 1003808"/>
                    <a:gd name="connsiteX1" fmla="*/ 0 w 1406574"/>
                    <a:gd name="connsiteY1" fmla="*/ 1003808 h 1003808"/>
                    <a:gd name="connsiteX2" fmla="*/ 1406574 w 1406574"/>
                    <a:gd name="connsiteY2" fmla="*/ 571539 h 1003808"/>
                    <a:gd name="connsiteX3" fmla="*/ 1251745 w 1406574"/>
                    <a:gd name="connsiteY3" fmla="*/ 127796 h 1003808"/>
                    <a:gd name="connsiteX0" fmla="*/ 1123949 w 1406574"/>
                    <a:gd name="connsiteY0" fmla="*/ 0 h 1003808"/>
                    <a:gd name="connsiteX1" fmla="*/ 0 w 1406574"/>
                    <a:gd name="connsiteY1" fmla="*/ 1003808 h 1003808"/>
                    <a:gd name="connsiteX2" fmla="*/ 1406574 w 1406574"/>
                    <a:gd name="connsiteY2" fmla="*/ 571539 h 1003808"/>
                    <a:gd name="connsiteX0" fmla="*/ 0 w 1406574"/>
                    <a:gd name="connsiteY0" fmla="*/ 432269 h 432269"/>
                    <a:gd name="connsiteX1" fmla="*/ 1406574 w 1406574"/>
                    <a:gd name="connsiteY1" fmla="*/ 0 h 432269"/>
                    <a:gd name="connsiteX0" fmla="*/ 0 w 224675"/>
                    <a:gd name="connsiteY0" fmla="*/ 67679 h 67679"/>
                    <a:gd name="connsiteX1" fmla="*/ 224675 w 224675"/>
                    <a:gd name="connsiteY1" fmla="*/ 0 h 67679"/>
                  </a:gdLst>
                  <a:ahLst/>
                  <a:cxnLst>
                    <a:cxn ang="0">
                      <a:pos x="connsiteX0" y="connsiteY0"/>
                    </a:cxn>
                    <a:cxn ang="0">
                      <a:pos x="connsiteX1" y="connsiteY1"/>
                    </a:cxn>
                  </a:cxnLst>
                  <a:rect l="l" t="t" r="r" b="b"/>
                  <a:pathLst>
                    <a:path w="224675" h="67679">
                      <a:moveTo>
                        <a:pt x="0" y="67679"/>
                      </a:moveTo>
                      <a:lnTo>
                        <a:pt x="224675"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540000" lon="0" rev="0"/>
                </a:camera>
                <a:lightRig rig="threePt" dir="t">
                  <a:rot lat="0" lon="0" rev="1200000"/>
                </a:lightRig>
              </a:scene3d>
              <a:sp3d>
                <a:bevelT w="260350" h="2603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val 23"/>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val 24"/>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7" name="Oval 136"/>
              <p:cNvSpPr/>
              <p:nvPr userDrawn="1"/>
            </p:nvSpPr>
            <p:spPr bwMode="gray">
              <a:xfrm>
                <a:off x="4268165" y="3170538"/>
                <a:ext cx="830676" cy="830677"/>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rot lat="0" lon="0" rev="1200000"/>
                </a:lightRig>
              </a:scene3d>
              <a:sp3d>
                <a:bevelT w="304800" h="3048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09" name="Group 108"/>
          <p:cNvGrpSpPr/>
          <p:nvPr/>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110" name="Straight Connector 109"/>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4" name="Oval 113"/>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5" name="Oval 114"/>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132"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133"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134"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135"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117"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129"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0"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1" name="Freeform 130"/>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18"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119"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0"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1"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2"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3"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4"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5"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6"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7"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8"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
        <p:nvSpPr>
          <p:cNvPr id="2" name="Title Placeholder 1"/>
          <p:cNvSpPr>
            <a:spLocks noGrp="1"/>
          </p:cNvSpPr>
          <p:nvPr>
            <p:ph type="title"/>
          </p:nvPr>
        </p:nvSpPr>
        <p:spPr>
          <a:xfrm>
            <a:off x="1325366" y="220320"/>
            <a:ext cx="7361434"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b="1" kern="1200">
          <a:gradFill flip="none" rotWithShape="1">
            <a:gsLst>
              <a:gs pos="0">
                <a:schemeClr val="tx1"/>
              </a:gs>
              <a:gs pos="100000">
                <a:schemeClr val="tx1">
                  <a:lumMod val="65000"/>
                  <a:lumOff val="35000"/>
                </a:schemeClr>
              </a:gs>
            </a:gsLst>
            <a:lin ang="5400000" scaled="1"/>
            <a:tileRect/>
          </a:gra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05200" y="1905000"/>
            <a:ext cx="5562600" cy="1066800"/>
          </a:xfrm>
        </p:spPr>
        <p:txBody>
          <a:bodyPr/>
          <a:lstStyle/>
          <a:p>
            <a:pPr indent="320675" algn="ctr">
              <a:tabLst>
                <a:tab pos="1577975" algn="l"/>
              </a:tabLst>
            </a:pPr>
            <a:r>
              <a:rPr lang="vi-VN" altLang="ko-KR" sz="2600" dirty="0">
                <a:solidFill>
                  <a:schemeClr val="tx1"/>
                </a:solidFill>
                <a:cs typeface="Times New Roman" pitchFamily="18" charset="0"/>
              </a:rPr>
              <a:t>Đề tài</a:t>
            </a:r>
            <a:r>
              <a:rPr lang="vi-VN" altLang="ko-KR" sz="2600">
                <a:solidFill>
                  <a:schemeClr val="tx1"/>
                </a:solidFill>
                <a:cs typeface="Times New Roman" pitchFamily="18" charset="0"/>
              </a:rPr>
              <a:t>: </a:t>
            </a:r>
            <a:r>
              <a:rPr lang="en-US" altLang="ko-KR" sz="2600">
                <a:solidFill>
                  <a:schemeClr val="tx1"/>
                </a:solidFill>
                <a:cs typeface="Times New Roman" pitchFamily="18" charset="0"/>
              </a:rPr>
              <a:t/>
            </a:r>
            <a:br>
              <a:rPr lang="en-US" altLang="ko-KR" sz="2600">
                <a:solidFill>
                  <a:schemeClr val="tx1"/>
                </a:solidFill>
                <a:cs typeface="Times New Roman" pitchFamily="18" charset="0"/>
              </a:rPr>
            </a:br>
            <a:r>
              <a:rPr lang="vi-VN" altLang="ko-KR" sz="2600" i="1" smtClean="0">
                <a:solidFill>
                  <a:schemeClr val="tx1"/>
                </a:solidFill>
                <a:cs typeface="Times New Roman" pitchFamily="18" charset="0"/>
              </a:rPr>
              <a:t>“</a:t>
            </a:r>
            <a:r>
              <a:rPr lang="en-US" altLang="ko-KR" sz="2600" i="1" smtClean="0">
                <a:solidFill>
                  <a:schemeClr val="tx1"/>
                </a:solidFill>
                <a:cs typeface="Times New Roman" pitchFamily="18" charset="0"/>
              </a:rPr>
              <a:t>SONIA cho Agent tự nhiên</a:t>
            </a:r>
            <a:r>
              <a:rPr lang="vi-VN" altLang="ko-KR" sz="2600" smtClean="0">
                <a:solidFill>
                  <a:schemeClr val="tx1"/>
                </a:solidFill>
                <a:cs typeface="Times New Roman" pitchFamily="18" charset="0"/>
              </a:rPr>
              <a:t>”</a:t>
            </a:r>
            <a:endParaRPr lang="en-US" altLang="ko-KR" sz="2600" dirty="0">
              <a:solidFill>
                <a:schemeClr val="tx1"/>
              </a:solidFill>
              <a:ea typeface="굴림" charset="-127"/>
            </a:endParaRPr>
          </a:p>
        </p:txBody>
      </p:sp>
      <p:sp>
        <p:nvSpPr>
          <p:cNvPr id="2051" name="Rectangle 3"/>
          <p:cNvSpPr>
            <a:spLocks noGrp="1" noChangeArrowheads="1"/>
          </p:cNvSpPr>
          <p:nvPr>
            <p:ph type="subTitle" idx="1"/>
          </p:nvPr>
        </p:nvSpPr>
        <p:spPr>
          <a:xfrm>
            <a:off x="2667000" y="685800"/>
            <a:ext cx="6400800" cy="762000"/>
          </a:xfrm>
        </p:spPr>
        <p:txBody>
          <a:bodyPr>
            <a:normAutofit fontScale="77500" lnSpcReduction="20000"/>
          </a:bodyPr>
          <a:lstStyle/>
          <a:p>
            <a:pPr algn="ctr"/>
            <a:r>
              <a:rPr lang="en-US" altLang="ko-KR" b="1">
                <a:solidFill>
                  <a:srgbClr val="FFC000"/>
                </a:solidFill>
                <a:cs typeface="Times New Roman" pitchFamily="18" charset="0"/>
              </a:rPr>
              <a:t>HỌC VIỆN BƯU CHÍNH VIỄN THÔNG</a:t>
            </a:r>
          </a:p>
          <a:p>
            <a:pPr algn="ctr"/>
            <a:r>
              <a:rPr lang="vi-VN" altLang="ko-KR" b="1">
                <a:solidFill>
                  <a:srgbClr val="FFFFFF"/>
                </a:solidFill>
                <a:cs typeface="Times New Roman" pitchFamily="18" charset="0"/>
              </a:rPr>
              <a:t>TIỂU </a:t>
            </a:r>
            <a:r>
              <a:rPr lang="vi-VN" altLang="ko-KR" b="1" dirty="0">
                <a:solidFill>
                  <a:srgbClr val="FFFFFF"/>
                </a:solidFill>
                <a:cs typeface="Times New Roman" pitchFamily="18" charset="0"/>
              </a:rPr>
              <a:t>LUẬN </a:t>
            </a:r>
            <a:r>
              <a:rPr lang="en-US" altLang="ko-KR" b="1" dirty="0">
                <a:solidFill>
                  <a:srgbClr val="FFFFFF"/>
                </a:solidFill>
                <a:cs typeface="Times New Roman" pitchFamily="18" charset="0"/>
              </a:rPr>
              <a:t>CÔNG NGHỆ PHẦN MỀM HƯỚNG AGENT</a:t>
            </a:r>
            <a:endParaRPr lang="en-US" dirty="0">
              <a:solidFill>
                <a:srgbClr val="FFFFFF"/>
              </a:solidFill>
            </a:endParaRPr>
          </a:p>
        </p:txBody>
      </p:sp>
      <p:graphicFrame>
        <p:nvGraphicFramePr>
          <p:cNvPr id="8" name="Group 27"/>
          <p:cNvGraphicFramePr>
            <a:graphicFrameLocks noGrp="1"/>
          </p:cNvGraphicFramePr>
          <p:nvPr>
            <p:extLst>
              <p:ext uri="{D42A27DB-BD31-4B8C-83A1-F6EECF244321}">
                <p14:modId xmlns:p14="http://schemas.microsoft.com/office/powerpoint/2010/main" val="3998766551"/>
              </p:ext>
            </p:extLst>
          </p:nvPr>
        </p:nvGraphicFramePr>
        <p:xfrm>
          <a:off x="4400550" y="5257799"/>
          <a:ext cx="4743450" cy="1449860"/>
        </p:xfrm>
        <a:graphic>
          <a:graphicData uri="http://schemas.openxmlformats.org/drawingml/2006/table">
            <a:tbl>
              <a:tblPr/>
              <a:tblGrid>
                <a:gridCol w="2105025">
                  <a:extLst>
                    <a:ext uri="{9D8B030D-6E8A-4147-A177-3AD203B41FA5}">
                      <a16:colId xmlns="" xmlns:a16="http://schemas.microsoft.com/office/drawing/2014/main" val="20000"/>
                    </a:ext>
                  </a:extLst>
                </a:gridCol>
                <a:gridCol w="2638425">
                  <a:extLst>
                    <a:ext uri="{9D8B030D-6E8A-4147-A177-3AD203B41FA5}">
                      <a16:colId xmlns="" xmlns:a16="http://schemas.microsoft.com/office/drawing/2014/main" val="20001"/>
                    </a:ext>
                  </a:extLst>
                </a:gridCol>
              </a:tblGrid>
              <a:tr h="275662">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vi-VN" altLang="ko-KR" sz="1300" b="1" i="0" u="none" strike="noStrike" cap="none" normalizeH="0" baseline="0" dirty="0">
                          <a:ln>
                            <a:noFill/>
                          </a:ln>
                          <a:solidFill>
                            <a:schemeClr val="tx1"/>
                          </a:solidFill>
                          <a:effectLst/>
                          <a:latin typeface="Times New Roman" pitchFamily="18" charset="0"/>
                          <a:cs typeface="Times New Roman" pitchFamily="18" charset="0"/>
                        </a:rPr>
                        <a:t>Giảng viên hướng dẫn:</a:t>
                      </a:r>
                      <a:endParaRPr kumimoji="0" lang="vi-VN" altLang="ko-KR" sz="3200" b="0" i="0" u="none" strike="noStrike" cap="none" normalizeH="0" baseline="0" dirty="0">
                        <a:ln>
                          <a:noFill/>
                        </a:ln>
                        <a:solidFill>
                          <a:schemeClr val="tx1"/>
                        </a:solidFill>
                        <a:effectLst/>
                        <a:latin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TS.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Nguyễn</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Mạnh</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Hùng</a:t>
                      </a:r>
                      <a:endParaRPr kumimoji="0" lang="en-US" altLang="ko-KR" sz="32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 xmlns:a16="http://schemas.microsoft.com/office/drawing/2014/main" val="10000"/>
                  </a:ext>
                </a:extLst>
              </a:tr>
              <a:tr h="664300">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886200" algn="l"/>
                        </a:tabLst>
                      </a:pPr>
                      <a:r>
                        <a:rPr kumimoji="0" lang="vi-VN" altLang="ko-KR" sz="1300" b="1" i="0" u="none" strike="noStrike" cap="none" normalizeH="0" baseline="0">
                          <a:ln>
                            <a:noFill/>
                          </a:ln>
                          <a:solidFill>
                            <a:schemeClr val="tx1"/>
                          </a:solidFill>
                          <a:effectLst/>
                          <a:latin typeface="Times New Roman" pitchFamily="18" charset="0"/>
                          <a:cs typeface="Times New Roman" pitchFamily="18" charset="0"/>
                        </a:rPr>
                        <a:t>Nhóm SV thực hiện:</a:t>
                      </a:r>
                      <a:endParaRPr kumimoji="0" lang="vi-VN" altLang="ko-KR" sz="3200" b="0" i="0" u="none" strike="noStrike" cap="none" normalizeH="0" baseline="0">
                        <a:ln>
                          <a:noFill/>
                        </a:ln>
                        <a:solidFill>
                          <a:schemeClr val="tx1"/>
                        </a:solidFill>
                        <a:effectLst/>
                        <a:latin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Hoàng Minh Đức</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Bùi Trần Tiến</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Vilayphone Khamsang</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1"/>
                  </a:ext>
                </a:extLst>
              </a:tr>
              <a:tr h="47450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vi-VN" altLang="ko-KR" sz="1300" b="1" i="0" u="none" strike="noStrike" cap="none" normalizeH="0" baseline="0">
                          <a:ln>
                            <a:noFill/>
                          </a:ln>
                          <a:solidFill>
                            <a:schemeClr val="tx1"/>
                          </a:solidFill>
                          <a:effectLst/>
                          <a:latin typeface="Times New Roman" pitchFamily="18" charset="0"/>
                          <a:cs typeface="Times New Roman" pitchFamily="18" charset="0"/>
                        </a:rPr>
                        <a:t>Lớp :</a:t>
                      </a:r>
                      <a:endParaRPr kumimoji="0" lang="vi-VN" altLang="ko-KR" sz="3200" b="0" i="0" u="none" strike="noStrike" cap="none" normalizeH="0" baseline="0">
                        <a:ln>
                          <a:noFill/>
                        </a:ln>
                        <a:solidFill>
                          <a:schemeClr val="tx1"/>
                        </a:solidFill>
                        <a:effectLst/>
                        <a:latin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Cao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học</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Khoa</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học</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máy</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tính</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endParaRPr kumimoji="0" lang="en-US" altLang="ko-KR" sz="32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 xmlns:a16="http://schemas.microsoft.com/office/drawing/2014/main" val="10002"/>
                  </a:ext>
                </a:extLst>
              </a:tr>
            </a:tbl>
          </a:graphicData>
        </a:graphic>
      </p:graphicFrame>
      <p:grpSp>
        <p:nvGrpSpPr>
          <p:cNvPr id="5" name="Group 32"/>
          <p:cNvGrpSpPr>
            <a:grpSpLocks/>
          </p:cNvGrpSpPr>
          <p:nvPr/>
        </p:nvGrpSpPr>
        <p:grpSpPr bwMode="gray">
          <a:xfrm>
            <a:off x="779957" y="5075207"/>
            <a:ext cx="794077" cy="715993"/>
            <a:chOff x="1919" y="2690"/>
            <a:chExt cx="342" cy="384"/>
          </a:xfrm>
          <a:effectLst>
            <a:outerShdw blurRad="63500" sx="102000" sy="102000" algn="ctr" rotWithShape="0">
              <a:prstClr val="black">
                <a:alpha val="40000"/>
              </a:prstClr>
            </a:outerShdw>
          </a:effectLst>
        </p:grpSpPr>
        <p:sp>
          <p:nvSpPr>
            <p:cNvPr id="6"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7"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9"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10"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spTree>
    <p:extLst>
      <p:ext uri="{BB962C8B-B14F-4D97-AF65-F5344CB8AC3E}">
        <p14:creationId xmlns:p14="http://schemas.microsoft.com/office/powerpoint/2010/main" val="1925911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0320"/>
            <a:ext cx="7010400" cy="1143000"/>
          </a:xfrm>
        </p:spPr>
        <p:txBody>
          <a:bodyPr>
            <a:normAutofit/>
          </a:bodyPr>
          <a:lstStyle/>
          <a:p>
            <a:r>
              <a:rPr lang="en-US" sz="2500">
                <a:solidFill>
                  <a:schemeClr val="tx2"/>
                </a:solidFill>
              </a:rPr>
              <a:t>Tóm lại</a:t>
            </a:r>
            <a:endParaRPr lang="en-US" sz="2500" dirty="0">
              <a:solidFill>
                <a:schemeClr val="tx2"/>
              </a:solidFill>
            </a:endParaRPr>
          </a:p>
        </p:txBody>
      </p:sp>
      <p:sp>
        <p:nvSpPr>
          <p:cNvPr id="3" name="Content Placeholder 2"/>
          <p:cNvSpPr>
            <a:spLocks noGrp="1"/>
          </p:cNvSpPr>
          <p:nvPr>
            <p:ph idx="1"/>
          </p:nvPr>
        </p:nvSpPr>
        <p:spPr>
          <a:xfrm>
            <a:off x="457200" y="1905000"/>
            <a:ext cx="7772400" cy="4373563"/>
          </a:xfrm>
        </p:spPr>
        <p:txBody>
          <a:bodyPr>
            <a:normAutofit/>
          </a:bodyPr>
          <a:lstStyle/>
          <a:p>
            <a:pPr algn="just">
              <a:buNone/>
            </a:pPr>
            <a:r>
              <a:rPr lang="en-US" sz="2700" dirty="0" smtClean="0">
                <a:sym typeface="Wingdings" pitchFamily="2" charset="2"/>
              </a:rPr>
              <a:t> </a:t>
            </a:r>
            <a:r>
              <a:rPr lang="en-US" sz="2700" dirty="0" err="1" smtClean="0"/>
              <a:t>Phương</a:t>
            </a:r>
            <a:r>
              <a:rPr lang="en-US" sz="2700" dirty="0" smtClean="0"/>
              <a:t> </a:t>
            </a:r>
            <a:r>
              <a:rPr lang="en-US" sz="2700" dirty="0" err="1" smtClean="0"/>
              <a:t>pháp</a:t>
            </a:r>
            <a:r>
              <a:rPr lang="en-US" sz="2700" dirty="0" smtClean="0"/>
              <a:t> </a:t>
            </a:r>
            <a:r>
              <a:rPr lang="en-US" sz="2700" dirty="0" err="1" smtClean="0"/>
              <a:t>luận</a:t>
            </a:r>
            <a:r>
              <a:rPr lang="en-US" sz="2700" dirty="0" smtClean="0"/>
              <a:t> AOSE </a:t>
            </a:r>
            <a:r>
              <a:rPr lang="en-US" sz="2700" dirty="0" err="1" smtClean="0"/>
              <a:t>là</a:t>
            </a:r>
            <a:r>
              <a:rPr lang="en-US" sz="2700" dirty="0" smtClean="0"/>
              <a:t> </a:t>
            </a:r>
            <a:r>
              <a:rPr lang="en-US" sz="2700" dirty="0" err="1" smtClean="0"/>
              <a:t>phương</a:t>
            </a:r>
            <a:r>
              <a:rPr lang="en-US" sz="2700" dirty="0" smtClean="0"/>
              <a:t> </a:t>
            </a:r>
            <a:r>
              <a:rPr lang="en-US" sz="2700" dirty="0" err="1" smtClean="0"/>
              <a:t>pháp</a:t>
            </a:r>
            <a:r>
              <a:rPr lang="en-US" sz="2700" dirty="0" smtClean="0"/>
              <a:t> </a:t>
            </a:r>
            <a:r>
              <a:rPr lang="en-US" sz="2700" dirty="0" err="1" smtClean="0"/>
              <a:t>tốt</a:t>
            </a:r>
            <a:r>
              <a:rPr lang="en-US" sz="2700" dirty="0" smtClean="0"/>
              <a:t> </a:t>
            </a:r>
            <a:r>
              <a:rPr lang="en-US" sz="2700" dirty="0" err="1" smtClean="0"/>
              <a:t>nhất</a:t>
            </a:r>
            <a:r>
              <a:rPr lang="en-US" sz="2700" dirty="0" smtClean="0"/>
              <a:t> </a:t>
            </a:r>
            <a:r>
              <a:rPr lang="en-US" sz="2700" dirty="0" err="1" smtClean="0"/>
              <a:t>khi</a:t>
            </a:r>
            <a:r>
              <a:rPr lang="en-US" sz="2700" dirty="0" smtClean="0"/>
              <a:t> </a:t>
            </a:r>
            <a:r>
              <a:rPr lang="en-US" sz="2700" dirty="0" err="1" smtClean="0"/>
              <a:t>định</a:t>
            </a:r>
            <a:r>
              <a:rPr lang="en-US" sz="2700" dirty="0" smtClean="0"/>
              <a:t> </a:t>
            </a:r>
            <a:r>
              <a:rPr lang="en-US" sz="2700" dirty="0" err="1" smtClean="0"/>
              <a:t>nghĩa</a:t>
            </a:r>
            <a:r>
              <a:rPr lang="en-US" sz="2700" dirty="0" smtClean="0"/>
              <a:t> 1 </a:t>
            </a:r>
            <a:r>
              <a:rPr lang="en-US" sz="2700" dirty="0" err="1" smtClean="0"/>
              <a:t>mô</a:t>
            </a:r>
            <a:r>
              <a:rPr lang="en-US" sz="2700" dirty="0" smtClean="0"/>
              <a:t> </a:t>
            </a:r>
            <a:r>
              <a:rPr lang="en-US" sz="2700" dirty="0" err="1" smtClean="0"/>
              <a:t>hình</a:t>
            </a:r>
            <a:r>
              <a:rPr lang="en-US" sz="2700" dirty="0" smtClean="0"/>
              <a:t> </a:t>
            </a:r>
            <a:r>
              <a:rPr lang="en-US" sz="2700" dirty="0" err="1" smtClean="0"/>
              <a:t>kiên</a:t>
            </a:r>
            <a:r>
              <a:rPr lang="en-US" sz="2700" dirty="0" smtClean="0"/>
              <a:t> </a:t>
            </a:r>
            <a:r>
              <a:rPr lang="en-US" sz="2700" dirty="0" err="1" smtClean="0"/>
              <a:t>trúc</a:t>
            </a:r>
            <a:r>
              <a:rPr lang="en-US" sz="2700" dirty="0" smtClean="0"/>
              <a:t> </a:t>
            </a:r>
            <a:r>
              <a:rPr lang="en-US" sz="2700" dirty="0" err="1" smtClean="0"/>
              <a:t>và</a:t>
            </a:r>
            <a:r>
              <a:rPr lang="en-US" sz="2700" dirty="0" smtClean="0"/>
              <a:t> </a:t>
            </a:r>
            <a:r>
              <a:rPr lang="en-US" sz="2700" dirty="0" err="1" smtClean="0"/>
              <a:t>mô</a:t>
            </a:r>
            <a:r>
              <a:rPr lang="en-US" sz="2700" dirty="0" smtClean="0"/>
              <a:t> </a:t>
            </a:r>
            <a:r>
              <a:rPr lang="en-US" sz="2700" dirty="0" err="1" smtClean="0"/>
              <a:t>hình</a:t>
            </a:r>
            <a:r>
              <a:rPr lang="en-US" sz="2700" dirty="0" smtClean="0"/>
              <a:t> </a:t>
            </a:r>
            <a:r>
              <a:rPr lang="en-US" sz="2700" dirty="0" err="1" smtClean="0"/>
              <a:t>thiết</a:t>
            </a:r>
            <a:r>
              <a:rPr lang="en-US" sz="2700" dirty="0" smtClean="0"/>
              <a:t> </a:t>
            </a:r>
            <a:r>
              <a:rPr lang="en-US" sz="2700" dirty="0" err="1" smtClean="0"/>
              <a:t>kế</a:t>
            </a:r>
            <a:r>
              <a:rPr lang="en-US" sz="2700" dirty="0" smtClean="0"/>
              <a:t>  </a:t>
            </a:r>
            <a:r>
              <a:rPr lang="en-US" sz="2700" dirty="0" err="1" smtClean="0"/>
              <a:t>độc</a:t>
            </a:r>
            <a:r>
              <a:rPr lang="en-US" sz="2700" dirty="0" smtClean="0"/>
              <a:t> </a:t>
            </a:r>
            <a:r>
              <a:rPr lang="en-US" sz="2700" dirty="0" err="1" smtClean="0"/>
              <a:t>lập</a:t>
            </a:r>
            <a:r>
              <a:rPr lang="en-US" sz="2700" dirty="0" smtClean="0"/>
              <a:t> </a:t>
            </a:r>
            <a:r>
              <a:rPr lang="en-US" sz="2700" dirty="0" err="1" smtClean="0"/>
              <a:t>có</a:t>
            </a:r>
            <a:r>
              <a:rPr lang="en-US" sz="2700" dirty="0" smtClean="0"/>
              <a:t> </a:t>
            </a:r>
            <a:r>
              <a:rPr lang="en-US" sz="2700" dirty="0" err="1" smtClean="0"/>
              <a:t>thể</a:t>
            </a:r>
            <a:r>
              <a:rPr lang="en-US" sz="2700" dirty="0" smtClean="0"/>
              <a:t> </a:t>
            </a:r>
            <a:r>
              <a:rPr lang="en-US" sz="2700" dirty="0" err="1" smtClean="0"/>
              <a:t>xác</a:t>
            </a:r>
            <a:r>
              <a:rPr lang="en-US" sz="2700" dirty="0" smtClean="0"/>
              <a:t> </a:t>
            </a:r>
            <a:r>
              <a:rPr lang="en-US" sz="2700" dirty="0" err="1" smtClean="0"/>
              <a:t>định</a:t>
            </a:r>
            <a:r>
              <a:rPr lang="en-US" sz="2700" dirty="0" smtClean="0"/>
              <a:t> </a:t>
            </a:r>
            <a:r>
              <a:rPr lang="en-US" sz="2700" dirty="0" err="1" smtClean="0"/>
              <a:t>được</a:t>
            </a:r>
            <a:r>
              <a:rPr lang="en-US" sz="2700" dirty="0" smtClean="0"/>
              <a:t> agent </a:t>
            </a:r>
            <a:r>
              <a:rPr lang="en-US" sz="2700" dirty="0" err="1" smtClean="0"/>
              <a:t>dựa</a:t>
            </a:r>
            <a:r>
              <a:rPr lang="en-US" sz="2700" dirty="0" smtClean="0"/>
              <a:t> </a:t>
            </a:r>
            <a:r>
              <a:rPr lang="en-US" sz="2700" dirty="0" err="1" smtClean="0"/>
              <a:t>vào</a:t>
            </a:r>
            <a:r>
              <a:rPr lang="en-US" sz="2700" dirty="0" smtClean="0"/>
              <a:t>:</a:t>
            </a:r>
          </a:p>
          <a:p>
            <a:pPr marL="806450" algn="just">
              <a:buFontTx/>
              <a:buChar char="-"/>
            </a:pPr>
            <a:r>
              <a:rPr lang="en-US" sz="2700" smtClean="0"/>
              <a:t>Quá </a:t>
            </a:r>
            <a:r>
              <a:rPr lang="en-US" sz="2700" dirty="0" err="1" smtClean="0"/>
              <a:t>trình</a:t>
            </a:r>
            <a:r>
              <a:rPr lang="en-US" sz="2700" dirty="0" smtClean="0"/>
              <a:t> </a:t>
            </a:r>
            <a:r>
              <a:rPr lang="en-US" sz="2700" dirty="0" err="1" smtClean="0"/>
              <a:t>xác</a:t>
            </a:r>
            <a:r>
              <a:rPr lang="en-US" sz="2700" dirty="0" smtClean="0"/>
              <a:t> </a:t>
            </a:r>
            <a:r>
              <a:rPr lang="en-US" sz="2700" dirty="0" err="1" smtClean="0"/>
              <a:t>định</a:t>
            </a:r>
            <a:r>
              <a:rPr lang="en-US" sz="2700" dirty="0" smtClean="0"/>
              <a:t> agent </a:t>
            </a:r>
            <a:r>
              <a:rPr lang="en-US" sz="2700" dirty="0" err="1" smtClean="0"/>
              <a:t>theo</a:t>
            </a:r>
            <a:r>
              <a:rPr lang="en-US" sz="2700" dirty="0" smtClean="0"/>
              <a:t> </a:t>
            </a:r>
            <a:r>
              <a:rPr lang="en-US" sz="2700" dirty="0" err="1" smtClean="0"/>
              <a:t>hương</a:t>
            </a:r>
            <a:r>
              <a:rPr lang="en-US" sz="2700" dirty="0" smtClean="0"/>
              <a:t> bottom-up</a:t>
            </a:r>
          </a:p>
          <a:p>
            <a:pPr marL="806450" algn="just">
              <a:buFontTx/>
              <a:buChar char="-"/>
            </a:pPr>
            <a:r>
              <a:rPr lang="en-US" sz="2700" smtClean="0"/>
              <a:t>Xác </a:t>
            </a:r>
            <a:r>
              <a:rPr lang="en-US" sz="2700" dirty="0" err="1" smtClean="0"/>
              <a:t>định</a:t>
            </a:r>
            <a:r>
              <a:rPr lang="en-US" sz="2700" dirty="0" smtClean="0"/>
              <a:t> </a:t>
            </a:r>
            <a:r>
              <a:rPr lang="en-US" sz="2700" dirty="0" err="1" smtClean="0"/>
              <a:t>được</a:t>
            </a:r>
            <a:r>
              <a:rPr lang="en-US" sz="2700" dirty="0" smtClean="0"/>
              <a:t> intra-agent, inter-agent </a:t>
            </a:r>
            <a:r>
              <a:rPr lang="en-US" sz="2700" dirty="0" err="1" smtClean="0"/>
              <a:t>và</a:t>
            </a:r>
            <a:r>
              <a:rPr lang="en-US" sz="2700" dirty="0" smtClean="0"/>
              <a:t> </a:t>
            </a:r>
            <a:r>
              <a:rPr lang="en-US" sz="2700" dirty="0" err="1" smtClean="0"/>
              <a:t>cấu</a:t>
            </a:r>
            <a:r>
              <a:rPr lang="en-US" sz="2700" dirty="0" smtClean="0"/>
              <a:t> </a:t>
            </a:r>
            <a:r>
              <a:rPr lang="en-US" sz="2700" dirty="0" err="1" smtClean="0"/>
              <a:t>trúc</a:t>
            </a:r>
            <a:r>
              <a:rPr lang="en-US" sz="2700" dirty="0" smtClean="0"/>
              <a:t> </a:t>
            </a:r>
            <a:r>
              <a:rPr lang="en-US" sz="2700" dirty="0" err="1" smtClean="0"/>
              <a:t>xã</a:t>
            </a:r>
            <a:r>
              <a:rPr lang="en-US" sz="2700" dirty="0" smtClean="0"/>
              <a:t> </a:t>
            </a:r>
            <a:r>
              <a:rPr lang="en-US" sz="2700" dirty="0" err="1" smtClean="0"/>
              <a:t>hội</a:t>
            </a:r>
            <a:r>
              <a:rPr lang="en-US" sz="2700" dirty="0" smtClean="0"/>
              <a:t> </a:t>
            </a:r>
            <a:r>
              <a:rPr lang="en-US" sz="2700" err="1" smtClean="0"/>
              <a:t>của</a:t>
            </a:r>
            <a:r>
              <a:rPr lang="en-US" sz="2700" smtClean="0"/>
              <a:t> </a:t>
            </a:r>
            <a:r>
              <a:rPr lang="en-US" sz="2700" smtClean="0"/>
              <a:t>agent.</a:t>
            </a:r>
            <a:endParaRPr lang="en-US" sz="2700" dirty="0" smtClean="0"/>
          </a:p>
          <a:p>
            <a:pPr marL="806450" algn="just">
              <a:buFontTx/>
              <a:buChar char="-"/>
            </a:pPr>
            <a:r>
              <a:rPr lang="en-US" sz="2700" smtClean="0"/>
              <a:t>Phân </a:t>
            </a:r>
            <a:r>
              <a:rPr lang="en-US" sz="2700" dirty="0" err="1" smtClean="0"/>
              <a:t>tích</a:t>
            </a:r>
            <a:r>
              <a:rPr lang="en-US" sz="2700" dirty="0" smtClean="0"/>
              <a:t> </a:t>
            </a:r>
            <a:r>
              <a:rPr lang="en-US" sz="2700" dirty="0" err="1" smtClean="0"/>
              <a:t>môi</a:t>
            </a:r>
            <a:r>
              <a:rPr lang="en-US" sz="2700" dirty="0" smtClean="0"/>
              <a:t> </a:t>
            </a:r>
            <a:r>
              <a:rPr lang="en-US" sz="2700" dirty="0" err="1" smtClean="0"/>
              <a:t>trường</a:t>
            </a:r>
            <a:r>
              <a:rPr lang="en-US" sz="2700" dirty="0" smtClean="0"/>
              <a:t> </a:t>
            </a:r>
            <a:r>
              <a:rPr lang="en-US" sz="2700" dirty="0" err="1" smtClean="0"/>
              <a:t>và</a:t>
            </a:r>
            <a:r>
              <a:rPr lang="en-US" sz="2700" dirty="0" smtClean="0"/>
              <a:t> </a:t>
            </a:r>
            <a:r>
              <a:rPr lang="en-US" sz="2700" dirty="0" err="1" smtClean="0"/>
              <a:t>xác</a:t>
            </a:r>
            <a:r>
              <a:rPr lang="en-US" sz="2700" dirty="0" smtClean="0"/>
              <a:t> </a:t>
            </a:r>
            <a:r>
              <a:rPr lang="en-US" sz="2700" dirty="0" err="1" smtClean="0"/>
              <a:t>định</a:t>
            </a:r>
            <a:r>
              <a:rPr lang="en-US" sz="2700" dirty="0" smtClean="0"/>
              <a:t> </a:t>
            </a:r>
            <a:r>
              <a:rPr lang="en-US" sz="2700" dirty="0" err="1" smtClean="0"/>
              <a:t>đối</a:t>
            </a:r>
            <a:r>
              <a:rPr lang="en-US" sz="2700" dirty="0" smtClean="0"/>
              <a:t> </a:t>
            </a:r>
            <a:r>
              <a:rPr lang="en-US" sz="2700" dirty="0" err="1" smtClean="0"/>
              <a:t>tượng</a:t>
            </a:r>
            <a:r>
              <a:rPr lang="en-US" sz="2700" dirty="0" smtClean="0"/>
              <a:t> </a:t>
            </a:r>
            <a:r>
              <a:rPr lang="en-US" sz="2700" dirty="0" err="1" smtClean="0"/>
              <a:t>môi</a:t>
            </a:r>
            <a:r>
              <a:rPr lang="en-US" sz="2700" dirty="0" smtClean="0"/>
              <a:t> </a:t>
            </a:r>
            <a:r>
              <a:rPr lang="en-US" sz="2700" dirty="0" err="1" smtClean="0"/>
              <a:t>trường</a:t>
            </a:r>
            <a:r>
              <a:rPr lang="en-US" sz="2700" dirty="0" smtClean="0"/>
              <a:t>.</a:t>
            </a:r>
          </a:p>
          <a:p>
            <a:pPr>
              <a:buNone/>
            </a:pPr>
            <a:endParaRPr lang="en-US" dirty="0"/>
          </a:p>
        </p:txBody>
      </p:sp>
    </p:spTree>
    <p:extLst>
      <p:ext uri="{BB962C8B-B14F-4D97-AF65-F5344CB8AC3E}">
        <p14:creationId xmlns:p14="http://schemas.microsoft.com/office/powerpoint/2010/main" val="21563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
        <p:nvSpPr>
          <p:cNvPr id="3" name="Content Placeholder 2"/>
          <p:cNvSpPr>
            <a:spLocks noGrp="1"/>
          </p:cNvSpPr>
          <p:nvPr>
            <p:ph idx="1"/>
          </p:nvPr>
        </p:nvSpPr>
        <p:spPr/>
        <p:txBody>
          <a:bodyPr>
            <a:normAutofit/>
          </a:bodyPr>
          <a:lstStyle/>
          <a:p>
            <a:pPr marL="596646" indent="-514350">
              <a:buFont typeface="Wingdings" pitchFamily="2" charset="2"/>
              <a:buChar char="Ø"/>
            </a:pPr>
            <a:r>
              <a:rPr lang="en-US" smtClean="0">
                <a:latin typeface="Arial" pitchFamily="34" charset="0"/>
                <a:cs typeface="Arial" pitchFamily="34" charset="0"/>
              </a:rPr>
              <a:t>Khái </a:t>
            </a:r>
            <a:r>
              <a:rPr lang="en-US" dirty="0" err="1" smtClean="0">
                <a:latin typeface="Arial" pitchFamily="34" charset="0"/>
                <a:cs typeface="Arial" pitchFamily="34" charset="0"/>
              </a:rPr>
              <a:t>niệm</a:t>
            </a:r>
            <a:endParaRPr lang="en-US" dirty="0" smtClean="0">
              <a:latin typeface="Arial" pitchFamily="34" charset="0"/>
              <a:cs typeface="Arial" pitchFamily="34" charset="0"/>
            </a:endParaRPr>
          </a:p>
          <a:p>
            <a:pPr marL="596646" indent="-514350">
              <a:buFont typeface="Wingdings" pitchFamily="2" charset="2"/>
              <a:buChar char="Ø"/>
            </a:pP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ALBOR</a:t>
            </a:r>
          </a:p>
          <a:p>
            <a:pPr marL="596646" indent="-514350">
              <a:buFont typeface="Wingdings" pitchFamily="2" charset="2"/>
              <a:buChar char="Ø"/>
            </a:pPr>
            <a:r>
              <a:rPr lang="en-US" dirty="0" smtClean="0">
                <a:latin typeface="Arial" pitchFamily="34" charset="0"/>
                <a:cs typeface="Arial" pitchFamily="34" charset="0"/>
              </a:rPr>
              <a:t>SONIA -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endParaRPr lang="en-US" dirty="0" smtClean="0">
              <a:latin typeface="Arial" pitchFamily="34" charset="0"/>
              <a:cs typeface="Arial" pitchFamily="34" charset="0"/>
            </a:endParaRPr>
          </a:p>
          <a:p>
            <a:pPr marL="596646" indent="-514350">
              <a:buFont typeface="Wingdings" pitchFamily="2" charset="2"/>
              <a:buChar char="Ø"/>
            </a:pPr>
            <a:r>
              <a:rPr lang="en-US" dirty="0" smtClean="0">
                <a:latin typeface="Arial" pitchFamily="34" charset="0"/>
                <a:cs typeface="Arial" pitchFamily="34" charset="0"/>
              </a:rPr>
              <a:t>SONIA –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đa</a:t>
            </a:r>
            <a:r>
              <a:rPr lang="en-US" dirty="0" smtClean="0">
                <a:latin typeface="Arial" pitchFamily="34" charset="0"/>
                <a:cs typeface="Arial" pitchFamily="34" charset="0"/>
              </a:rPr>
              <a:t> Agent</a:t>
            </a:r>
          </a:p>
          <a:p>
            <a:pPr marL="596646" indent="-514350">
              <a:buFont typeface="Wingdings" pitchFamily="2" charset="2"/>
              <a:buChar char="Ø"/>
            </a:pPr>
            <a:r>
              <a:rPr lang="en-US" dirty="0" smtClean="0">
                <a:latin typeface="Arial" pitchFamily="34" charset="0"/>
                <a:cs typeface="Arial" pitchFamily="34" charset="0"/>
              </a:rPr>
              <a:t>SONIA –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ALBOR</a:t>
            </a:r>
          </a:p>
          <a:p>
            <a:pPr marL="596646" indent="-514350">
              <a:buFont typeface="Wingdings" pitchFamily="2" charset="2"/>
              <a:buChar char="Ø"/>
            </a:pPr>
            <a:r>
              <a:rPr lang="en-US" dirty="0" smtClean="0">
                <a:latin typeface="Arial" pitchFamily="34" charset="0"/>
                <a:cs typeface="Arial" pitchFamily="34" charset="0"/>
              </a:rPr>
              <a:t>SONIA –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Agent societies</a:t>
            </a:r>
          </a:p>
          <a:p>
            <a:pPr marL="596646" indent="-514350">
              <a:buFont typeface="Wingdings" pitchFamily="2" charset="2"/>
              <a:buChar char="Ø"/>
            </a:pPr>
            <a:endParaRPr lang="en-US" dirty="0">
              <a:latin typeface="Arial" pitchFamily="34" charset="0"/>
              <a:cs typeface="Arial" pitchFamily="34" charset="0"/>
            </a:endParaRPr>
          </a:p>
        </p:txBody>
      </p:sp>
    </p:spTree>
    <p:extLst>
      <p:ext uri="{BB962C8B-B14F-4D97-AF65-F5344CB8AC3E}">
        <p14:creationId xmlns:p14="http://schemas.microsoft.com/office/powerpoint/2010/main" val="4141335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96646" indent="-514350">
              <a:buFont typeface="Wingdings" pitchFamily="2" charset="2"/>
              <a:buChar char="Ø"/>
            </a:pPr>
            <a:r>
              <a:rPr lang="en-US" sz="2400" smtClean="0">
                <a:latin typeface="Arial" pitchFamily="34" charset="0"/>
                <a:cs typeface="Arial" pitchFamily="34" charset="0"/>
              </a:rPr>
              <a:t>Hệ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ALBOR</a:t>
            </a:r>
          </a:p>
          <a:p>
            <a:pPr marL="914400" indent="-457200">
              <a:buFontTx/>
              <a:buChar char="-"/>
            </a:pPr>
            <a:r>
              <a:rPr lang="en-US" sz="2400" dirty="0">
                <a:latin typeface="Arial" pitchFamily="34" charset="0"/>
                <a:cs typeface="Arial" pitchFamily="34" charset="0"/>
              </a:rPr>
              <a:t>D</a:t>
            </a:r>
            <a:r>
              <a:rPr lang="vi-VN" sz="2400" smtClean="0">
                <a:latin typeface="Arial" pitchFamily="34" charset="0"/>
                <a:cs typeface="Arial" pitchFamily="34" charset="0"/>
              </a:rPr>
              <a:t>ựa </a:t>
            </a:r>
            <a:r>
              <a:rPr lang="vi-VN" sz="2400" dirty="0" smtClean="0">
                <a:latin typeface="Arial" pitchFamily="34" charset="0"/>
                <a:cs typeface="Arial" pitchFamily="34" charset="0"/>
              </a:rPr>
              <a:t>trên Internet</a:t>
            </a:r>
            <a:endParaRPr lang="en-US" sz="2400" dirty="0" smtClean="0">
              <a:latin typeface="Arial" pitchFamily="34" charset="0"/>
              <a:cs typeface="Arial" pitchFamily="34" charset="0"/>
            </a:endParaRPr>
          </a:p>
          <a:p>
            <a:pPr marL="914400" indent="-457200">
              <a:buFontTx/>
              <a:buChar char="-"/>
            </a:pPr>
            <a:r>
              <a:rPr lang="en-US" sz="2400" dirty="0" err="1">
                <a:latin typeface="Arial" pitchFamily="34" charset="0"/>
                <a:cs typeface="Arial" pitchFamily="34" charset="0"/>
              </a:rPr>
              <a:t>C</a:t>
            </a:r>
            <a:r>
              <a:rPr lang="en-US" sz="2400" smtClean="0">
                <a:latin typeface="Arial" pitchFamily="34" charset="0"/>
                <a:cs typeface="Arial" pitchFamily="34" charset="0"/>
              </a:rPr>
              <a:t>ung </a:t>
            </a:r>
            <a:r>
              <a:rPr lang="en-US" sz="2400" dirty="0" err="1" smtClean="0">
                <a:latin typeface="Arial" pitchFamily="34" charset="0"/>
                <a:cs typeface="Arial" pitchFamily="34" charset="0"/>
              </a:rPr>
              <a:t>cấp</a:t>
            </a:r>
            <a:r>
              <a:rPr lang="vi-VN" sz="2400" dirty="0" smtClean="0">
                <a:latin typeface="Arial" pitchFamily="34" charset="0"/>
                <a:cs typeface="Arial" pitchFamily="34" charset="0"/>
              </a:rPr>
              <a:t> hư</a:t>
            </a:r>
            <a:r>
              <a:rPr lang="en-US" sz="2400" dirty="0" smtClean="0">
                <a:latin typeface="Arial" pitchFamily="34" charset="0"/>
                <a:cs typeface="Arial" pitchFamily="34" charset="0"/>
              </a:rPr>
              <a:t>ớ</a:t>
            </a:r>
            <a:r>
              <a:rPr lang="vi-VN" sz="2400" dirty="0" smtClean="0">
                <a:latin typeface="Arial" pitchFamily="34" charset="0"/>
                <a:cs typeface="Arial" pitchFamily="34" charset="0"/>
              </a:rPr>
              <a:t>ng dẫn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vi-VN" sz="2400" dirty="0" smtClean="0">
                <a:latin typeface="Arial" pitchFamily="34" charset="0"/>
                <a:cs typeface="Arial" pitchFamily="34" charset="0"/>
              </a:rPr>
              <a:t> đánh giá các kỹ năng truy cập máy tính của nguời tàn tật và lựa lựa chọn công nghệ hỗ trợ phù hợp nhấ</a:t>
            </a:r>
            <a:r>
              <a:rPr lang="en-US" sz="2400" dirty="0" smtClean="0">
                <a:latin typeface="Arial" pitchFamily="34" charset="0"/>
                <a:cs typeface="Arial" pitchFamily="34" charset="0"/>
              </a:rPr>
              <a:t>t</a:t>
            </a:r>
          </a:p>
          <a:p>
            <a:pPr marL="914400" indent="-457200">
              <a:buFontTx/>
              <a:buChar char="-"/>
            </a:pPr>
            <a:r>
              <a:rPr lang="vi-VN" sz="2400" dirty="0" smtClean="0">
                <a:latin typeface="Arial" pitchFamily="34" charset="0"/>
                <a:cs typeface="Arial" pitchFamily="34" charset="0"/>
              </a:rPr>
              <a:t>4 giai đoạn</a:t>
            </a:r>
            <a:r>
              <a:rPr lang="en-US" sz="2400" dirty="0" smtClean="0">
                <a:latin typeface="Arial" pitchFamily="34" charset="0"/>
                <a:cs typeface="Arial" pitchFamily="34" charset="0"/>
              </a:rPr>
              <a:t>:</a:t>
            </a:r>
          </a:p>
          <a:p>
            <a:pPr marL="596646" indent="-514350">
              <a:buNone/>
            </a:pPr>
            <a:endParaRPr lang="en-US" dirty="0" smtClean="0">
              <a:latin typeface="Arial" pitchFamily="34" charset="0"/>
              <a:cs typeface="Arial" pitchFamily="34" charset="0"/>
            </a:endParaRPr>
          </a:p>
        </p:txBody>
      </p:sp>
      <p:sp>
        <p:nvSpPr>
          <p:cNvPr id="4" name="Oval 3"/>
          <p:cNvSpPr/>
          <p:nvPr/>
        </p:nvSpPr>
        <p:spPr>
          <a:xfrm>
            <a:off x="1447800" y="4648200"/>
            <a:ext cx="2057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Xác định người dùng</a:t>
            </a:r>
            <a:endParaRPr lang="en-US" dirty="0"/>
          </a:p>
        </p:txBody>
      </p:sp>
      <p:sp>
        <p:nvSpPr>
          <p:cNvPr id="5" name="Oval 4"/>
          <p:cNvSpPr/>
          <p:nvPr/>
        </p:nvSpPr>
        <p:spPr>
          <a:xfrm>
            <a:off x="2743200" y="5791200"/>
            <a:ext cx="2057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vi-VN" dirty="0"/>
              <a:t>huẩn bị phiên </a:t>
            </a:r>
            <a:endParaRPr lang="en-US" dirty="0"/>
          </a:p>
        </p:txBody>
      </p:sp>
      <p:sp>
        <p:nvSpPr>
          <p:cNvPr id="6" name="Oval 5"/>
          <p:cNvSpPr/>
          <p:nvPr/>
        </p:nvSpPr>
        <p:spPr>
          <a:xfrm>
            <a:off x="5410200" y="5791200"/>
            <a:ext cx="2057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Khảo sát </a:t>
            </a:r>
            <a:endParaRPr lang="en-US" dirty="0"/>
          </a:p>
        </p:txBody>
      </p:sp>
      <p:sp>
        <p:nvSpPr>
          <p:cNvPr id="7" name="Oval 6"/>
          <p:cNvSpPr/>
          <p:nvPr/>
        </p:nvSpPr>
        <p:spPr>
          <a:xfrm>
            <a:off x="6705600" y="4724400"/>
            <a:ext cx="2057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Đánh giá kết quả </a:t>
            </a:r>
            <a:endParaRPr lang="en-US" dirty="0"/>
          </a:p>
        </p:txBody>
      </p:sp>
      <p:cxnSp>
        <p:nvCxnSpPr>
          <p:cNvPr id="9" name="Straight Arrow Connector 8"/>
          <p:cNvCxnSpPr/>
          <p:nvPr/>
        </p:nvCxnSpPr>
        <p:spPr>
          <a:xfrm>
            <a:off x="2971800" y="55626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a:off x="4800600" y="62103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4"/>
          </p:cNvCxnSpPr>
          <p:nvPr/>
        </p:nvCxnSpPr>
        <p:spPr>
          <a:xfrm flipV="1">
            <a:off x="7315200" y="5562600"/>
            <a:ext cx="4191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401367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gif"/>
          <p:cNvPicPr>
            <a:picLocks noChangeAspect="1"/>
          </p:cNvPicPr>
          <p:nvPr/>
        </p:nvPicPr>
        <p:blipFill>
          <a:blip r:embed="rId3"/>
          <a:stretch>
            <a:fillRect/>
          </a:stretch>
        </p:blipFill>
        <p:spPr>
          <a:xfrm>
            <a:off x="2590800" y="1905000"/>
            <a:ext cx="5010150" cy="4724400"/>
          </a:xfrm>
          <a:prstGeom prst="rect">
            <a:avLst/>
          </a:prstGeom>
        </p:spPr>
      </p:pic>
      <p:sp>
        <p:nvSpPr>
          <p:cNvPr id="6"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407992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96646" indent="-514350">
              <a:buNone/>
            </a:pPr>
            <a:r>
              <a:rPr lang="en-US" sz="2000" dirty="0" smtClean="0">
                <a:latin typeface="Arial" pitchFamily="34" charset="0"/>
                <a:cs typeface="Arial" pitchFamily="34" charset="0"/>
              </a:rPr>
              <a:t>4.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luận</a:t>
            </a:r>
            <a:r>
              <a:rPr lang="en-US" sz="2000" dirty="0" smtClean="0">
                <a:latin typeface="Arial" pitchFamily="34" charset="0"/>
                <a:cs typeface="Arial" pitchFamily="34" charset="0"/>
              </a:rPr>
              <a:t> SONIA</a:t>
            </a:r>
          </a:p>
          <a:p>
            <a:pPr marL="596646" indent="-514350">
              <a:buFont typeface="Wingdings" pitchFamily="2" charset="2"/>
              <a:buChar char="Ø"/>
            </a:pPr>
            <a:r>
              <a:rPr lang="en-US" sz="2000" dirty="0" smtClean="0">
                <a:latin typeface="Arial" pitchFamily="34" charset="0"/>
                <a:cs typeface="Arial" pitchFamily="34" charset="0"/>
              </a:rPr>
              <a:t>SONIA - </a:t>
            </a:r>
            <a:r>
              <a:rPr lang="en-US" sz="2000" dirty="0" err="1" smtClean="0">
                <a:latin typeface="Arial" pitchFamily="34" charset="0"/>
                <a:cs typeface="Arial" pitchFamily="34" charset="0"/>
              </a:rPr>
              <a:t>Pha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endParaRPr lang="en-US" sz="2000" dirty="0" smtClean="0">
              <a:latin typeface="Arial" pitchFamily="34" charset="0"/>
              <a:cs typeface="Arial" pitchFamily="34" charset="0"/>
            </a:endParaRPr>
          </a:p>
          <a:p>
            <a:pPr marL="596646" indent="-514350">
              <a:buFontTx/>
              <a:buChar char="-"/>
            </a:pPr>
            <a:r>
              <a:rPr lang="vi-VN" sz="2000" dirty="0" smtClean="0">
                <a:latin typeface="Arial" pitchFamily="34" charset="0"/>
                <a:cs typeface="Arial" pitchFamily="34" charset="0"/>
              </a:rPr>
              <a:t>Đưa ra các yêu cầu và được phân tích bằng cách sử dụng Mô hình khái niệm dựa trên tập lý thuyết (Set Theory Based Conceptual Model – SETCM) </a:t>
            </a:r>
            <a:endParaRPr lang="en-US" sz="2000" dirty="0" smtClean="0">
              <a:latin typeface="Arial" pitchFamily="34" charset="0"/>
              <a:cs typeface="Arial" pitchFamily="34" charset="0"/>
            </a:endParaRPr>
          </a:p>
          <a:p>
            <a:pPr marL="596646" indent="-514350">
              <a:buFontTx/>
              <a:buChar char="-"/>
            </a:pP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2 </a:t>
            </a:r>
            <a:r>
              <a:rPr lang="en-US" sz="2000" dirty="0" err="1" smtClean="0">
                <a:latin typeface="Arial" pitchFamily="34" charset="0"/>
                <a:cs typeface="Arial" pitchFamily="34" charset="0"/>
              </a:rPr>
              <a:t>mô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SETCM:</a:t>
            </a:r>
          </a:p>
          <a:p>
            <a:pPr lvl="1"/>
            <a:r>
              <a:rPr lang="en-US" sz="1600" i="1" dirty="0" smtClean="0">
                <a:latin typeface="Arial" pitchFamily="34" charset="0"/>
                <a:cs typeface="Arial" pitchFamily="34" charset="0"/>
              </a:rPr>
              <a:t>Initial Structural Model </a:t>
            </a:r>
            <a:r>
              <a:rPr lang="en-US" sz="1600" dirty="0" err="1" smtClean="0">
                <a:latin typeface="Arial" pitchFamily="34" charset="0"/>
                <a:cs typeface="Arial" pitchFamily="34" charset="0"/>
              </a:rPr>
              <a:t>mô</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kiến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trúc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miền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vấn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đề</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dựa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niệm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thuộc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niệm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thuộc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phân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loại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niệm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phân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loại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kết</a:t>
            </a:r>
            <a:r>
              <a:rPr lang="en-US" sz="1600" dirty="0" smtClean="0">
                <a:latin typeface="Arial" pitchFamily="34" charset="0"/>
                <a:cs typeface="Arial" pitchFamily="34" charset="0"/>
              </a:rPr>
              <a:t>). </a:t>
            </a:r>
          </a:p>
          <a:p>
            <a:pPr lvl="1"/>
            <a:r>
              <a:rPr lang="en-US" sz="1600" i="1" dirty="0" smtClean="0">
                <a:latin typeface="Arial" pitchFamily="34" charset="0"/>
                <a:cs typeface="Arial" pitchFamily="34" charset="0"/>
              </a:rPr>
              <a:t>Initial Task Model </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thế</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vấn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đề</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miền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quyết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dựa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vào</a:t>
            </a:r>
            <a:r>
              <a:rPr lang="en-US" sz="1600" dirty="0" smtClean="0">
                <a:latin typeface="Arial" pitchFamily="34" charset="0"/>
                <a:cs typeface="Arial" pitchFamily="34" charset="0"/>
              </a:rPr>
              <a:t> Tasks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Methods).</a:t>
            </a:r>
          </a:p>
          <a:p>
            <a:pPr marL="596646" indent="-514350">
              <a:buNone/>
            </a:pPr>
            <a:endParaRPr lang="en-US" sz="2000" dirty="0" smtClean="0">
              <a:latin typeface="Arial" pitchFamily="34" charset="0"/>
              <a:cs typeface="Arial" pitchFamily="34" charset="0"/>
            </a:endParaRPr>
          </a:p>
        </p:txBody>
      </p:sp>
      <p:sp>
        <p:nvSpPr>
          <p:cNvPr id="5"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1953943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596646" indent="-514350">
              <a:buNone/>
            </a:pPr>
            <a:r>
              <a:rPr lang="en-US" smtClean="0">
                <a:latin typeface="Arial" pitchFamily="34" charset="0"/>
                <a:cs typeface="Arial" pitchFamily="34" charset="0"/>
              </a:rPr>
              <a:t>SONIA </a:t>
            </a:r>
            <a:r>
              <a:rPr lang="en-US" dirty="0" smtClean="0">
                <a:latin typeface="Arial" pitchFamily="34" charset="0"/>
                <a:cs typeface="Arial" pitchFamily="34" charset="0"/>
              </a:rPr>
              <a:t>-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endParaRPr lang="en-US" dirty="0" smtClean="0">
              <a:latin typeface="Arial" pitchFamily="34" charset="0"/>
              <a:cs typeface="Arial" pitchFamily="34" charset="0"/>
            </a:endParaRPr>
          </a:p>
          <a:p>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rất</a:t>
            </a:r>
            <a:r>
              <a:rPr lang="en-US" dirty="0" smtClean="0">
                <a:latin typeface="Arial" pitchFamily="34" charset="0"/>
                <a:cs typeface="Arial" pitchFamily="34" charset="0"/>
              </a:rPr>
              <a:t> </a:t>
            </a:r>
            <a:r>
              <a:rPr lang="en-US" dirty="0" err="1" smtClean="0">
                <a:latin typeface="Arial" pitchFamily="34" charset="0"/>
                <a:cs typeface="Arial" pitchFamily="34" charset="0"/>
              </a:rPr>
              <a:t>tinh</a:t>
            </a:r>
            <a:r>
              <a:rPr lang="en-US" dirty="0" smtClean="0">
                <a:latin typeface="Arial" pitchFamily="34" charset="0"/>
                <a:cs typeface="Arial" pitchFamily="34" charset="0"/>
              </a:rPr>
              <a:t> </a:t>
            </a:r>
            <a:r>
              <a:rPr lang="en-US" dirty="0" err="1" smtClean="0">
                <a:latin typeface="Arial" pitchFamily="34" charset="0"/>
                <a:cs typeface="Arial" pitchFamily="34" charset="0"/>
              </a:rPr>
              <a:t>tế</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mở</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nắm</a:t>
            </a:r>
            <a:r>
              <a:rPr lang="en-US" dirty="0" smtClean="0">
                <a:latin typeface="Arial" pitchFamily="34" charset="0"/>
                <a:cs typeface="Arial" pitchFamily="34" charset="0"/>
              </a:rPr>
              <a:t> </a:t>
            </a:r>
            <a:r>
              <a:rPr lang="en-US" dirty="0" err="1" smtClean="0">
                <a:latin typeface="Arial" pitchFamily="34" charset="0"/>
                <a:cs typeface="Arial" pitchFamily="34" charset="0"/>
              </a:rPr>
              <a:t>bắt</a:t>
            </a:r>
            <a:r>
              <a:rPr lang="en-US" dirty="0" smtClean="0">
                <a:latin typeface="Arial" pitchFamily="34" charset="0"/>
                <a:cs typeface="Arial" pitchFamily="34" charset="0"/>
              </a:rPr>
              <a:t> </a:t>
            </a:r>
            <a:r>
              <a:rPr lang="en-US" dirty="0" err="1" smtClean="0">
                <a:latin typeface="Arial" pitchFamily="34" charset="0"/>
                <a:cs typeface="Arial" pitchFamily="34" charset="0"/>
              </a:rPr>
              <a:t>môi</a:t>
            </a:r>
            <a:r>
              <a:rPr lang="en-US" dirty="0" smtClean="0">
                <a:latin typeface="Arial" pitchFamily="34" charset="0"/>
                <a:cs typeface="Arial" pitchFamily="34" charset="0"/>
              </a:rPr>
              <a:t> </a:t>
            </a:r>
            <a:r>
              <a:rPr lang="en-US" dirty="0" err="1" smtClean="0">
                <a:latin typeface="Arial" pitchFamily="34" charset="0"/>
                <a:cs typeface="Arial" pitchFamily="34" charset="0"/>
              </a:rPr>
              <a:t>trường</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bên</a:t>
            </a:r>
            <a:r>
              <a:rPr lang="en-US" dirty="0" smtClean="0">
                <a:latin typeface="Arial" pitchFamily="34" charset="0"/>
                <a:cs typeface="Arial" pitchFamily="34" charset="0"/>
              </a:rPr>
              <a:t> </a:t>
            </a:r>
            <a:r>
              <a:rPr lang="en-US" dirty="0" err="1" smtClean="0">
                <a:latin typeface="Arial" pitchFamily="34" charset="0"/>
                <a:cs typeface="Arial" pitchFamily="34" charset="0"/>
              </a:rPr>
              <a:t>ngoài</a:t>
            </a:r>
            <a:r>
              <a:rPr lang="en-US" dirty="0" smtClean="0">
                <a:latin typeface="Arial" pitchFamily="34" charset="0"/>
                <a:cs typeface="Arial" pitchFamily="34" charset="0"/>
              </a:rPr>
              <a:t> (external entities),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tục</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a:t>
            </a:r>
          </a:p>
          <a:p>
            <a:r>
              <a:rPr lang="en-US" dirty="0" smtClean="0">
                <a:latin typeface="Arial" pitchFamily="34" charset="0"/>
                <a:cs typeface="Arial" pitchFamily="34" charset="0"/>
              </a:rPr>
              <a:t>1 </a:t>
            </a:r>
            <a:r>
              <a:rPr lang="en-US" i="1" dirty="0" smtClean="0">
                <a:latin typeface="Arial" pitchFamily="34" charset="0"/>
                <a:cs typeface="Arial" pitchFamily="34" charset="0"/>
              </a:rPr>
              <a:t>Environment Model</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ngoài</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chúng</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endParaRPr lang="en-US" dirty="0" smtClean="0">
              <a:latin typeface="Arial" pitchFamily="34" charset="0"/>
              <a:cs typeface="Arial" pitchFamily="34" charset="0"/>
            </a:endParaRPr>
          </a:p>
          <a:p>
            <a:r>
              <a:rPr lang="en-US" dirty="0" smtClean="0">
                <a:latin typeface="Arial" pitchFamily="34" charset="0"/>
                <a:cs typeface="Arial" pitchFamily="34" charset="0"/>
              </a:rPr>
              <a:t>1 </a:t>
            </a:r>
            <a:r>
              <a:rPr lang="en-US" i="1" dirty="0" smtClean="0">
                <a:latin typeface="Arial" pitchFamily="34" charset="0"/>
                <a:cs typeface="Arial" pitchFamily="34" charset="0"/>
              </a:rPr>
              <a:t>Structural Model </a:t>
            </a:r>
            <a:r>
              <a:rPr lang="en-US" dirty="0" err="1" smtClean="0">
                <a:latin typeface="Arial" pitchFamily="34" charset="0"/>
                <a:cs typeface="Arial" pitchFamily="34" charset="0"/>
              </a:rPr>
              <a:t>bao</a:t>
            </a:r>
            <a:r>
              <a:rPr lang="en-US" dirty="0" smtClean="0">
                <a:latin typeface="Arial" pitchFamily="34" charset="0"/>
                <a:cs typeface="Arial" pitchFamily="34" charset="0"/>
              </a:rPr>
              <a:t> </a:t>
            </a:r>
            <a:r>
              <a:rPr lang="en-US" dirty="0" err="1" smtClean="0">
                <a:latin typeface="Arial" pitchFamily="34" charset="0"/>
                <a:cs typeface="Arial" pitchFamily="34" charset="0"/>
              </a:rPr>
              <a:t>gồm</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cấu</a:t>
            </a:r>
            <a:r>
              <a:rPr lang="en-US" dirty="0" smtClean="0">
                <a:latin typeface="Arial" pitchFamily="34" charset="0"/>
                <a:cs typeface="Arial" pitchFamily="34" charset="0"/>
              </a:rPr>
              <a:t> </a:t>
            </a:r>
            <a:r>
              <a:rPr lang="en-US" dirty="0" err="1" smtClean="0">
                <a:latin typeface="Arial" pitchFamily="34" charset="0"/>
                <a:cs typeface="Arial" pitchFamily="34" charset="0"/>
              </a:rPr>
              <a:t>trúc</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a:t>
            </a:r>
            <a:r>
              <a:rPr lang="en-US" dirty="0" err="1" smtClean="0">
                <a:latin typeface="Arial" pitchFamily="34" charset="0"/>
                <a:cs typeface="Arial" pitchFamily="34" charset="0"/>
              </a:rPr>
              <a:t>miền</a:t>
            </a:r>
            <a:r>
              <a:rPr lang="en-US" dirty="0" smtClean="0">
                <a:latin typeface="Arial" pitchFamily="34" charset="0"/>
                <a:cs typeface="Arial" pitchFamily="34" charset="0"/>
              </a:rPr>
              <a:t> tri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ngoài</a:t>
            </a:r>
            <a:r>
              <a:rPr lang="en-US" dirty="0" smtClean="0">
                <a:latin typeface="Arial" pitchFamily="34" charset="0"/>
                <a:cs typeface="Arial" pitchFamily="34" charset="0"/>
              </a:rPr>
              <a:t>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a:t>
            </a:r>
          </a:p>
          <a:p>
            <a:r>
              <a:rPr lang="en-US" dirty="0" smtClean="0">
                <a:latin typeface="Arial" pitchFamily="34" charset="0"/>
                <a:cs typeface="Arial" pitchFamily="34" charset="0"/>
              </a:rPr>
              <a:t>1 </a:t>
            </a:r>
            <a:r>
              <a:rPr lang="en-US" i="1" dirty="0" smtClean="0">
                <a:latin typeface="Arial" pitchFamily="34" charset="0"/>
                <a:cs typeface="Arial" pitchFamily="34" charset="0"/>
              </a:rPr>
              <a:t>Task Model</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chức</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r>
              <a:rPr lang="en-US" dirty="0" smtClean="0">
                <a:latin typeface="Arial" pitchFamily="34" charset="0"/>
                <a:cs typeface="Arial" pitchFamily="34" charset="0"/>
              </a:rPr>
              <a:t> </a:t>
            </a:r>
            <a:r>
              <a:rPr lang="en-US" dirty="0" err="1" smtClean="0">
                <a:latin typeface="Arial" pitchFamily="34" charset="0"/>
                <a:cs typeface="Arial" pitchFamily="34" charset="0"/>
              </a:rPr>
              <a:t>yêu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bên</a:t>
            </a:r>
            <a:r>
              <a:rPr lang="en-US" dirty="0" smtClean="0">
                <a:latin typeface="Arial" pitchFamily="34" charset="0"/>
                <a:cs typeface="Arial" pitchFamily="34" charset="0"/>
              </a:rPr>
              <a:t> </a:t>
            </a:r>
            <a:r>
              <a:rPr lang="en-US" dirty="0" err="1" smtClean="0">
                <a:latin typeface="Arial" pitchFamily="34" charset="0"/>
                <a:cs typeface="Arial" pitchFamily="34" charset="0"/>
              </a:rPr>
              <a:t>ngoài</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i="1" dirty="0" smtClean="0">
                <a:latin typeface="Arial" pitchFamily="34" charset="0"/>
                <a:cs typeface="Arial" pitchFamily="34" charset="0"/>
              </a:rPr>
              <a:t>Task Model.</a:t>
            </a:r>
            <a:endParaRPr lang="en-US" dirty="0" smtClean="0">
              <a:latin typeface="Arial" pitchFamily="34" charset="0"/>
              <a:cs typeface="Arial" pitchFamily="34" charset="0"/>
            </a:endParaRPr>
          </a:p>
          <a:p>
            <a:pPr marL="596646" indent="-514350">
              <a:buNone/>
            </a:pPr>
            <a:endParaRPr lang="en-US" dirty="0" smtClean="0">
              <a:latin typeface="Arial" pitchFamily="34" charset="0"/>
              <a:cs typeface="Arial" pitchFamily="34" charset="0"/>
            </a:endParaRPr>
          </a:p>
          <a:p>
            <a:pPr marL="596646" indent="-514350">
              <a:buFont typeface="Wingdings" pitchFamily="2" charset="2"/>
              <a:buChar char="Ø"/>
            </a:pPr>
            <a:endParaRPr lang="en-US" dirty="0">
              <a:latin typeface="Arial" pitchFamily="34" charset="0"/>
              <a:cs typeface="Arial" pitchFamily="34" charset="0"/>
            </a:endParaRPr>
          </a:p>
        </p:txBody>
      </p:sp>
      <p:sp>
        <p:nvSpPr>
          <p:cNvPr id="5"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2010676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normAutofit/>
          </a:bodyPr>
          <a:lstStyle/>
          <a:p>
            <a:pPr marL="596646" indent="-514350">
              <a:buFont typeface="Wingdings" pitchFamily="2" charset="2"/>
              <a:buChar char="Ø"/>
            </a:pPr>
            <a:r>
              <a:rPr lang="en-US" smtClean="0">
                <a:latin typeface="Arial" pitchFamily="34" charset="0"/>
                <a:cs typeface="Arial" pitchFamily="34" charset="0"/>
              </a:rPr>
              <a:t>SONIA </a:t>
            </a:r>
            <a:r>
              <a:rPr lang="en-US" dirty="0" smtClean="0">
                <a:latin typeface="Arial" pitchFamily="34" charset="0"/>
                <a:cs typeface="Arial" pitchFamily="34" charset="0"/>
              </a:rPr>
              <a:t>–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đa</a:t>
            </a:r>
            <a:r>
              <a:rPr lang="en-US" dirty="0" smtClean="0">
                <a:latin typeface="Arial" pitchFamily="34" charset="0"/>
                <a:cs typeface="Arial" pitchFamily="34" charset="0"/>
              </a:rPr>
              <a:t> Agent</a:t>
            </a:r>
          </a:p>
        </p:txBody>
      </p:sp>
      <p:sp>
        <p:nvSpPr>
          <p:cNvPr id="4" name="Rounded Rectangle 3"/>
          <p:cNvSpPr/>
          <p:nvPr/>
        </p:nvSpPr>
        <p:spPr>
          <a:xfrm>
            <a:off x="1676400" y="43434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latin typeface="Arial" pitchFamily="34" charset="0"/>
                <a:cs typeface="Arial" pitchFamily="34" charset="0"/>
              </a:rPr>
              <a:t>Thiết</a:t>
            </a:r>
            <a:r>
              <a:rPr lang="en-US" i="1" dirty="0">
                <a:latin typeface="Arial" pitchFamily="34" charset="0"/>
                <a:cs typeface="Arial" pitchFamily="34" charset="0"/>
              </a:rPr>
              <a:t> </a:t>
            </a:r>
            <a:r>
              <a:rPr lang="en-US" i="1" dirty="0" err="1">
                <a:latin typeface="Arial" pitchFamily="34" charset="0"/>
                <a:cs typeface="Arial" pitchFamily="34" charset="0"/>
              </a:rPr>
              <a:t>kế</a:t>
            </a:r>
            <a:r>
              <a:rPr lang="en-US" i="1" dirty="0">
                <a:latin typeface="Arial" pitchFamily="34" charset="0"/>
                <a:cs typeface="Arial" pitchFamily="34" charset="0"/>
              </a:rPr>
              <a:t> </a:t>
            </a:r>
            <a:r>
              <a:rPr lang="en-US" i="1" dirty="0" err="1">
                <a:latin typeface="Arial" pitchFamily="34" charset="0"/>
                <a:cs typeface="Arial" pitchFamily="34" charset="0"/>
              </a:rPr>
              <a:t>kiến</a:t>
            </a:r>
            <a:r>
              <a:rPr lang="en-US" i="1" dirty="0">
                <a:latin typeface="Arial" pitchFamily="34" charset="0"/>
                <a:cs typeface="Arial" pitchFamily="34" charset="0"/>
              </a:rPr>
              <a:t> </a:t>
            </a:r>
            <a:r>
              <a:rPr lang="en-US" i="1" dirty="0" err="1">
                <a:latin typeface="Arial" pitchFamily="34" charset="0"/>
                <a:cs typeface="Arial" pitchFamily="34" charset="0"/>
              </a:rPr>
              <a:t>trúc</a:t>
            </a:r>
            <a:r>
              <a:rPr lang="en-US" i="1" dirty="0">
                <a:latin typeface="Arial" pitchFamily="34" charset="0"/>
                <a:cs typeface="Arial" pitchFamily="34" charset="0"/>
              </a:rPr>
              <a:t> </a:t>
            </a:r>
            <a:r>
              <a:rPr lang="en-US" i="1" dirty="0" err="1">
                <a:latin typeface="Arial" pitchFamily="34" charset="0"/>
                <a:cs typeface="Arial" pitchFamily="34" charset="0"/>
              </a:rPr>
              <a:t>đa</a:t>
            </a:r>
            <a:r>
              <a:rPr lang="en-US" i="1" dirty="0">
                <a:latin typeface="Arial" pitchFamily="34" charset="0"/>
                <a:cs typeface="Arial" pitchFamily="34" charset="0"/>
              </a:rPr>
              <a:t> Agent (MAAD)</a:t>
            </a:r>
            <a:endParaRPr lang="en-US" dirty="0">
              <a:latin typeface="Arial" pitchFamily="34" charset="0"/>
              <a:cs typeface="Arial" pitchFamily="34" charset="0"/>
            </a:endParaRPr>
          </a:p>
        </p:txBody>
      </p:sp>
      <p:sp>
        <p:nvSpPr>
          <p:cNvPr id="5" name="Oval 4"/>
          <p:cNvSpPr/>
          <p:nvPr/>
        </p:nvSpPr>
        <p:spPr>
          <a:xfrm>
            <a:off x="4800600" y="3352800"/>
            <a:ext cx="2667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Synthesis (</a:t>
            </a:r>
            <a:r>
              <a:rPr lang="vi-VN" dirty="0">
                <a:latin typeface="Arial" pitchFamily="34" charset="0"/>
                <a:cs typeface="Arial" pitchFamily="34" charset="0"/>
              </a:rPr>
              <a:t>Tổng hợp</a:t>
            </a:r>
            <a:r>
              <a:rPr lang="en-US" dirty="0">
                <a:latin typeface="Arial" pitchFamily="34" charset="0"/>
                <a:cs typeface="Arial" pitchFamily="34" charset="0"/>
              </a:rPr>
              <a:t>) </a:t>
            </a:r>
          </a:p>
        </p:txBody>
      </p:sp>
      <p:sp>
        <p:nvSpPr>
          <p:cNvPr id="6" name="Oval 5"/>
          <p:cNvSpPr/>
          <p:nvPr/>
        </p:nvSpPr>
        <p:spPr>
          <a:xfrm>
            <a:off x="4876800" y="5029200"/>
            <a:ext cx="2667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Architectural Design (</a:t>
            </a:r>
            <a:r>
              <a:rPr lang="vi-VN" dirty="0">
                <a:latin typeface="Arial" pitchFamily="34" charset="0"/>
                <a:cs typeface="Arial" pitchFamily="34" charset="0"/>
              </a:rPr>
              <a:t>Thiết kế kiến trúc</a:t>
            </a:r>
            <a:r>
              <a:rPr lang="en-US" dirty="0">
                <a:latin typeface="Arial" pitchFamily="34" charset="0"/>
                <a:cs typeface="Arial" pitchFamily="34" charset="0"/>
              </a:rPr>
              <a:t>)</a:t>
            </a:r>
          </a:p>
        </p:txBody>
      </p:sp>
      <p:sp>
        <p:nvSpPr>
          <p:cNvPr id="7" name="Left Brace 6"/>
          <p:cNvSpPr/>
          <p:nvPr/>
        </p:nvSpPr>
        <p:spPr>
          <a:xfrm>
            <a:off x="3810000" y="3810000"/>
            <a:ext cx="609600"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819018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772400" cy="4525963"/>
          </a:xfrm>
        </p:spPr>
        <p:txBody>
          <a:bodyPr>
            <a:normAutofit fontScale="70000" lnSpcReduction="20000"/>
          </a:bodyPr>
          <a:lstStyle/>
          <a:p>
            <a:pPr marL="596646" indent="-514350" algn="just">
              <a:spcAft>
                <a:spcPts val="600"/>
              </a:spcAft>
            </a:pPr>
            <a:r>
              <a:rPr lang="en-US" i="1" smtClean="0">
                <a:latin typeface="Arial" pitchFamily="34" charset="0"/>
                <a:cs typeface="Arial" pitchFamily="34" charset="0"/>
              </a:rPr>
              <a:t>Synthesis </a:t>
            </a:r>
            <a:r>
              <a:rPr lang="en-US" i="1" dirty="0" smtClean="0">
                <a:latin typeface="Arial" pitchFamily="34" charset="0"/>
                <a:cs typeface="Arial" pitchFamily="34" charset="0"/>
              </a:rPr>
              <a:t>-</a:t>
            </a:r>
            <a:r>
              <a:rPr lang="en-US" dirty="0" smtClean="0">
                <a:latin typeface="Arial" pitchFamily="34" charset="0"/>
                <a:cs typeface="Arial" pitchFamily="34" charset="0"/>
              </a:rPr>
              <a:t> </a:t>
            </a:r>
            <a:r>
              <a:rPr lang="en-US" i="1" dirty="0" err="1" smtClean="0">
                <a:latin typeface="Arial" pitchFamily="34" charset="0"/>
                <a:cs typeface="Arial" pitchFamily="34" charset="0"/>
              </a:rPr>
              <a:t>Pha</a:t>
            </a:r>
            <a:r>
              <a:rPr lang="en-US" i="1" dirty="0" smtClean="0">
                <a:latin typeface="Arial" pitchFamily="34" charset="0"/>
                <a:cs typeface="Arial" pitchFamily="34" charset="0"/>
              </a:rPr>
              <a:t> </a:t>
            </a:r>
            <a:r>
              <a:rPr lang="en-US" i="1" dirty="0" err="1" smtClean="0">
                <a:latin typeface="Arial" pitchFamily="34" charset="0"/>
                <a:cs typeface="Arial" pitchFamily="34" charset="0"/>
              </a:rPr>
              <a:t>Tổng</a:t>
            </a:r>
            <a:r>
              <a:rPr lang="en-US" i="1" dirty="0" smtClean="0">
                <a:latin typeface="Arial" pitchFamily="34" charset="0"/>
                <a:cs typeface="Arial" pitchFamily="34" charset="0"/>
              </a:rPr>
              <a:t> </a:t>
            </a:r>
            <a:r>
              <a:rPr lang="en-US" i="1" dirty="0" err="1" smtClean="0">
                <a:latin typeface="Arial" pitchFamily="34" charset="0"/>
                <a:cs typeface="Arial" pitchFamily="34" charset="0"/>
              </a:rPr>
              <a:t>Hợp</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agent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component (</a:t>
            </a:r>
            <a:r>
              <a:rPr lang="en-US" dirty="0" err="1" smtClean="0">
                <a:latin typeface="Arial" pitchFamily="34" charset="0"/>
                <a:cs typeface="Arial" pitchFamily="34" charset="0"/>
              </a:rPr>
              <a:t>tiến</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bottom-up),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i="1" dirty="0" smtClean="0">
                <a:latin typeface="Arial" pitchFamily="34" charset="0"/>
                <a:cs typeface="Arial" pitchFamily="34" charset="0"/>
              </a:rPr>
              <a:t>Structural Model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i="1" dirty="0" smtClean="0">
                <a:latin typeface="Arial" pitchFamily="34" charset="0"/>
                <a:cs typeface="Arial" pitchFamily="34" charset="0"/>
              </a:rPr>
              <a:t>Task Model</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nhóm</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dựa</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đặc</a:t>
            </a:r>
            <a:r>
              <a:rPr lang="en-US" dirty="0" smtClean="0">
                <a:latin typeface="Arial" pitchFamily="34" charset="0"/>
                <a:cs typeface="Arial" pitchFamily="34" charset="0"/>
              </a:rPr>
              <a:t> </a:t>
            </a:r>
            <a:r>
              <a:rPr lang="en-US" dirty="0" err="1" smtClean="0">
                <a:latin typeface="Arial" pitchFamily="34" charset="0"/>
                <a:cs typeface="Arial" pitchFamily="34" charset="0"/>
              </a:rPr>
              <a:t>điểm</a:t>
            </a:r>
            <a:r>
              <a:rPr lang="en-US" dirty="0" smtClean="0">
                <a:latin typeface="Arial" pitchFamily="34" charset="0"/>
                <a:cs typeface="Arial" pitchFamily="34" charset="0"/>
              </a:rPr>
              <a:t> concept </a:t>
            </a:r>
            <a:r>
              <a:rPr lang="en-US" dirty="0" err="1" smtClean="0">
                <a:latin typeface="Arial" pitchFamily="34" charset="0"/>
                <a:cs typeface="Arial" pitchFamily="34" charset="0"/>
              </a:rPr>
              <a:t>của</a:t>
            </a:r>
            <a:r>
              <a:rPr lang="en-US" dirty="0" smtClean="0">
                <a:latin typeface="Arial" pitchFamily="34" charset="0"/>
                <a:cs typeface="Arial" pitchFamily="34" charset="0"/>
              </a:rPr>
              <a:t> agent </a:t>
            </a:r>
            <a:r>
              <a:rPr lang="en-US" dirty="0" err="1" smtClean="0">
                <a:latin typeface="Arial" pitchFamily="34" charset="0"/>
                <a:cs typeface="Arial" pitchFamily="34" charset="0"/>
              </a:rPr>
              <a:t>như</a:t>
            </a:r>
            <a:r>
              <a:rPr lang="en-US" dirty="0" smtClean="0">
                <a:latin typeface="Arial" pitchFamily="34" charset="0"/>
                <a:cs typeface="Arial" pitchFamily="34" charset="0"/>
              </a:rPr>
              <a:t> tri </a:t>
            </a:r>
            <a:r>
              <a:rPr lang="en-US" dirty="0" err="1" smtClean="0">
                <a:latin typeface="Arial" pitchFamily="34" charset="0"/>
                <a:cs typeface="Arial" pitchFamily="34" charset="0"/>
              </a:rPr>
              <a:t>thức</a:t>
            </a:r>
            <a:r>
              <a:rPr lang="en-US" dirty="0" smtClean="0">
                <a:latin typeface="Arial" pitchFamily="34" charset="0"/>
                <a:cs typeface="Arial" pitchFamily="34" charset="0"/>
              </a:rPr>
              <a:t>,</a:t>
            </a:r>
            <a:r>
              <a:rPr lang="vi-VN" dirty="0" smtClean="0">
                <a:latin typeface="Arial" pitchFamily="34" charset="0"/>
                <a:cs typeface="Arial" pitchFamily="34" charset="0"/>
              </a:rPr>
              <a:t> hành vi, nhiệm</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=&gt; output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model </a:t>
            </a:r>
            <a:r>
              <a:rPr lang="en-US" dirty="0" err="1" smtClean="0">
                <a:latin typeface="Arial" pitchFamily="34" charset="0"/>
                <a:cs typeface="Arial" pitchFamily="34" charset="0"/>
              </a:rPr>
              <a:t>sau</a:t>
            </a:r>
            <a:r>
              <a:rPr lang="vi-VN" dirty="0" smtClean="0">
                <a:latin typeface="Arial" pitchFamily="34" charset="0"/>
                <a:cs typeface="Arial" pitchFamily="34" charset="0"/>
              </a:rPr>
              <a:t>:</a:t>
            </a:r>
            <a:endParaRPr lang="en-US" dirty="0" smtClean="0">
              <a:latin typeface="Arial" pitchFamily="34" charset="0"/>
              <a:cs typeface="Arial" pitchFamily="34" charset="0"/>
            </a:endParaRPr>
          </a:p>
          <a:p>
            <a:pPr marL="1117854" lvl="2" indent="-514350" algn="just">
              <a:spcAft>
                <a:spcPts val="600"/>
              </a:spcAft>
              <a:buNone/>
            </a:pPr>
            <a:r>
              <a:rPr lang="en-US" sz="2800" dirty="0" smtClean="0">
                <a:latin typeface="Arial" pitchFamily="34" charset="0"/>
                <a:cs typeface="Arial" pitchFamily="34" charset="0"/>
              </a:rPr>
              <a:t>+ </a:t>
            </a:r>
            <a:r>
              <a:rPr lang="en-US" sz="2800" i="1" dirty="0" smtClean="0">
                <a:latin typeface="Arial" pitchFamily="34" charset="0"/>
                <a:cs typeface="Arial" pitchFamily="34" charset="0"/>
              </a:rPr>
              <a:t>Knowledge Model</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tri </a:t>
            </a:r>
            <a:r>
              <a:rPr lang="en-US" sz="2800" dirty="0" err="1" smtClean="0">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Trong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định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knowledge component </a:t>
            </a:r>
            <a:r>
              <a:rPr lang="en-US" sz="2800" dirty="0" err="1" smtClean="0">
                <a:latin typeface="Arial" pitchFamily="34" charset="0"/>
                <a:cs typeface="Arial" pitchFamily="34" charset="0"/>
              </a:rPr>
              <a:t>bằng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nhóm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khái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niệm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liên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i="1" dirty="0" smtClean="0">
                <a:latin typeface="Arial" pitchFamily="34" charset="0"/>
                <a:cs typeface="Arial" pitchFamily="34" charset="0"/>
              </a:rPr>
              <a:t>Structural Model</a:t>
            </a:r>
          </a:p>
          <a:p>
            <a:pPr marL="1117854" lvl="2" indent="-514350" algn="just">
              <a:spcAft>
                <a:spcPts val="600"/>
              </a:spcAft>
              <a:buNone/>
            </a:pPr>
            <a:r>
              <a:rPr lang="en-US" sz="2800" i="1" dirty="0" smtClean="0">
                <a:latin typeface="Arial" pitchFamily="34" charset="0"/>
                <a:cs typeface="Arial" pitchFamily="34" charset="0"/>
              </a:rPr>
              <a:t>+ Behavior Model</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hành</a:t>
            </a:r>
            <a:r>
              <a:rPr lang="en-US" sz="2800" dirty="0" smtClean="0">
                <a:latin typeface="Arial" pitchFamily="34" charset="0"/>
                <a:cs typeface="Arial" pitchFamily="34" charset="0"/>
              </a:rPr>
              <a:t> vi: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sinh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ra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bởi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việc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nhóm</a:t>
            </a:r>
            <a:r>
              <a:rPr lang="en-US" sz="2800" dirty="0" smtClean="0">
                <a:latin typeface="Arial" pitchFamily="34" charset="0"/>
                <a:cs typeface="Arial" pitchFamily="34" charset="0"/>
              </a:rPr>
              <a:t> Task Model task, subtask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thức</a:t>
            </a:r>
            <a:endParaRPr lang="en-US" sz="2800" dirty="0" smtClean="0">
              <a:latin typeface="Arial" pitchFamily="34" charset="0"/>
              <a:cs typeface="Arial" pitchFamily="34" charset="0"/>
            </a:endParaRPr>
          </a:p>
          <a:p>
            <a:pPr marL="1117854" lvl="2" indent="-514350" algn="just">
              <a:spcAft>
                <a:spcPts val="600"/>
              </a:spcAft>
              <a:buNone/>
            </a:pPr>
            <a:r>
              <a:rPr lang="en-US" sz="2800" dirty="0" smtClean="0">
                <a:latin typeface="Arial" pitchFamily="34" charset="0"/>
                <a:cs typeface="Arial" pitchFamily="34" charset="0"/>
              </a:rPr>
              <a:t>+ </a:t>
            </a:r>
            <a:r>
              <a:rPr lang="en-US" sz="2800" i="1" dirty="0" smtClean="0">
                <a:latin typeface="Arial" pitchFamily="34" charset="0"/>
                <a:cs typeface="Arial" pitchFamily="34" charset="0"/>
              </a:rPr>
              <a:t>Responsibility Model</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hồi</a:t>
            </a:r>
            <a:r>
              <a:rPr lang="en-US" sz="2800" dirty="0" smtClean="0">
                <a:latin typeface="Arial" pitchFamily="34" charset="0"/>
                <a:cs typeface="Arial" pitchFamily="34" charset="0"/>
              </a:rPr>
              <a:t>:  output </a:t>
            </a:r>
            <a:r>
              <a:rPr lang="en-US" sz="2800" dirty="0" err="1" smtClean="0">
                <a:latin typeface="Arial" pitchFamily="34" charset="0"/>
                <a:cs typeface="Arial" pitchFamily="34" charset="0"/>
              </a:rPr>
              <a:t>bởi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việc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liên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knowledge component </a:t>
            </a:r>
            <a:r>
              <a:rPr lang="en-US" sz="2800" dirty="0" err="1" smtClean="0">
                <a:latin typeface="Arial" pitchFamily="34" charset="0"/>
                <a:cs typeface="Arial" pitchFamily="34" charset="0"/>
              </a:rPr>
              <a:t>với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hành</a:t>
            </a:r>
            <a:r>
              <a:rPr lang="en-US" sz="2800" dirty="0" smtClean="0">
                <a:latin typeface="Arial" pitchFamily="34" charset="0"/>
                <a:cs typeface="Arial" pitchFamily="34" charset="0"/>
              </a:rPr>
              <a:t> vi. </a:t>
            </a:r>
            <a:r>
              <a:rPr lang="en-US" sz="2800" dirty="0" err="1" smtClean="0">
                <a:latin typeface="Arial" pitchFamily="34" charset="0"/>
                <a:cs typeface="Arial" pitchFamily="34" charset="0"/>
              </a:rPr>
              <a:t>Mục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đích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này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định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agent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tượng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trường</a:t>
            </a:r>
            <a:r>
              <a:rPr lang="en-US" sz="2800" dirty="0" smtClean="0">
                <a:latin typeface="Arial" pitchFamily="34" charset="0"/>
                <a:cs typeface="Arial" pitchFamily="34" charset="0"/>
              </a:rPr>
              <a:t>.</a:t>
            </a:r>
          </a:p>
          <a:p>
            <a:pPr marL="1117854" lvl="2" indent="-514350">
              <a:buNone/>
            </a:pPr>
            <a:endParaRPr lang="en-US" dirty="0" smtClean="0">
              <a:latin typeface="Arial" pitchFamily="34" charset="0"/>
              <a:cs typeface="Arial" pitchFamily="34" charset="0"/>
            </a:endParaRPr>
          </a:p>
          <a:p>
            <a:pPr marL="596646" indent="-514350">
              <a:buNone/>
            </a:pPr>
            <a:endParaRPr lang="en-US" dirty="0">
              <a:latin typeface="Arial" pitchFamily="34" charset="0"/>
              <a:cs typeface="Arial" pitchFamily="34" charset="0"/>
            </a:endParaRPr>
          </a:p>
        </p:txBody>
      </p:sp>
      <p:sp>
        <p:nvSpPr>
          <p:cNvPr id="5"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4052931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596646" indent="-514350">
              <a:buNone/>
            </a:pPr>
            <a:r>
              <a:rPr lang="en-US" dirty="0" smtClean="0">
                <a:latin typeface="Arial" pitchFamily="34" charset="0"/>
                <a:cs typeface="Arial" pitchFamily="34" charset="0"/>
              </a:rPr>
              <a:t>SONIA – </a:t>
            </a:r>
            <a:r>
              <a:rPr lang="en-US" dirty="0" err="1" smtClean="0">
                <a:latin typeface="Arial" pitchFamily="34" charset="0"/>
                <a:cs typeface="Arial" pitchFamily="34" charset="0"/>
              </a:rPr>
              <a:t>Pha</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đa</a:t>
            </a:r>
            <a:r>
              <a:rPr lang="en-US" dirty="0" smtClean="0">
                <a:latin typeface="Arial" pitchFamily="34" charset="0"/>
                <a:cs typeface="Arial" pitchFamily="34" charset="0"/>
              </a:rPr>
              <a:t> Agent</a:t>
            </a:r>
          </a:p>
          <a:p>
            <a:pPr marL="596646" indent="-514350"/>
            <a:r>
              <a:rPr lang="en-US" i="1" dirty="0" smtClean="0">
                <a:latin typeface="Arial" pitchFamily="34" charset="0"/>
                <a:cs typeface="Arial" pitchFamily="34" charset="0"/>
              </a:rPr>
              <a:t>Architectural Design</a:t>
            </a:r>
            <a:r>
              <a:rPr lang="en-US" dirty="0" smtClean="0">
                <a:latin typeface="Arial" pitchFamily="34" charset="0"/>
                <a:cs typeface="Arial" pitchFamily="34" charset="0"/>
              </a:rPr>
              <a:t> - </a:t>
            </a:r>
            <a:r>
              <a:rPr lang="en-US" i="1" dirty="0" err="1" smtClean="0">
                <a:latin typeface="Arial" pitchFamily="34" charset="0"/>
                <a:cs typeface="Arial" pitchFamily="34" charset="0"/>
              </a:rPr>
              <a:t>Pha</a:t>
            </a:r>
            <a:r>
              <a:rPr lang="en-US" i="1" dirty="0" smtClean="0">
                <a:latin typeface="Arial" pitchFamily="34" charset="0"/>
                <a:cs typeface="Arial" pitchFamily="34" charset="0"/>
              </a:rPr>
              <a:t> </a:t>
            </a:r>
            <a:r>
              <a:rPr lang="en-US" i="1" dirty="0" err="1" smtClean="0">
                <a:latin typeface="Arial" pitchFamily="34" charset="0"/>
                <a:cs typeface="Arial" pitchFamily="34" charset="0"/>
              </a:rPr>
              <a:t>Thiết</a:t>
            </a:r>
            <a:r>
              <a:rPr lang="en-US" i="1" dirty="0" smtClean="0">
                <a:latin typeface="Arial" pitchFamily="34" charset="0"/>
                <a:cs typeface="Arial" pitchFamily="34" charset="0"/>
              </a:rPr>
              <a:t> </a:t>
            </a:r>
            <a:r>
              <a:rPr lang="en-US" i="1" dirty="0" err="1" smtClean="0">
                <a:latin typeface="Arial" pitchFamily="34" charset="0"/>
                <a:cs typeface="Arial" pitchFamily="34" charset="0"/>
              </a:rPr>
              <a:t>kế</a:t>
            </a:r>
            <a:r>
              <a:rPr lang="en-US" i="1" dirty="0" smtClean="0">
                <a:latin typeface="Arial" pitchFamily="34" charset="0"/>
                <a:cs typeface="Arial" pitchFamily="34" charset="0"/>
              </a:rPr>
              <a:t> </a:t>
            </a:r>
            <a:r>
              <a:rPr lang="en-US" i="1" dirty="0" err="1" smtClean="0">
                <a:latin typeface="Arial" pitchFamily="34" charset="0"/>
                <a:cs typeface="Arial" pitchFamily="34" charset="0"/>
              </a:rPr>
              <a:t>kiến</a:t>
            </a:r>
            <a:r>
              <a:rPr lang="en-US" i="1" dirty="0" smtClean="0">
                <a:latin typeface="Arial" pitchFamily="34" charset="0"/>
                <a:cs typeface="Arial" pitchFamily="34" charset="0"/>
              </a:rPr>
              <a:t> </a:t>
            </a:r>
            <a:r>
              <a:rPr lang="en-US" i="1" dirty="0" err="1" smtClean="0">
                <a:latin typeface="Arial" pitchFamily="34" charset="0"/>
                <a:cs typeface="Arial" pitchFamily="34" charset="0"/>
              </a:rPr>
              <a:t>trúc</a:t>
            </a:r>
            <a:r>
              <a:rPr lang="en-US" i="1" dirty="0" smtClean="0">
                <a:latin typeface="Arial" pitchFamily="34" charset="0"/>
                <a:cs typeface="Arial" pitchFamily="34" charset="0"/>
              </a:rPr>
              <a:t>:</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việc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kiến</a:t>
            </a:r>
            <a:r>
              <a:rPr lang="en-US" dirty="0" smtClean="0">
                <a:latin typeface="Arial" pitchFamily="34" charset="0"/>
                <a:cs typeface="Arial" pitchFamily="34" charset="0"/>
              </a:rPr>
              <a:t> </a:t>
            </a:r>
            <a:r>
              <a:rPr lang="en-US" dirty="0" err="1" smtClean="0">
                <a:latin typeface="Arial" pitchFamily="34" charset="0"/>
                <a:cs typeface="Arial" pitchFamily="34" charset="0"/>
              </a:rPr>
              <a:t>trúc</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 architectural component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 </a:t>
            </a:r>
            <a:r>
              <a:rPr lang="en-US" dirty="0" err="1" smtClean="0">
                <a:latin typeface="Arial" pitchFamily="34" charset="0"/>
                <a:cs typeface="Arial" pitchFamily="34" charset="0"/>
              </a:rPr>
              <a:t>đây</a:t>
            </a:r>
            <a:r>
              <a:rPr lang="en-US" dirty="0" smtClean="0">
                <a:latin typeface="Arial" pitchFamily="34" charset="0"/>
                <a:cs typeface="Arial" pitchFamily="34" charset="0"/>
              </a:rPr>
              <a:t>:</a:t>
            </a:r>
          </a:p>
          <a:p>
            <a:pPr marL="870966" lvl="1" indent="-514350">
              <a:buNone/>
            </a:pPr>
            <a:r>
              <a:rPr lang="en-US" dirty="0" smtClean="0">
                <a:latin typeface="Arial" pitchFamily="34" charset="0"/>
                <a:cs typeface="Arial" pitchFamily="34" charset="0"/>
              </a:rPr>
              <a:t>+ </a:t>
            </a:r>
            <a:r>
              <a:rPr lang="en-US" i="1" dirty="0" smtClean="0">
                <a:latin typeface="Arial" pitchFamily="34" charset="0"/>
                <a:cs typeface="Arial" pitchFamily="34" charset="0"/>
              </a:rPr>
              <a:t>Agent Model</a:t>
            </a:r>
            <a:r>
              <a:rPr lang="en-US" dirty="0" smtClean="0">
                <a:latin typeface="Arial" pitchFamily="34" charset="0"/>
                <a:cs typeface="Arial" pitchFamily="34" charset="0"/>
              </a:rPr>
              <a:t> -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agent: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a:t>
            </a:r>
            <a:r>
              <a:rPr lang="en-US" i="1" dirty="0" smtClean="0">
                <a:latin typeface="Arial" pitchFamily="34" charset="0"/>
                <a:cs typeface="Arial" pitchFamily="34" charset="0"/>
              </a:rPr>
              <a:t>Responsibility Model,</a:t>
            </a:r>
            <a:r>
              <a:rPr lang="en-US" dirty="0" smtClean="0">
                <a:latin typeface="Arial" pitchFamily="34" charset="0"/>
                <a:cs typeface="Arial" pitchFamily="34" charset="0"/>
              </a:rPr>
              <a:t> </a:t>
            </a:r>
            <a:r>
              <a:rPr lang="en-US" i="1" dirty="0" smtClean="0">
                <a:latin typeface="Arial" pitchFamily="34" charset="0"/>
                <a:cs typeface="Arial" pitchFamily="34" charset="0"/>
              </a:rPr>
              <a:t>Knowledge Model, Behavior Model</a:t>
            </a:r>
          </a:p>
          <a:p>
            <a:pPr marL="870966" lvl="1" indent="-514350">
              <a:buNone/>
            </a:pPr>
            <a:r>
              <a:rPr lang="en-US" i="1" dirty="0" smtClean="0">
                <a:latin typeface="Arial" pitchFamily="34" charset="0"/>
                <a:cs typeface="Arial" pitchFamily="34" charset="0"/>
              </a:rPr>
              <a:t>+ Object Model</a:t>
            </a:r>
            <a:r>
              <a:rPr lang="en-US" dirty="0" smtClean="0">
                <a:latin typeface="Arial" pitchFamily="34" charset="0"/>
                <a:cs typeface="Arial" pitchFamily="34" charset="0"/>
              </a:rPr>
              <a:t> -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a:t>
            </a:r>
            <a:r>
              <a:rPr lang="en-US" i="1" dirty="0" smtClean="0">
                <a:latin typeface="Arial" pitchFamily="34" charset="0"/>
                <a:cs typeface="Arial" pitchFamily="34" charset="0"/>
              </a:rPr>
              <a:t>Responsibility Model,</a:t>
            </a:r>
            <a:r>
              <a:rPr lang="en-US" dirty="0" smtClean="0">
                <a:latin typeface="Arial" pitchFamily="34" charset="0"/>
                <a:cs typeface="Arial" pitchFamily="34" charset="0"/>
              </a:rPr>
              <a:t> </a:t>
            </a:r>
            <a:r>
              <a:rPr lang="en-US" i="1" dirty="0" smtClean="0">
                <a:latin typeface="Arial" pitchFamily="34" charset="0"/>
                <a:cs typeface="Arial" pitchFamily="34" charset="0"/>
              </a:rPr>
              <a:t>Knowledge Model, Behavior Model</a:t>
            </a:r>
            <a:r>
              <a:rPr lang="en-US" dirty="0" smtClean="0">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 element </a:t>
            </a:r>
            <a:r>
              <a:rPr lang="en-US" dirty="0" err="1" smtClean="0">
                <a:latin typeface="Arial" pitchFamily="34" charset="0"/>
                <a:cs typeface="Arial" pitchFamily="34" charset="0"/>
              </a:rPr>
              <a:t>bị</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môi</a:t>
            </a:r>
            <a:r>
              <a:rPr lang="en-US" dirty="0" smtClean="0">
                <a:latin typeface="Arial" pitchFamily="34" charset="0"/>
                <a:cs typeface="Arial" pitchFamily="34" charset="0"/>
              </a:rPr>
              <a:t> </a:t>
            </a:r>
            <a:r>
              <a:rPr lang="en-US" dirty="0" err="1" smtClean="0">
                <a:latin typeface="Arial" pitchFamily="34" charset="0"/>
                <a:cs typeface="Arial" pitchFamily="34" charset="0"/>
              </a:rPr>
              <a:t>trường</a:t>
            </a:r>
            <a:r>
              <a:rPr lang="en-US" dirty="0" smtClean="0">
                <a:latin typeface="Arial" pitchFamily="34" charset="0"/>
                <a:cs typeface="Arial" pitchFamily="34" charset="0"/>
              </a:rPr>
              <a:t>.</a:t>
            </a:r>
          </a:p>
          <a:p>
            <a:pPr marL="870966" lvl="1" indent="-514350">
              <a:buNone/>
            </a:pPr>
            <a:r>
              <a:rPr lang="en-US" dirty="0" smtClean="0">
                <a:latin typeface="Arial" pitchFamily="34" charset="0"/>
                <a:cs typeface="Arial" pitchFamily="34" charset="0"/>
              </a:rPr>
              <a:t>+ </a:t>
            </a:r>
            <a:r>
              <a:rPr lang="en-US" i="1" dirty="0" smtClean="0">
                <a:latin typeface="Arial" pitchFamily="34" charset="0"/>
                <a:cs typeface="Arial" pitchFamily="34" charset="0"/>
              </a:rPr>
              <a:t>Interaction Model</a:t>
            </a:r>
            <a:r>
              <a:rPr lang="en-US" dirty="0" smtClean="0">
                <a:latin typeface="Arial" pitchFamily="34" charset="0"/>
                <a:cs typeface="Arial" pitchFamily="34" charset="0"/>
              </a:rPr>
              <a:t> -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liên</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nghĩa</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mối</a:t>
            </a:r>
            <a:r>
              <a:rPr lang="en-US" dirty="0" smtClean="0">
                <a:latin typeface="Arial" pitchFamily="34" charset="0"/>
                <a:cs typeface="Arial" pitchFamily="34" charset="0"/>
              </a:rPr>
              <a:t> </a:t>
            </a:r>
            <a:r>
              <a:rPr lang="en-US" dirty="0" err="1" smtClean="0">
                <a:latin typeface="Arial" pitchFamily="34" charset="0"/>
                <a:cs typeface="Arial" pitchFamily="34" charset="0"/>
              </a:rPr>
              <a:t>quan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giữa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agent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giữa</a:t>
            </a:r>
            <a:r>
              <a:rPr lang="en-US" dirty="0" smtClean="0">
                <a:latin typeface="Arial" pitchFamily="34" charset="0"/>
                <a:cs typeface="Arial" pitchFamily="34" charset="0"/>
              </a:rPr>
              <a:t> agent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a:t>
            </a:r>
          </a:p>
          <a:p>
            <a:pPr marL="596646" indent="-514350">
              <a:buNone/>
            </a:pPr>
            <a:endParaRPr lang="en-US" dirty="0" smtClean="0">
              <a:latin typeface="Arial" pitchFamily="34" charset="0"/>
              <a:cs typeface="Arial" pitchFamily="34" charset="0"/>
            </a:endParaRPr>
          </a:p>
          <a:p>
            <a:pPr marL="596646" indent="-514350">
              <a:buFont typeface="Wingdings" pitchFamily="2" charset="2"/>
              <a:buChar char="Ø"/>
            </a:pPr>
            <a:endParaRPr lang="en-US" dirty="0">
              <a:latin typeface="Arial" pitchFamily="34" charset="0"/>
              <a:cs typeface="Arial" pitchFamily="34" charset="0"/>
            </a:endParaRPr>
          </a:p>
        </p:txBody>
      </p:sp>
      <p:sp>
        <p:nvSpPr>
          <p:cNvPr id="5" name="Title 1"/>
          <p:cNvSpPr>
            <a:spLocks noGrp="1"/>
          </p:cNvSpPr>
          <p:nvPr>
            <p:ph type="title"/>
          </p:nvPr>
        </p:nvSpPr>
        <p:spPr>
          <a:xfrm>
            <a:off x="1325366" y="220320"/>
            <a:ext cx="5837434" cy="1143000"/>
          </a:xfrm>
        </p:spPr>
        <p:txBody>
          <a:bodyPr>
            <a:normAutofit/>
          </a:bodyPr>
          <a:lstStyle/>
          <a:p>
            <a:pPr algn="ctr"/>
            <a:r>
              <a:rPr lang="en-US" sz="2400" dirty="0" err="1">
                <a:solidFill>
                  <a:schemeClr val="tx2"/>
                </a:solidFill>
              </a:rPr>
              <a:t>Chương</a:t>
            </a:r>
            <a:r>
              <a:rPr lang="en-US" sz="2400" dirty="0">
                <a:solidFill>
                  <a:schemeClr val="tx2"/>
                </a:solidFill>
              </a:rPr>
              <a:t> 2</a:t>
            </a:r>
            <a:r>
              <a:rPr lang="en-US" sz="2400">
                <a:solidFill>
                  <a:schemeClr val="tx2"/>
                </a:solidFill>
              </a:rPr>
              <a:t>: </a:t>
            </a:r>
            <a:br>
              <a:rPr lang="en-US" sz="2400">
                <a:solidFill>
                  <a:schemeClr val="tx2"/>
                </a:solidFill>
              </a:rPr>
            </a:br>
            <a:r>
              <a:rPr lang="en-US" sz="2400">
                <a:solidFill>
                  <a:schemeClr val="tx2"/>
                </a:solidFill>
              </a:rPr>
              <a:t>Phương </a:t>
            </a:r>
            <a:r>
              <a:rPr lang="en-US" sz="2400" dirty="0" err="1">
                <a:solidFill>
                  <a:schemeClr val="tx2"/>
                </a:solidFill>
              </a:rPr>
              <a:t>pháp</a:t>
            </a:r>
            <a:r>
              <a:rPr lang="en-US" sz="2400" dirty="0">
                <a:solidFill>
                  <a:schemeClr val="tx2"/>
                </a:solidFill>
              </a:rPr>
              <a:t> </a:t>
            </a:r>
            <a:r>
              <a:rPr lang="en-US" sz="2400" err="1">
                <a:solidFill>
                  <a:schemeClr val="tx2"/>
                </a:solidFill>
              </a:rPr>
              <a:t>luận</a:t>
            </a:r>
            <a:r>
              <a:rPr lang="en-US" sz="2400">
                <a:solidFill>
                  <a:schemeClr val="tx2"/>
                </a:solidFill>
              </a:rPr>
              <a:t> SONIA</a:t>
            </a:r>
            <a:endParaRPr lang="en-US" sz="2400" dirty="0">
              <a:solidFill>
                <a:schemeClr val="tx2"/>
              </a:solidFill>
            </a:endParaRPr>
          </a:p>
        </p:txBody>
      </p:sp>
    </p:spTree>
    <p:extLst>
      <p:ext uri="{BB962C8B-B14F-4D97-AF65-F5344CB8AC3E}">
        <p14:creationId xmlns:p14="http://schemas.microsoft.com/office/powerpoint/2010/main" val="4200724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25366" y="220320"/>
            <a:ext cx="5913634" cy="1143000"/>
          </a:xfrm>
        </p:spPr>
        <p:txBody>
          <a:bodyPr>
            <a:normAutofit/>
          </a:bodyPr>
          <a:lstStyle/>
          <a:p>
            <a:pPr algn="ctr"/>
            <a:r>
              <a:rPr lang="en-US" sz="2400" err="1">
                <a:solidFill>
                  <a:schemeClr val="tx2"/>
                </a:solidFill>
              </a:rPr>
              <a:t>Chương</a:t>
            </a:r>
            <a:r>
              <a:rPr lang="en-US" sz="2400">
                <a:solidFill>
                  <a:schemeClr val="tx2"/>
                </a:solidFill>
              </a:rPr>
              <a:t> 3: </a:t>
            </a:r>
            <a:br>
              <a:rPr lang="en-US" sz="2400">
                <a:solidFill>
                  <a:schemeClr val="tx2"/>
                </a:solidFill>
              </a:rPr>
            </a:br>
            <a:r>
              <a:rPr lang="en-US" sz="2400">
                <a:solidFill>
                  <a:schemeClr val="tx2"/>
                </a:solidFill>
              </a:rPr>
              <a:t>Thiết kê cho hệ ALBOR</a:t>
            </a:r>
            <a:endParaRPr lang="en-US" sz="2400" dirty="0">
              <a:solidFill>
                <a:schemeClr val="tx2"/>
              </a:solidFill>
            </a:endParaRPr>
          </a:p>
        </p:txBody>
      </p:sp>
      <p:sp>
        <p:nvSpPr>
          <p:cNvPr id="3" name="Content Placeholder 2"/>
          <p:cNvSpPr>
            <a:spLocks noGrp="1"/>
          </p:cNvSpPr>
          <p:nvPr>
            <p:ph idx="1"/>
          </p:nvPr>
        </p:nvSpPr>
        <p:spPr>
          <a:xfrm>
            <a:off x="457200" y="1447800"/>
            <a:ext cx="8229600" cy="4525963"/>
          </a:xfrm>
        </p:spPr>
        <p:txBody>
          <a:bodyPr>
            <a:normAutofit/>
          </a:bodyPr>
          <a:lstStyle/>
          <a:p>
            <a:pPr marL="596646" indent="-514350">
              <a:buNone/>
            </a:pPr>
            <a:r>
              <a:rPr lang="en-US" sz="2400" dirty="0" smtClean="0">
                <a:latin typeface="Arial" pitchFamily="34" charset="0"/>
                <a:cs typeface="Arial" pitchFamily="34" charset="0"/>
              </a:rPr>
              <a:t>SONIA – </a:t>
            </a:r>
            <a:r>
              <a:rPr lang="en-US" sz="2400" dirty="0" err="1" smtClean="0">
                <a:latin typeface="Arial" pitchFamily="34" charset="0"/>
                <a:cs typeface="Arial" pitchFamily="34" charset="0"/>
              </a:rPr>
              <a:t>Pha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ALBOR</a:t>
            </a:r>
          </a:p>
          <a:p>
            <a:pPr marL="596646" indent="-514350">
              <a:buNone/>
            </a:pPr>
            <a:endParaRPr lang="en-US" sz="2400" dirty="0" smtClean="0">
              <a:latin typeface="Arial" pitchFamily="34" charset="0"/>
              <a:cs typeface="Arial" pitchFamily="34" charset="0"/>
            </a:endParaRPr>
          </a:p>
        </p:txBody>
      </p:sp>
      <p:pic>
        <p:nvPicPr>
          <p:cNvPr id="4" name="Picture 3" descr="3.gif"/>
          <p:cNvPicPr>
            <a:picLocks noChangeAspect="1"/>
          </p:cNvPicPr>
          <p:nvPr/>
        </p:nvPicPr>
        <p:blipFill>
          <a:blip r:embed="rId3"/>
          <a:stretch>
            <a:fillRect/>
          </a:stretch>
        </p:blipFill>
        <p:spPr>
          <a:xfrm>
            <a:off x="1752600" y="1905000"/>
            <a:ext cx="7153275" cy="4953000"/>
          </a:xfrm>
          <a:prstGeom prst="rect">
            <a:avLst/>
          </a:prstGeom>
        </p:spPr>
      </p:pic>
    </p:spTree>
    <p:extLst>
      <p:ext uri="{BB962C8B-B14F-4D97-AF65-F5344CB8AC3E}">
        <p14:creationId xmlns:p14="http://schemas.microsoft.com/office/powerpoint/2010/main" val="37845929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flipH="1">
            <a:off x="3920294" y="-6804"/>
            <a:ext cx="5223706" cy="5066452"/>
          </a:xfrm>
          <a:prstGeom prst="rect">
            <a:avLst/>
          </a:prstGeom>
          <a:blipFill dpi="0" rotWithShape="1">
            <a:blip r:embed="rId3" cstate="print">
              <a:alphaModFix amt="29000"/>
              <a:grayscl/>
            </a:blip>
            <a:srcRect/>
            <a:tile tx="0" ty="0" sx="80000" sy="80000" flip="none" algn="b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0"/>
          <p:cNvGrpSpPr/>
          <p:nvPr/>
        </p:nvGrpSpPr>
        <p:grpSpPr>
          <a:xfrm>
            <a:off x="1184956" y="1992679"/>
            <a:ext cx="4514850" cy="610907"/>
            <a:chOff x="1352550" y="2105025"/>
            <a:chExt cx="4514850" cy="495300"/>
          </a:xfrm>
        </p:grpSpPr>
        <p:sp>
          <p:nvSpPr>
            <p:cNvPr id="21" name="Rounded Rectangle 20"/>
            <p:cNvSpPr/>
            <p:nvPr/>
          </p:nvSpPr>
          <p:spPr bwMode="gray">
            <a:xfrm>
              <a:off x="1352550" y="2105025"/>
              <a:ext cx="4305300" cy="495300"/>
            </a:xfrm>
            <a:prstGeom prst="roundRect">
              <a:avLst>
                <a:gd name="adj" fmla="val 50000"/>
              </a:avLst>
            </a:prstGeom>
            <a:gradFill flip="none" rotWithShape="1">
              <a:gsLst>
                <a:gs pos="0">
                  <a:schemeClr val="accent1">
                    <a:lumMod val="20000"/>
                    <a:lumOff val="80000"/>
                  </a:schemeClr>
                </a:gs>
                <a:gs pos="50000">
                  <a:srgbClr val="FFFFFF"/>
                </a:gs>
              </a:gsLst>
              <a:lin ang="0" scaled="1"/>
              <a:tileRect/>
            </a:gradFill>
            <a:ln/>
          </p:spPr>
          <p:style>
            <a:lnRef idx="2">
              <a:schemeClr val="accent1"/>
            </a:lnRef>
            <a:fillRef idx="1">
              <a:schemeClr val="lt1"/>
            </a:fillRef>
            <a:effectRef idx="0">
              <a:schemeClr val="accent1"/>
            </a:effectRef>
            <a:fontRef idx="minor">
              <a:schemeClr val="dk1"/>
            </a:fontRef>
          </p:style>
          <p:txBody>
            <a:bodyPr lIns="182880" rIns="365760" rtlCol="0" anchor="ctr"/>
            <a:lstStyle/>
            <a:p>
              <a:pPr algn="ctr"/>
              <a:r>
                <a:rPr lang="en-US" sz="2400" smtClean="0">
                  <a:solidFill>
                    <a:schemeClr val="tx2"/>
                  </a:solidFill>
                </a:rPr>
                <a:t>AOSE và các vấn đề hiện nay</a:t>
              </a:r>
              <a:endParaRPr lang="en-US" sz="2400">
                <a:solidFill>
                  <a:schemeClr val="tx2"/>
                </a:solidFill>
              </a:endParaRPr>
            </a:p>
          </p:txBody>
        </p:sp>
        <p:sp>
          <p:nvSpPr>
            <p:cNvPr id="15" name="Oval 14"/>
            <p:cNvSpPr/>
            <p:nvPr/>
          </p:nvSpPr>
          <p:spPr bwMode="gray">
            <a:xfrm>
              <a:off x="5410200" y="213360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1</a:t>
              </a:r>
            </a:p>
          </p:txBody>
        </p:sp>
      </p:grpSp>
      <p:grpSp>
        <p:nvGrpSpPr>
          <p:cNvPr id="5" name="Group 29"/>
          <p:cNvGrpSpPr/>
          <p:nvPr/>
        </p:nvGrpSpPr>
        <p:grpSpPr>
          <a:xfrm>
            <a:off x="91394" y="2895600"/>
            <a:ext cx="5166406" cy="600075"/>
            <a:chOff x="466545" y="2609850"/>
            <a:chExt cx="4953180" cy="600075"/>
          </a:xfrm>
        </p:grpSpPr>
        <p:sp>
          <p:nvSpPr>
            <p:cNvPr id="22" name="Rounded Rectangle 21"/>
            <p:cNvSpPr/>
            <p:nvPr/>
          </p:nvSpPr>
          <p:spPr bwMode="gray">
            <a:xfrm>
              <a:off x="466545" y="2609850"/>
              <a:ext cx="4766848" cy="588718"/>
            </a:xfrm>
            <a:prstGeom prst="roundRect">
              <a:avLst>
                <a:gd name="adj" fmla="val 50000"/>
              </a:avLst>
            </a:prstGeom>
            <a:gradFill>
              <a:gsLst>
                <a:gs pos="0">
                  <a:schemeClr val="accent2">
                    <a:lumMod val="20000"/>
                    <a:lumOff val="80000"/>
                  </a:schemeClr>
                </a:gs>
                <a:gs pos="50000">
                  <a:srgbClr val="FFFFFF"/>
                </a:gs>
              </a:gsLst>
              <a:lin ang="0" scaled="1"/>
            </a:gradFill>
            <a:ln/>
          </p:spPr>
          <p:style>
            <a:lnRef idx="2">
              <a:schemeClr val="accent2"/>
            </a:lnRef>
            <a:fillRef idx="1">
              <a:schemeClr val="lt1"/>
            </a:fillRef>
            <a:effectRef idx="0">
              <a:schemeClr val="accent2"/>
            </a:effectRef>
            <a:fontRef idx="minor">
              <a:schemeClr val="dk1"/>
            </a:fontRef>
          </p:style>
          <p:txBody>
            <a:bodyPr lIns="182880" rIns="365760" rtlCol="0" anchor="ctr"/>
            <a:lstStyle/>
            <a:p>
              <a:pPr algn="ctr"/>
              <a:r>
                <a:rPr lang="en-US" sz="2400" smtClean="0">
                  <a:solidFill>
                    <a:schemeClr val="tx2"/>
                  </a:solidFill>
                </a:rPr>
                <a:t>Phương pháp luận Agent hiện nay</a:t>
              </a:r>
              <a:endParaRPr lang="en-US" sz="2400" b="1" dirty="0">
                <a:solidFill>
                  <a:srgbClr val="000000"/>
                </a:solidFill>
                <a:cs typeface="Arial" charset="0"/>
              </a:endParaRPr>
            </a:p>
          </p:txBody>
        </p:sp>
        <p:sp>
          <p:nvSpPr>
            <p:cNvPr id="23" name="Oval 22"/>
            <p:cNvSpPr/>
            <p:nvPr/>
          </p:nvSpPr>
          <p:spPr bwMode="gray">
            <a:xfrm>
              <a:off x="4962525" y="2752725"/>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2</a:t>
              </a:r>
            </a:p>
          </p:txBody>
        </p:sp>
      </p:grpSp>
      <p:grpSp>
        <p:nvGrpSpPr>
          <p:cNvPr id="6" name="Group 28"/>
          <p:cNvGrpSpPr/>
          <p:nvPr/>
        </p:nvGrpSpPr>
        <p:grpSpPr>
          <a:xfrm>
            <a:off x="137206" y="3886200"/>
            <a:ext cx="5029200" cy="633214"/>
            <a:chOff x="133350" y="3343275"/>
            <a:chExt cx="5029200" cy="633214"/>
          </a:xfrm>
        </p:grpSpPr>
        <p:sp>
          <p:nvSpPr>
            <p:cNvPr id="24" name="Rounded Rectangle 23"/>
            <p:cNvSpPr/>
            <p:nvPr/>
          </p:nvSpPr>
          <p:spPr bwMode="gray">
            <a:xfrm>
              <a:off x="133350" y="3343275"/>
              <a:ext cx="4819650" cy="633214"/>
            </a:xfrm>
            <a:prstGeom prst="roundRect">
              <a:avLst>
                <a:gd name="adj" fmla="val 50000"/>
              </a:avLst>
            </a:prstGeom>
            <a:gradFill>
              <a:gsLst>
                <a:gs pos="0">
                  <a:schemeClr val="accent3">
                    <a:lumMod val="20000"/>
                    <a:lumOff val="80000"/>
                  </a:schemeClr>
                </a:gs>
                <a:gs pos="50000">
                  <a:srgbClr val="FFFFFF"/>
                </a:gs>
              </a:gsLst>
              <a:lin ang="0" scaled="1"/>
            </a:gradFill>
            <a:ln/>
          </p:spPr>
          <p:style>
            <a:lnRef idx="2">
              <a:schemeClr val="accent3"/>
            </a:lnRef>
            <a:fillRef idx="1">
              <a:schemeClr val="lt1"/>
            </a:fillRef>
            <a:effectRef idx="0">
              <a:schemeClr val="accent3"/>
            </a:effectRef>
            <a:fontRef idx="minor">
              <a:schemeClr val="dk1"/>
            </a:fontRef>
          </p:style>
          <p:txBody>
            <a:bodyPr lIns="182880" rIns="365760" rtlCol="0" anchor="ctr"/>
            <a:lstStyle/>
            <a:p>
              <a:pPr eaLnBrk="0" hangingPunct="0"/>
              <a:r>
                <a:rPr lang="en-US" sz="2400" smtClean="0">
                  <a:solidFill>
                    <a:schemeClr val="tx2"/>
                  </a:solidFill>
                </a:rPr>
                <a:t>Phương pháp luận SONIA</a:t>
              </a:r>
              <a:endParaRPr lang="en-US" sz="2400" dirty="0">
                <a:solidFill>
                  <a:schemeClr val="tx2"/>
                </a:solidFill>
              </a:endParaRPr>
            </a:p>
          </p:txBody>
        </p:sp>
        <p:sp>
          <p:nvSpPr>
            <p:cNvPr id="25" name="Oval 24"/>
            <p:cNvSpPr/>
            <p:nvPr/>
          </p:nvSpPr>
          <p:spPr bwMode="gray">
            <a:xfrm>
              <a:off x="4705350" y="337185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3</a:t>
              </a:r>
            </a:p>
          </p:txBody>
        </p:sp>
      </p:grpSp>
      <p:grpSp>
        <p:nvGrpSpPr>
          <p:cNvPr id="7" name="Group 19"/>
          <p:cNvGrpSpPr/>
          <p:nvPr/>
        </p:nvGrpSpPr>
        <p:grpSpPr>
          <a:xfrm>
            <a:off x="914400" y="4762499"/>
            <a:ext cx="4572000" cy="568809"/>
            <a:chOff x="57150" y="3971925"/>
            <a:chExt cx="5105400" cy="495300"/>
          </a:xfrm>
        </p:grpSpPr>
        <p:sp>
          <p:nvSpPr>
            <p:cNvPr id="26" name="Rounded Rectangle 25"/>
            <p:cNvSpPr/>
            <p:nvPr/>
          </p:nvSpPr>
          <p:spPr bwMode="ltGray">
            <a:xfrm>
              <a:off x="57150" y="3971925"/>
              <a:ext cx="4895850" cy="495300"/>
            </a:xfrm>
            <a:prstGeom prst="roundRect">
              <a:avLst>
                <a:gd name="adj" fmla="val 50000"/>
              </a:avLst>
            </a:prstGeom>
            <a:gradFill>
              <a:gsLst>
                <a:gs pos="0">
                  <a:schemeClr val="accent4">
                    <a:lumMod val="20000"/>
                    <a:lumOff val="80000"/>
                  </a:schemeClr>
                </a:gs>
                <a:gs pos="50000">
                  <a:srgbClr val="FFFFFF"/>
                </a:gs>
              </a:gsLst>
              <a:lin ang="0" scaled="1"/>
            </a:gradFill>
            <a:ln/>
          </p:spPr>
          <p:style>
            <a:lnRef idx="2">
              <a:schemeClr val="accent4"/>
            </a:lnRef>
            <a:fillRef idx="1">
              <a:schemeClr val="lt1"/>
            </a:fillRef>
            <a:effectRef idx="0">
              <a:schemeClr val="accent4"/>
            </a:effectRef>
            <a:fontRef idx="minor">
              <a:schemeClr val="dk1"/>
            </a:fontRef>
          </p:style>
          <p:txBody>
            <a:bodyPr lIns="182880" rIns="365760" rtlCol="0" anchor="ctr"/>
            <a:lstStyle/>
            <a:p>
              <a:pPr eaLnBrk="0" hangingPunct="0"/>
              <a:r>
                <a:rPr lang="en-US" sz="2400">
                  <a:solidFill>
                    <a:schemeClr val="tx2"/>
                  </a:solidFill>
                </a:rPr>
                <a:t>Thiết kế hệ thống ALBOR</a:t>
              </a:r>
              <a:endParaRPr lang="en-US" sz="2400" dirty="0">
                <a:solidFill>
                  <a:schemeClr val="tx2"/>
                </a:solidFill>
              </a:endParaRPr>
            </a:p>
          </p:txBody>
        </p:sp>
        <p:sp>
          <p:nvSpPr>
            <p:cNvPr id="27" name="Oval 26"/>
            <p:cNvSpPr/>
            <p:nvPr/>
          </p:nvSpPr>
          <p:spPr bwMode="gray">
            <a:xfrm>
              <a:off x="4705350" y="400050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4</a:t>
              </a:r>
            </a:p>
          </p:txBody>
        </p:sp>
      </p:grpSp>
      <p:grpSp>
        <p:nvGrpSpPr>
          <p:cNvPr id="29" name="Group 28"/>
          <p:cNvGrpSpPr/>
          <p:nvPr/>
        </p:nvGrpSpPr>
        <p:grpSpPr bwMode="gray">
          <a:xfrm>
            <a:off x="5257800" y="2209800"/>
            <a:ext cx="3143048" cy="3228056"/>
            <a:chOff x="359815" y="-294642"/>
            <a:chExt cx="7253522" cy="7449699"/>
          </a:xfrm>
          <a:effectLst>
            <a:outerShdw blurRad="76200" dir="18900000" sy="23000" kx="-1200000" algn="bl" rotWithShape="0">
              <a:prstClr val="black">
                <a:alpha val="20000"/>
              </a:prstClr>
            </a:outerShdw>
          </a:effectLst>
        </p:grpSpPr>
        <p:sp>
          <p:nvSpPr>
            <p:cNvPr id="30" name="Rectangle 29"/>
            <p:cNvSpPr/>
            <p:nvPr/>
          </p:nvSpPr>
          <p:spPr bwMode="gray">
            <a:xfrm>
              <a:off x="547511" y="-225541"/>
              <a:ext cx="6830440" cy="7315200"/>
            </a:xfrm>
            <a:prstGeom prst="rect">
              <a:avLst/>
            </a:prstGeom>
            <a:blipFill dpi="0" rotWithShape="1">
              <a:blip r:embed="rId4" cstate="print">
                <a:alphaModFix amt="65000"/>
                <a:duotone>
                  <a:prstClr val="black"/>
                  <a:schemeClr val="accent3">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95"/>
            <p:cNvGrpSpPr/>
            <p:nvPr/>
          </p:nvGrpSpPr>
          <p:grpSpPr bwMode="gray">
            <a:xfrm>
              <a:off x="359815" y="-294642"/>
              <a:ext cx="7253522" cy="7449699"/>
              <a:chOff x="1691428" y="548451"/>
              <a:chExt cx="5596510" cy="5601206"/>
            </a:xfrm>
            <a:effectLst/>
          </p:grpSpPr>
          <p:grpSp>
            <p:nvGrpSpPr>
              <p:cNvPr id="34" name="Group 15"/>
              <p:cNvGrpSpPr/>
              <p:nvPr/>
            </p:nvGrpSpPr>
            <p:grpSpPr bwMode="gray">
              <a:xfrm>
                <a:off x="1865970" y="676854"/>
                <a:ext cx="5240354" cy="5289923"/>
                <a:chOff x="1865970" y="676854"/>
                <a:chExt cx="5240354" cy="5289923"/>
              </a:xfrm>
            </p:grpSpPr>
            <p:sp>
              <p:nvSpPr>
                <p:cNvPr id="56" name="Freeform 55"/>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44450">
                  <a:gradFill flip="none" rotWithShape="1">
                    <a:gsLst>
                      <a:gs pos="0">
                        <a:schemeClr val="accent1"/>
                      </a:gs>
                      <a:gs pos="100000">
                        <a:schemeClr val="accent2"/>
                      </a:gs>
                    </a:gsLst>
                    <a:lin ang="15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444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44450">
                  <a:gradFill flip="none" rotWithShape="1">
                    <a:gsLst>
                      <a:gs pos="35000">
                        <a:schemeClr val="accent1"/>
                      </a:gs>
                      <a:gs pos="62000">
                        <a:schemeClr val="accent2"/>
                      </a:gs>
                    </a:gsLst>
                    <a:lin ang="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bwMode="gray">
                <a:xfrm>
                  <a:off x="5775898" y="4163587"/>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bwMode="gray">
                <a:xfrm>
                  <a:off x="2936511" y="684988"/>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444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a:gradFill flip="none" rotWithShape="1">
                    <a:gsLst>
                      <a:gs pos="0">
                        <a:schemeClr val="accent2"/>
                      </a:gs>
                      <a:gs pos="100000">
                        <a:schemeClr val="accent3"/>
                      </a:gs>
                    </a:gsLst>
                    <a:lin ang="3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gradFill flip="none" rotWithShape="1">
                    <a:gsLst>
                      <a:gs pos="0">
                        <a:schemeClr val="accent2"/>
                      </a:gs>
                      <a:gs pos="100000">
                        <a:schemeClr val="accent3"/>
                      </a:gs>
                    </a:gsLst>
                    <a:lin ang="6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gradFill flip="none" rotWithShape="1">
                    <a:gsLst>
                      <a:gs pos="0">
                        <a:schemeClr val="accent2"/>
                      </a:gs>
                      <a:gs pos="100000">
                        <a:schemeClr val="accent3"/>
                      </a:gs>
                    </a:gsLst>
                    <a:lin ang="6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28575">
                  <a:gradFill flip="none" rotWithShape="1">
                    <a:gsLst>
                      <a:gs pos="0">
                        <a:schemeClr val="accent2"/>
                      </a:gs>
                      <a:gs pos="100000">
                        <a:schemeClr val="accent3"/>
                      </a:gs>
                    </a:gsLst>
                    <a:lin ang="9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Oval 35"/>
              <p:cNvSpPr/>
              <p:nvPr/>
            </p:nvSpPr>
            <p:spPr bwMode="gray">
              <a:xfrm>
                <a:off x="4159764" y="2958277"/>
                <a:ext cx="1040511" cy="1013958"/>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292100" h="292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Oval 36"/>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8" name="Oval 37"/>
              <p:cNvSpPr/>
              <p:nvPr/>
            </p:nvSpPr>
            <p:spPr bwMode="gray">
              <a:xfrm>
                <a:off x="2545572" y="2653653"/>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1" name="Oval 40"/>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4" name="Oval 43"/>
              <p:cNvSpPr/>
              <p:nvPr/>
            </p:nvSpPr>
            <p:spPr bwMode="gray">
              <a:xfrm>
                <a:off x="3254686" y="4708918"/>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Oval 44"/>
              <p:cNvSpPr/>
              <p:nvPr/>
            </p:nvSpPr>
            <p:spPr bwMode="gray">
              <a:xfrm>
                <a:off x="5455972" y="4646331"/>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6" name="Oval 45"/>
              <p:cNvSpPr/>
              <p:nvPr/>
            </p:nvSpPr>
            <p:spPr bwMode="gray">
              <a:xfrm>
                <a:off x="2804511" y="1153069"/>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Oval 46"/>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Oval 47"/>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Oval 49"/>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Oval 50"/>
              <p:cNvSpPr/>
              <p:nvPr/>
            </p:nvSpPr>
            <p:spPr bwMode="gray">
              <a:xfrm>
                <a:off x="4467290" y="5783897"/>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Oval 51"/>
              <p:cNvSpPr/>
              <p:nvPr/>
            </p:nvSpPr>
            <p:spPr bwMode="gray">
              <a:xfrm>
                <a:off x="5873864" y="5354087"/>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Oval 52"/>
              <p:cNvSpPr/>
              <p:nvPr/>
            </p:nvSpPr>
            <p:spPr bwMode="gray">
              <a:xfrm>
                <a:off x="3005883" y="5481829"/>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Oval 53"/>
              <p:cNvSpPr/>
              <p:nvPr/>
            </p:nvSpPr>
            <p:spPr bwMode="gray">
              <a:xfrm>
                <a:off x="1866649" y="4097383"/>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Oval 54"/>
              <p:cNvSpPr/>
              <p:nvPr/>
            </p:nvSpPr>
            <p:spPr bwMode="gray">
              <a:xfrm>
                <a:off x="1691428" y="2449453"/>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sp>
        <p:nvSpPr>
          <p:cNvPr id="77" name="Rectangle 2">
            <a:extLst>
              <a:ext uri="{FF2B5EF4-FFF2-40B4-BE49-F238E27FC236}">
                <a16:creationId xmlns="" xmlns:a16="http://schemas.microsoft.com/office/drawing/2014/main" id="{257F6DEA-8D70-4439-94C0-448839F1439E}"/>
              </a:ext>
            </a:extLst>
          </p:cNvPr>
          <p:cNvSpPr>
            <a:spLocks noGrp="1" noChangeArrowheads="1"/>
          </p:cNvSpPr>
          <p:nvPr>
            <p:ph type="title"/>
          </p:nvPr>
        </p:nvSpPr>
        <p:spPr>
          <a:xfrm>
            <a:off x="1219200" y="579437"/>
            <a:ext cx="5791200" cy="487363"/>
          </a:xfrm>
        </p:spPr>
        <p:txBody>
          <a:bodyPr>
            <a:noAutofit/>
          </a:bodyPr>
          <a:lstStyle/>
          <a:p>
            <a:pPr algn="ctr"/>
            <a:r>
              <a:rPr lang="en-US" sz="3200" dirty="0">
                <a:solidFill>
                  <a:schemeClr val="accent2">
                    <a:lumMod val="50000"/>
                  </a:schemeClr>
                </a:solidFill>
              </a:rPr>
              <a:t>NỘI DUNG</a:t>
            </a:r>
          </a:p>
        </p:txBody>
      </p:sp>
    </p:spTree>
    <p:extLst>
      <p:ext uri="{BB962C8B-B14F-4D97-AF65-F5344CB8AC3E}">
        <p14:creationId xmlns:p14="http://schemas.microsoft.com/office/powerpoint/2010/main" val="139787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77200" cy="4525963"/>
          </a:xfrm>
        </p:spPr>
        <p:txBody>
          <a:bodyPr>
            <a:normAutofit fontScale="85000" lnSpcReduction="20000"/>
          </a:bodyPr>
          <a:lstStyle/>
          <a:p>
            <a:pPr marL="596646" indent="-514350" algn="just">
              <a:buNone/>
            </a:pPr>
            <a:r>
              <a:rPr lang="en-US" sz="2400" dirty="0" smtClean="0">
                <a:latin typeface="Arial" pitchFamily="34" charset="0"/>
                <a:cs typeface="Arial" pitchFamily="34" charset="0"/>
              </a:rPr>
              <a:t>SONIA – </a:t>
            </a:r>
            <a:r>
              <a:rPr lang="en-US" sz="2400" dirty="0" err="1" smtClean="0">
                <a:latin typeface="Arial" pitchFamily="34" charset="0"/>
                <a:cs typeface="Arial" pitchFamily="34" charset="0"/>
              </a:rPr>
              <a:t>Pha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ALBOR: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agent ở </a:t>
            </a:r>
            <a:r>
              <a:rPr lang="en-US" sz="2400" dirty="0" err="1" smtClean="0">
                <a:latin typeface="Arial" pitchFamily="34" charset="0"/>
                <a:cs typeface="Arial" pitchFamily="34" charset="0"/>
              </a:rPr>
              <a:t>chỗ</a:t>
            </a:r>
            <a:endParaRPr lang="en-US" sz="2400" dirty="0" smtClean="0">
              <a:latin typeface="Arial" pitchFamily="34" charset="0"/>
              <a:cs typeface="Arial" pitchFamily="34" charset="0"/>
            </a:endParaRPr>
          </a:p>
          <a:p>
            <a:pPr marL="596646" indent="-514350" algn="just"/>
            <a:r>
              <a:rPr lang="en-US" sz="2400" dirty="0" err="1" smtClean="0">
                <a:latin typeface="Arial" pitchFamily="34" charset="0"/>
                <a:cs typeface="Arial" pitchFamily="34" charset="0"/>
              </a:rPr>
              <a:t>Pha</a:t>
            </a:r>
            <a:r>
              <a:rPr lang="en-US" sz="2400" dirty="0" smtClean="0">
                <a:latin typeface="Arial" pitchFamily="34" charset="0"/>
                <a:cs typeface="Arial" pitchFamily="34" charset="0"/>
              </a:rPr>
              <a:t> PT: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knowledge component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Kelly </a:t>
            </a:r>
          </a:p>
          <a:p>
            <a:pPr marL="870966" lvl="1" indent="-514350" algn="just">
              <a:buFont typeface="Wingdings"/>
              <a:buChar char="à"/>
            </a:pP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knowledge component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behavior,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nhóm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cặp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lạc</a:t>
            </a:r>
            <a:endParaRPr lang="en-US" sz="2000" dirty="0" smtClean="0">
              <a:latin typeface="Arial" pitchFamily="34" charset="0"/>
              <a:cs typeface="Arial" pitchFamily="34" charset="0"/>
            </a:endParaRPr>
          </a:p>
          <a:p>
            <a:pPr marL="596646" indent="-514350" algn="just"/>
            <a:r>
              <a:rPr lang="en-US" sz="2400" smtClean="0">
                <a:latin typeface="Arial" pitchFamily="34" charset="0"/>
                <a:cs typeface="Arial" pitchFamily="34" charset="0"/>
              </a:rPr>
              <a:t>Khả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hồi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knowledge component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behavior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niệm</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task/subtask</a:t>
            </a:r>
          </a:p>
          <a:p>
            <a:pPr marL="596646" indent="-514350" algn="just"/>
            <a:r>
              <a:rPr lang="en-US" sz="2400" dirty="0" err="1">
                <a:latin typeface="Arial" pitchFamily="34" charset="0"/>
                <a:cs typeface="Arial" pitchFamily="34" charset="0"/>
              </a:rPr>
              <a:t>H</a:t>
            </a:r>
            <a:r>
              <a:rPr lang="en-US" sz="2400" smtClean="0">
                <a:latin typeface="Arial" pitchFamily="34" charset="0"/>
                <a:cs typeface="Arial" pitchFamily="34" charset="0"/>
              </a:rPr>
              <a:t>ồi </a:t>
            </a:r>
            <a:r>
              <a:rPr lang="en-US" sz="2400" dirty="0" err="1" smtClean="0">
                <a:latin typeface="Arial" pitchFamily="34" charset="0"/>
                <a:cs typeface="Arial" pitchFamily="34" charset="0"/>
              </a:rPr>
              <a:t>đáp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Knowledge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Behavior Model</a:t>
            </a:r>
          </a:p>
          <a:p>
            <a:pPr marL="596646" indent="-514350" algn="just"/>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Knowledge, Behavior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Responsibility Model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endParaRPr lang="en-US" sz="2400" dirty="0" smtClean="0">
              <a:latin typeface="Arial" pitchFamily="34" charset="0"/>
              <a:cs typeface="Arial" pitchFamily="34" charset="0"/>
            </a:endParaRPr>
          </a:p>
          <a:p>
            <a:pPr marL="870966" lvl="1" indent="-514350" algn="just">
              <a:buNone/>
            </a:pPr>
            <a:r>
              <a:rPr lang="en-US" sz="2000" dirty="0" smtClean="0">
                <a:latin typeface="Arial" pitchFamily="34" charset="0"/>
                <a:cs typeface="Arial" pitchFamily="34" charset="0"/>
                <a:sym typeface="Wingdings" pitchFamily="2" charset="2"/>
              </a:rPr>
              <a:t> </a:t>
            </a:r>
            <a:r>
              <a:rPr lang="en-US" sz="2000" dirty="0" err="1" smtClean="0">
                <a:latin typeface="Arial" pitchFamily="34" charset="0"/>
                <a:cs typeface="Arial" pitchFamily="34" charset="0"/>
              </a:rPr>
              <a:t>Đối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agent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behavior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knowledge component </a:t>
            </a:r>
            <a:r>
              <a:rPr lang="en-US" sz="2000" dirty="0" err="1" smtClean="0">
                <a:latin typeface="Arial" pitchFamily="34" charset="0"/>
                <a:cs typeface="Arial" pitchFamily="34" charset="0"/>
              </a:rPr>
              <a:t>đúng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task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behavior </a:t>
            </a:r>
            <a:r>
              <a:rPr lang="en-US" sz="2000" dirty="0" err="1" smtClean="0">
                <a:latin typeface="Arial" pitchFamily="34" charset="0"/>
                <a:cs typeface="Arial" pitchFamily="34" charset="0"/>
              </a:rPr>
              <a:t>này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endParaRPr lang="en-US" sz="2000" dirty="0" smtClean="0">
              <a:latin typeface="Arial" pitchFamily="34" charset="0"/>
              <a:cs typeface="Arial" pitchFamily="34" charset="0"/>
            </a:endParaRPr>
          </a:p>
          <a:p>
            <a:pPr marL="596646" indent="-514350">
              <a:buNone/>
            </a:pPr>
            <a:endParaRPr lang="en-US" sz="2400" dirty="0" smtClean="0">
              <a:latin typeface="Arial" pitchFamily="34" charset="0"/>
              <a:cs typeface="Arial" pitchFamily="34" charset="0"/>
            </a:endParaRPr>
          </a:p>
        </p:txBody>
      </p:sp>
      <p:sp>
        <p:nvSpPr>
          <p:cNvPr id="5" name="Title 1"/>
          <p:cNvSpPr>
            <a:spLocks noGrp="1"/>
          </p:cNvSpPr>
          <p:nvPr>
            <p:ph type="title"/>
          </p:nvPr>
        </p:nvSpPr>
        <p:spPr>
          <a:xfrm>
            <a:off x="1325366" y="220320"/>
            <a:ext cx="5913634" cy="1143000"/>
          </a:xfrm>
        </p:spPr>
        <p:txBody>
          <a:bodyPr>
            <a:normAutofit/>
          </a:bodyPr>
          <a:lstStyle/>
          <a:p>
            <a:pPr algn="ctr"/>
            <a:r>
              <a:rPr lang="en-US" sz="2400" err="1">
                <a:solidFill>
                  <a:schemeClr val="tx2"/>
                </a:solidFill>
              </a:rPr>
              <a:t>Chương</a:t>
            </a:r>
            <a:r>
              <a:rPr lang="en-US" sz="2400">
                <a:solidFill>
                  <a:schemeClr val="tx2"/>
                </a:solidFill>
              </a:rPr>
              <a:t> 3: </a:t>
            </a:r>
            <a:br>
              <a:rPr lang="en-US" sz="2400">
                <a:solidFill>
                  <a:schemeClr val="tx2"/>
                </a:solidFill>
              </a:rPr>
            </a:br>
            <a:r>
              <a:rPr lang="en-US" sz="2400">
                <a:solidFill>
                  <a:schemeClr val="tx2"/>
                </a:solidFill>
              </a:rPr>
              <a:t>Thiết kê cho hệ ALBOR</a:t>
            </a:r>
            <a:endParaRPr lang="en-US" sz="2400" dirty="0">
              <a:solidFill>
                <a:schemeClr val="tx2"/>
              </a:solidFill>
            </a:endParaRPr>
          </a:p>
        </p:txBody>
      </p:sp>
    </p:spTree>
    <p:extLst>
      <p:ext uri="{BB962C8B-B14F-4D97-AF65-F5344CB8AC3E}">
        <p14:creationId xmlns:p14="http://schemas.microsoft.com/office/powerpoint/2010/main" val="3627161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7696200" cy="4068763"/>
          </a:xfrm>
        </p:spPr>
        <p:txBody>
          <a:bodyPr>
            <a:normAutofit/>
          </a:bodyPr>
          <a:lstStyle/>
          <a:p>
            <a:pPr marL="596646" indent="-514350">
              <a:buNone/>
            </a:pPr>
            <a:r>
              <a:rPr lang="en-US" sz="2400" dirty="0" smtClean="0">
                <a:latin typeface="Arial" pitchFamily="34" charset="0"/>
                <a:cs typeface="Arial" pitchFamily="34" charset="0"/>
              </a:rPr>
              <a:t>SONIA – </a:t>
            </a:r>
            <a:r>
              <a:rPr lang="en-US" sz="2400" dirty="0" err="1" smtClean="0">
                <a:latin typeface="Arial" pitchFamily="34" charset="0"/>
                <a:cs typeface="Arial" pitchFamily="34" charset="0"/>
              </a:rPr>
              <a:t>Pha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ALBOR: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agent </a:t>
            </a:r>
            <a:r>
              <a:rPr lang="en-US" sz="2400" smtClean="0">
                <a:latin typeface="Arial" pitchFamily="34" charset="0"/>
                <a:cs typeface="Arial" pitchFamily="34" charset="0"/>
              </a:rPr>
              <a:t>ở chỗ:</a:t>
            </a:r>
            <a:endParaRPr lang="en-US" sz="2400" dirty="0" smtClean="0">
              <a:latin typeface="Arial" pitchFamily="34" charset="0"/>
              <a:cs typeface="Arial" pitchFamily="34" charset="0"/>
            </a:endParaRPr>
          </a:p>
          <a:p>
            <a:pPr marL="596646" indent="-514350">
              <a:buFontTx/>
              <a:buChar char="-"/>
            </a:pP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Responsibility Model + knowledge + behavior </a:t>
            </a:r>
          </a:p>
          <a:p>
            <a:pPr marL="596646" indent="-514350">
              <a:buNone/>
            </a:pPr>
            <a:r>
              <a:rPr lang="en-US" sz="2400" dirty="0" smtClean="0">
                <a:latin typeface="Arial" pitchFamily="34" charset="0"/>
                <a:cs typeface="Arial" pitchFamily="34" charset="0"/>
                <a:sym typeface="Wingdings" pitchFamily="2" charset="2"/>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“Users”, “External” and “Media”</a:t>
            </a:r>
          </a:p>
        </p:txBody>
      </p:sp>
      <p:sp>
        <p:nvSpPr>
          <p:cNvPr id="5" name="Title 1"/>
          <p:cNvSpPr>
            <a:spLocks noGrp="1"/>
          </p:cNvSpPr>
          <p:nvPr>
            <p:ph type="title"/>
          </p:nvPr>
        </p:nvSpPr>
        <p:spPr>
          <a:xfrm>
            <a:off x="1325366" y="220320"/>
            <a:ext cx="5913634" cy="1143000"/>
          </a:xfrm>
        </p:spPr>
        <p:txBody>
          <a:bodyPr>
            <a:normAutofit/>
          </a:bodyPr>
          <a:lstStyle/>
          <a:p>
            <a:pPr algn="ctr"/>
            <a:r>
              <a:rPr lang="en-US" sz="2400" err="1">
                <a:solidFill>
                  <a:schemeClr val="tx2"/>
                </a:solidFill>
              </a:rPr>
              <a:t>Chương</a:t>
            </a:r>
            <a:r>
              <a:rPr lang="en-US" sz="2400">
                <a:solidFill>
                  <a:schemeClr val="tx2"/>
                </a:solidFill>
              </a:rPr>
              <a:t> 3: </a:t>
            </a:r>
            <a:br>
              <a:rPr lang="en-US" sz="2400">
                <a:solidFill>
                  <a:schemeClr val="tx2"/>
                </a:solidFill>
              </a:rPr>
            </a:br>
            <a:r>
              <a:rPr lang="en-US" sz="2400">
                <a:solidFill>
                  <a:schemeClr val="tx2"/>
                </a:solidFill>
              </a:rPr>
              <a:t>Thiết kê cho hệ ALBOR</a:t>
            </a:r>
            <a:endParaRPr lang="en-US" sz="2400" dirty="0">
              <a:solidFill>
                <a:schemeClr val="tx2"/>
              </a:solidFill>
            </a:endParaRPr>
          </a:p>
        </p:txBody>
      </p:sp>
    </p:spTree>
    <p:extLst>
      <p:ext uri="{BB962C8B-B14F-4D97-AF65-F5344CB8AC3E}">
        <p14:creationId xmlns:p14="http://schemas.microsoft.com/office/powerpoint/2010/main" val="335995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96646" indent="-514350">
              <a:buFont typeface="Wingdings" pitchFamily="2" charset="2"/>
              <a:buChar char="Ø"/>
            </a:pPr>
            <a:r>
              <a:rPr lang="en-US" sz="1800" dirty="0" smtClean="0">
                <a:latin typeface="Arial" pitchFamily="34" charset="0"/>
                <a:cs typeface="Arial" pitchFamily="34" charset="0"/>
              </a:rPr>
              <a:t>SONIA – </a:t>
            </a:r>
            <a:r>
              <a:rPr lang="en-US" sz="1800" dirty="0" err="1" smtClean="0">
                <a:latin typeface="Arial" pitchFamily="34" charset="0"/>
                <a:cs typeface="Arial" pitchFamily="34" charset="0"/>
              </a:rPr>
              <a:t>Pha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thiết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kế</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Society Agent</a:t>
            </a:r>
          </a:p>
          <a:p>
            <a:pPr marL="596646" indent="-514350"/>
            <a:r>
              <a:rPr lang="en-US" sz="1800" dirty="0" err="1" smtClean="0">
                <a:latin typeface="Arial" pitchFamily="34" charset="0"/>
                <a:cs typeface="Arial" pitchFamily="34" charset="0"/>
              </a:rPr>
              <a:t>Nếu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với</a:t>
            </a:r>
            <a:r>
              <a:rPr lang="en-US" sz="1800" dirty="0" smtClean="0">
                <a:latin typeface="Arial" pitchFamily="34" charset="0"/>
                <a:cs typeface="Arial" pitchFamily="34" charset="0"/>
              </a:rPr>
              <a:t> MAS: agent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chia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sẻ</a:t>
            </a:r>
            <a:r>
              <a:rPr lang="en-US" sz="1800" dirty="0" smtClean="0">
                <a:latin typeface="Arial" pitchFamily="34" charset="0"/>
                <a:cs typeface="Arial" pitchFamily="34" charset="0"/>
              </a:rPr>
              <a:t> 1 </a:t>
            </a:r>
            <a:r>
              <a:rPr lang="en-US" sz="1800" dirty="0" err="1" smtClean="0">
                <a:latin typeface="Arial" pitchFamily="34" charset="0"/>
                <a:cs typeface="Arial" pitchFamily="34" charset="0"/>
              </a:rPr>
              <a:t>mục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chung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vấn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đề</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chia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task </a:t>
            </a:r>
            <a:r>
              <a:rPr lang="en-US" sz="1800" dirty="0" err="1" smtClean="0">
                <a:latin typeface="Arial" pitchFamily="34" charset="0"/>
                <a:cs typeface="Arial" pitchFamily="34" charset="0"/>
              </a:rPr>
              <a:t>nhỏ</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hơn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chia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sẻ</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giữa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a:t>
            </a:r>
          </a:p>
          <a:p>
            <a:pPr marL="596646" indent="-514350"/>
            <a:r>
              <a:rPr lang="en-US" sz="1800" dirty="0" err="1" smtClean="0">
                <a:latin typeface="Arial" pitchFamily="34" charset="0"/>
                <a:cs typeface="Arial" pitchFamily="34" charset="0"/>
              </a:rPr>
              <a:t>Với</a:t>
            </a:r>
            <a:r>
              <a:rPr lang="en-US" sz="1800" dirty="0" smtClean="0">
                <a:latin typeface="Arial" pitchFamily="34" charset="0"/>
                <a:cs typeface="Arial" pitchFamily="34" charset="0"/>
              </a:rPr>
              <a:t> Society Agent: </a:t>
            </a:r>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thiết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kế</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như</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tập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nhúng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cấu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trúc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p>
          <a:p>
            <a:pPr marL="596646" indent="-514350"/>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gồm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đối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trường</a:t>
            </a:r>
            <a:r>
              <a:rPr lang="en-US" sz="1800" dirty="0" smtClean="0">
                <a:latin typeface="Arial" pitchFamily="34" charset="0"/>
                <a:cs typeface="Arial" pitchFamily="34" charset="0"/>
              </a:rPr>
              <a:t>:</a:t>
            </a:r>
          </a:p>
          <a:p>
            <a:pPr marL="870966" lvl="1" indent="-514350">
              <a:buNone/>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agent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hoặc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b="1" dirty="0" err="1" smtClean="0">
                <a:latin typeface="Arial" pitchFamily="34" charset="0"/>
                <a:cs typeface="Arial" pitchFamily="34" charset="0"/>
              </a:rPr>
              <a:t>đối</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tượng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chủ</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động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trong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giao</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tiếp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 Member Agent - Agent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phần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chuyên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nhiệm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vụ</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định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hoặc</a:t>
            </a:r>
            <a:r>
              <a:rPr lang="en-US" sz="1800" dirty="0" smtClean="0">
                <a:latin typeface="Arial" pitchFamily="34" charset="0"/>
                <a:cs typeface="Arial" pitchFamily="34" charset="0"/>
              </a:rPr>
              <a:t> Spoke-Agent </a:t>
            </a:r>
            <a:r>
              <a:rPr lang="en-US" sz="1800" dirty="0" err="1" smtClean="0">
                <a:latin typeface="Arial" pitchFamily="34" charset="0"/>
                <a:cs typeface="Arial" pitchFamily="34" charset="0"/>
              </a:rPr>
              <a:t>đại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trước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khác</a:t>
            </a:r>
            <a:r>
              <a:rPr lang="en-US" sz="1800" dirty="0" smtClean="0">
                <a:latin typeface="Arial" pitchFamily="34" charset="0"/>
                <a:cs typeface="Arial" pitchFamily="34" charset="0"/>
              </a:rPr>
              <a:t>.</a:t>
            </a:r>
          </a:p>
          <a:p>
            <a:pPr marL="870966" lvl="1" indent="-514350">
              <a:buNone/>
            </a:pPr>
            <a:r>
              <a:rPr lang="en-US" sz="1800" dirty="0" smtClean="0">
                <a:latin typeface="Arial" pitchFamily="34" charset="0"/>
                <a:cs typeface="Arial" pitchFamily="34" charset="0"/>
              </a:rPr>
              <a:t>+ </a:t>
            </a:r>
            <a:r>
              <a:rPr lang="en-US" sz="1800" b="1" dirty="0" err="1" smtClean="0">
                <a:latin typeface="Arial" pitchFamily="34" charset="0"/>
                <a:cs typeface="Arial" pitchFamily="34" charset="0"/>
              </a:rPr>
              <a:t>đối</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tượng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bị</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động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trong</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giao</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tiếp</a:t>
            </a:r>
            <a:r>
              <a:rPr lang="en-US" sz="1800" b="1"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 Domain  Blackboard. </a:t>
            </a:r>
            <a:r>
              <a:rPr lang="en-US" sz="1800" dirty="0" err="1" smtClean="0">
                <a:latin typeface="Arial" pitchFamily="34" charset="0"/>
                <a:cs typeface="Arial" pitchFamily="34" charset="0"/>
              </a:rPr>
              <a:t>Subcription</a:t>
            </a:r>
            <a:r>
              <a:rPr lang="en-US" sz="1800" dirty="0" smtClean="0">
                <a:latin typeface="Arial" pitchFamily="34" charset="0"/>
                <a:cs typeface="Arial" pitchFamily="34" charset="0"/>
              </a:rPr>
              <a:t> Blackboard (</a:t>
            </a:r>
            <a:r>
              <a:rPr lang="en-US" sz="1800" dirty="0" err="1" smtClean="0">
                <a:latin typeface="Arial" pitchFamily="34" charset="0"/>
                <a:cs typeface="Arial" pitchFamily="34" charset="0"/>
              </a:rPr>
              <a:t>mô</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cấu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trúc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phần</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trò</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mỗi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phần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hoặc</a:t>
            </a:r>
            <a:r>
              <a:rPr lang="en-US" sz="1800" dirty="0" smtClean="0">
                <a:latin typeface="Arial" pitchFamily="34" charset="0"/>
                <a:cs typeface="Arial" pitchFamily="34" charset="0"/>
              </a:rPr>
              <a:t> Statement Blackboard (</a:t>
            </a:r>
            <a:r>
              <a:rPr lang="en-US" sz="1800" dirty="0" err="1" smtClean="0">
                <a:latin typeface="Arial" pitchFamily="34" charset="0"/>
                <a:cs typeface="Arial" pitchFamily="34" charset="0"/>
              </a:rPr>
              <a:t>mô</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kiến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đầu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đầu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 input/output knowledge)</a:t>
            </a:r>
            <a:endParaRPr lang="en-US" sz="1800" dirty="0">
              <a:latin typeface="Arial" pitchFamily="34" charset="0"/>
              <a:cs typeface="Arial" pitchFamily="34" charset="0"/>
            </a:endParaRPr>
          </a:p>
        </p:txBody>
      </p:sp>
      <p:sp>
        <p:nvSpPr>
          <p:cNvPr id="5" name="Title 1"/>
          <p:cNvSpPr>
            <a:spLocks noGrp="1"/>
          </p:cNvSpPr>
          <p:nvPr>
            <p:ph type="title"/>
          </p:nvPr>
        </p:nvSpPr>
        <p:spPr>
          <a:xfrm>
            <a:off x="1325366" y="220320"/>
            <a:ext cx="5913634" cy="1143000"/>
          </a:xfrm>
        </p:spPr>
        <p:txBody>
          <a:bodyPr>
            <a:normAutofit/>
          </a:bodyPr>
          <a:lstStyle/>
          <a:p>
            <a:pPr algn="ctr"/>
            <a:r>
              <a:rPr lang="en-US" sz="2400" err="1">
                <a:solidFill>
                  <a:schemeClr val="tx2"/>
                </a:solidFill>
              </a:rPr>
              <a:t>Chương</a:t>
            </a:r>
            <a:r>
              <a:rPr lang="en-US" sz="2400">
                <a:solidFill>
                  <a:schemeClr val="tx2"/>
                </a:solidFill>
              </a:rPr>
              <a:t> 3: </a:t>
            </a:r>
            <a:br>
              <a:rPr lang="en-US" sz="2400">
                <a:solidFill>
                  <a:schemeClr val="tx2"/>
                </a:solidFill>
              </a:rPr>
            </a:br>
            <a:r>
              <a:rPr lang="en-US" sz="2400">
                <a:solidFill>
                  <a:schemeClr val="tx2"/>
                </a:solidFill>
              </a:rPr>
              <a:t>Thiết kê cho hệ ALBOR</a:t>
            </a:r>
            <a:endParaRPr lang="en-US" sz="2400" dirty="0">
              <a:solidFill>
                <a:schemeClr val="tx2"/>
              </a:solidFill>
            </a:endParaRPr>
          </a:p>
        </p:txBody>
      </p:sp>
    </p:spTree>
    <p:extLst>
      <p:ext uri="{BB962C8B-B14F-4D97-AF65-F5344CB8AC3E}">
        <p14:creationId xmlns:p14="http://schemas.microsoft.com/office/powerpoint/2010/main" val="1471749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366" y="220320"/>
            <a:ext cx="5837434" cy="1143000"/>
          </a:xfrm>
        </p:spPr>
        <p:txBody>
          <a:bodyPr>
            <a:normAutofit/>
          </a:bodyPr>
          <a:lstStyle/>
          <a:p>
            <a:pPr algn="ctr"/>
            <a:r>
              <a:rPr lang="en-US" sz="3200" dirty="0" err="1">
                <a:solidFill>
                  <a:schemeClr val="tx2"/>
                </a:solidFill>
              </a:rPr>
              <a:t>Kết</a:t>
            </a:r>
            <a:r>
              <a:rPr lang="en-US" sz="3200" dirty="0">
                <a:solidFill>
                  <a:schemeClr val="tx2"/>
                </a:solidFill>
              </a:rPr>
              <a:t> </a:t>
            </a:r>
            <a:r>
              <a:rPr lang="en-US" sz="3200" dirty="0" err="1">
                <a:solidFill>
                  <a:schemeClr val="tx2"/>
                </a:solidFill>
              </a:rPr>
              <a:t>luận</a:t>
            </a:r>
            <a:endParaRPr lang="en-US" sz="3200" dirty="0">
              <a:solidFill>
                <a:schemeClr val="tx2"/>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latin typeface="Arial" pitchFamily="34" charset="0"/>
                <a:cs typeface="Arial" pitchFamily="34" charset="0"/>
              </a:rPr>
              <a:t>    AOSE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kĩ</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tốt</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quyết</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 </a:t>
            </a:r>
            <a:r>
              <a:rPr lang="en-US" dirty="0" err="1" smtClean="0">
                <a:latin typeface="Arial" pitchFamily="34" charset="0"/>
                <a:cs typeface="Arial" pitchFamily="34" charset="0"/>
              </a:rPr>
              <a:t>phức</a:t>
            </a:r>
            <a:r>
              <a:rPr lang="en-US" dirty="0" smtClean="0">
                <a:latin typeface="Arial" pitchFamily="34" charset="0"/>
                <a:cs typeface="Arial" pitchFamily="34" charset="0"/>
              </a:rPr>
              <a:t> </a:t>
            </a:r>
            <a:r>
              <a:rPr lang="en-US" dirty="0" err="1" smtClean="0">
                <a:latin typeface="Arial" pitchFamily="34" charset="0"/>
                <a:cs typeface="Arial" pitchFamily="34" charset="0"/>
              </a:rPr>
              <a:t>tạp</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việc</a:t>
            </a:r>
            <a:r>
              <a:rPr lang="en-US" dirty="0" smtClean="0">
                <a:latin typeface="Arial" pitchFamily="34" charset="0"/>
                <a:cs typeface="Arial" pitchFamily="34" charset="0"/>
              </a:rPr>
              <a:t> </a:t>
            </a:r>
            <a:r>
              <a:rPr lang="en-US" dirty="0" err="1" smtClean="0">
                <a:latin typeface="Arial" pitchFamily="34" charset="0"/>
                <a:cs typeface="Arial" pitchFamily="34" charset="0"/>
              </a:rPr>
              <a:t>áp</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pháp</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r>
              <a:rPr lang="en-US" dirty="0" smtClean="0">
                <a:latin typeface="Arial" pitchFamily="34" charset="0"/>
                <a:cs typeface="Arial" pitchFamily="34" charset="0"/>
              </a:rPr>
              <a:t> </a:t>
            </a:r>
            <a:r>
              <a:rPr lang="en-US" dirty="0" err="1" smtClean="0">
                <a:latin typeface="Arial" pitchFamily="34" charset="0"/>
                <a:cs typeface="Arial" pitchFamily="34" charset="0"/>
              </a:rPr>
              <a:t>phù</a:t>
            </a:r>
            <a:r>
              <a:rPr lang="en-US" dirty="0" smtClean="0">
                <a:latin typeface="Arial" pitchFamily="34" charset="0"/>
                <a:cs typeface="Arial" pitchFamily="34" charset="0"/>
              </a:rPr>
              <a:t> </a:t>
            </a:r>
            <a:r>
              <a:rPr lang="en-US" dirty="0" err="1" smtClean="0">
                <a:latin typeface="Arial" pitchFamily="34" charset="0"/>
                <a:cs typeface="Arial" pitchFamily="34" charset="0"/>
              </a:rPr>
              <a:t>hợp</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yếu</a:t>
            </a:r>
            <a:r>
              <a:rPr lang="en-US" dirty="0" smtClean="0">
                <a:latin typeface="Arial" pitchFamily="34" charset="0"/>
                <a:cs typeface="Arial" pitchFamily="34" charset="0"/>
              </a:rPr>
              <a:t> </a:t>
            </a:r>
            <a:r>
              <a:rPr lang="en-US" dirty="0" err="1" smtClean="0">
                <a:latin typeface="Arial" pitchFamily="34" charset="0"/>
                <a:cs typeface="Arial" pitchFamily="34" charset="0"/>
              </a:rPr>
              <a:t>tốt</a:t>
            </a:r>
            <a:r>
              <a:rPr lang="en-US" dirty="0" smtClean="0">
                <a:latin typeface="Arial" pitchFamily="34" charset="0"/>
                <a:cs typeface="Arial" pitchFamily="34" charset="0"/>
              </a:rPr>
              <a:t> </a:t>
            </a:r>
            <a:r>
              <a:rPr lang="en-US" dirty="0" err="1" smtClean="0">
                <a:latin typeface="Arial" pitchFamily="34" charset="0"/>
                <a:cs typeface="Arial" pitchFamily="34" charset="0"/>
              </a:rPr>
              <a:t>quyết</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quyết</a:t>
            </a:r>
            <a:r>
              <a:rPr lang="en-US" dirty="0" smtClean="0">
                <a:latin typeface="Arial" pitchFamily="34" charset="0"/>
                <a:cs typeface="Arial" pitchFamily="34" charset="0"/>
              </a:rPr>
              <a:t> </a:t>
            </a:r>
            <a:r>
              <a:rPr lang="en-US" dirty="0" err="1" smtClean="0">
                <a:latin typeface="Arial" pitchFamily="34" charset="0"/>
                <a:cs typeface="Arial" pitchFamily="34" charset="0"/>
              </a:rPr>
              <a:t>đúng</a:t>
            </a:r>
            <a:r>
              <a:rPr lang="en-US" dirty="0" smtClean="0">
                <a:latin typeface="Arial" pitchFamily="34" charset="0"/>
                <a:cs typeface="Arial" pitchFamily="34" charset="0"/>
              </a:rPr>
              <a:t> </a:t>
            </a:r>
            <a:r>
              <a:rPr lang="en-US" dirty="0" err="1" smtClean="0">
                <a:latin typeface="Arial" pitchFamily="34" charset="0"/>
                <a:cs typeface="Arial" pitchFamily="34" charset="0"/>
              </a:rPr>
              <a:t>đắn</a:t>
            </a:r>
            <a:r>
              <a:rPr lang="en-US" dirty="0" smtClean="0">
                <a:latin typeface="Arial" pitchFamily="34" charset="0"/>
                <a:cs typeface="Arial" pitchFamily="34" charset="0"/>
              </a:rPr>
              <a:t>. </a:t>
            </a:r>
          </a:p>
          <a:p>
            <a:pPr>
              <a:buFontTx/>
              <a:buChar char="-"/>
            </a:pPr>
            <a:r>
              <a:rPr lang="en-US" b="1" dirty="0" smtClean="0">
                <a:latin typeface="Arial" pitchFamily="34" charset="0"/>
                <a:cs typeface="Arial" pitchFamily="34" charset="0"/>
              </a:rPr>
              <a:t>AO</a:t>
            </a:r>
            <a:r>
              <a:rPr lang="en-US" dirty="0" smtClean="0">
                <a:latin typeface="Arial" pitchFamily="34" charset="0"/>
                <a:cs typeface="Arial" pitchFamily="34" charset="0"/>
              </a:rPr>
              <a:t>: </a:t>
            </a:r>
            <a:r>
              <a:rPr lang="en-US" dirty="0" err="1" smtClean="0">
                <a:latin typeface="Arial" pitchFamily="34" charset="0"/>
                <a:cs typeface="Arial" pitchFamily="34" charset="0"/>
              </a:rPr>
              <a:t>trừu</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ở </a:t>
            </a:r>
            <a:r>
              <a:rPr lang="en-US" dirty="0" err="1" smtClean="0">
                <a:latin typeface="Arial" pitchFamily="34" charset="0"/>
                <a:cs typeface="Arial" pitchFamily="34" charset="0"/>
              </a:rPr>
              <a:t>mức</a:t>
            </a:r>
            <a:r>
              <a:rPr lang="en-US" dirty="0" smtClean="0">
                <a:latin typeface="Arial" pitchFamily="34" charset="0"/>
                <a:cs typeface="Arial" pitchFamily="34" charset="0"/>
              </a:rPr>
              <a:t> XH.  </a:t>
            </a:r>
          </a:p>
          <a:p>
            <a:pPr>
              <a:buNone/>
            </a:pPr>
            <a:r>
              <a:rPr lang="en-US" dirty="0" smtClean="0">
                <a:latin typeface="Arial" pitchFamily="34" charset="0"/>
                <a:cs typeface="Arial" pitchFamily="34" charset="0"/>
              </a:rPr>
              <a:t>    </a:t>
            </a:r>
            <a:r>
              <a:rPr lang="en-US" i="1" dirty="0" err="1" smtClean="0">
                <a:latin typeface="Arial" pitchFamily="34" charset="0"/>
                <a:cs typeface="Arial" pitchFamily="34" charset="0"/>
              </a:rPr>
              <a:t>Hạn</a:t>
            </a:r>
            <a:r>
              <a:rPr lang="en-US" i="1" dirty="0" smtClean="0">
                <a:latin typeface="Arial" pitchFamily="34" charset="0"/>
                <a:cs typeface="Arial" pitchFamily="34" charset="0"/>
              </a:rPr>
              <a:t> </a:t>
            </a:r>
            <a:r>
              <a:rPr lang="en-US" i="1"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phụ</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MT,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endParaRPr lang="en-US" dirty="0" smtClean="0">
              <a:latin typeface="Arial" pitchFamily="34" charset="0"/>
              <a:cs typeface="Arial" pitchFamily="34" charset="0"/>
            </a:endParaRPr>
          </a:p>
          <a:p>
            <a:pPr>
              <a:buFontTx/>
              <a:buChar char="-"/>
            </a:pPr>
            <a:r>
              <a:rPr lang="en-US" b="1" dirty="0" smtClean="0">
                <a:latin typeface="Arial" pitchFamily="34" charset="0"/>
                <a:cs typeface="Arial" pitchFamily="34" charset="0"/>
              </a:rPr>
              <a:t>OO</a:t>
            </a:r>
            <a:r>
              <a:rPr lang="en-US" dirty="0" smtClean="0">
                <a:latin typeface="Arial" pitchFamily="34" charset="0"/>
                <a:cs typeface="Arial" pitchFamily="34" charset="0"/>
              </a:rPr>
              <a:t>: </a:t>
            </a:r>
            <a:r>
              <a:rPr lang="en-US" dirty="0" err="1" smtClean="0">
                <a:latin typeface="Arial" pitchFamily="34" charset="0"/>
                <a:cs typeface="Arial" pitchFamily="34" charset="0"/>
              </a:rPr>
              <a:t>mở</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kĩ</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agent </a:t>
            </a:r>
            <a:r>
              <a:rPr lang="en-US" dirty="0" err="1" smtClean="0">
                <a:latin typeface="Arial" pitchFamily="34" charset="0"/>
                <a:cs typeface="Arial" pitchFamily="34" charset="0"/>
              </a:rPr>
              <a:t>ngay</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i="1" dirty="0" err="1" smtClean="0">
                <a:latin typeface="Arial" pitchFamily="34" charset="0"/>
                <a:cs typeface="Arial" pitchFamily="34" charset="0"/>
              </a:rPr>
              <a:t>Hạn</a:t>
            </a:r>
            <a:r>
              <a:rPr lang="en-US" i="1" dirty="0" smtClean="0">
                <a:latin typeface="Arial" pitchFamily="34" charset="0"/>
                <a:cs typeface="Arial" pitchFamily="34" charset="0"/>
              </a:rPr>
              <a:t> </a:t>
            </a:r>
            <a:r>
              <a:rPr lang="en-US" i="1"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PT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K </a:t>
            </a:r>
            <a:r>
              <a:rPr lang="en-US" dirty="0" err="1" smtClean="0">
                <a:latin typeface="Arial" pitchFamily="34" charset="0"/>
                <a:cs typeface="Arial" pitchFamily="34" charset="0"/>
              </a:rPr>
              <a:t>đưa</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đc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r>
              <a:rPr lang="en-US" dirty="0" smtClean="0">
                <a:latin typeface="Arial" pitchFamily="34" charset="0"/>
                <a:cs typeface="Arial" pitchFamily="34" charset="0"/>
              </a:rPr>
              <a:t> </a:t>
            </a:r>
            <a:r>
              <a:rPr lang="en-US" dirty="0" err="1" smtClean="0">
                <a:latin typeface="Arial" pitchFamily="34" charset="0"/>
                <a:cs typeface="Arial" pitchFamily="34" charset="0"/>
              </a:rPr>
              <a:t>môi</a:t>
            </a:r>
            <a:r>
              <a:rPr lang="en-US" dirty="0" smtClean="0">
                <a:latin typeface="Arial" pitchFamily="34" charset="0"/>
                <a:cs typeface="Arial" pitchFamily="34" charset="0"/>
              </a:rPr>
              <a:t> </a:t>
            </a:r>
            <a:r>
              <a:rPr lang="en-US" dirty="0" err="1" smtClean="0">
                <a:latin typeface="Arial" pitchFamily="34" charset="0"/>
                <a:cs typeface="Arial" pitchFamily="34" charset="0"/>
              </a:rPr>
              <a:t>trường</a:t>
            </a:r>
            <a:endParaRPr lang="en-US" dirty="0" smtClean="0">
              <a:latin typeface="Arial" pitchFamily="34" charset="0"/>
              <a:cs typeface="Arial" pitchFamily="34" charset="0"/>
            </a:endParaRPr>
          </a:p>
          <a:p>
            <a:pPr>
              <a:buFontTx/>
              <a:buChar char="-"/>
            </a:pPr>
            <a:r>
              <a:rPr lang="en-US" b="1" dirty="0" smtClean="0">
                <a:latin typeface="Arial" pitchFamily="34" charset="0"/>
                <a:cs typeface="Arial" pitchFamily="34" charset="0"/>
              </a:rPr>
              <a:t>KE</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quyết</a:t>
            </a:r>
            <a:r>
              <a:rPr lang="en-US" dirty="0" smtClean="0">
                <a:latin typeface="Arial" pitchFamily="34" charset="0"/>
                <a:cs typeface="Arial" pitchFamily="34" charset="0"/>
              </a:rPr>
              <a:t> </a:t>
            </a:r>
            <a:r>
              <a:rPr lang="en-US" dirty="0" err="1" smtClean="0">
                <a:latin typeface="Arial" pitchFamily="34" charset="0"/>
                <a:cs typeface="Arial" pitchFamily="34" charset="0"/>
              </a:rPr>
              <a:t>đc</a:t>
            </a:r>
            <a:r>
              <a:rPr lang="en-US" dirty="0" smtClean="0">
                <a:latin typeface="Arial" pitchFamily="34" charset="0"/>
                <a:cs typeface="Arial" pitchFamily="34" charset="0"/>
              </a:rPr>
              <a:t> </a:t>
            </a:r>
            <a:r>
              <a:rPr lang="en-US" dirty="0" err="1" smtClean="0">
                <a:latin typeface="Arial" pitchFamily="34" charset="0"/>
                <a:cs typeface="Arial" pitchFamily="34" charset="0"/>
              </a:rPr>
              <a:t>những</a:t>
            </a:r>
            <a:r>
              <a:rPr lang="en-US" dirty="0" smtClean="0">
                <a:latin typeface="Arial" pitchFamily="34" charset="0"/>
                <a:cs typeface="Arial" pitchFamily="34" charset="0"/>
              </a:rPr>
              <a:t> </a:t>
            </a:r>
            <a:r>
              <a:rPr lang="en-US" dirty="0" err="1" smtClean="0">
                <a:latin typeface="Arial" pitchFamily="34" charset="0"/>
                <a:cs typeface="Arial" pitchFamily="34" charset="0"/>
              </a:rPr>
              <a:t>vấn</a:t>
            </a:r>
            <a:r>
              <a:rPr lang="en-US" dirty="0" smtClean="0">
                <a:latin typeface="Arial" pitchFamily="34" charset="0"/>
                <a:cs typeface="Arial" pitchFamily="34" charset="0"/>
              </a:rPr>
              <a:t> </a:t>
            </a:r>
            <a:r>
              <a:rPr lang="en-US" dirty="0" err="1" smtClean="0">
                <a:latin typeface="Arial" pitchFamily="34" charset="0"/>
                <a:cs typeface="Arial" pitchFamily="34" charset="0"/>
              </a:rPr>
              <a:t>đề</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sym typeface="Wingdings" pitchFamily="2" charset="2"/>
              </a:rPr>
              <a:t>( SONIA </a:t>
            </a:r>
            <a:r>
              <a:rPr lang="en-US" dirty="0" err="1" smtClean="0">
                <a:latin typeface="Arial" pitchFamily="34" charset="0"/>
                <a:cs typeface="Arial" pitchFamily="34" charset="0"/>
                <a:sym typeface="Wingdings" pitchFamily="2" charset="2"/>
              </a:rPr>
              <a:t>là</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một</a:t>
            </a:r>
            <a:r>
              <a:rPr lang="en-US" dirty="0" smtClean="0">
                <a:latin typeface="Arial" pitchFamily="34" charset="0"/>
                <a:cs typeface="Arial" pitchFamily="34" charset="0"/>
                <a:sym typeface="Wingdings" pitchFamily="2" charset="2"/>
              </a:rPr>
              <a:t> pp </a:t>
            </a:r>
            <a:r>
              <a:rPr lang="en-US" dirty="0" err="1" smtClean="0">
                <a:latin typeface="Arial" pitchFamily="34" charset="0"/>
                <a:cs typeface="Arial" pitchFamily="34" charset="0"/>
                <a:sym typeface="Wingdings" pitchFamily="2" charset="2"/>
              </a:rPr>
              <a:t>luận</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tiêu</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biểu</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tương</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tự</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giống</a:t>
            </a:r>
            <a:r>
              <a:rPr lang="en-US" dirty="0" smtClean="0">
                <a:latin typeface="Arial" pitchFamily="34" charset="0"/>
                <a:cs typeface="Arial" pitchFamily="34" charset="0"/>
                <a:sym typeface="Wingdings" pitchFamily="2" charset="2"/>
              </a:rPr>
              <a:t> MAS </a:t>
            </a:r>
            <a:r>
              <a:rPr lang="en-US" dirty="0" err="1" smtClean="0">
                <a:latin typeface="Arial" pitchFamily="34" charset="0"/>
                <a:cs typeface="Arial" pitchFamily="34" charset="0"/>
                <a:sym typeface="Wingdings" pitchFamily="2" charset="2"/>
              </a:rPr>
              <a:t>của</a:t>
            </a:r>
            <a:r>
              <a:rPr lang="en-US" dirty="0" smtClean="0">
                <a:latin typeface="Arial" pitchFamily="34" charset="0"/>
                <a:cs typeface="Arial" pitchFamily="34" charset="0"/>
                <a:sym typeface="Wingdings" pitchFamily="2" charset="2"/>
              </a:rPr>
              <a:t> KE methodologies)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735647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Grp="1" noChangeArrowheads="1"/>
          </p:cNvSpPr>
          <p:nvPr>
            <p:ph type="title"/>
          </p:nvPr>
        </p:nvSpPr>
        <p:spPr bwMode="gray">
          <a:xfrm>
            <a:off x="3276600" y="4212853"/>
            <a:ext cx="5410154" cy="14630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1" u="none" strike="noStrike" kern="0" cap="none" spc="0" normalizeH="0" baseline="0" noProof="0" dirty="0" err="1">
                <a:ln>
                  <a:noFill/>
                </a:ln>
                <a:solidFill>
                  <a:schemeClr val="tx2"/>
                </a:solidFill>
                <a:effectLst/>
                <a:uLnTx/>
                <a:uFillTx/>
                <a:latin typeface="+mj-lt"/>
                <a:ea typeface="+mj-ea"/>
                <a:cs typeface="+mj-cs"/>
              </a:rPr>
              <a:t>Cảm</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ơn</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Thầy</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và</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các</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bạn</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đã</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chú</a:t>
            </a:r>
            <a:r>
              <a:rPr kumimoji="0" lang="en-US" sz="3200" b="1" i="1" u="none" strike="noStrike" kern="0" cap="none" spc="0" normalizeH="0" noProof="0" dirty="0">
                <a:ln>
                  <a:noFill/>
                </a:ln>
                <a:solidFill>
                  <a:schemeClr val="tx2"/>
                </a:solidFill>
                <a:effectLst/>
                <a:uLnTx/>
                <a:uFillTx/>
                <a:latin typeface="+mj-lt"/>
                <a:ea typeface="+mj-ea"/>
                <a:cs typeface="+mj-cs"/>
              </a:rPr>
              <a:t> ý </a:t>
            </a:r>
            <a:r>
              <a:rPr kumimoji="0" lang="en-US" sz="3200" b="1" i="1" u="none" strike="noStrike" kern="0" cap="none" spc="0" normalizeH="0" noProof="0" dirty="0" err="1">
                <a:ln>
                  <a:noFill/>
                </a:ln>
                <a:solidFill>
                  <a:schemeClr val="tx2"/>
                </a:solidFill>
                <a:effectLst/>
                <a:uLnTx/>
                <a:uFillTx/>
                <a:latin typeface="+mj-lt"/>
                <a:ea typeface="+mj-ea"/>
                <a:cs typeface="+mj-cs"/>
              </a:rPr>
              <a:t>lắng</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nghe</a:t>
            </a:r>
            <a:r>
              <a:rPr kumimoji="0" lang="en-US" sz="3200" b="1" i="1" u="none" strike="noStrike" kern="0" cap="none" spc="0" normalizeH="0" noProof="0" dirty="0">
                <a:ln>
                  <a:noFill/>
                </a:ln>
                <a:solidFill>
                  <a:schemeClr val="tx2"/>
                </a:solidFill>
                <a:effectLst/>
                <a:uLnTx/>
                <a:uFillTx/>
                <a:latin typeface="+mj-lt"/>
                <a:ea typeface="+mj-ea"/>
                <a:cs typeface="+mj-cs"/>
              </a:rPr>
              <a:t>./.</a:t>
            </a: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73707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 xmlns:a16="http://schemas.microsoft.com/office/drawing/2014/main" id="{3754AE20-99A3-4097-B901-5F9ECD20771B}"/>
              </a:ext>
            </a:extLst>
          </p:cNvPr>
          <p:cNvSpPr>
            <a:spLocks noGrp="1" noChangeArrowheads="1"/>
          </p:cNvSpPr>
          <p:nvPr>
            <p:ph type="title"/>
          </p:nvPr>
        </p:nvSpPr>
        <p:spPr>
          <a:xfrm>
            <a:off x="914400" y="1265124"/>
            <a:ext cx="5387970" cy="487363"/>
          </a:xfrm>
        </p:spPr>
        <p:txBody>
          <a:bodyPr>
            <a:normAutofit fontScale="90000"/>
          </a:bodyPr>
          <a:lstStyle/>
          <a:p>
            <a:pPr eaLnBrk="0" hangingPunct="0"/>
            <a:r>
              <a:rPr lang="en-US" sz="2800" dirty="0">
                <a:solidFill>
                  <a:schemeClr val="accent5">
                    <a:lumMod val="50000"/>
                  </a:schemeClr>
                </a:solidFill>
              </a:rPr>
              <a:t>1. </a:t>
            </a:r>
            <a:r>
              <a:rPr lang="en-US" sz="2800" err="1">
                <a:solidFill>
                  <a:schemeClr val="accent5">
                    <a:lumMod val="50000"/>
                  </a:schemeClr>
                </a:solidFill>
              </a:rPr>
              <a:t>Giới</a:t>
            </a:r>
            <a:r>
              <a:rPr lang="en-US" sz="2800">
                <a:solidFill>
                  <a:schemeClr val="accent5">
                    <a:lumMod val="50000"/>
                  </a:schemeClr>
                </a:solidFill>
              </a:rPr>
              <a:t> </a:t>
            </a:r>
            <a:r>
              <a:rPr lang="en-US" sz="2800" smtClean="0">
                <a:solidFill>
                  <a:schemeClr val="accent5">
                    <a:lumMod val="50000"/>
                  </a:schemeClr>
                </a:solidFill>
              </a:rPr>
              <a:t>thiệu AOSE</a:t>
            </a:r>
            <a:endParaRPr lang="en-US" sz="2800" dirty="0">
              <a:solidFill>
                <a:schemeClr val="accent5">
                  <a:lumMod val="50000"/>
                </a:schemeClr>
              </a:solidFill>
            </a:endParaRPr>
          </a:p>
        </p:txBody>
      </p:sp>
      <p:grpSp>
        <p:nvGrpSpPr>
          <p:cNvPr id="2" name="Group 1">
            <a:extLst>
              <a:ext uri="{FF2B5EF4-FFF2-40B4-BE49-F238E27FC236}">
                <a16:creationId xmlns="" xmlns:a16="http://schemas.microsoft.com/office/drawing/2014/main" id="{301411B3-3150-49FD-9703-6C0270CBA909}"/>
              </a:ext>
            </a:extLst>
          </p:cNvPr>
          <p:cNvGrpSpPr/>
          <p:nvPr/>
        </p:nvGrpSpPr>
        <p:grpSpPr>
          <a:xfrm>
            <a:off x="1371600" y="2256830"/>
            <a:ext cx="6705600" cy="3915370"/>
            <a:chOff x="838200" y="1862138"/>
            <a:chExt cx="7503886" cy="4337025"/>
          </a:xfrm>
        </p:grpSpPr>
        <p:grpSp>
          <p:nvGrpSpPr>
            <p:cNvPr id="98322" name="Group 18">
              <a:extLst>
                <a:ext uri="{FF2B5EF4-FFF2-40B4-BE49-F238E27FC236}">
                  <a16:creationId xmlns="" xmlns:a16="http://schemas.microsoft.com/office/drawing/2014/main" id="{27237DA4-5F1E-4EBF-B98B-3863DB571673}"/>
                </a:ext>
              </a:extLst>
            </p:cNvPr>
            <p:cNvGrpSpPr>
              <a:grpSpLocks/>
            </p:cNvGrpSpPr>
            <p:nvPr/>
          </p:nvGrpSpPr>
          <p:grpSpPr bwMode="auto">
            <a:xfrm>
              <a:off x="1639888" y="1862138"/>
              <a:ext cx="5294312" cy="4310062"/>
              <a:chOff x="1177" y="1296"/>
              <a:chExt cx="3335" cy="2715"/>
            </a:xfrm>
          </p:grpSpPr>
          <p:sp>
            <p:nvSpPr>
              <p:cNvPr id="98323" name="Freeform 19">
                <a:extLst>
                  <a:ext uri="{FF2B5EF4-FFF2-40B4-BE49-F238E27FC236}">
                    <a16:creationId xmlns="" xmlns:a16="http://schemas.microsoft.com/office/drawing/2014/main" id="{2E3595C8-6019-4B22-97B3-2564242B5A0E}"/>
                  </a:ext>
                </a:extLst>
              </p:cNvPr>
              <p:cNvSpPr>
                <a:spLocks/>
              </p:cNvSpPr>
              <p:nvPr/>
            </p:nvSpPr>
            <p:spPr bwMode="gray">
              <a:xfrm rot="-794496">
                <a:off x="2989" y="1859"/>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tx1">
                      <a:gamma/>
                      <a:tint val="0"/>
                      <a:invGamma/>
                    </a:schemeClr>
                  </a:gs>
                  <a:gs pos="100000">
                    <a:schemeClr val="tx1"/>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4" name="Freeform 20">
                <a:extLst>
                  <a:ext uri="{FF2B5EF4-FFF2-40B4-BE49-F238E27FC236}">
                    <a16:creationId xmlns="" xmlns:a16="http://schemas.microsoft.com/office/drawing/2014/main" id="{D963B06E-2E3E-470C-8DFC-BBDD222BB8DA}"/>
                  </a:ext>
                </a:extLst>
              </p:cNvPr>
              <p:cNvSpPr>
                <a:spLocks/>
              </p:cNvSpPr>
              <p:nvPr/>
            </p:nvSpPr>
            <p:spPr bwMode="gray">
              <a:xfrm rot="5461794">
                <a:off x="1859" y="1577"/>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9BDEFF">
                      <a:gamma/>
                      <a:tint val="0"/>
                      <a:invGamma/>
                    </a:srgbClr>
                  </a:gs>
                  <a:gs pos="100000">
                    <a:srgbClr val="9BDEFF"/>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5" name="Freeform 21">
                <a:extLst>
                  <a:ext uri="{FF2B5EF4-FFF2-40B4-BE49-F238E27FC236}">
                    <a16:creationId xmlns="" xmlns:a16="http://schemas.microsoft.com/office/drawing/2014/main" id="{3435840E-67E2-46EC-BB63-C0E191721838}"/>
                  </a:ext>
                </a:extLst>
              </p:cNvPr>
              <p:cNvSpPr>
                <a:spLocks/>
              </p:cNvSpPr>
              <p:nvPr/>
            </p:nvSpPr>
            <p:spPr bwMode="gray">
              <a:xfrm rot="-7471624">
                <a:off x="3024" y="614"/>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C0C0C0">
                      <a:gamma/>
                      <a:tint val="0"/>
                      <a:invGamma/>
                    </a:srgbClr>
                  </a:gs>
                  <a:gs pos="100000">
                    <a:srgbClr val="C0C0C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98326" name="Group 22">
                <a:extLst>
                  <a:ext uri="{FF2B5EF4-FFF2-40B4-BE49-F238E27FC236}">
                    <a16:creationId xmlns="" xmlns:a16="http://schemas.microsoft.com/office/drawing/2014/main" id="{EDB5E36C-9298-4268-89F7-0A78E8D4F46A}"/>
                  </a:ext>
                </a:extLst>
              </p:cNvPr>
              <p:cNvGrpSpPr>
                <a:grpSpLocks/>
              </p:cNvGrpSpPr>
              <p:nvPr/>
            </p:nvGrpSpPr>
            <p:grpSpPr bwMode="auto">
              <a:xfrm>
                <a:off x="1177" y="1440"/>
                <a:ext cx="3335" cy="2571"/>
                <a:chOff x="768" y="1104"/>
                <a:chExt cx="3984" cy="3072"/>
              </a:xfrm>
            </p:grpSpPr>
            <p:sp>
              <p:nvSpPr>
                <p:cNvPr id="98327" name="Freeform 23">
                  <a:extLst>
                    <a:ext uri="{FF2B5EF4-FFF2-40B4-BE49-F238E27FC236}">
                      <a16:creationId xmlns="" xmlns:a16="http://schemas.microsoft.com/office/drawing/2014/main" id="{434CAB1D-D1BE-44E9-8CED-EF56FFCCC464}"/>
                    </a:ext>
                  </a:extLst>
                </p:cNvPr>
                <p:cNvSpPr>
                  <a:spLocks/>
                </p:cNvSpPr>
                <p:nvPr/>
              </p:nvSpPr>
              <p:spPr bwMode="gray">
                <a:xfrm>
                  <a:off x="2784" y="1680"/>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8" name="Freeform 24">
                  <a:extLst>
                    <a:ext uri="{FF2B5EF4-FFF2-40B4-BE49-F238E27FC236}">
                      <a16:creationId xmlns="" xmlns:a16="http://schemas.microsoft.com/office/drawing/2014/main" id="{13339EA1-AAA8-4F25-AF8D-CCA57FA11A10}"/>
                    </a:ext>
                  </a:extLst>
                </p:cNvPr>
                <p:cNvSpPr>
                  <a:spLocks/>
                </p:cNvSpPr>
                <p:nvPr/>
              </p:nvSpPr>
              <p:spPr bwMode="gray">
                <a:xfrm rot="6256290">
                  <a:off x="1583" y="1153"/>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9" name="Freeform 25">
                  <a:extLst>
                    <a:ext uri="{FF2B5EF4-FFF2-40B4-BE49-F238E27FC236}">
                      <a16:creationId xmlns="" xmlns:a16="http://schemas.microsoft.com/office/drawing/2014/main" id="{ED23284D-9255-4012-A392-4FCA30F48EE4}"/>
                    </a:ext>
                  </a:extLst>
                </p:cNvPr>
                <p:cNvSpPr>
                  <a:spLocks/>
                </p:cNvSpPr>
                <p:nvPr/>
              </p:nvSpPr>
              <p:spPr bwMode="gray">
                <a:xfrm rot="-6677128">
                  <a:off x="3071" y="289"/>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98330" name="Group 26">
                <a:extLst>
                  <a:ext uri="{FF2B5EF4-FFF2-40B4-BE49-F238E27FC236}">
                    <a16:creationId xmlns="" xmlns:a16="http://schemas.microsoft.com/office/drawing/2014/main" id="{BFF7DE94-0434-4C8F-84F9-7BAD09D46B1E}"/>
                  </a:ext>
                </a:extLst>
              </p:cNvPr>
              <p:cNvGrpSpPr>
                <a:grpSpLocks/>
              </p:cNvGrpSpPr>
              <p:nvPr/>
            </p:nvGrpSpPr>
            <p:grpSpPr bwMode="auto">
              <a:xfrm>
                <a:off x="2543" y="1899"/>
                <a:ext cx="844" cy="843"/>
                <a:chOff x="2016" y="1920"/>
                <a:chExt cx="1680" cy="1680"/>
              </a:xfrm>
            </p:grpSpPr>
            <p:sp>
              <p:nvSpPr>
                <p:cNvPr id="98331" name="Oval 27">
                  <a:extLst>
                    <a:ext uri="{FF2B5EF4-FFF2-40B4-BE49-F238E27FC236}">
                      <a16:creationId xmlns="" xmlns:a16="http://schemas.microsoft.com/office/drawing/2014/main" id="{39934680-56FC-4A2B-A4AE-510FBB28088E}"/>
                    </a:ext>
                  </a:extLst>
                </p:cNvPr>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2" name="Freeform 28">
                  <a:extLst>
                    <a:ext uri="{FF2B5EF4-FFF2-40B4-BE49-F238E27FC236}">
                      <a16:creationId xmlns="" xmlns:a16="http://schemas.microsoft.com/office/drawing/2014/main" id="{6B49296C-4B26-4690-BE16-4FD81D524C92}"/>
                    </a:ext>
                  </a:extLst>
                </p:cNvPr>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8333" name="Text Box 29">
                <a:extLst>
                  <a:ext uri="{FF2B5EF4-FFF2-40B4-BE49-F238E27FC236}">
                    <a16:creationId xmlns="" xmlns:a16="http://schemas.microsoft.com/office/drawing/2014/main" id="{35CA61D2-AF4F-4E35-9D95-84D9A953B72F}"/>
                  </a:ext>
                </a:extLst>
              </p:cNvPr>
              <p:cNvSpPr txBox="1">
                <a:spLocks noChangeArrowheads="1"/>
              </p:cNvSpPr>
              <p:nvPr/>
            </p:nvSpPr>
            <p:spPr bwMode="gray">
              <a:xfrm>
                <a:off x="2627" y="2139"/>
                <a:ext cx="6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200">
                    <a:solidFill>
                      <a:schemeClr val="bg1"/>
                    </a:solidFill>
                    <a:effectLst>
                      <a:outerShdw blurRad="38100" dist="38100" dir="2700000" algn="tl">
                        <a:srgbClr val="C0C0C0"/>
                      </a:outerShdw>
                    </a:effectLst>
                  </a:rPr>
                  <a:t>AOSE</a:t>
                </a:r>
              </a:p>
            </p:txBody>
          </p:sp>
        </p:grpSp>
        <p:sp>
          <p:nvSpPr>
            <p:cNvPr id="20" name="Text Box 17">
              <a:extLst>
                <a:ext uri="{FF2B5EF4-FFF2-40B4-BE49-F238E27FC236}">
                  <a16:creationId xmlns="" xmlns:a16="http://schemas.microsoft.com/office/drawing/2014/main" id="{6AC52DA3-DCA9-4E04-8144-82C13CCE5AEA}"/>
                </a:ext>
              </a:extLst>
            </p:cNvPr>
            <p:cNvSpPr txBox="1">
              <a:spLocks noChangeArrowheads="1"/>
            </p:cNvSpPr>
            <p:nvPr/>
          </p:nvSpPr>
          <p:spPr bwMode="gray">
            <a:xfrm>
              <a:off x="838200" y="1953571"/>
              <a:ext cx="2813957" cy="715936"/>
            </a:xfrm>
            <a:prstGeom prst="rect">
              <a:avLst/>
            </a:prstGeom>
            <a:noFill/>
            <a:ln w="9525" algn="ctr">
              <a:noFill/>
              <a:miter lim="800000"/>
              <a:headEnd/>
              <a:tailEnd/>
            </a:ln>
            <a:effectLst/>
          </p:spPr>
          <p:txBody>
            <a:bodyPr wrap="square">
              <a:spAutoFit/>
            </a:bodyPr>
            <a:lstStyle/>
            <a:p>
              <a:pPr algn="just"/>
              <a:r>
                <a:rPr lang="en-US">
                  <a:latin typeface="Arial" pitchFamily="34" charset="0"/>
                  <a:cs typeface="Arial" pitchFamily="34" charset="0"/>
                </a:rPr>
                <a:t>AOSE (Agent Oriented Software Engineering)</a:t>
              </a:r>
            </a:p>
          </p:txBody>
        </p:sp>
        <p:sp>
          <p:nvSpPr>
            <p:cNvPr id="23" name="Text Box 29">
              <a:extLst>
                <a:ext uri="{FF2B5EF4-FFF2-40B4-BE49-F238E27FC236}">
                  <a16:creationId xmlns="" xmlns:a16="http://schemas.microsoft.com/office/drawing/2014/main" id="{E44401AB-0C21-4366-83C7-80BB661A786B}"/>
                </a:ext>
              </a:extLst>
            </p:cNvPr>
            <p:cNvSpPr txBox="1">
              <a:spLocks noChangeArrowheads="1"/>
            </p:cNvSpPr>
            <p:nvPr/>
          </p:nvSpPr>
          <p:spPr bwMode="gray">
            <a:xfrm>
              <a:off x="5881791" y="2512874"/>
              <a:ext cx="2460295" cy="1636425"/>
            </a:xfrm>
            <a:prstGeom prst="rect">
              <a:avLst/>
            </a:prstGeom>
            <a:noFill/>
            <a:ln w="9525" algn="ctr">
              <a:noFill/>
              <a:miter lim="800000"/>
              <a:headEnd/>
              <a:tailEnd/>
            </a:ln>
            <a:effectLst/>
          </p:spPr>
          <p:txBody>
            <a:bodyPr wrap="square">
              <a:spAutoFit/>
            </a:bodyPr>
            <a:lstStyle/>
            <a:p>
              <a:pPr algn="just"/>
              <a:r>
                <a:rPr lang="en-US" smtClean="0">
                  <a:latin typeface="Arial" pitchFamily="34" charset="0"/>
                  <a:cs typeface="Arial" pitchFamily="34" charset="0"/>
                </a:rPr>
                <a:t>Dựa </a:t>
              </a:r>
              <a:r>
                <a:rPr lang="en-US">
                  <a:latin typeface="Arial" pitchFamily="34" charset="0"/>
                  <a:cs typeface="Arial" pitchFamily="34" charset="0"/>
                </a:rPr>
                <a:t>trên mô hình Agent đã được mô hính hóa </a:t>
              </a:r>
              <a:r>
                <a:rPr lang="en-US">
                  <a:latin typeface="Arial" pitchFamily="34" charset="0"/>
                  <a:cs typeface="Arial" pitchFamily="34" charset="0"/>
                  <a:sym typeface="Wingdings" pitchFamily="2" charset="2"/>
                </a:rPr>
                <a:t> giải quyết các htpm phức tạp hiện nay</a:t>
              </a:r>
              <a:r>
                <a:rPr lang="en-US" smtClean="0"/>
                <a:t>.</a:t>
              </a:r>
              <a:endParaRPr lang="en-US" dirty="0"/>
            </a:p>
          </p:txBody>
        </p:sp>
        <p:sp>
          <p:nvSpPr>
            <p:cNvPr id="24" name="Text Box 44">
              <a:extLst>
                <a:ext uri="{FF2B5EF4-FFF2-40B4-BE49-F238E27FC236}">
                  <a16:creationId xmlns="" xmlns:a16="http://schemas.microsoft.com/office/drawing/2014/main" id="{8D923235-7FDC-4185-A4DB-F133ED211C2D}"/>
                </a:ext>
              </a:extLst>
            </p:cNvPr>
            <p:cNvSpPr txBox="1">
              <a:spLocks noChangeArrowheads="1"/>
            </p:cNvSpPr>
            <p:nvPr/>
          </p:nvSpPr>
          <p:spPr bwMode="gray">
            <a:xfrm>
              <a:off x="1410175" y="4869568"/>
              <a:ext cx="3041235" cy="1329595"/>
            </a:xfrm>
            <a:prstGeom prst="rect">
              <a:avLst/>
            </a:prstGeom>
            <a:noFill/>
            <a:ln w="9525" algn="ctr">
              <a:noFill/>
              <a:miter lim="800000"/>
              <a:headEnd/>
              <a:tailEnd/>
            </a:ln>
            <a:effectLst/>
          </p:spPr>
          <p:txBody>
            <a:bodyPr wrap="square">
              <a:spAutoFit/>
            </a:bodyPr>
            <a:lstStyle/>
            <a:p>
              <a:pPr marL="288925" indent="-207963">
                <a:buFontTx/>
                <a:buChar char="-"/>
              </a:pPr>
              <a:r>
                <a:rPr lang="en-US">
                  <a:latin typeface="Arial" pitchFamily="34" charset="0"/>
                  <a:cs typeface="Arial" pitchFamily="34" charset="0"/>
                  <a:sym typeface="Wingdings" pitchFamily="2" charset="2"/>
                </a:rPr>
                <a:t>Bao gồm phát triển:</a:t>
              </a:r>
            </a:p>
            <a:p>
              <a:pPr marL="870966" lvl="1" indent="-514350">
                <a:buNone/>
              </a:pPr>
              <a:r>
                <a:rPr lang="en-US">
                  <a:latin typeface="Arial" pitchFamily="34" charset="0"/>
                  <a:cs typeface="Arial" pitchFamily="34" charset="0"/>
                  <a:sym typeface="Wingdings" pitchFamily="2" charset="2"/>
                </a:rPr>
                <a:t>+ </a:t>
              </a:r>
              <a:r>
                <a:rPr lang="en-US" smtClean="0">
                  <a:latin typeface="Arial" pitchFamily="34" charset="0"/>
                  <a:cs typeface="Arial" pitchFamily="34" charset="0"/>
                  <a:sym typeface="Wingdings" pitchFamily="2" charset="2"/>
                </a:rPr>
                <a:t>Autonomous </a:t>
              </a:r>
              <a:r>
                <a:rPr lang="en-US">
                  <a:latin typeface="Arial" pitchFamily="34" charset="0"/>
                  <a:cs typeface="Arial" pitchFamily="34" charset="0"/>
                  <a:sym typeface="Wingdings" pitchFamily="2" charset="2"/>
                </a:rPr>
                <a:t>agent</a:t>
              </a:r>
            </a:p>
            <a:p>
              <a:pPr marL="870966" lvl="1" indent="-514350">
                <a:buNone/>
              </a:pPr>
              <a:r>
                <a:rPr lang="en-US">
                  <a:latin typeface="Arial" pitchFamily="34" charset="0"/>
                  <a:cs typeface="Arial" pitchFamily="34" charset="0"/>
                  <a:sym typeface="Wingdings" pitchFamily="2" charset="2"/>
                </a:rPr>
                <a:t>+ </a:t>
              </a:r>
              <a:r>
                <a:rPr lang="en-US" smtClean="0">
                  <a:latin typeface="Arial" pitchFamily="34" charset="0"/>
                  <a:cs typeface="Arial" pitchFamily="34" charset="0"/>
                  <a:sym typeface="Wingdings" pitchFamily="2" charset="2"/>
                </a:rPr>
                <a:t>Hệ </a:t>
              </a:r>
              <a:r>
                <a:rPr lang="en-US">
                  <a:latin typeface="Arial" pitchFamily="34" charset="0"/>
                  <a:cs typeface="Arial" pitchFamily="34" charset="0"/>
                  <a:sym typeface="Wingdings" pitchFamily="2" charset="2"/>
                </a:rPr>
                <a:t>đa agent (MAS)</a:t>
              </a:r>
            </a:p>
            <a:p>
              <a:pPr marL="870966" lvl="1" indent="-514350">
                <a:buNone/>
              </a:pPr>
              <a:r>
                <a:rPr lang="en-US">
                  <a:latin typeface="Arial" pitchFamily="34" charset="0"/>
                  <a:cs typeface="Arial" pitchFamily="34" charset="0"/>
                  <a:sym typeface="Wingdings" pitchFamily="2" charset="2"/>
                </a:rPr>
                <a:t>+ </a:t>
              </a:r>
              <a:r>
                <a:rPr lang="en-US" smtClean="0">
                  <a:latin typeface="Arial" pitchFamily="34" charset="0"/>
                  <a:cs typeface="Arial" pitchFamily="34" charset="0"/>
                  <a:sym typeface="Wingdings" pitchFamily="2" charset="2"/>
                </a:rPr>
                <a:t>Agent </a:t>
              </a:r>
              <a:r>
                <a:rPr lang="en-US">
                  <a:latin typeface="Arial" pitchFamily="34" charset="0"/>
                  <a:cs typeface="Arial" pitchFamily="34" charset="0"/>
                  <a:sym typeface="Wingdings" pitchFamily="2" charset="2"/>
                </a:rPr>
                <a:t>societies</a:t>
              </a:r>
              <a:endParaRPr lang="en-US" dirty="0">
                <a:latin typeface="Arial" pitchFamily="34" charset="0"/>
                <a:cs typeface="Arial" pitchFamily="34" charset="0"/>
              </a:endParaRPr>
            </a:p>
          </p:txBody>
        </p:sp>
      </p:grpSp>
      <p:sp>
        <p:nvSpPr>
          <p:cNvPr id="21" name="Title 1"/>
          <p:cNvSpPr txBox="1">
            <a:spLocks/>
          </p:cNvSpPr>
          <p:nvPr/>
        </p:nvSpPr>
        <p:spPr>
          <a:xfrm>
            <a:off x="1475476" y="76200"/>
            <a:ext cx="5534924" cy="11430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b="1" kern="1200">
                <a:gradFill flip="none" rotWithShape="1">
                  <a:gsLst>
                    <a:gs pos="0">
                      <a:schemeClr val="tx1"/>
                    </a:gs>
                    <a:gs pos="100000">
                      <a:schemeClr val="tx1">
                        <a:lumMod val="65000"/>
                        <a:lumOff val="35000"/>
                      </a:schemeClr>
                    </a:gs>
                  </a:gsLst>
                  <a:lin ang="5400000" scaled="1"/>
                  <a:tileRect/>
                </a:gradFill>
                <a:latin typeface="+mj-lt"/>
                <a:ea typeface="+mj-ea"/>
                <a:cs typeface="+mj-cs"/>
              </a:defRPr>
            </a:lvl1pPr>
          </a:lstStyle>
          <a:p>
            <a:pPr marL="1828800" indent="-1828800" algn="ctr"/>
            <a:r>
              <a:rPr lang="en-US" sz="2500">
                <a:solidFill>
                  <a:schemeClr val="tx2"/>
                </a:solidFill>
              </a:rPr>
              <a:t>Chương </a:t>
            </a:r>
            <a:r>
              <a:rPr lang="en-US" sz="2500" smtClean="0">
                <a:solidFill>
                  <a:schemeClr val="tx2"/>
                </a:solidFill>
              </a:rPr>
              <a:t>1:</a:t>
            </a:r>
            <a:endParaRPr lang="en-US" sz="2500">
              <a:solidFill>
                <a:schemeClr val="tx2"/>
              </a:solidFill>
            </a:endParaRPr>
          </a:p>
          <a:p>
            <a:pPr marL="1828800" indent="-1828800" algn="ctr"/>
            <a:r>
              <a:rPr lang="en-US" sz="2500">
                <a:solidFill>
                  <a:schemeClr val="tx2"/>
                </a:solidFill>
              </a:rPr>
              <a:t>AOSE và các vấn đề hiện nay</a:t>
            </a:r>
            <a:endParaRPr lang="en-US" sz="2500" dirty="0">
              <a:solidFill>
                <a:schemeClr val="tx2"/>
              </a:solidFill>
            </a:endParaRPr>
          </a:p>
        </p:txBody>
      </p:sp>
    </p:spTree>
    <p:extLst>
      <p:ext uri="{BB962C8B-B14F-4D97-AF65-F5344CB8AC3E}">
        <p14:creationId xmlns:p14="http://schemas.microsoft.com/office/powerpoint/2010/main" val="385259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Group 3"/>
          <p:cNvGrpSpPr>
            <a:grpSpLocks/>
          </p:cNvGrpSpPr>
          <p:nvPr/>
        </p:nvGrpSpPr>
        <p:grpSpPr bwMode="auto">
          <a:xfrm>
            <a:off x="351178" y="1966197"/>
            <a:ext cx="8464481" cy="4663203"/>
            <a:chOff x="720" y="1490"/>
            <a:chExt cx="5941" cy="2110"/>
          </a:xfrm>
        </p:grpSpPr>
        <p:sp>
          <p:nvSpPr>
            <p:cNvPr id="246" name="AutoShape 4"/>
            <p:cNvSpPr>
              <a:spLocks noChangeArrowheads="1"/>
            </p:cNvSpPr>
            <p:nvPr/>
          </p:nvSpPr>
          <p:spPr bwMode="gray">
            <a:xfrm>
              <a:off x="720" y="1490"/>
              <a:ext cx="1363" cy="211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247" name="AutoShape 5"/>
            <p:cNvSpPr>
              <a:spLocks noChangeArrowheads="1"/>
            </p:cNvSpPr>
            <p:nvPr/>
          </p:nvSpPr>
          <p:spPr bwMode="gray">
            <a:xfrm>
              <a:off x="741" y="1495"/>
              <a:ext cx="5920" cy="2105"/>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248" name="AutoShape 6"/>
            <p:cNvSpPr>
              <a:spLocks noChangeArrowheads="1"/>
            </p:cNvSpPr>
            <p:nvPr/>
          </p:nvSpPr>
          <p:spPr bwMode="gray">
            <a:xfrm>
              <a:off x="752" y="3120"/>
              <a:ext cx="5840"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249" name="AutoShape 7"/>
            <p:cNvSpPr>
              <a:spLocks noChangeArrowheads="1"/>
            </p:cNvSpPr>
            <p:nvPr/>
          </p:nvSpPr>
          <p:spPr bwMode="gray">
            <a:xfrm>
              <a:off x="752" y="1509"/>
              <a:ext cx="5840"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grpSp>
      <p:sp>
        <p:nvSpPr>
          <p:cNvPr id="69634" name="Rectangle 2"/>
          <p:cNvSpPr>
            <a:spLocks noGrp="1" noChangeArrowheads="1"/>
          </p:cNvSpPr>
          <p:nvPr>
            <p:ph type="title"/>
          </p:nvPr>
        </p:nvSpPr>
        <p:spPr>
          <a:xfrm>
            <a:off x="685800" y="1341437"/>
            <a:ext cx="5565499" cy="487363"/>
          </a:xfrm>
        </p:spPr>
        <p:txBody>
          <a:bodyPr/>
          <a:lstStyle/>
          <a:p>
            <a:pPr lvl="0" eaLnBrk="0" hangingPunct="0"/>
            <a:r>
              <a:rPr lang="en-US" sz="2500" dirty="0">
                <a:solidFill>
                  <a:schemeClr val="accent5">
                    <a:lumMod val="50000"/>
                  </a:schemeClr>
                </a:solidFill>
              </a:rPr>
              <a:t>2. </a:t>
            </a:r>
            <a:r>
              <a:rPr lang="en-US" sz="2500" dirty="0" err="1">
                <a:solidFill>
                  <a:schemeClr val="accent5">
                    <a:lumMod val="50000"/>
                  </a:schemeClr>
                </a:solidFill>
              </a:rPr>
              <a:t>Vấn</a:t>
            </a:r>
            <a:r>
              <a:rPr lang="en-US" sz="2500" dirty="0">
                <a:solidFill>
                  <a:schemeClr val="accent5">
                    <a:lumMod val="50000"/>
                  </a:schemeClr>
                </a:solidFill>
              </a:rPr>
              <a:t> </a:t>
            </a:r>
            <a:r>
              <a:rPr lang="en-US" sz="2500" dirty="0" err="1">
                <a:solidFill>
                  <a:schemeClr val="accent5">
                    <a:lumMod val="50000"/>
                  </a:schemeClr>
                </a:solidFill>
              </a:rPr>
              <a:t>đề</a:t>
            </a:r>
            <a:r>
              <a:rPr lang="en-US" sz="2500" dirty="0">
                <a:solidFill>
                  <a:schemeClr val="accent5">
                    <a:lumMod val="50000"/>
                  </a:schemeClr>
                </a:solidFill>
              </a:rPr>
              <a:t> </a:t>
            </a:r>
            <a:r>
              <a:rPr lang="en-US" sz="2500" err="1">
                <a:solidFill>
                  <a:schemeClr val="accent5">
                    <a:lumMod val="50000"/>
                  </a:schemeClr>
                </a:solidFill>
              </a:rPr>
              <a:t>của</a:t>
            </a:r>
            <a:r>
              <a:rPr lang="en-US" sz="2500">
                <a:solidFill>
                  <a:schemeClr val="accent5">
                    <a:lumMod val="50000"/>
                  </a:schemeClr>
                </a:solidFill>
              </a:rPr>
              <a:t> AOSE hiện nay</a:t>
            </a:r>
            <a:endParaRPr lang="en-US" sz="2500" dirty="0">
              <a:solidFill>
                <a:schemeClr val="accent5">
                  <a:lumMod val="50000"/>
                </a:schemeClr>
              </a:solidFill>
            </a:endParaRPr>
          </a:p>
        </p:txBody>
      </p:sp>
      <p:grpSp>
        <p:nvGrpSpPr>
          <p:cNvPr id="210" name="Group 9"/>
          <p:cNvGrpSpPr>
            <a:grpSpLocks/>
          </p:cNvGrpSpPr>
          <p:nvPr/>
        </p:nvGrpSpPr>
        <p:grpSpPr bwMode="auto">
          <a:xfrm>
            <a:off x="457200" y="2818622"/>
            <a:ext cx="381000" cy="381000"/>
            <a:chOff x="2078" y="1680"/>
            <a:chExt cx="1615" cy="1615"/>
          </a:xfrm>
        </p:grpSpPr>
        <p:sp>
          <p:nvSpPr>
            <p:cNvPr id="211"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2" name="Oval 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13" name="Oval 1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14" name="Oval 13"/>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215" name="Oval 1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16" name="Oval 15"/>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17" name="Group 16"/>
          <p:cNvGrpSpPr>
            <a:grpSpLocks/>
          </p:cNvGrpSpPr>
          <p:nvPr/>
        </p:nvGrpSpPr>
        <p:grpSpPr bwMode="auto">
          <a:xfrm>
            <a:off x="457200" y="3504422"/>
            <a:ext cx="381000" cy="381000"/>
            <a:chOff x="2078" y="1680"/>
            <a:chExt cx="1615" cy="1615"/>
          </a:xfrm>
        </p:grpSpPr>
        <p:sp>
          <p:nvSpPr>
            <p:cNvPr id="218"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9" name="Oval 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0" name="Oval 1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21" name="Oval 20"/>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222" name="Oval 2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23" name="Oval 22"/>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24" name="Group 23"/>
          <p:cNvGrpSpPr>
            <a:grpSpLocks/>
          </p:cNvGrpSpPr>
          <p:nvPr/>
        </p:nvGrpSpPr>
        <p:grpSpPr bwMode="auto">
          <a:xfrm>
            <a:off x="457200" y="4114022"/>
            <a:ext cx="381000" cy="381000"/>
            <a:chOff x="2078" y="1680"/>
            <a:chExt cx="1615" cy="1615"/>
          </a:xfrm>
        </p:grpSpPr>
        <p:sp>
          <p:nvSpPr>
            <p:cNvPr id="225"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26" name="Oval 2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7" name="Oval 2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28" name="Oval 27"/>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29" name="Oval 2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30" name="Oval 29"/>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31" name="Group 30"/>
          <p:cNvGrpSpPr>
            <a:grpSpLocks/>
          </p:cNvGrpSpPr>
          <p:nvPr/>
        </p:nvGrpSpPr>
        <p:grpSpPr bwMode="auto">
          <a:xfrm>
            <a:off x="457200" y="4799822"/>
            <a:ext cx="381000" cy="381000"/>
            <a:chOff x="2078" y="1680"/>
            <a:chExt cx="1615" cy="1615"/>
          </a:xfrm>
        </p:grpSpPr>
        <p:sp>
          <p:nvSpPr>
            <p:cNvPr id="232" name="Oval 3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33" name="Oval 3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34" name="Oval 3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5" name="Oval 34"/>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236" name="Oval 3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37" name="Oval 36"/>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38" name="Group 37"/>
          <p:cNvGrpSpPr>
            <a:grpSpLocks/>
          </p:cNvGrpSpPr>
          <p:nvPr/>
        </p:nvGrpSpPr>
        <p:grpSpPr bwMode="auto">
          <a:xfrm>
            <a:off x="457200" y="5528485"/>
            <a:ext cx="355600" cy="381000"/>
            <a:chOff x="2078" y="1680"/>
            <a:chExt cx="1615" cy="1615"/>
          </a:xfrm>
        </p:grpSpPr>
        <p:sp>
          <p:nvSpPr>
            <p:cNvPr id="239" name="Oval 3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40" name="Oval 3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41" name="Oval 4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42" name="Oval 41"/>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243" name="Oval 4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44" name="Oval 43"/>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268" name="Text Box 29"/>
          <p:cNvSpPr txBox="1">
            <a:spLocks noChangeArrowheads="1"/>
          </p:cNvSpPr>
          <p:nvPr/>
        </p:nvSpPr>
        <p:spPr bwMode="gray">
          <a:xfrm>
            <a:off x="914400" y="2830290"/>
            <a:ext cx="7543800" cy="369332"/>
          </a:xfrm>
          <a:prstGeom prst="rect">
            <a:avLst/>
          </a:prstGeom>
          <a:noFill/>
          <a:ln w="9525" algn="ctr">
            <a:noFill/>
            <a:miter lim="800000"/>
            <a:headEnd/>
            <a:tailEnd/>
          </a:ln>
          <a:effectLst/>
        </p:spPr>
        <p:txBody>
          <a:bodyPr wrap="square">
            <a:spAutoFit/>
          </a:bodyPr>
          <a:lstStyle/>
          <a:p>
            <a:r>
              <a:rPr lang="en-US" smtClean="0"/>
              <a:t>Đạt Thỏa </a:t>
            </a:r>
            <a:r>
              <a:rPr lang="en-US"/>
              <a:t>thuận </a:t>
            </a:r>
            <a:r>
              <a:rPr lang="en-US" smtClean="0"/>
              <a:t>dựa </a:t>
            </a:r>
            <a:r>
              <a:rPr lang="en-US"/>
              <a:t>trên </a:t>
            </a:r>
            <a:r>
              <a:rPr lang="en-US" err="1"/>
              <a:t>lý</a:t>
            </a:r>
            <a:r>
              <a:rPr lang="en-US"/>
              <a:t> thuyết Agent</a:t>
            </a:r>
            <a:endParaRPr lang="en-US" i="1" dirty="0"/>
          </a:p>
        </p:txBody>
      </p:sp>
      <p:sp>
        <p:nvSpPr>
          <p:cNvPr id="269" name="Text Box 29"/>
          <p:cNvSpPr txBox="1">
            <a:spLocks noChangeArrowheads="1"/>
          </p:cNvSpPr>
          <p:nvPr/>
        </p:nvSpPr>
        <p:spPr bwMode="gray">
          <a:xfrm>
            <a:off x="914400" y="3516090"/>
            <a:ext cx="7543800" cy="369332"/>
          </a:xfrm>
          <a:prstGeom prst="rect">
            <a:avLst/>
          </a:prstGeom>
          <a:noFill/>
          <a:ln w="9525" algn="ctr">
            <a:noFill/>
            <a:miter lim="800000"/>
            <a:headEnd/>
            <a:tailEnd/>
          </a:ln>
          <a:effectLst/>
        </p:spPr>
        <p:txBody>
          <a:bodyPr wrap="square">
            <a:spAutoFit/>
          </a:bodyPr>
          <a:lstStyle/>
          <a:p>
            <a:pPr algn="just"/>
            <a:r>
              <a:rPr lang="en-US" dirty="0" err="1"/>
              <a:t>Cung</a:t>
            </a:r>
            <a:r>
              <a:rPr lang="en-US" dirty="0"/>
              <a:t> </a:t>
            </a:r>
            <a:r>
              <a:rPr lang="en-US" dirty="0" err="1"/>
              <a:t>cấp</a:t>
            </a:r>
            <a:r>
              <a:rPr lang="en-US" dirty="0"/>
              <a:t> </a:t>
            </a:r>
            <a:r>
              <a:rPr lang="en-US" dirty="0" err="1"/>
              <a:t>cơ</a:t>
            </a:r>
            <a:r>
              <a:rPr lang="en-US" dirty="0"/>
              <a:t> </a:t>
            </a:r>
            <a:r>
              <a:rPr lang="en-US" err="1"/>
              <a:t>chế</a:t>
            </a:r>
            <a:r>
              <a:rPr lang="en-US"/>
              <a:t> cho việc </a:t>
            </a:r>
            <a:r>
              <a:rPr lang="en-US" dirty="0" err="1"/>
              <a:t>quyết</a:t>
            </a:r>
            <a:r>
              <a:rPr lang="en-US" dirty="0"/>
              <a:t> </a:t>
            </a:r>
            <a:r>
              <a:rPr lang="en-US" err="1"/>
              <a:t>định</a:t>
            </a:r>
            <a:r>
              <a:rPr lang="en-US"/>
              <a:t> có nên giải quyết </a:t>
            </a:r>
            <a:r>
              <a:rPr lang="en-US" dirty="0" err="1"/>
              <a:t>vấn</a:t>
            </a:r>
            <a:r>
              <a:rPr lang="en-US" dirty="0"/>
              <a:t> </a:t>
            </a:r>
            <a:r>
              <a:rPr lang="en-US" err="1"/>
              <a:t>đề</a:t>
            </a:r>
            <a:r>
              <a:rPr lang="en-US"/>
              <a:t> bằng một </a:t>
            </a:r>
            <a:r>
              <a:rPr lang="en-US" dirty="0"/>
              <a:t>MAS</a:t>
            </a:r>
            <a:endParaRPr lang="en-US" i="1" dirty="0"/>
          </a:p>
        </p:txBody>
      </p:sp>
      <p:sp>
        <p:nvSpPr>
          <p:cNvPr id="270" name="Text Box 29"/>
          <p:cNvSpPr txBox="1">
            <a:spLocks noChangeArrowheads="1"/>
          </p:cNvSpPr>
          <p:nvPr/>
        </p:nvSpPr>
        <p:spPr bwMode="gray">
          <a:xfrm>
            <a:off x="914400" y="4125690"/>
            <a:ext cx="7543800" cy="369332"/>
          </a:xfrm>
          <a:prstGeom prst="rect">
            <a:avLst/>
          </a:prstGeom>
          <a:noFill/>
          <a:ln w="9525" algn="ctr">
            <a:noFill/>
            <a:miter lim="800000"/>
            <a:headEnd/>
            <a:tailEnd/>
          </a:ln>
          <a:effectLst/>
        </p:spPr>
        <p:txBody>
          <a:bodyPr wrap="square">
            <a:spAutoFit/>
          </a:bodyPr>
          <a:lstStyle/>
          <a:p>
            <a:r>
              <a:rPr lang="en-US"/>
              <a:t>Hướng dẫn </a:t>
            </a:r>
            <a:r>
              <a:rPr lang="en-US" dirty="0" err="1"/>
              <a:t>các</a:t>
            </a:r>
            <a:r>
              <a:rPr lang="en-US" dirty="0"/>
              <a:t> </a:t>
            </a:r>
            <a:r>
              <a:rPr lang="en-US" dirty="0" err="1"/>
              <a:t>thành</a:t>
            </a:r>
            <a:r>
              <a:rPr lang="en-US" dirty="0"/>
              <a:t> </a:t>
            </a:r>
            <a:r>
              <a:rPr lang="en-US" dirty="0" err="1"/>
              <a:t>viên</a:t>
            </a:r>
            <a:r>
              <a:rPr lang="en-US" dirty="0"/>
              <a:t> </a:t>
            </a:r>
            <a:r>
              <a:rPr lang="en-US" dirty="0" err="1"/>
              <a:t>nhóm</a:t>
            </a:r>
            <a:r>
              <a:rPr lang="en-US" dirty="0"/>
              <a:t> </a:t>
            </a:r>
            <a:r>
              <a:rPr lang="en-US" dirty="0" err="1"/>
              <a:t>phát</a:t>
            </a:r>
            <a:r>
              <a:rPr lang="en-US" dirty="0"/>
              <a:t> </a:t>
            </a:r>
            <a:r>
              <a:rPr lang="en-US" err="1"/>
              <a:t>triển</a:t>
            </a:r>
            <a:r>
              <a:rPr lang="en-US"/>
              <a:t> về </a:t>
            </a:r>
            <a:r>
              <a:rPr lang="en-US" dirty="0" err="1"/>
              <a:t>lĩnh</a:t>
            </a:r>
            <a:r>
              <a:rPr lang="en-US" dirty="0"/>
              <a:t> </a:t>
            </a:r>
            <a:r>
              <a:rPr lang="en-US" err="1"/>
              <a:t>vực</a:t>
            </a:r>
            <a:r>
              <a:rPr lang="en-US"/>
              <a:t> của Agnet </a:t>
            </a:r>
            <a:r>
              <a:rPr lang="en-US" dirty="0" err="1"/>
              <a:t>và</a:t>
            </a:r>
            <a:r>
              <a:rPr lang="en-US" dirty="0"/>
              <a:t> MAS</a:t>
            </a:r>
            <a:endParaRPr lang="en-US" i="1" dirty="0"/>
          </a:p>
        </p:txBody>
      </p:sp>
      <p:sp>
        <p:nvSpPr>
          <p:cNvPr id="271" name="Text Box 29"/>
          <p:cNvSpPr txBox="1">
            <a:spLocks noChangeArrowheads="1"/>
          </p:cNvSpPr>
          <p:nvPr/>
        </p:nvSpPr>
        <p:spPr bwMode="gray">
          <a:xfrm>
            <a:off x="914400" y="4811490"/>
            <a:ext cx="7543800" cy="369332"/>
          </a:xfrm>
          <a:prstGeom prst="rect">
            <a:avLst/>
          </a:prstGeom>
          <a:noFill/>
          <a:ln w="9525" algn="ctr">
            <a:noFill/>
            <a:miter lim="800000"/>
            <a:headEnd/>
            <a:tailEnd/>
          </a:ln>
          <a:effectLst/>
        </p:spPr>
        <p:txBody>
          <a:bodyPr wrap="square">
            <a:spAutoFit/>
          </a:bodyPr>
          <a:lstStyle/>
          <a:p>
            <a:r>
              <a:rPr lang="en-US" dirty="0" err="1"/>
              <a:t>Cung</a:t>
            </a:r>
            <a:r>
              <a:rPr lang="en-US" dirty="0"/>
              <a:t> </a:t>
            </a:r>
            <a:r>
              <a:rPr lang="en-US" dirty="0" err="1"/>
              <a:t>cấp</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err="1"/>
              <a:t>và</a:t>
            </a:r>
            <a:r>
              <a:rPr lang="en-US"/>
              <a:t> công cụ lập trình đặc biệt</a:t>
            </a:r>
            <a:endParaRPr lang="en-US" i="1" dirty="0"/>
          </a:p>
        </p:txBody>
      </p:sp>
      <p:sp>
        <p:nvSpPr>
          <p:cNvPr id="272" name="Text Box 29"/>
          <p:cNvSpPr txBox="1">
            <a:spLocks noChangeArrowheads="1"/>
          </p:cNvSpPr>
          <p:nvPr/>
        </p:nvSpPr>
        <p:spPr bwMode="gray">
          <a:xfrm>
            <a:off x="914400" y="5409422"/>
            <a:ext cx="7543800" cy="923330"/>
          </a:xfrm>
          <a:prstGeom prst="rect">
            <a:avLst/>
          </a:prstGeom>
          <a:noFill/>
          <a:ln w="9525" algn="ctr">
            <a:noFill/>
            <a:miter lim="800000"/>
            <a:headEnd/>
            <a:tailEnd/>
          </a:ln>
          <a:effectLst/>
        </p:spPr>
        <p:txBody>
          <a:bodyPr wrap="square">
            <a:spAutoFit/>
          </a:bodyPr>
          <a:lstStyle/>
          <a:p>
            <a:pPr algn="just"/>
            <a:r>
              <a:rPr lang="en-US"/>
              <a:t>Sử dụng phương pháp luận phù với các tiến trình phát triển: phương pháp cần được cung cấp, hướng dẫn để đội phát triển hướng đến việc đạt được các mục tiêu đề ra ban đầu, mà không cần đào tạo chuyên sâu về lĩnh vực này</a:t>
            </a:r>
            <a:endParaRPr lang="en-US" dirty="0"/>
          </a:p>
        </p:txBody>
      </p:sp>
      <p:sp>
        <p:nvSpPr>
          <p:cNvPr id="2" name="Rectangle 1"/>
          <p:cNvSpPr/>
          <p:nvPr/>
        </p:nvSpPr>
        <p:spPr>
          <a:xfrm>
            <a:off x="1219200" y="2285222"/>
            <a:ext cx="7017310" cy="369332"/>
          </a:xfrm>
          <a:prstGeom prst="rect">
            <a:avLst/>
          </a:prstGeom>
        </p:spPr>
        <p:txBody>
          <a:bodyPr wrap="square">
            <a:spAutoFit/>
          </a:bodyPr>
          <a:lstStyle/>
          <a:p>
            <a:pPr marL="596646" indent="-514350">
              <a:buNone/>
            </a:pPr>
            <a:r>
              <a:rPr lang="en-US">
                <a:latin typeface="Arial" pitchFamily="34" charset="0"/>
                <a:cs typeface="Arial" pitchFamily="34" charset="0"/>
              </a:rPr>
              <a:t>Các tiêu chí được đưa ra khi áp dụng AOSE vào thực tế</a:t>
            </a:r>
            <a:endParaRPr lang="en-US" dirty="0">
              <a:latin typeface="Arial" pitchFamily="34" charset="0"/>
              <a:cs typeface="Arial" pitchFamily="34" charset="0"/>
            </a:endParaRPr>
          </a:p>
        </p:txBody>
      </p:sp>
      <p:sp>
        <p:nvSpPr>
          <p:cNvPr id="49" name="Title 1"/>
          <p:cNvSpPr txBox="1">
            <a:spLocks/>
          </p:cNvSpPr>
          <p:nvPr/>
        </p:nvSpPr>
        <p:spPr>
          <a:xfrm>
            <a:off x="1475476" y="76200"/>
            <a:ext cx="5534924" cy="11430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b="1" kern="1200">
                <a:gradFill flip="none" rotWithShape="1">
                  <a:gsLst>
                    <a:gs pos="0">
                      <a:schemeClr val="tx1"/>
                    </a:gs>
                    <a:gs pos="100000">
                      <a:schemeClr val="tx1">
                        <a:lumMod val="65000"/>
                        <a:lumOff val="35000"/>
                      </a:schemeClr>
                    </a:gs>
                  </a:gsLst>
                  <a:lin ang="5400000" scaled="1"/>
                  <a:tileRect/>
                </a:gradFill>
                <a:latin typeface="+mj-lt"/>
                <a:ea typeface="+mj-ea"/>
                <a:cs typeface="+mj-cs"/>
              </a:defRPr>
            </a:lvl1pPr>
          </a:lstStyle>
          <a:p>
            <a:pPr marL="1828800" indent="-1828800" algn="ctr"/>
            <a:r>
              <a:rPr lang="en-US" sz="2500">
                <a:solidFill>
                  <a:schemeClr val="tx2"/>
                </a:solidFill>
              </a:rPr>
              <a:t>Chương </a:t>
            </a:r>
            <a:r>
              <a:rPr lang="en-US" sz="2500" smtClean="0">
                <a:solidFill>
                  <a:schemeClr val="tx2"/>
                </a:solidFill>
              </a:rPr>
              <a:t>1:</a:t>
            </a:r>
            <a:endParaRPr lang="en-US" sz="2500">
              <a:solidFill>
                <a:schemeClr val="tx2"/>
              </a:solidFill>
            </a:endParaRPr>
          </a:p>
          <a:p>
            <a:pPr marL="1828800" indent="-1828800" algn="ctr"/>
            <a:r>
              <a:rPr lang="en-US" sz="2500">
                <a:solidFill>
                  <a:schemeClr val="tx2"/>
                </a:solidFill>
              </a:rPr>
              <a:t>AOSE và các vấn đề hiện nay</a:t>
            </a:r>
            <a:endParaRPr lang="en-US" sz="2500" dirty="0">
              <a:solidFill>
                <a:schemeClr val="tx2"/>
              </a:solidFill>
            </a:endParaRPr>
          </a:p>
        </p:txBody>
      </p:sp>
    </p:spTree>
    <p:extLst>
      <p:ext uri="{BB962C8B-B14F-4D97-AF65-F5344CB8AC3E}">
        <p14:creationId xmlns:p14="http://schemas.microsoft.com/office/powerpoint/2010/main" val="3216753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grayWhite">
          <a:xfrm flipV="1">
            <a:off x="3265488" y="2609850"/>
            <a:ext cx="962025" cy="7239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en-US"/>
          </a:p>
        </p:txBody>
      </p:sp>
      <p:sp>
        <p:nvSpPr>
          <p:cNvPr id="1125379" name="Line 3"/>
          <p:cNvSpPr>
            <a:spLocks noChangeShapeType="1"/>
          </p:cNvSpPr>
          <p:nvPr/>
        </p:nvSpPr>
        <p:spPr bwMode="grayWhite">
          <a:xfrm flipH="1" flipV="1">
            <a:off x="4818063" y="2609850"/>
            <a:ext cx="962025" cy="73342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en-US"/>
          </a:p>
        </p:txBody>
      </p:sp>
      <p:sp>
        <p:nvSpPr>
          <p:cNvPr id="1125380" name="Line 4"/>
          <p:cNvSpPr>
            <a:spLocks noChangeShapeType="1"/>
          </p:cNvSpPr>
          <p:nvPr/>
        </p:nvSpPr>
        <p:spPr bwMode="grayWhite">
          <a:xfrm flipH="1">
            <a:off x="3903663" y="5410200"/>
            <a:ext cx="1203325"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en-US"/>
          </a:p>
        </p:txBody>
      </p:sp>
      <p:sp>
        <p:nvSpPr>
          <p:cNvPr id="1125381" name="Line 5"/>
          <p:cNvSpPr>
            <a:spLocks noChangeShapeType="1"/>
          </p:cNvSpPr>
          <p:nvPr/>
        </p:nvSpPr>
        <p:spPr bwMode="grayWhite">
          <a:xfrm flipH="1">
            <a:off x="5608638" y="3952875"/>
            <a:ext cx="381000" cy="111442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en-US"/>
          </a:p>
        </p:txBody>
      </p:sp>
      <p:sp>
        <p:nvSpPr>
          <p:cNvPr id="1125382" name="Line 6"/>
          <p:cNvSpPr>
            <a:spLocks noChangeShapeType="1"/>
          </p:cNvSpPr>
          <p:nvPr/>
        </p:nvSpPr>
        <p:spPr bwMode="grayWhite">
          <a:xfrm>
            <a:off x="3036888" y="3952875"/>
            <a:ext cx="381000" cy="111442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a:lstStyle/>
          <a:p>
            <a:endParaRPr lang="en-US"/>
          </a:p>
        </p:txBody>
      </p:sp>
      <p:sp>
        <p:nvSpPr>
          <p:cNvPr id="1125383" name="AutoShape 7"/>
          <p:cNvSpPr>
            <a:spLocks noChangeArrowheads="1"/>
          </p:cNvSpPr>
          <p:nvPr/>
        </p:nvSpPr>
        <p:spPr bwMode="grayWhite">
          <a:xfrm>
            <a:off x="2949575" y="5048250"/>
            <a:ext cx="962025" cy="914400"/>
          </a:xfrm>
          <a:prstGeom prst="pentagon">
            <a:avLst/>
          </a:prstGeom>
          <a:solidFill>
            <a:schemeClr val="hlink">
              <a:alpha val="50000"/>
            </a:schemeClr>
          </a:solidFill>
          <a:ln w="762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sp>
        <p:nvSpPr>
          <p:cNvPr id="1125384" name="AutoShape 8"/>
          <p:cNvSpPr>
            <a:spLocks noChangeArrowheads="1"/>
          </p:cNvSpPr>
          <p:nvPr/>
        </p:nvSpPr>
        <p:spPr bwMode="grayWhite">
          <a:xfrm>
            <a:off x="2230438" y="2976562"/>
            <a:ext cx="1022350" cy="971550"/>
          </a:xfrm>
          <a:prstGeom prst="pentagon">
            <a:avLst/>
          </a:prstGeom>
          <a:solidFill>
            <a:schemeClr val="accent2">
              <a:alpha val="50000"/>
            </a:schemeClr>
          </a:solidFill>
          <a:ln w="762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sp>
        <p:nvSpPr>
          <p:cNvPr id="1125385" name="AutoShape 9"/>
          <p:cNvSpPr>
            <a:spLocks noChangeArrowheads="1"/>
          </p:cNvSpPr>
          <p:nvPr/>
        </p:nvSpPr>
        <p:spPr bwMode="grayWhite">
          <a:xfrm>
            <a:off x="5772150" y="2984500"/>
            <a:ext cx="1009650" cy="958850"/>
          </a:xfrm>
          <a:prstGeom prst="pentagon">
            <a:avLst/>
          </a:prstGeom>
          <a:solidFill>
            <a:schemeClr val="bg1">
              <a:alpha val="50000"/>
            </a:schemeClr>
          </a:solidFill>
          <a:ln w="762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sp>
        <p:nvSpPr>
          <p:cNvPr id="1125386" name="AutoShape 10"/>
          <p:cNvSpPr>
            <a:spLocks noChangeArrowheads="1"/>
          </p:cNvSpPr>
          <p:nvPr/>
        </p:nvSpPr>
        <p:spPr bwMode="grayWhite">
          <a:xfrm>
            <a:off x="4038600" y="1727200"/>
            <a:ext cx="977900" cy="927100"/>
          </a:xfrm>
          <a:prstGeom prst="pentagon">
            <a:avLst/>
          </a:prstGeom>
          <a:solidFill>
            <a:schemeClr val="accent1">
              <a:alpha val="50000"/>
            </a:schemeClr>
          </a:solidFill>
          <a:ln w="762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sp>
        <p:nvSpPr>
          <p:cNvPr id="1125387" name="AutoShape 11"/>
          <p:cNvSpPr>
            <a:spLocks noChangeArrowheads="1"/>
          </p:cNvSpPr>
          <p:nvPr/>
        </p:nvSpPr>
        <p:spPr bwMode="grayWhite">
          <a:xfrm>
            <a:off x="5114925" y="5041900"/>
            <a:ext cx="962025" cy="914400"/>
          </a:xfrm>
          <a:prstGeom prst="pentagon">
            <a:avLst/>
          </a:prstGeom>
          <a:solidFill>
            <a:schemeClr val="folHlink">
              <a:alpha val="50000"/>
            </a:schemeClr>
          </a:solidFill>
          <a:ln w="762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grpSp>
        <p:nvGrpSpPr>
          <p:cNvPr id="1125388" name="Group 12"/>
          <p:cNvGrpSpPr>
            <a:grpSpLocks/>
          </p:cNvGrpSpPr>
          <p:nvPr/>
        </p:nvGrpSpPr>
        <p:grpSpPr bwMode="auto">
          <a:xfrm>
            <a:off x="2486025" y="3225800"/>
            <a:ext cx="536575" cy="539750"/>
            <a:chOff x="523" y="2809"/>
            <a:chExt cx="876" cy="882"/>
          </a:xfrm>
        </p:grpSpPr>
        <p:sp>
          <p:nvSpPr>
            <p:cNvPr id="1125389" name="Oval 13"/>
            <p:cNvSpPr>
              <a:spLocks noChangeArrowheads="1"/>
            </p:cNvSpPr>
            <p:nvPr/>
          </p:nvSpPr>
          <p:spPr bwMode="gray">
            <a:xfrm>
              <a:off x="523" y="2809"/>
              <a:ext cx="876" cy="876"/>
            </a:xfrm>
            <a:prstGeom prst="ellipse">
              <a:avLst/>
            </a:prstGeom>
            <a:solidFill>
              <a:srgbClr val="292929">
                <a:alpha val="50000"/>
              </a:srgbClr>
            </a:solidFill>
            <a:ln w="19050" algn="ctr">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sp>
          <p:nvSpPr>
            <p:cNvPr id="1125390" name="Line 14"/>
            <p:cNvSpPr>
              <a:spLocks noChangeShapeType="1"/>
            </p:cNvSpPr>
            <p:nvPr/>
          </p:nvSpPr>
          <p:spPr bwMode="gray">
            <a:xfrm>
              <a:off x="964" y="2809"/>
              <a:ext cx="0" cy="870"/>
            </a:xfrm>
            <a:prstGeom prst="line">
              <a:avLst/>
            </a:prstGeom>
            <a:noFill/>
            <a:ln w="19050">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391" name="Line 15"/>
            <p:cNvSpPr>
              <a:spLocks noChangeShapeType="1"/>
            </p:cNvSpPr>
            <p:nvPr/>
          </p:nvSpPr>
          <p:spPr bwMode="gray">
            <a:xfrm>
              <a:off x="523" y="3244"/>
              <a:ext cx="876" cy="0"/>
            </a:xfrm>
            <a:prstGeom prst="line">
              <a:avLst/>
            </a:prstGeom>
            <a:noFill/>
            <a:ln w="19050">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392" name="Freeform 16"/>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Lst>
              <a:ahLst/>
              <a:cxnLst>
                <a:cxn ang="0">
                  <a:pos x="T0" y="T1"/>
                </a:cxn>
                <a:cxn ang="0">
                  <a:pos x="T2" y="T3"/>
                </a:cxn>
                <a:cxn ang="0">
                  <a:pos x="T4" y="T5"/>
                </a:cxn>
              </a:cxnLst>
              <a:rect l="0" t="0" r="r" b="b"/>
              <a:pathLst>
                <a:path w="182" h="864">
                  <a:moveTo>
                    <a:pt x="0" y="0"/>
                  </a:moveTo>
                  <a:cubicBezTo>
                    <a:pt x="59" y="89"/>
                    <a:pt x="182" y="177"/>
                    <a:pt x="182" y="435"/>
                  </a:cubicBezTo>
                  <a:cubicBezTo>
                    <a:pt x="182" y="693"/>
                    <a:pt x="70" y="800"/>
                    <a:pt x="6" y="864"/>
                  </a:cubicBezTo>
                </a:path>
              </a:pathLst>
            </a:custGeom>
            <a:noFill/>
            <a:ln w="190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5F5F5F">
                      <a:alpha val="50000"/>
                    </a:srgbClr>
                  </a:solid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393" name="Freeform 17"/>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Lst>
              <a:ahLst/>
              <a:cxnLst>
                <a:cxn ang="0">
                  <a:pos x="T0" y="T1"/>
                </a:cxn>
                <a:cxn ang="0">
                  <a:pos x="T2" y="T3"/>
                </a:cxn>
                <a:cxn ang="0">
                  <a:pos x="T4" y="T5"/>
                </a:cxn>
              </a:cxnLst>
              <a:rect l="0" t="0" r="r" b="b"/>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5F5F5F">
                      <a:alpha val="50000"/>
                    </a:srgbClr>
                  </a:solid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394" name="Freeform 18"/>
            <p:cNvSpPr>
              <a:spLocks/>
            </p:cNvSpPr>
            <p:nvPr/>
          </p:nvSpPr>
          <p:spPr bwMode="gray">
            <a:xfrm rot="5400000">
              <a:off x="892" y="3171"/>
              <a:ext cx="114" cy="653"/>
            </a:xfrm>
            <a:custGeom>
              <a:avLst/>
              <a:gdLst>
                <a:gd name="T0" fmla="*/ 167 w 197"/>
                <a:gd name="T1" fmla="*/ 0 h 870"/>
                <a:gd name="T2" fmla="*/ 0 w 197"/>
                <a:gd name="T3" fmla="*/ 436 h 870"/>
                <a:gd name="T4" fmla="*/ 197 w 197"/>
                <a:gd name="T5" fmla="*/ 870 h 870"/>
              </a:gdLst>
              <a:ahLst/>
              <a:cxnLst>
                <a:cxn ang="0">
                  <a:pos x="T0" y="T1"/>
                </a:cxn>
                <a:cxn ang="0">
                  <a:pos x="T2" y="T3"/>
                </a:cxn>
                <a:cxn ang="0">
                  <a:pos x="T4" y="T5"/>
                </a:cxn>
              </a:cxnLst>
              <a:rect l="0" t="0" r="r" b="b"/>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5F5F5F">
                      <a:alpha val="50000"/>
                    </a:srgbClr>
                  </a:solid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395" name="Freeform 19"/>
            <p:cNvSpPr>
              <a:spLocks/>
            </p:cNvSpPr>
            <p:nvPr/>
          </p:nvSpPr>
          <p:spPr bwMode="gray">
            <a:xfrm rot="16200000" flipV="1">
              <a:off x="900" y="2668"/>
              <a:ext cx="114" cy="653"/>
            </a:xfrm>
            <a:custGeom>
              <a:avLst/>
              <a:gdLst>
                <a:gd name="T0" fmla="*/ 167 w 197"/>
                <a:gd name="T1" fmla="*/ 0 h 870"/>
                <a:gd name="T2" fmla="*/ 0 w 197"/>
                <a:gd name="T3" fmla="*/ 436 h 870"/>
                <a:gd name="T4" fmla="*/ 197 w 197"/>
                <a:gd name="T5" fmla="*/ 870 h 870"/>
              </a:gdLst>
              <a:ahLst/>
              <a:cxnLst>
                <a:cxn ang="0">
                  <a:pos x="T0" y="T1"/>
                </a:cxn>
                <a:cxn ang="0">
                  <a:pos x="T2" y="T3"/>
                </a:cxn>
                <a:cxn ang="0">
                  <a:pos x="T4" y="T5"/>
                </a:cxn>
              </a:cxnLst>
              <a:rect l="0" t="0" r="r" b="b"/>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5F5F5F">
                      <a:alpha val="50000"/>
                    </a:srgbClr>
                  </a:solid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grpSp>
      <p:grpSp>
        <p:nvGrpSpPr>
          <p:cNvPr id="1125396" name="Group 20"/>
          <p:cNvGrpSpPr>
            <a:grpSpLocks/>
          </p:cNvGrpSpPr>
          <p:nvPr/>
        </p:nvGrpSpPr>
        <p:grpSpPr bwMode="auto">
          <a:xfrm>
            <a:off x="3178175" y="5329237"/>
            <a:ext cx="466725" cy="400050"/>
            <a:chOff x="2640" y="3304"/>
            <a:chExt cx="294" cy="252"/>
          </a:xfrm>
        </p:grpSpPr>
        <p:sp>
          <p:nvSpPr>
            <p:cNvPr id="1125397" name="AutoShape 21"/>
            <p:cNvSpPr>
              <a:spLocks noChangeArrowheads="1"/>
            </p:cNvSpPr>
            <p:nvPr/>
          </p:nvSpPr>
          <p:spPr bwMode="gray">
            <a:xfrm>
              <a:off x="2700" y="3304"/>
              <a:ext cx="176" cy="176"/>
            </a:xfrm>
            <a:prstGeom prst="roundRect">
              <a:avLst>
                <a:gd name="adj" fmla="val 6250"/>
              </a:avLst>
            </a:prstGeom>
            <a:solidFill>
              <a:srgbClr val="292929">
                <a:alpha val="50000"/>
              </a:srgbClr>
            </a:solidFill>
            <a:ln w="19050" algn="ctr">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sp>
          <p:nvSpPr>
            <p:cNvPr id="1125398" name="AutoShape 22"/>
            <p:cNvSpPr>
              <a:spLocks noChangeArrowheads="1"/>
            </p:cNvSpPr>
            <p:nvPr/>
          </p:nvSpPr>
          <p:spPr bwMode="gray">
            <a:xfrm>
              <a:off x="2640" y="3478"/>
              <a:ext cx="294" cy="78"/>
            </a:xfrm>
            <a:prstGeom prst="roundRect">
              <a:avLst>
                <a:gd name="adj" fmla="val 16667"/>
              </a:avLst>
            </a:prstGeom>
            <a:solidFill>
              <a:srgbClr val="292929">
                <a:alpha val="50000"/>
              </a:srgbClr>
            </a:solidFill>
            <a:ln w="19050" algn="ctr">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sp>
          <p:nvSpPr>
            <p:cNvPr id="1125399" name="Line 23"/>
            <p:cNvSpPr>
              <a:spLocks noChangeShapeType="1"/>
            </p:cNvSpPr>
            <p:nvPr/>
          </p:nvSpPr>
          <p:spPr bwMode="gray">
            <a:xfrm flipH="1">
              <a:off x="2847" y="3517"/>
              <a:ext cx="45"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400" name="Line 24"/>
            <p:cNvSpPr>
              <a:spLocks noChangeShapeType="1"/>
            </p:cNvSpPr>
            <p:nvPr/>
          </p:nvSpPr>
          <p:spPr bwMode="gray">
            <a:xfrm flipH="1">
              <a:off x="2759" y="3359"/>
              <a:ext cx="73"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401" name="Line 25"/>
            <p:cNvSpPr>
              <a:spLocks noChangeShapeType="1"/>
            </p:cNvSpPr>
            <p:nvPr/>
          </p:nvSpPr>
          <p:spPr bwMode="gray">
            <a:xfrm flipH="1">
              <a:off x="2787" y="3385"/>
              <a:ext cx="45"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sp>
          <p:nvSpPr>
            <p:cNvPr id="1125402" name="Line 26"/>
            <p:cNvSpPr>
              <a:spLocks noChangeShapeType="1"/>
            </p:cNvSpPr>
            <p:nvPr/>
          </p:nvSpPr>
          <p:spPr bwMode="gray">
            <a:xfrm flipH="1">
              <a:off x="2800" y="3434"/>
              <a:ext cx="32"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lstStyle/>
            <a:p>
              <a:endParaRPr lang="en-US"/>
            </a:p>
          </p:txBody>
        </p:sp>
      </p:grpSp>
      <p:sp>
        <p:nvSpPr>
          <p:cNvPr id="1125403" name="AutoShape 27"/>
          <p:cNvSpPr>
            <a:spLocks noChangeArrowheads="1"/>
          </p:cNvSpPr>
          <p:nvPr/>
        </p:nvSpPr>
        <p:spPr bwMode="gray">
          <a:xfrm>
            <a:off x="4333875" y="2009775"/>
            <a:ext cx="409575" cy="406400"/>
          </a:xfrm>
          <a:prstGeom prst="cube">
            <a:avLst>
              <a:gd name="adj" fmla="val 25000"/>
            </a:avLst>
          </a:prstGeom>
          <a:solidFill>
            <a:srgbClr val="292929">
              <a:alpha val="50000"/>
            </a:srgbClr>
          </a:solidFill>
          <a:ln w="19050">
            <a:solidFill>
              <a:srgbClr val="FFFFFF"/>
            </a:solidFill>
            <a:miter lim="800000"/>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grpSp>
        <p:nvGrpSpPr>
          <p:cNvPr id="1125404" name="Group 28"/>
          <p:cNvGrpSpPr>
            <a:grpSpLocks/>
          </p:cNvGrpSpPr>
          <p:nvPr/>
        </p:nvGrpSpPr>
        <p:grpSpPr bwMode="auto">
          <a:xfrm>
            <a:off x="6022975" y="3233737"/>
            <a:ext cx="523875" cy="496888"/>
            <a:chOff x="3422" y="1347"/>
            <a:chExt cx="330" cy="313"/>
          </a:xfrm>
        </p:grpSpPr>
        <p:sp>
          <p:nvSpPr>
            <p:cNvPr id="1125405" name="AutoShape 29"/>
            <p:cNvSpPr>
              <a:spLocks noChangeArrowheads="1"/>
            </p:cNvSpPr>
            <p:nvPr/>
          </p:nvSpPr>
          <p:spPr bwMode="gray">
            <a:xfrm>
              <a:off x="3422" y="1411"/>
              <a:ext cx="330" cy="249"/>
            </a:xfrm>
            <a:prstGeom prst="roundRect">
              <a:avLst>
                <a:gd name="adj" fmla="val 16667"/>
              </a:avLst>
            </a:prstGeom>
            <a:solidFill>
              <a:srgbClr val="292929">
                <a:alpha val="50000"/>
              </a:srgbClr>
            </a:solidFill>
            <a:ln w="19050" algn="ctr">
              <a:solidFill>
                <a:srgbClr val="FFFFFF"/>
              </a:solidFill>
              <a:round/>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sp>
          <p:nvSpPr>
            <p:cNvPr id="1125406" name="AutoShape 30"/>
            <p:cNvSpPr>
              <a:spLocks noChangeArrowheads="1"/>
            </p:cNvSpPr>
            <p:nvPr/>
          </p:nvSpPr>
          <p:spPr bwMode="gray">
            <a:xfrm>
              <a:off x="3522" y="1347"/>
              <a:ext cx="122" cy="113"/>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292929">
                <a:alpha val="50000"/>
              </a:srgbClr>
            </a:solidFill>
            <a:ln w="19050" algn="ctr">
              <a:solidFill>
                <a:srgbClr val="FFFFFF"/>
              </a:solidFill>
              <a:miter lim="800000"/>
              <a:headEnd/>
              <a:tailEnd/>
            </a:ln>
            <a:effectLst/>
            <a:extLs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grpSp>
      <p:grpSp>
        <p:nvGrpSpPr>
          <p:cNvPr id="1125407" name="Group 31"/>
          <p:cNvGrpSpPr>
            <a:grpSpLocks/>
          </p:cNvGrpSpPr>
          <p:nvPr/>
        </p:nvGrpSpPr>
        <p:grpSpPr bwMode="auto">
          <a:xfrm>
            <a:off x="5394325" y="5281612"/>
            <a:ext cx="428625" cy="530225"/>
            <a:chOff x="984" y="878"/>
            <a:chExt cx="3312" cy="4086"/>
          </a:xfrm>
        </p:grpSpPr>
        <p:sp>
          <p:nvSpPr>
            <p:cNvPr id="1125408" name="Freeform 32"/>
            <p:cNvSpPr>
              <a:spLocks/>
            </p:cNvSpPr>
            <p:nvPr/>
          </p:nvSpPr>
          <p:spPr bwMode="gray">
            <a:xfrm>
              <a:off x="984" y="1002"/>
              <a:ext cx="3312" cy="3962"/>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000"/>
              </a:srgbClr>
            </a:solid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409" name="Oval 33"/>
            <p:cNvSpPr>
              <a:spLocks noChangeArrowheads="1"/>
            </p:cNvSpPr>
            <p:nvPr/>
          </p:nvSpPr>
          <p:spPr bwMode="gray">
            <a:xfrm>
              <a:off x="2208" y="878"/>
              <a:ext cx="862" cy="845"/>
            </a:xfrm>
            <a:prstGeom prst="ellipse">
              <a:avLst/>
            </a:prstGeom>
            <a:solidFill>
              <a:srgbClr val="292929">
                <a:alpha val="50000"/>
              </a:srgbClr>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5411" name="Rectangle 35"/>
          <p:cNvSpPr>
            <a:spLocks noChangeArrowheads="1"/>
          </p:cNvSpPr>
          <p:nvPr/>
        </p:nvSpPr>
        <p:spPr bwMode="auto">
          <a:xfrm>
            <a:off x="3614739" y="3276600"/>
            <a:ext cx="1952625" cy="156966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smtClean="0">
                <a:latin typeface="Arial" pitchFamily="34" charset="0"/>
                <a:cs typeface="Arial" pitchFamily="34" charset="0"/>
              </a:rPr>
              <a:t>Phương </a:t>
            </a:r>
            <a:r>
              <a:rPr lang="en-US" sz="2400" b="1">
                <a:latin typeface="Arial" pitchFamily="34" charset="0"/>
                <a:cs typeface="Arial" pitchFamily="34" charset="0"/>
              </a:rPr>
              <a:t>pháp luận nào phù </a:t>
            </a:r>
            <a:r>
              <a:rPr lang="en-US" sz="2400" b="1" smtClean="0">
                <a:latin typeface="Arial" pitchFamily="34" charset="0"/>
                <a:cs typeface="Arial" pitchFamily="34" charset="0"/>
              </a:rPr>
              <a:t>hợp?</a:t>
            </a:r>
            <a:endParaRPr lang="en-US" sz="2400" b="1" dirty="0">
              <a:latin typeface="Arial" pitchFamily="34" charset="0"/>
              <a:cs typeface="Arial" pitchFamily="34" charset="0"/>
            </a:endParaRPr>
          </a:p>
        </p:txBody>
      </p:sp>
      <p:sp>
        <p:nvSpPr>
          <p:cNvPr id="1125412" name="AutoShape 36"/>
          <p:cNvSpPr>
            <a:spLocks/>
          </p:cNvSpPr>
          <p:nvPr/>
        </p:nvSpPr>
        <p:spPr bwMode="auto">
          <a:xfrm>
            <a:off x="919164" y="1600200"/>
            <a:ext cx="2559050" cy="609600"/>
          </a:xfrm>
          <a:prstGeom prst="accentCallout2">
            <a:avLst>
              <a:gd name="adj1" fmla="val 18750"/>
              <a:gd name="adj2" fmla="val 104532"/>
              <a:gd name="adj3" fmla="val 18750"/>
              <a:gd name="adj4" fmla="val 118509"/>
              <a:gd name="adj5" fmla="val 46093"/>
              <a:gd name="adj6" fmla="val 133051"/>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latin typeface="Arial" pitchFamily="34" charset="0"/>
                <a:cs typeface="Arial" pitchFamily="34" charset="0"/>
              </a:rPr>
              <a:t>Không nên đặt điều kiện sử dụng các mô hình agent ngay từ giai đoạn phân tích</a:t>
            </a:r>
            <a:endParaRPr lang="en-US" dirty="0">
              <a:latin typeface="Arial" pitchFamily="34" charset="0"/>
              <a:cs typeface="Arial" pitchFamily="34" charset="0"/>
            </a:endParaRPr>
          </a:p>
        </p:txBody>
      </p:sp>
      <p:sp>
        <p:nvSpPr>
          <p:cNvPr id="1125413" name="AutoShape 37"/>
          <p:cNvSpPr>
            <a:spLocks/>
          </p:cNvSpPr>
          <p:nvPr/>
        </p:nvSpPr>
        <p:spPr bwMode="auto">
          <a:xfrm>
            <a:off x="1" y="3657600"/>
            <a:ext cx="1981200" cy="609600"/>
          </a:xfrm>
          <a:prstGeom prst="accentCallout2">
            <a:avLst>
              <a:gd name="adj1" fmla="val 18750"/>
              <a:gd name="adj2" fmla="val 104532"/>
              <a:gd name="adj3" fmla="val 18750"/>
              <a:gd name="adj4" fmla="val 113125"/>
              <a:gd name="adj5" fmla="val -19009"/>
              <a:gd name="adj6" fmla="val 122097"/>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latin typeface="Arial" pitchFamily="34" charset="0"/>
                <a:cs typeface="Arial" pitchFamily="34" charset="0"/>
              </a:rPr>
              <a:t>Nên tạo ra các agent có thể tái sử dụng, dễ dàng áp dụng và không đòi hỏi tri thức về công nghê agent một cách quá đáng</a:t>
            </a:r>
            <a:endParaRPr lang="en-US" dirty="0">
              <a:latin typeface="Arial" pitchFamily="34" charset="0"/>
              <a:cs typeface="Arial" pitchFamily="34" charset="0"/>
            </a:endParaRPr>
          </a:p>
        </p:txBody>
      </p:sp>
      <p:sp>
        <p:nvSpPr>
          <p:cNvPr id="1125414" name="AutoShape 38"/>
          <p:cNvSpPr>
            <a:spLocks/>
          </p:cNvSpPr>
          <p:nvPr/>
        </p:nvSpPr>
        <p:spPr bwMode="auto">
          <a:xfrm>
            <a:off x="1" y="5811837"/>
            <a:ext cx="2330450" cy="776288"/>
          </a:xfrm>
          <a:prstGeom prst="accentCallout2">
            <a:avLst>
              <a:gd name="adj1" fmla="val 18750"/>
              <a:gd name="adj2" fmla="val 104532"/>
              <a:gd name="adj3" fmla="val 18750"/>
              <a:gd name="adj4" fmla="val 117847"/>
              <a:gd name="adj5" fmla="val -2606"/>
              <a:gd name="adj6" fmla="val 131917"/>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latin typeface="Arial" pitchFamily="34" charset="0"/>
                <a:cs typeface="Arial" pitchFamily="34" charset="0"/>
              </a:rPr>
              <a:t>Đ</a:t>
            </a:r>
            <a:r>
              <a:rPr lang="en-US" i="1" smtClean="0">
                <a:latin typeface="Arial" pitchFamily="34" charset="0"/>
                <a:cs typeface="Arial" pitchFamily="34" charset="0"/>
              </a:rPr>
              <a:t>ặc </a:t>
            </a:r>
            <a:r>
              <a:rPr lang="en-US" i="1">
                <a:latin typeface="Arial" pitchFamily="34" charset="0"/>
                <a:cs typeface="Arial" pitchFamily="34" charset="0"/>
              </a:rPr>
              <a:t>tả vấn đề cho một xã hội agent thì các mô hình tổ chức nên có tính tự nhiên</a:t>
            </a:r>
            <a:endParaRPr lang="en-US" dirty="0">
              <a:latin typeface="Arial" pitchFamily="34" charset="0"/>
              <a:cs typeface="Arial" pitchFamily="34" charset="0"/>
            </a:endParaRPr>
          </a:p>
        </p:txBody>
      </p:sp>
      <p:sp>
        <p:nvSpPr>
          <p:cNvPr id="1125415" name="AutoShape 39"/>
          <p:cNvSpPr>
            <a:spLocks/>
          </p:cNvSpPr>
          <p:nvPr/>
        </p:nvSpPr>
        <p:spPr bwMode="auto">
          <a:xfrm>
            <a:off x="6210300" y="6019800"/>
            <a:ext cx="2400300" cy="609600"/>
          </a:xfrm>
          <a:prstGeom prst="accentCallout2">
            <a:avLst>
              <a:gd name="adj1" fmla="val 18750"/>
              <a:gd name="adj2" fmla="val -4532"/>
              <a:gd name="adj3" fmla="val 18750"/>
              <a:gd name="adj4" fmla="val -19829"/>
              <a:gd name="adj5" fmla="val -14583"/>
              <a:gd name="adj6" fmla="val -35977"/>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latin typeface="Arial" pitchFamily="34" charset="0"/>
                <a:cs typeface="Arial" pitchFamily="34" charset="0"/>
              </a:rPr>
              <a:t>Xác thực các component của MAS một cách có hệ thốn</a:t>
            </a:r>
            <a:endParaRPr lang="en-US" dirty="0">
              <a:latin typeface="Arial" pitchFamily="34" charset="0"/>
              <a:cs typeface="Arial" pitchFamily="34" charset="0"/>
            </a:endParaRPr>
          </a:p>
        </p:txBody>
      </p:sp>
      <p:sp>
        <p:nvSpPr>
          <p:cNvPr id="1125416" name="AutoShape 40"/>
          <p:cNvSpPr>
            <a:spLocks/>
          </p:cNvSpPr>
          <p:nvPr/>
        </p:nvSpPr>
        <p:spPr bwMode="auto">
          <a:xfrm>
            <a:off x="6675438" y="4027487"/>
            <a:ext cx="2316162" cy="609600"/>
          </a:xfrm>
          <a:prstGeom prst="accentCallout2">
            <a:avLst>
              <a:gd name="adj1" fmla="val 18750"/>
              <a:gd name="adj2" fmla="val -4532"/>
              <a:gd name="adj3" fmla="val 18750"/>
              <a:gd name="adj4" fmla="val -12750"/>
              <a:gd name="adj5" fmla="val -15884"/>
              <a:gd name="adj6" fmla="val -21625"/>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en-US" i="1">
                <a:latin typeface="Arial" pitchFamily="34" charset="0"/>
                <a:cs typeface="Arial" pitchFamily="34" charset="0"/>
              </a:rPr>
              <a:t>Nên dẫn đến kết luận là liệu có khả thi hay khôngđể phát triển hệ thống MAS một cách tự nhiên</a:t>
            </a:r>
            <a:r>
              <a:rPr lang="en-US">
                <a:latin typeface="Arial" charset="0"/>
              </a:rPr>
              <a:t>.</a:t>
            </a:r>
          </a:p>
        </p:txBody>
      </p:sp>
      <p:sp>
        <p:nvSpPr>
          <p:cNvPr id="43" name="Content Placeholder 2"/>
          <p:cNvSpPr>
            <a:spLocks noGrp="1"/>
          </p:cNvSpPr>
          <p:nvPr>
            <p:ph idx="1"/>
          </p:nvPr>
        </p:nvSpPr>
        <p:spPr>
          <a:xfrm>
            <a:off x="1219200" y="381000"/>
            <a:ext cx="6096000" cy="990600"/>
          </a:xfrm>
        </p:spPr>
        <p:txBody>
          <a:bodyPr/>
          <a:lstStyle/>
          <a:p>
            <a:pPr marL="396875" indent="-396875">
              <a:buNone/>
            </a:pPr>
            <a:r>
              <a:rPr lang="en-US" sz="2500" b="1">
                <a:solidFill>
                  <a:schemeClr val="tx2"/>
                </a:solidFill>
                <a:latin typeface="+mj-lt"/>
                <a:ea typeface="+mj-ea"/>
                <a:cs typeface="+mj-cs"/>
              </a:rPr>
              <a:t>3. Mong </a:t>
            </a:r>
            <a:r>
              <a:rPr lang="en-US" sz="2500" b="1" smtClean="0">
                <a:solidFill>
                  <a:schemeClr val="tx2"/>
                </a:solidFill>
                <a:latin typeface="+mj-lt"/>
                <a:ea typeface="+mj-ea"/>
                <a:cs typeface="+mj-cs"/>
              </a:rPr>
              <a:t>muốn lý tưởng về một phương pháp luận phần mềm hướng Agent</a:t>
            </a:r>
            <a:endParaRPr lang="en-US" sz="2500" b="1" dirty="0">
              <a:solidFill>
                <a:schemeClr val="tx2"/>
              </a:solidFill>
              <a:latin typeface="+mj-lt"/>
              <a:ea typeface="+mj-ea"/>
              <a:cs typeface="+mj-cs"/>
            </a:endParaRPr>
          </a:p>
          <a:p>
            <a:pPr marL="596646" indent="-51435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77874755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39B015B4-A38B-47D4-B6D7-121EFB1B07BB}"/>
              </a:ext>
            </a:extLst>
          </p:cNvPr>
          <p:cNvGrpSpPr/>
          <p:nvPr/>
        </p:nvGrpSpPr>
        <p:grpSpPr>
          <a:xfrm>
            <a:off x="1071562" y="2819400"/>
            <a:ext cx="7334558" cy="3810000"/>
            <a:chOff x="1071562" y="2819400"/>
            <a:chExt cx="7334558" cy="3810000"/>
          </a:xfrm>
        </p:grpSpPr>
        <p:grpSp>
          <p:nvGrpSpPr>
            <p:cNvPr id="115714" name="Group 2">
              <a:extLst>
                <a:ext uri="{FF2B5EF4-FFF2-40B4-BE49-F238E27FC236}">
                  <a16:creationId xmlns="" xmlns:a16="http://schemas.microsoft.com/office/drawing/2014/main" id="{D5F65BA2-5A3A-4B74-A12C-ACAEB74B12D5}"/>
                </a:ext>
              </a:extLst>
            </p:cNvPr>
            <p:cNvGrpSpPr>
              <a:grpSpLocks/>
            </p:cNvGrpSpPr>
            <p:nvPr/>
          </p:nvGrpSpPr>
          <p:grpSpPr bwMode="auto">
            <a:xfrm>
              <a:off x="2214562" y="3313112"/>
              <a:ext cx="5045075" cy="533400"/>
              <a:chOff x="1308" y="1878"/>
              <a:chExt cx="3178" cy="336"/>
            </a:xfrm>
          </p:grpSpPr>
          <p:cxnSp>
            <p:nvCxnSpPr>
              <p:cNvPr id="115716" name="AutoShape 4">
                <a:extLst>
                  <a:ext uri="{FF2B5EF4-FFF2-40B4-BE49-F238E27FC236}">
                    <a16:creationId xmlns="" xmlns:a16="http://schemas.microsoft.com/office/drawing/2014/main" id="{D8F67DEB-0A09-48BC-AA07-7465718AB867}"/>
                  </a:ext>
                </a:extLst>
              </p:cNvPr>
              <p:cNvCxnSpPr>
                <a:cxnSpLocks noChangeShapeType="1"/>
              </p:cNvCxnSpPr>
              <p:nvPr/>
            </p:nvCxnSpPr>
            <p:spPr bwMode="auto">
              <a:xfrm>
                <a:off x="2880" y="1878"/>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717" name="AutoShape 5">
                <a:extLst>
                  <a:ext uri="{FF2B5EF4-FFF2-40B4-BE49-F238E27FC236}">
                    <a16:creationId xmlns="" xmlns:a16="http://schemas.microsoft.com/office/drawing/2014/main" id="{34BE3EB9-B1B2-46E6-955F-DF795AADFDA9}"/>
                  </a:ext>
                </a:extLst>
              </p:cNvPr>
              <p:cNvCxnSpPr>
                <a:cxnSpLocks noChangeShapeType="1"/>
                <a:stCxn id="115722" idx="0"/>
                <a:endCxn id="115725" idx="0"/>
              </p:cNvCxnSpPr>
              <p:nvPr/>
            </p:nvCxnSpPr>
            <p:spPr bwMode="auto">
              <a:xfrm rot="5400000" flipH="1" flipV="1">
                <a:off x="2893" y="609"/>
                <a:ext cx="8" cy="3178"/>
              </a:xfrm>
              <a:prstGeom prst="bentConnector3">
                <a:avLst>
                  <a:gd name="adj1" fmla="val 18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719" name="Rectangle 7">
              <a:extLst>
                <a:ext uri="{FF2B5EF4-FFF2-40B4-BE49-F238E27FC236}">
                  <a16:creationId xmlns="" xmlns:a16="http://schemas.microsoft.com/office/drawing/2014/main" id="{9D6F6300-12E3-4099-B85A-42B181BA111B}"/>
                </a:ext>
              </a:extLst>
            </p:cNvPr>
            <p:cNvSpPr>
              <a:spLocks noChangeArrowheads="1"/>
            </p:cNvSpPr>
            <p:nvPr/>
          </p:nvSpPr>
          <p:spPr bwMode="gray">
            <a:xfrm>
              <a:off x="6116637" y="4603750"/>
              <a:ext cx="2266950" cy="835025"/>
            </a:xfrm>
            <a:prstGeom prst="rect">
              <a:avLst/>
            </a:prstGeom>
            <a:gradFill rotWithShape="1">
              <a:gsLst>
                <a:gs pos="0">
                  <a:schemeClr val="accent2"/>
                </a:gs>
                <a:gs pos="100000">
                  <a:schemeClr val="accent2">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n-US"/>
            </a:p>
          </p:txBody>
        </p:sp>
        <p:grpSp>
          <p:nvGrpSpPr>
            <p:cNvPr id="115721" name="Group 9">
              <a:extLst>
                <a:ext uri="{FF2B5EF4-FFF2-40B4-BE49-F238E27FC236}">
                  <a16:creationId xmlns="" xmlns:a16="http://schemas.microsoft.com/office/drawing/2014/main" id="{048948E7-F282-47DF-A3FC-C732C37254D7}"/>
                </a:ext>
              </a:extLst>
            </p:cNvPr>
            <p:cNvGrpSpPr>
              <a:grpSpLocks/>
            </p:cNvGrpSpPr>
            <p:nvPr/>
          </p:nvGrpSpPr>
          <p:grpSpPr bwMode="auto">
            <a:xfrm>
              <a:off x="1071562" y="3821113"/>
              <a:ext cx="2273300" cy="536575"/>
              <a:chOff x="3964" y="2071"/>
              <a:chExt cx="1484" cy="330"/>
            </a:xfrm>
          </p:grpSpPr>
          <p:sp>
            <p:nvSpPr>
              <p:cNvPr id="115722" name="AutoShape 10">
                <a:extLst>
                  <a:ext uri="{FF2B5EF4-FFF2-40B4-BE49-F238E27FC236}">
                    <a16:creationId xmlns="" xmlns:a16="http://schemas.microsoft.com/office/drawing/2014/main" id="{4FAB6CD0-B83A-4EEE-AFAD-E7DA5507D563}"/>
                  </a:ext>
                </a:extLst>
              </p:cNvPr>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3" name="AutoShape 11">
                <a:extLst>
                  <a:ext uri="{FF2B5EF4-FFF2-40B4-BE49-F238E27FC236}">
                    <a16:creationId xmlns="" xmlns:a16="http://schemas.microsoft.com/office/drawing/2014/main" id="{8E77C47C-ACE0-4699-8A5D-7C240AB542B5}"/>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15724" name="Group 12">
              <a:extLst>
                <a:ext uri="{FF2B5EF4-FFF2-40B4-BE49-F238E27FC236}">
                  <a16:creationId xmlns="" xmlns:a16="http://schemas.microsoft.com/office/drawing/2014/main" id="{C9C54293-53E2-4206-938B-20EA6B076780}"/>
                </a:ext>
              </a:extLst>
            </p:cNvPr>
            <p:cNvGrpSpPr>
              <a:grpSpLocks/>
            </p:cNvGrpSpPr>
            <p:nvPr/>
          </p:nvGrpSpPr>
          <p:grpSpPr bwMode="auto">
            <a:xfrm>
              <a:off x="6116637" y="3821113"/>
              <a:ext cx="2273300" cy="536575"/>
              <a:chOff x="3964" y="2071"/>
              <a:chExt cx="1484" cy="330"/>
            </a:xfrm>
          </p:grpSpPr>
          <p:sp>
            <p:nvSpPr>
              <p:cNvPr id="115725" name="AutoShape 13">
                <a:extLst>
                  <a:ext uri="{FF2B5EF4-FFF2-40B4-BE49-F238E27FC236}">
                    <a16:creationId xmlns="" xmlns:a16="http://schemas.microsoft.com/office/drawing/2014/main" id="{588D2BB8-A81B-4BD7-B5F0-1818357289F1}"/>
                  </a:ext>
                </a:extLst>
              </p:cNvPr>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6" name="AutoShape 14">
                <a:extLst>
                  <a:ext uri="{FF2B5EF4-FFF2-40B4-BE49-F238E27FC236}">
                    <a16:creationId xmlns="" xmlns:a16="http://schemas.microsoft.com/office/drawing/2014/main" id="{7B21123C-C34E-48B3-BEE5-158A96AE97C2}"/>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15727" name="Group 15">
              <a:extLst>
                <a:ext uri="{FF2B5EF4-FFF2-40B4-BE49-F238E27FC236}">
                  <a16:creationId xmlns="" xmlns:a16="http://schemas.microsoft.com/office/drawing/2014/main" id="{3E4C26C6-CA0F-4159-9FF5-BDA2E157909D}"/>
                </a:ext>
              </a:extLst>
            </p:cNvPr>
            <p:cNvGrpSpPr>
              <a:grpSpLocks/>
            </p:cNvGrpSpPr>
            <p:nvPr/>
          </p:nvGrpSpPr>
          <p:grpSpPr bwMode="auto">
            <a:xfrm>
              <a:off x="3590925" y="3830638"/>
              <a:ext cx="2273300" cy="536575"/>
              <a:chOff x="3964" y="2071"/>
              <a:chExt cx="1484" cy="330"/>
            </a:xfrm>
          </p:grpSpPr>
          <p:sp>
            <p:nvSpPr>
              <p:cNvPr id="115728" name="AutoShape 16">
                <a:extLst>
                  <a:ext uri="{FF2B5EF4-FFF2-40B4-BE49-F238E27FC236}">
                    <a16:creationId xmlns="" xmlns:a16="http://schemas.microsoft.com/office/drawing/2014/main" id="{B57C82A6-7A95-4ECD-9493-EA7A0F6830D3}"/>
                  </a:ext>
                </a:extLst>
              </p:cNvPr>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9" name="AutoShape 17">
                <a:extLst>
                  <a:ext uri="{FF2B5EF4-FFF2-40B4-BE49-F238E27FC236}">
                    <a16:creationId xmlns="" xmlns:a16="http://schemas.microsoft.com/office/drawing/2014/main" id="{BB34A42C-F480-4A75-8E63-01E44FA0C573}"/>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115730" name="Rectangle 18">
              <a:extLst>
                <a:ext uri="{FF2B5EF4-FFF2-40B4-BE49-F238E27FC236}">
                  <a16:creationId xmlns="" xmlns:a16="http://schemas.microsoft.com/office/drawing/2014/main" id="{9DAB471A-6494-4DBB-BB10-C92E18E9E517}"/>
                </a:ext>
              </a:extLst>
            </p:cNvPr>
            <p:cNvSpPr>
              <a:spLocks noChangeArrowheads="1"/>
            </p:cNvSpPr>
            <p:nvPr/>
          </p:nvSpPr>
          <p:spPr bwMode="gray">
            <a:xfrm>
              <a:off x="1090612" y="4603750"/>
              <a:ext cx="2254250" cy="2025650"/>
            </a:xfrm>
            <a:prstGeom prst="rect">
              <a:avLst/>
            </a:prstGeom>
            <a:gradFill rotWithShape="1">
              <a:gsLst>
                <a:gs pos="0">
                  <a:schemeClr val="folHlink"/>
                </a:gs>
                <a:gs pos="100000">
                  <a:schemeClr val="folHlink">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n-US"/>
            </a:p>
          </p:txBody>
        </p:sp>
        <p:sp>
          <p:nvSpPr>
            <p:cNvPr id="115733" name="Text Box 21">
              <a:extLst>
                <a:ext uri="{FF2B5EF4-FFF2-40B4-BE49-F238E27FC236}">
                  <a16:creationId xmlns="" xmlns:a16="http://schemas.microsoft.com/office/drawing/2014/main" id="{2C42D131-1AEF-4C68-BB4B-72F51DEE6972}"/>
                </a:ext>
              </a:extLst>
            </p:cNvPr>
            <p:cNvSpPr txBox="1">
              <a:spLocks noChangeArrowheads="1"/>
            </p:cNvSpPr>
            <p:nvPr/>
          </p:nvSpPr>
          <p:spPr bwMode="gray">
            <a:xfrm>
              <a:off x="1098550"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Agent-based</a:t>
              </a:r>
            </a:p>
            <a:p>
              <a:pPr algn="ctr"/>
              <a:r>
                <a:rPr lang="en-US" altLang="en-US" sz="1600" b="1">
                  <a:solidFill>
                    <a:schemeClr val="bg1"/>
                  </a:solidFill>
                </a:rPr>
                <a:t>methodologies</a:t>
              </a:r>
            </a:p>
          </p:txBody>
        </p:sp>
        <p:sp>
          <p:nvSpPr>
            <p:cNvPr id="115734" name="Text Box 22">
              <a:extLst>
                <a:ext uri="{FF2B5EF4-FFF2-40B4-BE49-F238E27FC236}">
                  <a16:creationId xmlns="" xmlns:a16="http://schemas.microsoft.com/office/drawing/2014/main" id="{BB0C7CB4-F631-4AAE-9FB4-6284E6B2B4F8}"/>
                </a:ext>
              </a:extLst>
            </p:cNvPr>
            <p:cNvSpPr txBox="1">
              <a:spLocks noChangeArrowheads="1"/>
            </p:cNvSpPr>
            <p:nvPr/>
          </p:nvSpPr>
          <p:spPr bwMode="gray">
            <a:xfrm>
              <a:off x="1090612" y="4800600"/>
              <a:ext cx="2254250" cy="1600438"/>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Prometheus (2003)</a:t>
              </a:r>
            </a:p>
            <a:p>
              <a:pPr algn="ctr"/>
              <a:r>
                <a:rPr lang="en-US" sz="1400" b="1">
                  <a:solidFill>
                    <a:srgbClr val="FFFFFF"/>
                  </a:solidFill>
                </a:rPr>
                <a:t>Tropos (2003)</a:t>
              </a:r>
            </a:p>
            <a:p>
              <a:pPr algn="ctr"/>
              <a:r>
                <a:rPr lang="en-US" sz="1400" b="1">
                  <a:solidFill>
                    <a:srgbClr val="FFFFFF"/>
                  </a:solidFill>
                </a:rPr>
                <a:t>SODA (2001)</a:t>
              </a:r>
            </a:p>
            <a:p>
              <a:pPr algn="ctr"/>
              <a:r>
                <a:rPr lang="en-US" sz="1400" b="1">
                  <a:solidFill>
                    <a:srgbClr val="FFFFFF"/>
                  </a:solidFill>
                </a:rPr>
                <a:t>Styx (2001)</a:t>
              </a:r>
            </a:p>
            <a:p>
              <a:pPr algn="ctr"/>
              <a:r>
                <a:rPr lang="en-US" sz="1400" b="1">
                  <a:solidFill>
                    <a:srgbClr val="FFFFFF"/>
                  </a:solidFill>
                </a:rPr>
                <a:t>Gaia (2000)</a:t>
              </a:r>
            </a:p>
            <a:p>
              <a:pPr algn="ctr"/>
              <a:r>
                <a:rPr lang="en-US" sz="1400" b="1">
                  <a:solidFill>
                    <a:srgbClr val="FFFFFF"/>
                  </a:solidFill>
                </a:rPr>
                <a:t>HLIM (1999)</a:t>
              </a:r>
            </a:p>
            <a:p>
              <a:pPr algn="ctr"/>
              <a:r>
                <a:rPr lang="en-US" sz="1400" b="1">
                  <a:solidFill>
                    <a:srgbClr val="FFFFFF"/>
                  </a:solidFill>
                </a:rPr>
                <a:t>Cassiopeia (1995)</a:t>
              </a:r>
              <a:endParaRPr lang="en-US" altLang="en-US" sz="1400" b="1">
                <a:solidFill>
                  <a:srgbClr val="FFFFFF"/>
                </a:solidFill>
              </a:endParaRPr>
            </a:p>
          </p:txBody>
        </p:sp>
        <p:sp>
          <p:nvSpPr>
            <p:cNvPr id="115737" name="Rectangle 25">
              <a:extLst>
                <a:ext uri="{FF2B5EF4-FFF2-40B4-BE49-F238E27FC236}">
                  <a16:creationId xmlns="" xmlns:a16="http://schemas.microsoft.com/office/drawing/2014/main" id="{95077C40-0412-4C62-B1FC-4CD72B0CC453}"/>
                </a:ext>
              </a:extLst>
            </p:cNvPr>
            <p:cNvSpPr>
              <a:spLocks noChangeArrowheads="1"/>
            </p:cNvSpPr>
            <p:nvPr/>
          </p:nvSpPr>
          <p:spPr bwMode="gray">
            <a:xfrm>
              <a:off x="3608387" y="4603750"/>
              <a:ext cx="2211414" cy="2025650"/>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endParaRPr lang="en-US"/>
            </a:p>
          </p:txBody>
        </p:sp>
        <p:grpSp>
          <p:nvGrpSpPr>
            <p:cNvPr id="115743" name="Group 31">
              <a:extLst>
                <a:ext uri="{FF2B5EF4-FFF2-40B4-BE49-F238E27FC236}">
                  <a16:creationId xmlns="" xmlns:a16="http://schemas.microsoft.com/office/drawing/2014/main" id="{537C8EEC-E5AB-41A7-B2AE-D9E3079D2EA1}"/>
                </a:ext>
              </a:extLst>
            </p:cNvPr>
            <p:cNvGrpSpPr>
              <a:grpSpLocks/>
            </p:cNvGrpSpPr>
            <p:nvPr/>
          </p:nvGrpSpPr>
          <p:grpSpPr bwMode="auto">
            <a:xfrm>
              <a:off x="2652712" y="2819400"/>
              <a:ext cx="4038599" cy="536575"/>
              <a:chOff x="3964" y="2071"/>
              <a:chExt cx="1484" cy="330"/>
            </a:xfrm>
          </p:grpSpPr>
          <p:sp>
            <p:nvSpPr>
              <p:cNvPr id="115744" name="AutoShape 32">
                <a:extLst>
                  <a:ext uri="{FF2B5EF4-FFF2-40B4-BE49-F238E27FC236}">
                    <a16:creationId xmlns="" xmlns:a16="http://schemas.microsoft.com/office/drawing/2014/main" id="{6818AE6A-5CC7-46FF-A46B-5F972A61EC7F}"/>
                  </a:ext>
                </a:extLst>
              </p:cNvPr>
              <p:cNvSpPr>
                <a:spLocks noChangeArrowheads="1"/>
              </p:cNvSpPr>
              <p:nvPr/>
            </p:nvSpPr>
            <p:spPr bwMode="gray">
              <a:xfrm>
                <a:off x="3964" y="2071"/>
                <a:ext cx="1484" cy="330"/>
              </a:xfrm>
              <a:prstGeom prst="roundRect">
                <a:avLst>
                  <a:gd name="adj" fmla="val 16667"/>
                </a:avLst>
              </a:prstGeom>
              <a:solidFill>
                <a:schemeClr va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45" name="AutoShape 33">
                <a:extLst>
                  <a:ext uri="{FF2B5EF4-FFF2-40B4-BE49-F238E27FC236}">
                    <a16:creationId xmlns="" xmlns:a16="http://schemas.microsoft.com/office/drawing/2014/main" id="{E1CC7F04-4FA3-4AB4-BF90-4C2547970CB0}"/>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115746" name="Text Box 34">
              <a:extLst>
                <a:ext uri="{FF2B5EF4-FFF2-40B4-BE49-F238E27FC236}">
                  <a16:creationId xmlns="" xmlns:a16="http://schemas.microsoft.com/office/drawing/2014/main" id="{6DB7D903-845C-41BF-9480-85F5D7ED5B8F}"/>
                </a:ext>
              </a:extLst>
            </p:cNvPr>
            <p:cNvSpPr txBox="1">
              <a:spLocks noChangeArrowheads="1"/>
            </p:cNvSpPr>
            <p:nvPr/>
          </p:nvSpPr>
          <p:spPr bwMode="gray">
            <a:xfrm>
              <a:off x="2652712" y="2900363"/>
              <a:ext cx="3959678"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a:spcBef>
                  <a:spcPct val="50000"/>
                </a:spcBef>
              </a:pPr>
              <a:r>
                <a:rPr lang="en-US" altLang="en-US" b="1">
                  <a:solidFill>
                    <a:schemeClr val="bg1"/>
                  </a:solidFill>
                </a:rPr>
                <a:t>Agent-Oriented Methodologies</a:t>
              </a:r>
            </a:p>
          </p:txBody>
        </p:sp>
        <p:sp>
          <p:nvSpPr>
            <p:cNvPr id="43" name="Text Box 21">
              <a:extLst>
                <a:ext uri="{FF2B5EF4-FFF2-40B4-BE49-F238E27FC236}">
                  <a16:creationId xmlns="" xmlns:a16="http://schemas.microsoft.com/office/drawing/2014/main" id="{373A09DE-7D1E-4FD1-9B50-D44031E848FF}"/>
                </a:ext>
              </a:extLst>
            </p:cNvPr>
            <p:cNvSpPr txBox="1">
              <a:spLocks noChangeArrowheads="1"/>
            </p:cNvSpPr>
            <p:nvPr/>
          </p:nvSpPr>
          <p:spPr bwMode="gray">
            <a:xfrm>
              <a:off x="3652837"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OO-based</a:t>
              </a:r>
            </a:p>
            <a:p>
              <a:pPr algn="ctr"/>
              <a:r>
                <a:rPr lang="en-US" altLang="en-US" sz="1600" b="1">
                  <a:solidFill>
                    <a:schemeClr val="bg1"/>
                  </a:solidFill>
                </a:rPr>
                <a:t>methodologies</a:t>
              </a:r>
            </a:p>
          </p:txBody>
        </p:sp>
        <p:sp>
          <p:nvSpPr>
            <p:cNvPr id="44" name="Text Box 21">
              <a:extLst>
                <a:ext uri="{FF2B5EF4-FFF2-40B4-BE49-F238E27FC236}">
                  <a16:creationId xmlns="" xmlns:a16="http://schemas.microsoft.com/office/drawing/2014/main" id="{B6B21A4B-8943-4989-9620-C2A960F8418A}"/>
                </a:ext>
              </a:extLst>
            </p:cNvPr>
            <p:cNvSpPr txBox="1">
              <a:spLocks noChangeArrowheads="1"/>
            </p:cNvSpPr>
            <p:nvPr/>
          </p:nvSpPr>
          <p:spPr bwMode="gray">
            <a:xfrm>
              <a:off x="6167437"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KE-based</a:t>
              </a:r>
            </a:p>
            <a:p>
              <a:pPr algn="ctr"/>
              <a:r>
                <a:rPr lang="en-US" altLang="en-US" sz="1600" b="1">
                  <a:solidFill>
                    <a:schemeClr val="bg1"/>
                  </a:solidFill>
                </a:rPr>
                <a:t>methodologies</a:t>
              </a:r>
            </a:p>
          </p:txBody>
        </p:sp>
        <p:sp>
          <p:nvSpPr>
            <p:cNvPr id="45" name="Text Box 22">
              <a:extLst>
                <a:ext uri="{FF2B5EF4-FFF2-40B4-BE49-F238E27FC236}">
                  <a16:creationId xmlns="" xmlns:a16="http://schemas.microsoft.com/office/drawing/2014/main" id="{3CCB8530-0572-4EA5-950D-31A14B80E3DE}"/>
                </a:ext>
              </a:extLst>
            </p:cNvPr>
            <p:cNvSpPr txBox="1">
              <a:spLocks noChangeArrowheads="1"/>
            </p:cNvSpPr>
            <p:nvPr/>
          </p:nvSpPr>
          <p:spPr bwMode="gray">
            <a:xfrm>
              <a:off x="3565551" y="4737318"/>
              <a:ext cx="2254250" cy="1815882"/>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ODAC (2003) </a:t>
              </a:r>
            </a:p>
            <a:p>
              <a:pPr algn="ctr"/>
              <a:r>
                <a:rPr lang="en-US" sz="1400" b="1">
                  <a:solidFill>
                    <a:srgbClr val="FFFFFF"/>
                  </a:solidFill>
                </a:rPr>
                <a:t>MaSE (2001) </a:t>
              </a:r>
            </a:p>
            <a:p>
              <a:pPr algn="ctr"/>
              <a:r>
                <a:rPr lang="en-US" sz="1400" b="1">
                  <a:solidFill>
                    <a:srgbClr val="FFFFFF"/>
                  </a:solidFill>
                </a:rPr>
                <a:t>MASSIVE, (2001) </a:t>
              </a:r>
            </a:p>
            <a:p>
              <a:pPr algn="ctr"/>
              <a:r>
                <a:rPr lang="en-US" sz="1400" b="1">
                  <a:solidFill>
                    <a:srgbClr val="FFFFFF"/>
                  </a:solidFill>
                </a:rPr>
                <a:t>DESIRE (1997)</a:t>
              </a:r>
            </a:p>
            <a:p>
              <a:pPr algn="ctr"/>
              <a:r>
                <a:rPr lang="en-US" sz="1400" b="1">
                  <a:solidFill>
                    <a:srgbClr val="FFFFFF"/>
                  </a:solidFill>
                </a:rPr>
                <a:t> AAII (1996)</a:t>
              </a:r>
            </a:p>
            <a:p>
              <a:pPr algn="ctr"/>
              <a:r>
                <a:rPr lang="en-US" sz="1400" b="1">
                  <a:solidFill>
                    <a:srgbClr val="FFFFFF"/>
                  </a:solidFill>
                </a:rPr>
                <a:t> AOMEM (1996)</a:t>
              </a:r>
            </a:p>
            <a:p>
              <a:pPr algn="ctr"/>
              <a:r>
                <a:rPr lang="en-US" sz="1400" b="1">
                  <a:solidFill>
                    <a:srgbClr val="FFFFFF"/>
                  </a:solidFill>
                </a:rPr>
                <a:t> AOAD (1996)</a:t>
              </a:r>
            </a:p>
            <a:p>
              <a:pPr algn="ctr"/>
              <a:r>
                <a:rPr lang="en-US" sz="1400" b="1">
                  <a:solidFill>
                    <a:srgbClr val="FFFFFF"/>
                  </a:solidFill>
                </a:rPr>
                <a:t> MASB (1994)</a:t>
              </a:r>
            </a:p>
          </p:txBody>
        </p:sp>
        <p:sp>
          <p:nvSpPr>
            <p:cNvPr id="46" name="Text Box 22">
              <a:extLst>
                <a:ext uri="{FF2B5EF4-FFF2-40B4-BE49-F238E27FC236}">
                  <a16:creationId xmlns="" xmlns:a16="http://schemas.microsoft.com/office/drawing/2014/main" id="{293249D1-6D0F-4B9A-B76D-D26993202F00}"/>
                </a:ext>
              </a:extLst>
            </p:cNvPr>
            <p:cNvSpPr txBox="1">
              <a:spLocks noChangeArrowheads="1"/>
            </p:cNvSpPr>
            <p:nvPr/>
          </p:nvSpPr>
          <p:spPr bwMode="gray">
            <a:xfrm>
              <a:off x="6151870" y="4737318"/>
              <a:ext cx="2254250" cy="523220"/>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MAS-CommonKADS (1999)</a:t>
              </a:r>
            </a:p>
            <a:p>
              <a:pPr algn="ctr"/>
              <a:r>
                <a:rPr lang="en-US" sz="1400" b="1">
                  <a:solidFill>
                    <a:srgbClr val="FFFFFF"/>
                  </a:solidFill>
                </a:rPr>
                <a:t> CoMoMAS (1997)</a:t>
              </a:r>
            </a:p>
          </p:txBody>
        </p:sp>
      </p:grpSp>
      <p:sp>
        <p:nvSpPr>
          <p:cNvPr id="49" name="Rectangle 2">
            <a:extLst>
              <a:ext uri="{FF2B5EF4-FFF2-40B4-BE49-F238E27FC236}">
                <a16:creationId xmlns="" xmlns:a16="http://schemas.microsoft.com/office/drawing/2014/main" id="{682B608E-6E9B-4B47-843A-60E910BF5ED9}"/>
              </a:ext>
            </a:extLst>
          </p:cNvPr>
          <p:cNvSpPr>
            <a:spLocks noGrp="1" noChangeArrowheads="1"/>
          </p:cNvSpPr>
          <p:nvPr>
            <p:ph type="title"/>
          </p:nvPr>
        </p:nvSpPr>
        <p:spPr>
          <a:xfrm>
            <a:off x="1028582" y="533400"/>
            <a:ext cx="6667618" cy="487363"/>
          </a:xfrm>
        </p:spPr>
        <p:txBody>
          <a:bodyPr>
            <a:normAutofit fontScale="90000"/>
          </a:bodyPr>
          <a:lstStyle/>
          <a:p>
            <a:pPr lvl="0" algn="ctr"/>
            <a:r>
              <a:rPr lang="en-US" sz="2000" dirty="0"/>
              <a:t>4</a:t>
            </a:r>
            <a:r>
              <a:rPr lang="vi-VN" sz="2000" smtClean="0"/>
              <a:t>. </a:t>
            </a:r>
            <a:r>
              <a:rPr lang="vi-VN" sz="2000" dirty="0"/>
              <a:t>Phân tích Phương pháp luận phát triển Agent hiện tại</a:t>
            </a:r>
          </a:p>
        </p:txBody>
      </p:sp>
      <p:sp>
        <p:nvSpPr>
          <p:cNvPr id="50" name="Rectangle 49">
            <a:extLst>
              <a:ext uri="{FF2B5EF4-FFF2-40B4-BE49-F238E27FC236}">
                <a16:creationId xmlns="" xmlns:a16="http://schemas.microsoft.com/office/drawing/2014/main" id="{5A5AA353-761C-44AA-94FE-0949FBFAB103}"/>
              </a:ext>
            </a:extLst>
          </p:cNvPr>
          <p:cNvSpPr/>
          <p:nvPr/>
        </p:nvSpPr>
        <p:spPr>
          <a:xfrm>
            <a:off x="381000" y="1447800"/>
            <a:ext cx="8001000" cy="1200329"/>
          </a:xfrm>
          <a:prstGeom prst="rect">
            <a:avLst/>
          </a:prstGeom>
        </p:spPr>
        <p:txBody>
          <a:bodyPr wrap="square">
            <a:spAutoFit/>
          </a:bodyPr>
          <a:lstStyle/>
          <a:p>
            <a:pPr algn="just"/>
            <a:r>
              <a:rPr lang="en-US" dirty="0" err="1"/>
              <a:t>Phương</a:t>
            </a:r>
            <a:r>
              <a:rPr lang="en-US" dirty="0"/>
              <a:t> </a:t>
            </a:r>
            <a:r>
              <a:rPr lang="en-US" dirty="0" err="1"/>
              <a:t>pháp</a:t>
            </a:r>
            <a:r>
              <a:rPr lang="en-US" dirty="0"/>
              <a:t> </a:t>
            </a:r>
            <a:r>
              <a:rPr lang="en-US" dirty="0" err="1"/>
              <a:t>luận</a:t>
            </a:r>
            <a:r>
              <a:rPr lang="en-US" dirty="0"/>
              <a:t> </a:t>
            </a:r>
            <a:r>
              <a:rPr lang="en-US" dirty="0" err="1"/>
              <a:t>được</a:t>
            </a:r>
            <a:r>
              <a:rPr lang="en-US" dirty="0"/>
              <a:t> </a:t>
            </a:r>
            <a:r>
              <a:rPr lang="en-US" dirty="0" err="1"/>
              <a:t>chia</a:t>
            </a:r>
            <a:r>
              <a:rPr lang="en-US" dirty="0"/>
              <a:t> </a:t>
            </a:r>
            <a:r>
              <a:rPr lang="en-US" dirty="0" err="1"/>
              <a:t>ra</a:t>
            </a:r>
            <a:r>
              <a:rPr lang="en-US" dirty="0"/>
              <a:t> </a:t>
            </a:r>
            <a:r>
              <a:rPr lang="en-US" dirty="0" err="1"/>
              <a:t>theo</a:t>
            </a:r>
            <a:r>
              <a:rPr lang="en-US" dirty="0"/>
              <a:t> </a:t>
            </a:r>
            <a:r>
              <a:rPr lang="en-US" dirty="0" err="1"/>
              <a:t>các</a:t>
            </a:r>
            <a:r>
              <a:rPr lang="en-US" dirty="0"/>
              <a:t> </a:t>
            </a:r>
            <a:r>
              <a:rPr lang="en-US" err="1"/>
              <a:t>quy</a:t>
            </a:r>
            <a:r>
              <a:rPr lang="en-US"/>
              <a:t> luật, </a:t>
            </a:r>
            <a:r>
              <a:rPr lang="en-US" dirty="0" err="1"/>
              <a:t>thành</a:t>
            </a:r>
            <a:r>
              <a:rPr lang="en-US" dirty="0"/>
              <a:t> 3 </a:t>
            </a:r>
            <a:r>
              <a:rPr lang="en-US" dirty="0" err="1"/>
              <a:t>phương</a:t>
            </a:r>
            <a:r>
              <a:rPr lang="en-US" dirty="0"/>
              <a:t> </a:t>
            </a:r>
            <a:r>
              <a:rPr lang="en-US" err="1"/>
              <a:t>pháp</a:t>
            </a:r>
            <a:r>
              <a:rPr lang="en-US"/>
              <a:t> chính:</a:t>
            </a:r>
          </a:p>
          <a:p>
            <a:pPr marL="285750" indent="-285750" algn="just">
              <a:buFont typeface="Wingdings" panose="05000000000000000000" pitchFamily="2" charset="2"/>
              <a:buChar char="Ø"/>
            </a:pPr>
            <a:r>
              <a:rPr lang="en-US"/>
              <a:t>Dựa theo công nghệ Agent (Agent Technology-Based)</a:t>
            </a:r>
          </a:p>
          <a:p>
            <a:pPr marL="285750" indent="-285750" algn="just">
              <a:buFont typeface="Wingdings" panose="05000000000000000000" pitchFamily="2" charset="2"/>
              <a:buChar char="Ø"/>
            </a:pPr>
            <a:r>
              <a:rPr lang="en-US"/>
              <a:t>Dựa theo huớng đối tượng (Object Oriented-Based)</a:t>
            </a:r>
          </a:p>
          <a:p>
            <a:pPr marL="285750" indent="-285750" algn="just">
              <a:buFont typeface="Wingdings" panose="05000000000000000000" pitchFamily="2" charset="2"/>
              <a:buChar char="Ø"/>
            </a:pPr>
            <a:r>
              <a:rPr lang="en-US"/>
              <a:t>Dựa theo kỹ thuật tri thức (Knowledge Engineering-Based)</a:t>
            </a:r>
          </a:p>
        </p:txBody>
      </p:sp>
    </p:spTree>
    <p:extLst>
      <p:ext uri="{BB962C8B-B14F-4D97-AF65-F5344CB8AC3E}">
        <p14:creationId xmlns:p14="http://schemas.microsoft.com/office/powerpoint/2010/main" val="3231645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524470"/>
            <a:ext cx="6934200" cy="847130"/>
          </a:xfrm>
        </p:spPr>
        <p:txBody>
          <a:bodyPr/>
          <a:lstStyle/>
          <a:p>
            <a:pPr algn="ctr"/>
            <a:r>
              <a:rPr lang="en-US" sz="2000" dirty="0"/>
              <a:t>4</a:t>
            </a:r>
            <a:r>
              <a:rPr lang="en-US" sz="2000" smtClean="0"/>
              <a:t>.1</a:t>
            </a:r>
            <a:r>
              <a:rPr lang="en-US" sz="2000" dirty="0"/>
              <a:t>.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công</a:t>
            </a:r>
            <a:r>
              <a:rPr lang="en-US" sz="2000" dirty="0"/>
              <a:t> </a:t>
            </a:r>
            <a:r>
              <a:rPr lang="en-US" sz="2000" dirty="0" err="1"/>
              <a:t>nghệ</a:t>
            </a:r>
            <a:r>
              <a:rPr lang="en-US" sz="2000" dirty="0"/>
              <a:t> Agent </a:t>
            </a:r>
            <a:br>
              <a:rPr lang="en-US" sz="2000" dirty="0"/>
            </a:br>
            <a:r>
              <a:rPr lang="en-US" sz="2000" dirty="0"/>
              <a:t>(Agent Technology-</a:t>
            </a:r>
            <a:r>
              <a:rPr lang="en-US" sz="2000" dirty="0" err="1"/>
              <a:t>Based_</a:t>
            </a:r>
            <a:r>
              <a:rPr lang="en-US" sz="2000" err="1"/>
              <a:t>Methodologies</a:t>
            </a:r>
            <a:r>
              <a:rPr lang="en-US" sz="2000"/>
              <a:t>)</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8" name="Content Placeholder 2"/>
          <p:cNvSpPr>
            <a:spLocks noGrp="1"/>
          </p:cNvSpPr>
          <p:nvPr>
            <p:ph idx="1"/>
          </p:nvPr>
        </p:nvSpPr>
        <p:spPr>
          <a:xfrm>
            <a:off x="914400" y="1600200"/>
            <a:ext cx="7498080" cy="5133548"/>
          </a:xfrm>
        </p:spPr>
        <p:txBody>
          <a:bodyPr>
            <a:noAutofit/>
          </a:bodyPr>
          <a:lstStyle/>
          <a:p>
            <a:pPr marL="596646" indent="-514350" algn="just">
              <a:buNone/>
            </a:pPr>
            <a:r>
              <a:rPr lang="en-US" sz="1800" smtClean="0">
                <a:latin typeface="Arial" pitchFamily="34" charset="0"/>
                <a:cs typeface="Arial" pitchFamily="34" charset="0"/>
              </a:rPr>
              <a:t>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Những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tập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trung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trừu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r>
              <a:rPr lang="en-US" sz="1800" dirty="0" smtClean="0">
                <a:latin typeface="Arial" pitchFamily="34" charset="0"/>
                <a:cs typeface="Arial" pitchFamily="34" charset="0"/>
              </a:rPr>
              <a:t> ở </a:t>
            </a:r>
            <a:r>
              <a:rPr lang="en-US" sz="1800" dirty="0" err="1" smtClean="0">
                <a:latin typeface="Arial" pitchFamily="34" charset="0"/>
                <a:cs typeface="Arial" pitchFamily="34" charset="0"/>
              </a:rPr>
              <a:t>mức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như</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agent, group, </a:t>
            </a:r>
            <a:r>
              <a:rPr lang="en-US" sz="1800" dirty="0" err="1" smtClean="0">
                <a:latin typeface="Arial" pitchFamily="34" charset="0"/>
                <a:cs typeface="Arial" pitchFamily="34" charset="0"/>
              </a:rPr>
              <a:t>tổ</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tiêu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biểu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Tropos</a:t>
            </a:r>
            <a:r>
              <a:rPr lang="en-US" sz="1800" dirty="0" smtClean="0">
                <a:latin typeface="Arial" pitchFamily="34" charset="0"/>
                <a:cs typeface="Arial" pitchFamily="34" charset="0"/>
              </a:rPr>
              <a:t>, Gaia, </a:t>
            </a:r>
            <a:r>
              <a:rPr lang="en-US" sz="1800" dirty="0" err="1" smtClean="0">
                <a:latin typeface="Arial" pitchFamily="34" charset="0"/>
                <a:cs typeface="Arial" pitchFamily="34" charset="0"/>
              </a:rPr>
              <a:t>metheus</a:t>
            </a:r>
            <a:r>
              <a:rPr lang="en-US" sz="1800" dirty="0" smtClean="0">
                <a:latin typeface="Arial" pitchFamily="34" charset="0"/>
                <a:cs typeface="Arial" pitchFamily="34" charset="0"/>
              </a:rPr>
              <a:t>, SODA, Styx, HLIM, Cassiopeia</a:t>
            </a:r>
          </a:p>
          <a:p>
            <a:pPr marL="596646" indent="-514350">
              <a:buNone/>
            </a:pPr>
            <a:r>
              <a:rPr lang="en-US" sz="1800" dirty="0" smtClean="0">
                <a:latin typeface="Arial" pitchFamily="34" charset="0"/>
                <a:cs typeface="Arial" pitchFamily="34" charset="0"/>
              </a:rPr>
              <a:t>b, </a:t>
            </a:r>
            <a:r>
              <a:rPr lang="en-US" sz="1800" dirty="0" err="1" smtClean="0">
                <a:latin typeface="Arial" pitchFamily="34" charset="0"/>
                <a:cs typeface="Arial" pitchFamily="34" charset="0"/>
              </a:rPr>
              <a:t>Hạn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chế</a:t>
            </a:r>
            <a:endParaRPr lang="en-US" sz="1800" dirty="0" smtClean="0">
              <a:latin typeface="Arial" pitchFamily="34" charset="0"/>
              <a:cs typeface="Arial" pitchFamily="34" charset="0"/>
            </a:endParaRPr>
          </a:p>
          <a:p>
            <a:pPr marL="596646" indent="-514350" algn="just">
              <a:buFontTx/>
              <a:buChar char="-"/>
            </a:pP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việc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dụng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hình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chung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dụng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đanh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giá</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xem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hay </a:t>
            </a: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tiếp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phù</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hợp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đa</a:t>
            </a:r>
            <a:r>
              <a:rPr lang="en-US" sz="1800" dirty="0" smtClean="0">
                <a:latin typeface="Arial" pitchFamily="34" charset="0"/>
                <a:cs typeface="Arial" pitchFamily="34" charset="0"/>
              </a:rPr>
              <a:t> agent</a:t>
            </a:r>
          </a:p>
          <a:p>
            <a:pPr marL="596646" indent="-514350" algn="just">
              <a:buFontTx/>
              <a:buChar char="-"/>
            </a:pPr>
            <a:r>
              <a:rPr lang="en-US" sz="1800" dirty="0" err="1" smtClean="0">
                <a:latin typeface="Arial" pitchFamily="34" charset="0"/>
                <a:cs typeface="Arial" pitchFamily="34" charset="0"/>
              </a:rPr>
              <a:t>Tất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định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từ</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trò</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như</a:t>
            </a:r>
            <a:r>
              <a:rPr lang="en-US" sz="1800" dirty="0" smtClean="0">
                <a:latin typeface="Arial" pitchFamily="34" charset="0"/>
                <a:cs typeface="Arial" pitchFamily="34" charset="0"/>
              </a:rPr>
              <a:t> SODA, Gaia…) hay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Tropos</a:t>
            </a:r>
            <a:r>
              <a:rPr lang="en-US" sz="1800" dirty="0" smtClean="0">
                <a:latin typeface="Arial" pitchFamily="34" charset="0"/>
                <a:cs typeface="Arial" pitchFamily="34" charset="0"/>
              </a:rPr>
              <a:t>, Prometheus)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tiến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trình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định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theo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hướng</a:t>
            </a:r>
            <a:r>
              <a:rPr lang="en-US" sz="1800" dirty="0" smtClean="0">
                <a:latin typeface="Arial" pitchFamily="34" charset="0"/>
                <a:cs typeface="Arial" pitchFamily="34" charset="0"/>
              </a:rPr>
              <a:t> top-down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component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nó</a:t>
            </a:r>
            <a:endParaRPr lang="en-US" sz="1800" dirty="0" smtClean="0">
              <a:latin typeface="Arial" pitchFamily="34" charset="0"/>
              <a:cs typeface="Arial" pitchFamily="34" charset="0"/>
            </a:endParaRPr>
          </a:p>
          <a:p>
            <a:pPr marL="596646" indent="-514350" algn="just">
              <a:buFontTx/>
              <a:buChar char="-"/>
            </a:pPr>
            <a:r>
              <a:rPr lang="en-US" sz="1800" dirty="0" err="1" smtClean="0">
                <a:latin typeface="Arial" pitchFamily="34" charset="0"/>
                <a:cs typeface="Arial" pitchFamily="34" charset="0"/>
              </a:rPr>
              <a:t>hướng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tiêu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trò</a:t>
            </a:r>
            <a:r>
              <a:rPr lang="en-US" sz="1800" dirty="0" smtClean="0">
                <a:latin typeface="Arial" pitchFamily="34" charset="0"/>
                <a:cs typeface="Arial" pitchFamily="34" charset="0"/>
              </a:rPr>
              <a:t> - role (hay </a:t>
            </a:r>
            <a:r>
              <a:rPr lang="en-US" sz="1800" dirty="0" err="1" smtClean="0">
                <a:latin typeface="Arial" pitchFamily="34" charset="0"/>
                <a:cs typeface="Arial" pitchFamily="34" charset="0"/>
              </a:rPr>
              <a:t>tác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nhân</a:t>
            </a:r>
            <a:r>
              <a:rPr lang="en-US" sz="1800" dirty="0" smtClean="0">
                <a:latin typeface="Arial" pitchFamily="34" charset="0"/>
                <a:cs typeface="Arial" pitchFamily="34" charset="0"/>
              </a:rPr>
              <a:t> - actor)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chủ</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quan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hơn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tiêu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trò</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cũng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còn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tùy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thuộc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người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thiết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kế</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định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chúng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ntn</a:t>
            </a:r>
            <a:endParaRPr lang="en-US" sz="1800" dirty="0" smtClean="0">
              <a:latin typeface="Arial" pitchFamily="34" charset="0"/>
              <a:cs typeface="Arial" pitchFamily="34" charset="0"/>
            </a:endParaRPr>
          </a:p>
          <a:p>
            <a:pPr marL="596646" lvl="0" indent="-514350" algn="just">
              <a:buFontTx/>
              <a:buChar char="-"/>
            </a:pP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trường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điểm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quan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trọng</a:t>
            </a:r>
            <a:r>
              <a:rPr lang="en-US" sz="1800" dirty="0" smtClean="0">
                <a:latin typeface="Arial" pitchFamily="34" charset="0"/>
                <a:cs typeface="Arial" pitchFamily="34" charset="0"/>
              </a:rPr>
              <a:t>. SODA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trường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đó</a:t>
            </a:r>
            <a:r>
              <a:rPr lang="en-US" sz="1800" dirty="0" smtClean="0">
                <a:latin typeface="Arial" pitchFamily="34" charset="0"/>
                <a:cs typeface="Arial" pitchFamily="34" charset="0"/>
              </a:rPr>
              <a:t>.</a:t>
            </a:r>
          </a:p>
          <a:p>
            <a:pPr marL="596646" indent="-514350">
              <a:buFontTx/>
              <a:buChar char="-"/>
            </a:pP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330150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381000"/>
            <a:ext cx="6553200" cy="914400"/>
          </a:xfrm>
        </p:spPr>
        <p:txBody>
          <a:bodyPr>
            <a:normAutofit/>
          </a:bodyPr>
          <a:lstStyle/>
          <a:p>
            <a:r>
              <a:rPr lang="en-US" sz="2000" dirty="0"/>
              <a:t>4</a:t>
            </a:r>
            <a:r>
              <a:rPr lang="en-US" sz="2000" smtClean="0"/>
              <a:t>.2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huớng</a:t>
            </a:r>
            <a:r>
              <a:rPr lang="en-US" sz="2000" dirty="0"/>
              <a:t> </a:t>
            </a:r>
            <a:r>
              <a:rPr lang="en-US" sz="2000" err="1"/>
              <a:t>đối</a:t>
            </a:r>
            <a:r>
              <a:rPr lang="en-US" sz="2000"/>
              <a:t> tượng</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7" name="Content Placeholder 2"/>
          <p:cNvSpPr>
            <a:spLocks noGrp="1"/>
          </p:cNvSpPr>
          <p:nvPr>
            <p:ph idx="1"/>
          </p:nvPr>
        </p:nvSpPr>
        <p:spPr>
          <a:xfrm>
            <a:off x="914400" y="1676400"/>
            <a:ext cx="7498080" cy="4800600"/>
          </a:xfrm>
        </p:spPr>
        <p:txBody>
          <a:bodyPr>
            <a:noAutofit/>
          </a:bodyPr>
          <a:lstStyle/>
          <a:p>
            <a:pPr marL="596646" indent="-514350" algn="just">
              <a:buNone/>
            </a:pPr>
            <a:r>
              <a:rPr lang="en-US" sz="1800" smtClean="0">
                <a:latin typeface="Arial" pitchFamily="34" charset="0"/>
                <a:cs typeface="Arial" pitchFamily="34" charset="0"/>
              </a:rPr>
              <a:t>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Những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bằng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mở</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rộng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kĩ</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thuật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hướng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đối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gồm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khái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niệm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cơ</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bản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Tiêu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biểu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như</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MaSE</a:t>
            </a:r>
            <a:r>
              <a:rPr lang="en-US" sz="1800" dirty="0" smtClean="0">
                <a:latin typeface="Arial" pitchFamily="34" charset="0"/>
                <a:cs typeface="Arial" pitchFamily="34" charset="0"/>
              </a:rPr>
              <a:t> </a:t>
            </a:r>
          </a:p>
          <a:p>
            <a:pPr marL="596646" indent="-514350" algn="just">
              <a:buNone/>
            </a:pPr>
            <a:r>
              <a:rPr lang="en-US" sz="1800" dirty="0" smtClean="0">
                <a:latin typeface="Arial" pitchFamily="34" charset="0"/>
                <a:cs typeface="Arial" pitchFamily="34" charset="0"/>
              </a:rPr>
              <a:t>b, </a:t>
            </a:r>
            <a:r>
              <a:rPr lang="en-US" sz="1800" dirty="0" err="1" smtClean="0">
                <a:latin typeface="Arial" pitchFamily="34" charset="0"/>
                <a:cs typeface="Arial" pitchFamily="34" charset="0"/>
              </a:rPr>
              <a:t>Từ</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quan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điểm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hướng</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đang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bị</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cản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trở</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bởi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vấn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đề</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đây</a:t>
            </a:r>
            <a:endParaRPr lang="en-US" sz="1800" dirty="0" smtClean="0">
              <a:latin typeface="Arial" pitchFamily="34" charset="0"/>
              <a:cs typeface="Arial" pitchFamily="34" charset="0"/>
            </a:endParaRPr>
          </a:p>
          <a:p>
            <a:pPr marL="595313" indent="-257175">
              <a:buFontTx/>
              <a:buChar char="-"/>
            </a:pP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hình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chung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dụng</a:t>
            </a:r>
            <a:endParaRPr lang="en-US" sz="1800" dirty="0" smtClean="0">
              <a:latin typeface="Arial" pitchFamily="34" charset="0"/>
              <a:cs typeface="Arial" pitchFamily="34" charset="0"/>
            </a:endParaRPr>
          </a:p>
          <a:p>
            <a:pPr marL="595313" indent="-257175">
              <a:buFontTx/>
              <a:buChar char="-"/>
            </a:pPr>
            <a:r>
              <a:rPr lang="en-US" sz="1800" dirty="0" err="1" smtClean="0">
                <a:latin typeface="Arial" pitchFamily="34" charset="0"/>
                <a:cs typeface="Arial" pitchFamily="34" charset="0"/>
              </a:rPr>
              <a:t>xác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định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ngay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phân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tích</a:t>
            </a:r>
            <a:r>
              <a:rPr lang="en-US" sz="1800" dirty="0" smtClean="0">
                <a:latin typeface="Arial" pitchFamily="34" charset="0"/>
                <a:cs typeface="Arial" pitchFamily="34" charset="0"/>
              </a:rPr>
              <a:t>: ODAC, AOAD</a:t>
            </a:r>
          </a:p>
          <a:p>
            <a:pPr marL="595313" indent="-257175" algn="just">
              <a:buFontTx/>
              <a:buChar char="-"/>
            </a:pPr>
            <a:r>
              <a:rPr lang="en-US" sz="1800" dirty="0" err="1" smtClean="0">
                <a:latin typeface="Arial" pitchFamily="34" charset="0"/>
                <a:cs typeface="Arial" pitchFamily="34" charset="0"/>
              </a:rPr>
              <a:t>Duy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nhất</a:t>
            </a:r>
            <a:r>
              <a:rPr lang="en-US" sz="1800" dirty="0" smtClean="0">
                <a:latin typeface="Arial" pitchFamily="34" charset="0"/>
                <a:cs typeface="Arial" pitchFamily="34" charset="0"/>
              </a:rPr>
              <a:t> DESIRE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tiến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trình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dạng</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theo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hướng</a:t>
            </a:r>
            <a:r>
              <a:rPr lang="en-US" sz="1800" dirty="0" smtClean="0">
                <a:latin typeface="Arial" pitchFamily="34" charset="0"/>
                <a:cs typeface="Arial" pitchFamily="34" charset="0"/>
              </a:rPr>
              <a:t> component + bottom-up</a:t>
            </a:r>
          </a:p>
          <a:p>
            <a:pPr marL="595313" indent="-257175">
              <a:buFontTx/>
              <a:buChar char="-"/>
            </a:pPr>
            <a:r>
              <a:rPr lang="en-US" sz="1800" dirty="0" err="1" smtClean="0">
                <a:latin typeface="Arial" pitchFamily="34" charset="0"/>
                <a:cs typeface="Arial" pitchFamily="34" charset="0"/>
              </a:rPr>
              <a:t>phủ</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khía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cạnh</a:t>
            </a:r>
            <a:r>
              <a:rPr lang="en-US" sz="1800" dirty="0" smtClean="0">
                <a:latin typeface="Arial" pitchFamily="34" charset="0"/>
                <a:cs typeface="Arial" pitchFamily="34" charset="0"/>
              </a:rPr>
              <a:t> inter-agent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intra-agent:  </a:t>
            </a:r>
            <a:r>
              <a:rPr lang="en-US" sz="1800" dirty="0" err="1" smtClean="0">
                <a:latin typeface="Arial" pitchFamily="34" charset="0"/>
                <a:cs typeface="Arial" pitchFamily="34" charset="0"/>
              </a:rPr>
              <a:t>hầu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pp</a:t>
            </a:r>
          </a:p>
          <a:p>
            <a:pPr marL="595313" indent="-257175">
              <a:buFontTx/>
              <a:buChar char="-"/>
            </a:pPr>
            <a:r>
              <a:rPr lang="en-US" sz="1800" dirty="0" err="1" smtClean="0">
                <a:latin typeface="Arial" pitchFamily="34" charset="0"/>
                <a:cs typeface="Arial" pitchFamily="34" charset="0"/>
              </a:rPr>
              <a:t>bao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phủ</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cấu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trúc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xã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hội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chỉ</a:t>
            </a:r>
            <a:r>
              <a:rPr lang="en-US" sz="1800" dirty="0" smtClean="0">
                <a:latin typeface="Arial" pitchFamily="34" charset="0"/>
                <a:cs typeface="Arial" pitchFamily="34" charset="0"/>
              </a:rPr>
              <a:t> MASSIVE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AOAO</a:t>
            </a:r>
          </a:p>
          <a:p>
            <a:pPr marL="595313" indent="-257175">
              <a:buFontTx/>
              <a:buChar char="-"/>
            </a:pP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luận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tính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năng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môi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trường</a:t>
            </a:r>
            <a:r>
              <a:rPr lang="en-US" sz="1800" dirty="0" smtClean="0">
                <a:latin typeface="Arial" pitchFamily="34" charset="0"/>
                <a:cs typeface="Arial" pitchFamily="34" charset="0"/>
              </a:rPr>
              <a:t>.</a:t>
            </a:r>
          </a:p>
          <a:p>
            <a:pPr marL="463550" indent="-382588" algn="just">
              <a:buNone/>
            </a:pPr>
            <a:r>
              <a:rPr lang="en-US" sz="1800" dirty="0" smtClean="0">
                <a:latin typeface="Arial" pitchFamily="34" charset="0"/>
                <a:cs typeface="Arial" pitchFamily="34" charset="0"/>
                <a:sym typeface="Wingdings" pitchFamily="2" charset="2"/>
              </a:rPr>
              <a:t>  </a:t>
            </a:r>
            <a:r>
              <a:rPr lang="en-US" sz="1800" dirty="0" err="1" smtClean="0">
                <a:latin typeface="Arial" pitchFamily="34" charset="0"/>
                <a:cs typeface="Arial" pitchFamily="34" charset="0"/>
                <a:sym typeface="Wingdings" pitchFamily="2" charset="2"/>
              </a:rPr>
              <a:t>Các</a:t>
            </a:r>
            <a:r>
              <a:rPr lang="en-US" sz="1800" dirty="0" smtClean="0">
                <a:latin typeface="Arial" pitchFamily="34" charset="0"/>
                <a:cs typeface="Arial" pitchFamily="34" charset="0"/>
                <a:sym typeface="Wingdings" pitchFamily="2" charset="2"/>
              </a:rPr>
              <a:t> pp </a:t>
            </a:r>
            <a:r>
              <a:rPr lang="en-US" sz="1800" dirty="0" err="1" smtClean="0">
                <a:latin typeface="Arial" pitchFamily="34" charset="0"/>
                <a:cs typeface="Arial" pitchFamily="34" charset="0"/>
                <a:sym typeface="Wingdings" pitchFamily="2" charset="2"/>
              </a:rPr>
              <a:t>trên</a:t>
            </a:r>
            <a:r>
              <a:rPr lang="en-US" sz="1800" dirty="0" smtClean="0">
                <a:latin typeface="Arial" pitchFamily="34" charset="0"/>
                <a:cs typeface="Arial" pitchFamily="34" charset="0"/>
                <a:sym typeface="Wingdings" pitchFamily="2" charset="2"/>
              </a:rPr>
              <a:t> </a:t>
            </a:r>
            <a:r>
              <a:rPr lang="en-US" sz="1800" dirty="0" err="1" smtClean="0">
                <a:latin typeface="Arial" pitchFamily="34" charset="0"/>
                <a:cs typeface="Arial" pitchFamily="34" charset="0"/>
              </a:rPr>
              <a:t>xử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lý</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giống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như</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đối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điều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này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bởi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vì</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agent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trừu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cao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hơn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đối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tượng</a:t>
            </a: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360553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1000"/>
                                        <p:tgtEl>
                                          <p:spTgt spid="7">
                                            <p:txEl>
                                              <p:pRg st="5" end="5"/>
                                            </p:txEl>
                                          </p:spTgt>
                                        </p:tgtEl>
                                      </p:cBhvr>
                                    </p:animEffect>
                                    <p:anim calcmode="lin" valueType="num">
                                      <p:cBhvr>
                                        <p:cTn id="3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0"/>
                                        <p:tgtEl>
                                          <p:spTgt spid="7">
                                            <p:txEl>
                                              <p:pRg st="6" end="6"/>
                                            </p:txEl>
                                          </p:spTgt>
                                        </p:tgtEl>
                                      </p:cBhvr>
                                    </p:animEffect>
                                    <p:anim calcmode="lin" valueType="num">
                                      <p:cBhvr>
                                        <p:cTn id="3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1000"/>
                                        <p:tgtEl>
                                          <p:spTgt spid="7">
                                            <p:txEl>
                                              <p:pRg st="7" end="7"/>
                                            </p:txEl>
                                          </p:spTgt>
                                        </p:tgtEl>
                                      </p:cBhvr>
                                    </p:animEffect>
                                    <p:anim calcmode="lin" valueType="num">
                                      <p:cBhvr>
                                        <p:cTn id="4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6324600" cy="609600"/>
          </a:xfrm>
        </p:spPr>
        <p:txBody>
          <a:bodyPr>
            <a:normAutofit/>
          </a:bodyPr>
          <a:lstStyle/>
          <a:p>
            <a:r>
              <a:rPr lang="en-US" sz="2000" dirty="0"/>
              <a:t>4</a:t>
            </a:r>
            <a:r>
              <a:rPr lang="en-US" sz="2000" smtClean="0"/>
              <a:t>.3</a:t>
            </a:r>
            <a:r>
              <a:rPr lang="en-US" sz="2000" dirty="0"/>
              <a:t>.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kỹ</a:t>
            </a:r>
            <a:r>
              <a:rPr lang="en-US" sz="2000" dirty="0"/>
              <a:t> </a:t>
            </a:r>
            <a:r>
              <a:rPr lang="en-US" sz="2000" dirty="0" err="1"/>
              <a:t>thuật</a:t>
            </a:r>
            <a:r>
              <a:rPr lang="en-US" sz="2000" dirty="0"/>
              <a:t> </a:t>
            </a:r>
            <a:r>
              <a:rPr lang="en-US" sz="2000"/>
              <a:t>tri thức</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7" name="Content Placeholder 2"/>
          <p:cNvSpPr>
            <a:spLocks noGrp="1"/>
          </p:cNvSpPr>
          <p:nvPr>
            <p:ph idx="1"/>
          </p:nvPr>
        </p:nvSpPr>
        <p:spPr>
          <a:xfrm>
            <a:off x="1143000" y="1828800"/>
            <a:ext cx="7175695" cy="4267200"/>
          </a:xfrm>
        </p:spPr>
        <p:txBody>
          <a:bodyPr>
            <a:normAutofit/>
          </a:bodyPr>
          <a:lstStyle/>
          <a:p>
            <a:pPr marL="596646" indent="-514350">
              <a:buNone/>
            </a:pPr>
            <a:r>
              <a:rPr lang="en-US" sz="1800" smtClean="0">
                <a:latin typeface="Arial" pitchFamily="34" charset="0"/>
                <a:cs typeface="Arial" pitchFamily="34" charset="0"/>
              </a:rPr>
              <a:t>a, Phương pháp luận này được mô tả bằng cách nhấn mạnh việc xác định, thu thập, và mô hình hóa các kiến trúc được sử dụng bởi các agent component. </a:t>
            </a:r>
          </a:p>
          <a:p>
            <a:pPr marL="596646" indent="-514350">
              <a:buNone/>
            </a:pPr>
            <a:r>
              <a:rPr lang="en-US" sz="1800" smtClean="0">
                <a:latin typeface="Arial" pitchFamily="34" charset="0"/>
                <a:cs typeface="Arial" pitchFamily="34" charset="0"/>
              </a:rPr>
              <a:t>b, Hạn chế</a:t>
            </a:r>
          </a:p>
          <a:p>
            <a:pPr marL="596646" indent="-514350">
              <a:buFontTx/>
              <a:buChar char="-"/>
            </a:pPr>
            <a:r>
              <a:rPr lang="en-US" sz="1800" smtClean="0">
                <a:latin typeface="Arial" pitchFamily="34" charset="0"/>
                <a:cs typeface="Arial" pitchFamily="34" charset="0"/>
              </a:rPr>
              <a:t>không thể đưa ra một mô hình phân tích chung cho việc sử dụng</a:t>
            </a:r>
          </a:p>
          <a:p>
            <a:pPr marL="596646" indent="-514350">
              <a:buFontTx/>
              <a:buChar char="-"/>
            </a:pPr>
            <a:r>
              <a:rPr lang="en-US" sz="1800" smtClean="0">
                <a:latin typeface="Arial" pitchFamily="34" charset="0"/>
                <a:cs typeface="Arial" pitchFamily="34" charset="0"/>
              </a:rPr>
              <a:t>MAS - CommonKADS xác định các agent ngay trong khi phân tích theo hướng top-down</a:t>
            </a:r>
          </a:p>
          <a:p>
            <a:pPr marL="596646" indent="-514350">
              <a:buFontTx/>
              <a:buChar char="-"/>
            </a:pPr>
            <a:r>
              <a:rPr lang="en-US" sz="1800" smtClean="0">
                <a:latin typeface="Arial" pitchFamily="34" charset="0"/>
                <a:cs typeface="Arial" pitchFamily="34" charset="0"/>
              </a:rPr>
              <a:t>Tất cả đều đưa ra các khía canh như intra-agent và inter-agent, nhưng không bao phủ dc các vấn đề xã hội hoặc phân tích môi trường</a:t>
            </a:r>
          </a:p>
          <a:p>
            <a:pPr marL="596646" indent="-514350">
              <a:buFont typeface="Wingdings"/>
              <a:buChar char="à"/>
            </a:pPr>
            <a:r>
              <a:rPr lang="en-US" sz="1800" smtClean="0">
                <a:latin typeface="Arial" pitchFamily="34" charset="0"/>
                <a:cs typeface="Arial" pitchFamily="34" charset="0"/>
              </a:rPr>
              <a:t>(1) tiếp cận trực tiếp dựa trên công nghệ agent: Tốt hơn 2 pp trên. </a:t>
            </a: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1992085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259TGpx_SOLUTION">
  <a:themeElements>
    <a:clrScheme name="Custom 345">
      <a:dk1>
        <a:srgbClr val="000000"/>
      </a:dk1>
      <a:lt1>
        <a:srgbClr val="FFFFFF"/>
      </a:lt1>
      <a:dk2>
        <a:srgbClr val="976711"/>
      </a:dk2>
      <a:lt2>
        <a:srgbClr val="F1EBE3"/>
      </a:lt2>
      <a:accent1>
        <a:srgbClr val="F4623A"/>
      </a:accent1>
      <a:accent2>
        <a:srgbClr val="DAB20A"/>
      </a:accent2>
      <a:accent3>
        <a:srgbClr val="82B967"/>
      </a:accent3>
      <a:accent4>
        <a:srgbClr val="5CBAC4"/>
      </a:accent4>
      <a:accent5>
        <a:srgbClr val="6F99D7"/>
      </a:accent5>
      <a:accent6>
        <a:srgbClr val="A985CD"/>
      </a:accent6>
      <a:hlink>
        <a:srgbClr val="EC700A"/>
      </a:hlink>
      <a:folHlink>
        <a:srgbClr val="2BB760"/>
      </a:folHlink>
    </a:clrScheme>
    <a:fontScheme name="Custom 3">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5">
    <a:dk1>
      <a:srgbClr val="000000"/>
    </a:dk1>
    <a:lt1>
      <a:srgbClr val="FFFFFF"/>
    </a:lt1>
    <a:dk2>
      <a:srgbClr val="976711"/>
    </a:dk2>
    <a:lt2>
      <a:srgbClr val="F1EBE3"/>
    </a:lt2>
    <a:accent1>
      <a:srgbClr val="F4623A"/>
    </a:accent1>
    <a:accent2>
      <a:srgbClr val="DAB20A"/>
    </a:accent2>
    <a:accent3>
      <a:srgbClr val="82B967"/>
    </a:accent3>
    <a:accent4>
      <a:srgbClr val="5CBAC4"/>
    </a:accent4>
    <a:accent5>
      <a:srgbClr val="6F99D7"/>
    </a:accent5>
    <a:accent6>
      <a:srgbClr val="A985CD"/>
    </a:accent6>
    <a:hlink>
      <a:srgbClr val="EC700A"/>
    </a:hlink>
    <a:folHlink>
      <a:srgbClr val="2BB760"/>
    </a:folHlink>
  </a:clrScheme>
</a:themeOverride>
</file>

<file path=docProps/app.xml><?xml version="1.0" encoding="utf-8"?>
<Properties xmlns="http://schemas.openxmlformats.org/officeDocument/2006/extended-properties" xmlns:vt="http://schemas.openxmlformats.org/officeDocument/2006/docPropsVTypes">
  <Template/>
  <TotalTime>782</TotalTime>
  <Words>2825</Words>
  <Application>Microsoft Office PowerPoint</Application>
  <PresentationFormat>On-screen Show (4:3)</PresentationFormat>
  <Paragraphs>202</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P259TGpx_SOLUTION</vt:lpstr>
      <vt:lpstr>Đề tài:  “SONIA cho Agent tự nhiên”</vt:lpstr>
      <vt:lpstr>NỘI DUNG</vt:lpstr>
      <vt:lpstr>1. Giới thiệu AOSE</vt:lpstr>
      <vt:lpstr>2. Vấn đề của AOSE hiện nay</vt:lpstr>
      <vt:lpstr>PowerPoint Presentation</vt:lpstr>
      <vt:lpstr>4. Phân tích Phương pháp luận phát triển Agent hiện tại</vt:lpstr>
      <vt:lpstr>4.1. Phương pháp luận dựa trên công nghệ Agent  (Agent Technology-Based_Methodologies)</vt:lpstr>
      <vt:lpstr>4.2 Phương pháp luận dựa trên huớng đối tượng</vt:lpstr>
      <vt:lpstr>4.3. Phương pháp luận dựa trên kỹ thuật tri thức</vt:lpstr>
      <vt:lpstr>Tóm lại</vt:lpstr>
      <vt:lpstr>Chương 2:  Phương pháp luận SONIA</vt:lpstr>
      <vt:lpstr>Chương 2:  Phương pháp luận SONIA</vt:lpstr>
      <vt:lpstr>Chương 2:  Phương pháp luận SONIA</vt:lpstr>
      <vt:lpstr>Chương 2:  Phương pháp luận SONIA</vt:lpstr>
      <vt:lpstr>Chương 2:  Phương pháp luận SONIA</vt:lpstr>
      <vt:lpstr>Chương 2:  Phương pháp luận SONIA</vt:lpstr>
      <vt:lpstr>Chương 2:  Phương pháp luận SONIA</vt:lpstr>
      <vt:lpstr>Chương 2:  Phương pháp luận SONIA</vt:lpstr>
      <vt:lpstr>Chương 3:  Thiết kê cho hệ ALBOR</vt:lpstr>
      <vt:lpstr>Chương 3:  Thiết kê cho hệ ALBOR</vt:lpstr>
      <vt:lpstr>Chương 3:  Thiết kê cho hệ ALBOR</vt:lpstr>
      <vt:lpstr>Chương 3:  Thiết kê cho hệ ALBOR</vt:lpstr>
      <vt:lpstr>Kết luận</vt:lpstr>
      <vt:lpstr>Cảm ơn Thầy và các bạn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Hoang Minh Duc</dc:creator>
  <cp:lastModifiedBy>Hoang Minh Duc</cp:lastModifiedBy>
  <cp:revision>77</cp:revision>
  <dcterms:created xsi:type="dcterms:W3CDTF">2018-06-02T09:54:49Z</dcterms:created>
  <dcterms:modified xsi:type="dcterms:W3CDTF">2018-06-07T13:29:55Z</dcterms:modified>
</cp:coreProperties>
</file>