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866" r:id="rId2"/>
    <p:sldId id="888" r:id="rId3"/>
    <p:sldId id="885" r:id="rId4"/>
    <p:sldId id="869" r:id="rId5"/>
    <p:sldId id="887" r:id="rId6"/>
    <p:sldId id="872" r:id="rId7"/>
    <p:sldId id="873" r:id="rId8"/>
    <p:sldId id="874" r:id="rId9"/>
    <p:sldId id="875" r:id="rId10"/>
    <p:sldId id="876" r:id="rId11"/>
    <p:sldId id="877" r:id="rId12"/>
    <p:sldId id="886" r:id="rId13"/>
    <p:sldId id="879" r:id="rId14"/>
    <p:sldId id="880" r:id="rId15"/>
    <p:sldId id="881" r:id="rId16"/>
    <p:sldId id="882" r:id="rId17"/>
    <p:sldId id="884" r:id="rId18"/>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A3A3"/>
    <a:srgbClr val="DBDBDB"/>
    <a:srgbClr val="FFFFFF"/>
    <a:srgbClr val="C0C0C0"/>
    <a:srgbClr val="B2B2B2"/>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76" autoAdjust="0"/>
    <p:restoredTop sz="94660"/>
  </p:normalViewPr>
  <p:slideViewPr>
    <p:cSldViewPr snapToObjects="1">
      <p:cViewPr varScale="1">
        <p:scale>
          <a:sx n="76" d="100"/>
          <a:sy n="76" d="100"/>
        </p:scale>
        <p:origin x="43"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5C5D00C8-27AA-4B34-BEE0-9AB986A1EF92}" type="datetimeFigureOut">
              <a:rPr lang="en-US" smtClean="0"/>
              <a:t>05-Jun-18</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9CB07493-99F5-4E6F-BF16-2192BCE1A18E}" type="slidenum">
              <a:rPr lang="en-US" smtClean="0"/>
              <a:t>‹#›</a:t>
            </a:fld>
            <a:endParaRPr lang="en-US"/>
          </a:p>
        </p:txBody>
      </p:sp>
    </p:spTree>
    <p:extLst>
      <p:ext uri="{BB962C8B-B14F-4D97-AF65-F5344CB8AC3E}">
        <p14:creationId xmlns:p14="http://schemas.microsoft.com/office/powerpoint/2010/main" val="938262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8763D4C1-20F2-4747-938B-5459EFC63395}" type="datetimeFigureOut">
              <a:rPr lang="en-US" smtClean="0"/>
              <a:pPr/>
              <a:t>05-Jun-18</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D05EB12F-C02B-4710-AFAE-F9D659A71527}" type="slidenum">
              <a:rPr lang="en-US" smtClean="0"/>
              <a:pPr/>
              <a:t>‹#›</a:t>
            </a:fld>
            <a:endParaRPr lang="en-US"/>
          </a:p>
        </p:txBody>
      </p:sp>
    </p:spTree>
    <p:extLst>
      <p:ext uri="{BB962C8B-B14F-4D97-AF65-F5344CB8AC3E}">
        <p14:creationId xmlns:p14="http://schemas.microsoft.com/office/powerpoint/2010/main" val="929358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197805-6948-46AA-8188-9C2F7135ECC0}" type="slidenum">
              <a:rPr lang="en-US" smtClean="0"/>
              <a:pPr/>
              <a:t>2</a:t>
            </a:fld>
            <a:endParaRPr lang="en-US"/>
          </a:p>
        </p:txBody>
      </p:sp>
    </p:spTree>
    <p:extLst>
      <p:ext uri="{BB962C8B-B14F-4D97-AF65-F5344CB8AC3E}">
        <p14:creationId xmlns:p14="http://schemas.microsoft.com/office/powerpoint/2010/main" val="2639992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FCA99F-C5C7-4D7B-91EA-16B788B62584}" type="datetimeFigureOut">
              <a:rPr lang="en-US" smtClean="0"/>
              <a:pPr/>
              <a:t>05-Jun-18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50C42-A610-4C2F-B26C-A58EA252EE76}" type="slidenum">
              <a:rPr lang="en-US" smtClean="0"/>
              <a:pPr/>
              <a:t>‹#›</a:t>
            </a:fld>
            <a:endParaRPr lang="en-US"/>
          </a:p>
        </p:txBody>
      </p:sp>
      <p:sp>
        <p:nvSpPr>
          <p:cNvPr id="7" name="Rectangle 6"/>
          <p:cNvSpPr/>
          <p:nvPr userDrawn="1"/>
        </p:nvSpPr>
        <p:spPr bwMode="gray">
          <a:xfrm>
            <a:off x="-1" y="1623318"/>
            <a:ext cx="4510356" cy="5239820"/>
          </a:xfrm>
          <a:prstGeom prst="rect">
            <a:avLst/>
          </a:prstGeom>
          <a:blipFill dpi="0" rotWithShape="1">
            <a:blip r:embed="rId2" cstate="print">
              <a:alphaModFix amt="70000"/>
              <a:grayscl/>
              <a:lum bright="-24000"/>
            </a:blip>
            <a:srcRect/>
            <a:tile tx="0" ty="0" sx="100000" sy="100000" flip="none"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hpere1.png"/>
          <p:cNvPicPr>
            <a:picLocks noChangeAspect="1"/>
          </p:cNvPicPr>
          <p:nvPr userDrawn="1"/>
        </p:nvPicPr>
        <p:blipFill>
          <a:blip r:embed="rId3" cstate="print"/>
          <a:srcRect t="8380" r="48026" b="19706"/>
          <a:stretch>
            <a:fillRect/>
          </a:stretch>
        </p:blipFill>
        <p:spPr>
          <a:xfrm>
            <a:off x="4376738" y="0"/>
            <a:ext cx="4767262" cy="6831106"/>
          </a:xfrm>
          <a:prstGeom prst="rect">
            <a:avLst/>
          </a:prstGeom>
        </p:spPr>
      </p:pic>
      <p:grpSp>
        <p:nvGrpSpPr>
          <p:cNvPr id="9" name="Group 8"/>
          <p:cNvGrpSpPr/>
          <p:nvPr userDrawn="1"/>
        </p:nvGrpSpPr>
        <p:grpSpPr bwMode="gray">
          <a:xfrm>
            <a:off x="6240914" y="3217884"/>
            <a:ext cx="1694218" cy="1695640"/>
            <a:chOff x="7072800" y="2959418"/>
            <a:chExt cx="1694218" cy="1695640"/>
          </a:xfrm>
          <a:effectLst>
            <a:reflection blurRad="6350" stA="50000" endA="300" endPos="55500" dist="50800" dir="5400000" sy="-100000" algn="bl" rotWithShape="0"/>
          </a:effectLst>
        </p:grpSpPr>
        <p:grpSp>
          <p:nvGrpSpPr>
            <p:cNvPr id="10" name="Group 230"/>
            <p:cNvGrpSpPr/>
            <p:nvPr/>
          </p:nvGrpSpPr>
          <p:grpSpPr bwMode="gray">
            <a:xfrm>
              <a:off x="7130247" y="2987774"/>
              <a:ext cx="1571346" cy="1623191"/>
              <a:chOff x="1887166" y="656617"/>
              <a:chExt cx="5166298" cy="5336756"/>
            </a:xfrm>
          </p:grpSpPr>
          <p:grpSp>
            <p:nvGrpSpPr>
              <p:cNvPr id="49" name="Group 36"/>
              <p:cNvGrpSpPr/>
              <p:nvPr/>
            </p:nvGrpSpPr>
            <p:grpSpPr bwMode="gray">
              <a:xfrm>
                <a:off x="1918576" y="685831"/>
                <a:ext cx="5085362" cy="5262758"/>
                <a:chOff x="1918576" y="685831"/>
                <a:chExt cx="5085362" cy="5262758"/>
              </a:xfrm>
            </p:grpSpPr>
            <p:sp>
              <p:nvSpPr>
                <p:cNvPr id="79" name="Freeform 78"/>
                <p:cNvSpPr/>
                <p:nvPr/>
              </p:nvSpPr>
              <p:spPr bwMode="gray">
                <a:xfrm>
                  <a:off x="3255265" y="864523"/>
                  <a:ext cx="1170432" cy="81104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Lst>
                  <a:ahLst/>
                  <a:cxnLst>
                    <a:cxn ang="0">
                      <a:pos x="connsiteX0" y="connsiteY0"/>
                    </a:cxn>
                    <a:cxn ang="0">
                      <a:pos x="connsiteX1" y="connsiteY1"/>
                    </a:cxn>
                    <a:cxn ang="0">
                      <a:pos x="connsiteX2" y="connsiteY2"/>
                    </a:cxn>
                    <a:cxn ang="0">
                      <a:pos x="connsiteX3" y="connsiteY3"/>
                    </a:cxn>
                  </a:cxnLst>
                  <a:rect l="l" t="t" r="r" b="b"/>
                  <a:pathLst>
                    <a:path w="1170432" h="1746677">
                      <a:moveTo>
                        <a:pt x="341038" y="0"/>
                      </a:moveTo>
                      <a:lnTo>
                        <a:pt x="0" y="1746677"/>
                      </a:lnTo>
                      <a:lnTo>
                        <a:pt x="1170432" y="1145756"/>
                      </a:lnTo>
                      <a:lnTo>
                        <a:pt x="341038" y="0"/>
                      </a:lnTo>
                      <a:close/>
                    </a:path>
                  </a:pathLst>
                </a:custGeom>
                <a:noFill/>
                <a:ln w="6350">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bwMode="gray">
                <a:xfrm>
                  <a:off x="4426453" y="861200"/>
                  <a:ext cx="1136079" cy="761695"/>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Lst>
                  <a:ahLst/>
                  <a:cxnLst>
                    <a:cxn ang="0">
                      <a:pos x="connsiteX0" y="connsiteY0"/>
                    </a:cxn>
                    <a:cxn ang="0">
                      <a:pos x="connsiteX1" y="connsiteY1"/>
                    </a:cxn>
                    <a:cxn ang="0">
                      <a:pos x="connsiteX2" y="connsiteY2"/>
                    </a:cxn>
                    <a:cxn ang="0">
                      <a:pos x="connsiteX3" y="connsiteY3"/>
                    </a:cxn>
                  </a:cxnLst>
                  <a:rect l="l" t="t" r="r" b="b"/>
                  <a:pathLst>
                    <a:path w="1136079" h="1640404">
                      <a:moveTo>
                        <a:pt x="1136079" y="1640404"/>
                      </a:moveTo>
                      <a:lnTo>
                        <a:pt x="863422" y="0"/>
                      </a:lnTo>
                      <a:lnTo>
                        <a:pt x="0" y="1153457"/>
                      </a:lnTo>
                      <a:lnTo>
                        <a:pt x="1136079" y="1640404"/>
                      </a:lnTo>
                      <a:close/>
                    </a:path>
                  </a:pathLst>
                </a:custGeom>
                <a:noFill/>
                <a:ln w="6350">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bwMode="gray">
                <a:xfrm>
                  <a:off x="5289667" y="864525"/>
                  <a:ext cx="1287363" cy="91107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Lst>
                  <a:ahLst/>
                  <a:cxnLst>
                    <a:cxn ang="0">
                      <a:pos x="connsiteX0" y="connsiteY0"/>
                    </a:cxn>
                    <a:cxn ang="0">
                      <a:pos x="connsiteX1" y="connsiteY1"/>
                    </a:cxn>
                    <a:cxn ang="0">
                      <a:pos x="connsiteX2" y="connsiteY2"/>
                    </a:cxn>
                    <a:cxn ang="0">
                      <a:pos x="connsiteX3" y="connsiteY3"/>
                    </a:cxn>
                  </a:cxnLst>
                  <a:rect l="l" t="t" r="r" b="b"/>
                  <a:pathLst>
                    <a:path w="1287363" h="1962110">
                      <a:moveTo>
                        <a:pt x="272657" y="1640404"/>
                      </a:moveTo>
                      <a:lnTo>
                        <a:pt x="0" y="0"/>
                      </a:lnTo>
                      <a:lnTo>
                        <a:pt x="1287363" y="1962110"/>
                      </a:lnTo>
                      <a:lnTo>
                        <a:pt x="272657" y="1640404"/>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bwMode="gray">
                <a:xfrm>
                  <a:off x="5569349" y="1630352"/>
                  <a:ext cx="1014706" cy="103637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Lst>
                  <a:ahLst/>
                  <a:cxnLst>
                    <a:cxn ang="0">
                      <a:pos x="connsiteX0" y="connsiteY0"/>
                    </a:cxn>
                    <a:cxn ang="0">
                      <a:pos x="connsiteX1" y="connsiteY1"/>
                    </a:cxn>
                    <a:cxn ang="0">
                      <a:pos x="connsiteX2" y="connsiteY2"/>
                    </a:cxn>
                    <a:cxn ang="0">
                      <a:pos x="connsiteX3" y="connsiteY3"/>
                    </a:cxn>
                  </a:cxnLst>
                  <a:rect l="l" t="t" r="r" b="b"/>
                  <a:pathLst>
                    <a:path w="1014706" h="2231955">
                      <a:moveTo>
                        <a:pt x="0" y="0"/>
                      </a:moveTo>
                      <a:lnTo>
                        <a:pt x="590220" y="2231955"/>
                      </a:lnTo>
                      <a:lnTo>
                        <a:pt x="1014706" y="321706"/>
                      </a:lnTo>
                      <a:lnTo>
                        <a:pt x="0" y="0"/>
                      </a:lnTo>
                      <a:close/>
                    </a:path>
                  </a:pathLst>
                </a:custGeom>
                <a:noFill/>
                <a:ln w="6350">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bwMode="gray">
                <a:xfrm>
                  <a:off x="6158302" y="1783272"/>
                  <a:ext cx="843072" cy="146866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Lst>
                  <a:ahLst/>
                  <a:cxnLst>
                    <a:cxn ang="0">
                      <a:pos x="connsiteX0" y="connsiteY0"/>
                    </a:cxn>
                    <a:cxn ang="0">
                      <a:pos x="connsiteX1" y="connsiteY1"/>
                    </a:cxn>
                    <a:cxn ang="0">
                      <a:pos x="connsiteX2" y="connsiteY2"/>
                    </a:cxn>
                    <a:cxn ang="0">
                      <a:pos x="connsiteX3" y="connsiteY3"/>
                    </a:cxn>
                  </a:cxnLst>
                  <a:rect l="l" t="t" r="r" b="b"/>
                  <a:pathLst>
                    <a:path w="843072" h="3162958">
                      <a:moveTo>
                        <a:pt x="843072" y="3162958"/>
                      </a:moveTo>
                      <a:lnTo>
                        <a:pt x="0" y="1910249"/>
                      </a:lnTo>
                      <a:lnTo>
                        <a:pt x="424486" y="0"/>
                      </a:lnTo>
                      <a:lnTo>
                        <a:pt x="843072" y="3162958"/>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bwMode="gray">
                <a:xfrm>
                  <a:off x="6160405" y="2671049"/>
                  <a:ext cx="843072" cy="129094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Lst>
                  <a:ahLst/>
                  <a:cxnLst>
                    <a:cxn ang="0">
                      <a:pos x="connsiteX0" y="connsiteY0"/>
                    </a:cxn>
                    <a:cxn ang="0">
                      <a:pos x="connsiteX1" y="connsiteY1"/>
                    </a:cxn>
                    <a:cxn ang="0">
                      <a:pos x="connsiteX2" y="connsiteY2"/>
                    </a:cxn>
                    <a:cxn ang="0">
                      <a:pos x="connsiteX3" y="connsiteY3"/>
                    </a:cxn>
                  </a:cxnLst>
                  <a:rect l="l" t="t" r="r" b="b"/>
                  <a:pathLst>
                    <a:path w="843072" h="2780201">
                      <a:moveTo>
                        <a:pt x="843072" y="1252709"/>
                      </a:moveTo>
                      <a:lnTo>
                        <a:pt x="0" y="0"/>
                      </a:lnTo>
                      <a:lnTo>
                        <a:pt x="91602" y="2780201"/>
                      </a:lnTo>
                      <a:lnTo>
                        <a:pt x="843072" y="1252709"/>
                      </a:lnTo>
                      <a:close/>
                    </a:path>
                  </a:pathLst>
                </a:custGeom>
                <a:noFill/>
                <a:ln w="6350">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bwMode="gray">
                <a:xfrm>
                  <a:off x="6252468" y="3255201"/>
                  <a:ext cx="751470" cy="133690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Lst>
                  <a:ahLst/>
                  <a:cxnLst>
                    <a:cxn ang="0">
                      <a:pos x="connsiteX0" y="connsiteY0"/>
                    </a:cxn>
                    <a:cxn ang="0">
                      <a:pos x="connsiteX1" y="connsiteY1"/>
                    </a:cxn>
                    <a:cxn ang="0">
                      <a:pos x="connsiteX2" y="connsiteY2"/>
                    </a:cxn>
                    <a:cxn ang="0">
                      <a:pos x="connsiteX3" y="connsiteY3"/>
                    </a:cxn>
                  </a:cxnLst>
                  <a:rect l="l" t="t" r="r" b="b"/>
                  <a:pathLst>
                    <a:path w="751470" h="2879182">
                      <a:moveTo>
                        <a:pt x="751470" y="0"/>
                      </a:moveTo>
                      <a:lnTo>
                        <a:pt x="466780" y="2879182"/>
                      </a:lnTo>
                      <a:lnTo>
                        <a:pt x="0" y="1527492"/>
                      </a:lnTo>
                      <a:lnTo>
                        <a:pt x="751470" y="0"/>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bwMode="gray">
                <a:xfrm>
                  <a:off x="5087388" y="3969519"/>
                  <a:ext cx="1163109" cy="1232586"/>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572509 w 1149808"/>
                    <a:gd name="connsiteY0" fmla="*/ 2654527 h 2654527"/>
                    <a:gd name="connsiteX1" fmla="*/ 0 w 1149808"/>
                    <a:gd name="connsiteY1" fmla="*/ 851114 h 2654527"/>
                    <a:gd name="connsiteX2" fmla="*/ 1149808 w 1149808"/>
                    <a:gd name="connsiteY2" fmla="*/ 0 h 2654527"/>
                    <a:gd name="connsiteX3" fmla="*/ 572509 w 1149808"/>
                    <a:gd name="connsiteY3" fmla="*/ 2654527 h 2654527"/>
                    <a:gd name="connsiteX0" fmla="*/ 585810 w 1163109"/>
                    <a:gd name="connsiteY0" fmla="*/ 2654527 h 2654527"/>
                    <a:gd name="connsiteX1" fmla="*/ 0 w 1163109"/>
                    <a:gd name="connsiteY1" fmla="*/ 843954 h 2654527"/>
                    <a:gd name="connsiteX2" fmla="*/ 1163109 w 1163109"/>
                    <a:gd name="connsiteY2" fmla="*/ 0 h 2654527"/>
                    <a:gd name="connsiteX3" fmla="*/ 585810 w 1163109"/>
                    <a:gd name="connsiteY3" fmla="*/ 2654527 h 2654527"/>
                  </a:gdLst>
                  <a:ahLst/>
                  <a:cxnLst>
                    <a:cxn ang="0">
                      <a:pos x="connsiteX0" y="connsiteY0"/>
                    </a:cxn>
                    <a:cxn ang="0">
                      <a:pos x="connsiteX1" y="connsiteY1"/>
                    </a:cxn>
                    <a:cxn ang="0">
                      <a:pos x="connsiteX2" y="connsiteY2"/>
                    </a:cxn>
                    <a:cxn ang="0">
                      <a:pos x="connsiteX3" y="connsiteY3"/>
                    </a:cxn>
                  </a:cxnLst>
                  <a:rect l="l" t="t" r="r" b="b"/>
                  <a:pathLst>
                    <a:path w="1163109" h="2654527">
                      <a:moveTo>
                        <a:pt x="585810" y="2654527"/>
                      </a:moveTo>
                      <a:lnTo>
                        <a:pt x="0" y="843954"/>
                      </a:lnTo>
                      <a:lnTo>
                        <a:pt x="1163109" y="0"/>
                      </a:lnTo>
                      <a:lnTo>
                        <a:pt x="585810" y="2654527"/>
                      </a:lnTo>
                      <a:close/>
                    </a:path>
                  </a:pathLst>
                </a:custGeom>
                <a:noFill/>
                <a:ln w="6350">
                  <a:solidFill>
                    <a:schemeClr val="accent1">
                      <a:lumMod val="40000"/>
                      <a:lumOff val="60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bwMode="gray">
                <a:xfrm>
                  <a:off x="5087390" y="3382742"/>
                  <a:ext cx="1160870" cy="98310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357999 w 1160870"/>
                    <a:gd name="connsiteY0" fmla="*/ 0 h 2117232"/>
                    <a:gd name="connsiteX1" fmla="*/ 0 w 1160870"/>
                    <a:gd name="connsiteY1" fmla="*/ 2117232 h 2117232"/>
                    <a:gd name="connsiteX2" fmla="*/ 1160870 w 1160870"/>
                    <a:gd name="connsiteY2" fmla="*/ 1258957 h 2117232"/>
                    <a:gd name="connsiteX3" fmla="*/ 357999 w 1160870"/>
                    <a:gd name="connsiteY3" fmla="*/ 0 h 2117232"/>
                  </a:gdLst>
                  <a:ahLst/>
                  <a:cxnLst>
                    <a:cxn ang="0">
                      <a:pos x="connsiteX0" y="connsiteY0"/>
                    </a:cxn>
                    <a:cxn ang="0">
                      <a:pos x="connsiteX1" y="connsiteY1"/>
                    </a:cxn>
                    <a:cxn ang="0">
                      <a:pos x="connsiteX2" y="connsiteY2"/>
                    </a:cxn>
                    <a:cxn ang="0">
                      <a:pos x="connsiteX3" y="connsiteY3"/>
                    </a:cxn>
                  </a:cxnLst>
                  <a:rect l="l" t="t" r="r" b="b"/>
                  <a:pathLst>
                    <a:path w="1160870" h="2117232">
                      <a:moveTo>
                        <a:pt x="357999" y="0"/>
                      </a:moveTo>
                      <a:lnTo>
                        <a:pt x="0" y="2117232"/>
                      </a:lnTo>
                      <a:lnTo>
                        <a:pt x="1160870" y="1258957"/>
                      </a:lnTo>
                      <a:lnTo>
                        <a:pt x="357999" y="0"/>
                      </a:lnTo>
                      <a:close/>
                    </a:path>
                  </a:pathLst>
                </a:custGeom>
                <a:noFill/>
                <a:ln w="6350">
                  <a:solidFill>
                    <a:schemeClr val="accent1">
                      <a:lumMod val="40000"/>
                      <a:lumOff val="60000"/>
                      <a:alpha val="8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bwMode="gray">
                <a:xfrm>
                  <a:off x="5012560" y="2384751"/>
                  <a:ext cx="1149958" cy="99752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Lst>
                  <a:ahLst/>
                  <a:cxnLst>
                    <a:cxn ang="0">
                      <a:pos x="connsiteX0" y="connsiteY0"/>
                    </a:cxn>
                    <a:cxn ang="0">
                      <a:pos x="connsiteX1" y="connsiteY1"/>
                    </a:cxn>
                    <a:cxn ang="0">
                      <a:pos x="connsiteX2" y="connsiteY2"/>
                    </a:cxn>
                    <a:cxn ang="0">
                      <a:pos x="connsiteX3" y="connsiteY3"/>
                    </a:cxn>
                  </a:cxnLst>
                  <a:rect l="l" t="t" r="r" b="b"/>
                  <a:pathLst>
                    <a:path w="1149958" h="2148301">
                      <a:moveTo>
                        <a:pt x="433389" y="2148301"/>
                      </a:moveTo>
                      <a:lnTo>
                        <a:pt x="1149958" y="625751"/>
                      </a:lnTo>
                      <a:lnTo>
                        <a:pt x="0" y="0"/>
                      </a:lnTo>
                      <a:lnTo>
                        <a:pt x="433389" y="2148301"/>
                      </a:lnTo>
                      <a:close/>
                    </a:path>
                  </a:pathLst>
                </a:custGeom>
                <a:noFill/>
                <a:ln w="635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bwMode="gray">
                <a:xfrm>
                  <a:off x="4425697" y="1400113"/>
                  <a:ext cx="1136856" cy="98152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Lst>
                  <a:ahLst/>
                  <a:cxnLst>
                    <a:cxn ang="0">
                      <a:pos x="connsiteX0" y="connsiteY0"/>
                    </a:cxn>
                    <a:cxn ang="0">
                      <a:pos x="connsiteX1" y="connsiteY1"/>
                    </a:cxn>
                    <a:cxn ang="0">
                      <a:pos x="connsiteX2" y="connsiteY2"/>
                    </a:cxn>
                    <a:cxn ang="0">
                      <a:pos x="connsiteX3" y="connsiteY3"/>
                    </a:cxn>
                  </a:cxnLst>
                  <a:rect l="l" t="t" r="r" b="b"/>
                  <a:pathLst>
                    <a:path w="1136856" h="2113834">
                      <a:moveTo>
                        <a:pt x="1136856" y="480633"/>
                      </a:moveTo>
                      <a:lnTo>
                        <a:pt x="0" y="0"/>
                      </a:lnTo>
                      <a:lnTo>
                        <a:pt x="585232" y="2113834"/>
                      </a:lnTo>
                      <a:lnTo>
                        <a:pt x="1136856" y="480633"/>
                      </a:lnTo>
                      <a:close/>
                    </a:path>
                  </a:pathLst>
                </a:custGeom>
                <a:noFill/>
                <a:ln w="635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bwMode="gray">
                <a:xfrm>
                  <a:off x="3255265" y="1392570"/>
                  <a:ext cx="1165443" cy="1027596"/>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Lst>
                  <a:ahLst/>
                  <a:cxnLst>
                    <a:cxn ang="0">
                      <a:pos x="connsiteX0" y="connsiteY0"/>
                    </a:cxn>
                    <a:cxn ang="0">
                      <a:pos x="connsiteX1" y="connsiteY1"/>
                    </a:cxn>
                    <a:cxn ang="0">
                      <a:pos x="connsiteX2" y="connsiteY2"/>
                    </a:cxn>
                    <a:cxn ang="0">
                      <a:pos x="connsiteX3" y="connsiteY3"/>
                    </a:cxn>
                  </a:cxnLst>
                  <a:rect l="l" t="t" r="r" b="b"/>
                  <a:pathLst>
                    <a:path w="1165443" h="2213056">
                      <a:moveTo>
                        <a:pt x="535332" y="2213056"/>
                      </a:moveTo>
                      <a:lnTo>
                        <a:pt x="1165443" y="0"/>
                      </a:lnTo>
                      <a:lnTo>
                        <a:pt x="0" y="609463"/>
                      </a:lnTo>
                      <a:lnTo>
                        <a:pt x="535332" y="2213056"/>
                      </a:lnTo>
                      <a:close/>
                    </a:path>
                  </a:pathLst>
                </a:custGeom>
                <a:noFill/>
                <a:ln w="6350">
                  <a:solidFill>
                    <a:schemeClr val="accent1">
                      <a:lumMod val="40000"/>
                      <a:lumOff val="60000"/>
                      <a:alpha val="7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bwMode="gray">
                <a:xfrm>
                  <a:off x="2347514" y="1682496"/>
                  <a:ext cx="907172" cy="108681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Lst>
                  <a:ahLst/>
                  <a:cxnLst>
                    <a:cxn ang="0">
                      <a:pos x="connsiteX0" y="connsiteY0"/>
                    </a:cxn>
                    <a:cxn ang="0">
                      <a:pos x="connsiteX1" y="connsiteY1"/>
                    </a:cxn>
                    <a:cxn ang="0">
                      <a:pos x="connsiteX2" y="connsiteY2"/>
                    </a:cxn>
                    <a:cxn ang="0">
                      <a:pos x="connsiteX3" y="connsiteY3"/>
                    </a:cxn>
                  </a:cxnLst>
                  <a:rect l="l" t="t" r="r" b="b"/>
                  <a:pathLst>
                    <a:path w="907172" h="2340589">
                      <a:moveTo>
                        <a:pt x="0" y="405120"/>
                      </a:moveTo>
                      <a:lnTo>
                        <a:pt x="333606" y="2340589"/>
                      </a:lnTo>
                      <a:lnTo>
                        <a:pt x="907172" y="0"/>
                      </a:lnTo>
                      <a:lnTo>
                        <a:pt x="0" y="405120"/>
                      </a:lnTo>
                      <a:close/>
                    </a:path>
                  </a:pathLst>
                </a:custGeom>
                <a:noFill/>
                <a:ln w="6350">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bwMode="gray">
                <a:xfrm>
                  <a:off x="2349156" y="860706"/>
                  <a:ext cx="1241356" cy="100940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0 w 1241356"/>
                    <a:gd name="connsiteY0" fmla="*/ 2173885 h 2173886"/>
                    <a:gd name="connsiteX1" fmla="*/ 1241356 w 1241356"/>
                    <a:gd name="connsiteY1" fmla="*/ 0 h 2173886"/>
                    <a:gd name="connsiteX2" fmla="*/ 907172 w 1241356"/>
                    <a:gd name="connsiteY2" fmla="*/ 1768765 h 2173886"/>
                    <a:gd name="connsiteX3" fmla="*/ 0 w 1241356"/>
                    <a:gd name="connsiteY3" fmla="*/ 2173885 h 2173886"/>
                  </a:gdLst>
                  <a:ahLst/>
                  <a:cxnLst>
                    <a:cxn ang="0">
                      <a:pos x="connsiteX0" y="connsiteY0"/>
                    </a:cxn>
                    <a:cxn ang="0">
                      <a:pos x="connsiteX1" y="connsiteY1"/>
                    </a:cxn>
                    <a:cxn ang="0">
                      <a:pos x="connsiteX2" y="connsiteY2"/>
                    </a:cxn>
                    <a:cxn ang="0">
                      <a:pos x="connsiteX3" y="connsiteY3"/>
                    </a:cxn>
                  </a:cxnLst>
                  <a:rect l="l" t="t" r="r" b="b"/>
                  <a:pathLst>
                    <a:path w="1241356" h="2173886">
                      <a:moveTo>
                        <a:pt x="0" y="2173885"/>
                      </a:moveTo>
                      <a:lnTo>
                        <a:pt x="1241356" y="0"/>
                      </a:lnTo>
                      <a:lnTo>
                        <a:pt x="907172" y="1768765"/>
                      </a:lnTo>
                      <a:lnTo>
                        <a:pt x="0" y="2173885"/>
                      </a:lnTo>
                      <a:close/>
                    </a:path>
                  </a:pathLst>
                </a:custGeom>
                <a:noFill/>
                <a:ln w="6350">
                  <a:solidFill>
                    <a:schemeClr val="accent1">
                      <a:lumMod val="20000"/>
                      <a:lumOff val="8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bwMode="gray">
                <a:xfrm>
                  <a:off x="1918576" y="1867546"/>
                  <a:ext cx="761967" cy="156727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Lst>
                  <a:ahLst/>
                  <a:cxnLst>
                    <a:cxn ang="0">
                      <a:pos x="connsiteX0" y="connsiteY0"/>
                    </a:cxn>
                    <a:cxn ang="0">
                      <a:pos x="connsiteX1" y="connsiteY1"/>
                    </a:cxn>
                    <a:cxn ang="0">
                      <a:pos x="connsiteX2" y="connsiteY2"/>
                    </a:cxn>
                    <a:cxn ang="0">
                      <a:pos x="connsiteX3" y="connsiteY3"/>
                    </a:cxn>
                  </a:cxnLst>
                  <a:rect l="l" t="t" r="r" b="b"/>
                  <a:pathLst>
                    <a:path w="761967" h="3375317">
                      <a:moveTo>
                        <a:pt x="428361" y="0"/>
                      </a:moveTo>
                      <a:lnTo>
                        <a:pt x="761967" y="1935469"/>
                      </a:lnTo>
                      <a:lnTo>
                        <a:pt x="0" y="3375318"/>
                      </a:lnTo>
                      <a:lnTo>
                        <a:pt x="428361" y="0"/>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bwMode="gray">
                <a:xfrm>
                  <a:off x="1921873" y="2764252"/>
                  <a:ext cx="790796" cy="1348886"/>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Lst>
                  <a:ahLst/>
                  <a:cxnLst>
                    <a:cxn ang="0">
                      <a:pos x="connsiteX0" y="connsiteY0"/>
                    </a:cxn>
                    <a:cxn ang="0">
                      <a:pos x="connsiteX1" y="connsiteY1"/>
                    </a:cxn>
                    <a:cxn ang="0">
                      <a:pos x="connsiteX2" y="connsiteY2"/>
                    </a:cxn>
                    <a:cxn ang="0">
                      <a:pos x="connsiteX3" y="connsiteY3"/>
                    </a:cxn>
                  </a:cxnLst>
                  <a:rect l="l" t="t" r="r" b="b"/>
                  <a:pathLst>
                    <a:path w="790796" h="2904993">
                      <a:moveTo>
                        <a:pt x="790796" y="2904994"/>
                      </a:moveTo>
                      <a:lnTo>
                        <a:pt x="761967" y="1"/>
                      </a:lnTo>
                      <a:lnTo>
                        <a:pt x="0" y="1439850"/>
                      </a:lnTo>
                      <a:lnTo>
                        <a:pt x="790796" y="2904994"/>
                      </a:lnTo>
                      <a:close/>
                    </a:path>
                  </a:pathLst>
                </a:custGeom>
                <a:noFill/>
                <a:ln w="6350">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bwMode="gray">
                <a:xfrm>
                  <a:off x="2685506" y="2415365"/>
                  <a:ext cx="1110089" cy="99122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1110089 w 1110089"/>
                    <a:gd name="connsiteY0" fmla="*/ 0 h 2134732"/>
                    <a:gd name="connsiteX1" fmla="*/ 0 w 1110089"/>
                    <a:gd name="connsiteY1" fmla="*/ 745011 h 2134732"/>
                    <a:gd name="connsiteX2" fmla="*/ 720476 w 1110089"/>
                    <a:gd name="connsiteY2" fmla="*/ 2134733 h 2134732"/>
                    <a:gd name="connsiteX3" fmla="*/ 1110089 w 1110089"/>
                    <a:gd name="connsiteY3" fmla="*/ 0 h 2134732"/>
                  </a:gdLst>
                  <a:ahLst/>
                  <a:cxnLst>
                    <a:cxn ang="0">
                      <a:pos x="connsiteX0" y="connsiteY0"/>
                    </a:cxn>
                    <a:cxn ang="0">
                      <a:pos x="connsiteX1" y="connsiteY1"/>
                    </a:cxn>
                    <a:cxn ang="0">
                      <a:pos x="connsiteX2" y="connsiteY2"/>
                    </a:cxn>
                    <a:cxn ang="0">
                      <a:pos x="connsiteX3" y="connsiteY3"/>
                    </a:cxn>
                  </a:cxnLst>
                  <a:rect l="l" t="t" r="r" b="b"/>
                  <a:pathLst>
                    <a:path w="1110089" h="2134732">
                      <a:moveTo>
                        <a:pt x="1110089" y="0"/>
                      </a:moveTo>
                      <a:lnTo>
                        <a:pt x="0" y="745011"/>
                      </a:lnTo>
                      <a:lnTo>
                        <a:pt x="720476" y="2134733"/>
                      </a:lnTo>
                      <a:lnTo>
                        <a:pt x="1110089" y="0"/>
                      </a:lnTo>
                      <a:close/>
                    </a:path>
                  </a:pathLst>
                </a:custGeom>
                <a:noFill/>
                <a:ln w="6350">
                  <a:solidFill>
                    <a:schemeClr val="accent1">
                      <a:lumMod val="40000"/>
                      <a:lumOff val="60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bwMode="gray">
                <a:xfrm>
                  <a:off x="3796166" y="2370791"/>
                  <a:ext cx="1218072" cy="101674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Lst>
                  <a:ahLst/>
                  <a:cxnLst>
                    <a:cxn ang="0">
                      <a:pos x="connsiteX0" y="connsiteY0"/>
                    </a:cxn>
                    <a:cxn ang="0">
                      <a:pos x="connsiteX1" y="connsiteY1"/>
                    </a:cxn>
                    <a:cxn ang="0">
                      <a:pos x="connsiteX2" y="connsiteY2"/>
                    </a:cxn>
                    <a:cxn ang="0">
                      <a:pos x="connsiteX3" y="connsiteY3"/>
                    </a:cxn>
                  </a:cxnLst>
                  <a:rect l="l" t="t" r="r" b="b"/>
                  <a:pathLst>
                    <a:path w="1218072" h="2189684">
                      <a:moveTo>
                        <a:pt x="0" y="106979"/>
                      </a:moveTo>
                      <a:lnTo>
                        <a:pt x="662782" y="2189684"/>
                      </a:lnTo>
                      <a:lnTo>
                        <a:pt x="1218072" y="0"/>
                      </a:lnTo>
                      <a:lnTo>
                        <a:pt x="0" y="106979"/>
                      </a:lnTo>
                      <a:close/>
                    </a:path>
                  </a:pathLst>
                </a:custGeom>
                <a:noFill/>
                <a:ln w="6350">
                  <a:solidFill>
                    <a:schemeClr val="accent1">
                      <a:lumMod val="60000"/>
                      <a:lumOff val="40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bwMode="gray">
                <a:xfrm>
                  <a:off x="4458393" y="2372688"/>
                  <a:ext cx="986431" cy="101674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Lst>
                  <a:ahLst/>
                  <a:cxnLst>
                    <a:cxn ang="0">
                      <a:pos x="connsiteX0" y="connsiteY0"/>
                    </a:cxn>
                    <a:cxn ang="0">
                      <a:pos x="connsiteX1" y="connsiteY1"/>
                    </a:cxn>
                    <a:cxn ang="0">
                      <a:pos x="connsiteX2" y="connsiteY2"/>
                    </a:cxn>
                    <a:cxn ang="0">
                      <a:pos x="connsiteX3" y="connsiteY3"/>
                    </a:cxn>
                  </a:cxnLst>
                  <a:rect l="l" t="t" r="r" b="b"/>
                  <a:pathLst>
                    <a:path w="986431" h="2189684">
                      <a:moveTo>
                        <a:pt x="986431" y="2174279"/>
                      </a:moveTo>
                      <a:lnTo>
                        <a:pt x="0" y="2189684"/>
                      </a:lnTo>
                      <a:lnTo>
                        <a:pt x="555290" y="0"/>
                      </a:lnTo>
                      <a:lnTo>
                        <a:pt x="986431" y="2174279"/>
                      </a:lnTo>
                      <a:close/>
                    </a:path>
                  </a:pathLst>
                </a:custGeom>
                <a:noFill/>
                <a:ln w="635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bwMode="gray">
                <a:xfrm>
                  <a:off x="3860431" y="3392097"/>
                  <a:ext cx="1226957" cy="99417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Lst>
                  <a:ahLst/>
                  <a:cxnLst>
                    <a:cxn ang="0">
                      <a:pos x="connsiteX0" y="connsiteY0"/>
                    </a:cxn>
                    <a:cxn ang="0">
                      <a:pos x="connsiteX1" y="connsiteY1"/>
                    </a:cxn>
                    <a:cxn ang="0">
                      <a:pos x="connsiteX2" y="connsiteY2"/>
                    </a:cxn>
                    <a:cxn ang="0">
                      <a:pos x="connsiteX3" y="connsiteY3"/>
                    </a:cxn>
                  </a:cxnLst>
                  <a:rect l="l" t="t" r="r" b="b"/>
                  <a:pathLst>
                    <a:path w="1226957" h="2141073">
                      <a:moveTo>
                        <a:pt x="0" y="2141073"/>
                      </a:moveTo>
                      <a:lnTo>
                        <a:pt x="592405" y="0"/>
                      </a:lnTo>
                      <a:lnTo>
                        <a:pt x="1226957" y="2099754"/>
                      </a:lnTo>
                      <a:lnTo>
                        <a:pt x="0" y="2141073"/>
                      </a:lnTo>
                      <a:close/>
                    </a:path>
                  </a:pathLst>
                </a:custGeom>
                <a:noFill/>
                <a:ln w="6350">
                  <a:gradFill flip="none" rotWithShape="1">
                    <a:gsLst>
                      <a:gs pos="0">
                        <a:schemeClr val="accent1"/>
                      </a:gs>
                      <a:gs pos="50000">
                        <a:schemeClr val="accent1">
                          <a:tint val="44500"/>
                          <a:satMod val="160000"/>
                        </a:schemeClr>
                      </a:gs>
                      <a:gs pos="100000">
                        <a:schemeClr val="accent1">
                          <a:tint val="23500"/>
                          <a:satMod val="160000"/>
                        </a:schemeClr>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bwMode="gray">
                <a:xfrm>
                  <a:off x="3404893" y="3389684"/>
                  <a:ext cx="1047944" cy="99611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Lst>
                  <a:ahLst/>
                  <a:cxnLst>
                    <a:cxn ang="0">
                      <a:pos x="connsiteX0" y="connsiteY0"/>
                    </a:cxn>
                    <a:cxn ang="0">
                      <a:pos x="connsiteX1" y="connsiteY1"/>
                    </a:cxn>
                    <a:cxn ang="0">
                      <a:pos x="connsiteX2" y="connsiteY2"/>
                    </a:cxn>
                    <a:cxn ang="0">
                      <a:pos x="connsiteX3" y="connsiteY3"/>
                    </a:cxn>
                  </a:cxnLst>
                  <a:rect l="l" t="t" r="r" b="b"/>
                  <a:pathLst>
                    <a:path w="1047944" h="2145251">
                      <a:moveTo>
                        <a:pt x="462189" y="2145251"/>
                      </a:moveTo>
                      <a:lnTo>
                        <a:pt x="1047944" y="0"/>
                      </a:lnTo>
                      <a:lnTo>
                        <a:pt x="0" y="36418"/>
                      </a:lnTo>
                      <a:lnTo>
                        <a:pt x="462189" y="2145251"/>
                      </a:lnTo>
                      <a:close/>
                    </a:path>
                  </a:pathLst>
                </a:custGeom>
                <a:noFill/>
                <a:ln w="635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bwMode="gray">
                <a:xfrm>
                  <a:off x="3858215" y="4369934"/>
                  <a:ext cx="1226957" cy="737406"/>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Lst>
                  <a:ahLst/>
                  <a:cxnLst>
                    <a:cxn ang="0">
                      <a:pos x="connsiteX0" y="connsiteY0"/>
                    </a:cxn>
                    <a:cxn ang="0">
                      <a:pos x="connsiteX1" y="connsiteY1"/>
                    </a:cxn>
                    <a:cxn ang="0">
                      <a:pos x="connsiteX2" y="connsiteY2"/>
                    </a:cxn>
                    <a:cxn ang="0">
                      <a:pos x="connsiteX3" y="connsiteY3"/>
                    </a:cxn>
                  </a:cxnLst>
                  <a:rect l="l" t="t" r="r" b="b"/>
                  <a:pathLst>
                    <a:path w="1226957" h="1588095">
                      <a:moveTo>
                        <a:pt x="0" y="41319"/>
                      </a:moveTo>
                      <a:lnTo>
                        <a:pt x="485461" y="1588095"/>
                      </a:lnTo>
                      <a:lnTo>
                        <a:pt x="1226957" y="0"/>
                      </a:lnTo>
                      <a:lnTo>
                        <a:pt x="0" y="41319"/>
                      </a:lnTo>
                      <a:close/>
                    </a:path>
                  </a:pathLst>
                </a:custGeom>
                <a:noFill/>
                <a:ln w="6350">
                  <a:solidFill>
                    <a:schemeClr val="accent1">
                      <a:lumMod val="40000"/>
                      <a:lumOff val="60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bwMode="gray">
                <a:xfrm>
                  <a:off x="4339796" y="5108319"/>
                  <a:ext cx="1325604" cy="84026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342229 w 1342229"/>
                    <a:gd name="connsiteY0" fmla="*/ 1788600 h 1788600"/>
                    <a:gd name="connsiteX1" fmla="*/ 0 w 1342229"/>
                    <a:gd name="connsiteY1" fmla="*/ 1588095 h 1788600"/>
                    <a:gd name="connsiteX2" fmla="*/ 741496 w 1342229"/>
                    <a:gd name="connsiteY2" fmla="*/ 0 h 1788600"/>
                    <a:gd name="connsiteX3" fmla="*/ 1342229 w 1342229"/>
                    <a:gd name="connsiteY3" fmla="*/ 1788600 h 1788600"/>
                    <a:gd name="connsiteX0" fmla="*/ 1325604 w 1325604"/>
                    <a:gd name="connsiteY0" fmla="*/ 1759957 h 1759957"/>
                    <a:gd name="connsiteX1" fmla="*/ 0 w 1325604"/>
                    <a:gd name="connsiteY1" fmla="*/ 1588095 h 1759957"/>
                    <a:gd name="connsiteX2" fmla="*/ 741496 w 1325604"/>
                    <a:gd name="connsiteY2" fmla="*/ 0 h 1759957"/>
                    <a:gd name="connsiteX3" fmla="*/ 1325604 w 1325604"/>
                    <a:gd name="connsiteY3" fmla="*/ 1759957 h 1759957"/>
                    <a:gd name="connsiteX0" fmla="*/ 1325604 w 1325604"/>
                    <a:gd name="connsiteY0" fmla="*/ 171861 h 1809624"/>
                    <a:gd name="connsiteX1" fmla="*/ 0 w 1325604"/>
                    <a:gd name="connsiteY1" fmla="*/ -1 h 1809624"/>
                    <a:gd name="connsiteX2" fmla="*/ 251600 w 1325604"/>
                    <a:gd name="connsiteY2" fmla="*/ 1809624 h 1809624"/>
                    <a:gd name="connsiteX3" fmla="*/ 1325604 w 1325604"/>
                    <a:gd name="connsiteY3" fmla="*/ 171861 h 1809624"/>
                  </a:gdLst>
                  <a:ahLst/>
                  <a:cxnLst>
                    <a:cxn ang="0">
                      <a:pos x="connsiteX0" y="connsiteY0"/>
                    </a:cxn>
                    <a:cxn ang="0">
                      <a:pos x="connsiteX1" y="connsiteY1"/>
                    </a:cxn>
                    <a:cxn ang="0">
                      <a:pos x="connsiteX2" y="connsiteY2"/>
                    </a:cxn>
                    <a:cxn ang="0">
                      <a:pos x="connsiteX3" y="connsiteY3"/>
                    </a:cxn>
                  </a:cxnLst>
                  <a:rect l="l" t="t" r="r" b="b"/>
                  <a:pathLst>
                    <a:path w="1325604" h="1809624">
                      <a:moveTo>
                        <a:pt x="1325604" y="171861"/>
                      </a:moveTo>
                      <a:lnTo>
                        <a:pt x="0" y="-1"/>
                      </a:lnTo>
                      <a:lnTo>
                        <a:pt x="251600" y="1809624"/>
                      </a:lnTo>
                      <a:lnTo>
                        <a:pt x="1325604" y="171861"/>
                      </a:lnTo>
                      <a:close/>
                    </a:path>
                  </a:pathLst>
                </a:custGeom>
                <a:noFill/>
                <a:ln w="6350">
                  <a:solidFill>
                    <a:schemeClr val="accent1">
                      <a:lumMod val="20000"/>
                      <a:lumOff val="8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bwMode="gray">
                <a:xfrm>
                  <a:off x="3188763" y="5108319"/>
                  <a:ext cx="1404298" cy="84026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342229 w 1342229"/>
                    <a:gd name="connsiteY0" fmla="*/ 1788600 h 1788600"/>
                    <a:gd name="connsiteX1" fmla="*/ 0 w 1342229"/>
                    <a:gd name="connsiteY1" fmla="*/ 1588095 h 1788600"/>
                    <a:gd name="connsiteX2" fmla="*/ 741496 w 1342229"/>
                    <a:gd name="connsiteY2" fmla="*/ 0 h 1788600"/>
                    <a:gd name="connsiteX3" fmla="*/ 1342229 w 1342229"/>
                    <a:gd name="connsiteY3" fmla="*/ 1788600 h 1788600"/>
                    <a:gd name="connsiteX0" fmla="*/ 1325604 w 1325604"/>
                    <a:gd name="connsiteY0" fmla="*/ 1759957 h 1759957"/>
                    <a:gd name="connsiteX1" fmla="*/ 0 w 1325604"/>
                    <a:gd name="connsiteY1" fmla="*/ 1588095 h 1759957"/>
                    <a:gd name="connsiteX2" fmla="*/ 741496 w 1325604"/>
                    <a:gd name="connsiteY2" fmla="*/ 0 h 1759957"/>
                    <a:gd name="connsiteX3" fmla="*/ 1325604 w 1325604"/>
                    <a:gd name="connsiteY3" fmla="*/ 1759957 h 1759957"/>
                    <a:gd name="connsiteX0" fmla="*/ 1325604 w 1325604"/>
                    <a:gd name="connsiteY0" fmla="*/ 171861 h 1809624"/>
                    <a:gd name="connsiteX1" fmla="*/ 0 w 1325604"/>
                    <a:gd name="connsiteY1" fmla="*/ -1 h 1809624"/>
                    <a:gd name="connsiteX2" fmla="*/ 251600 w 1325604"/>
                    <a:gd name="connsiteY2" fmla="*/ 1809624 h 1809624"/>
                    <a:gd name="connsiteX3" fmla="*/ 1325604 w 1325604"/>
                    <a:gd name="connsiteY3" fmla="*/ 171861 h 1809624"/>
                    <a:gd name="connsiteX0" fmla="*/ 0 w 1337796"/>
                    <a:gd name="connsiteY0" fmla="*/ 1306509 h 1809624"/>
                    <a:gd name="connsiteX1" fmla="*/ 1086196 w 1337796"/>
                    <a:gd name="connsiteY1" fmla="*/ -1 h 1809624"/>
                    <a:gd name="connsiteX2" fmla="*/ 1337796 w 1337796"/>
                    <a:gd name="connsiteY2" fmla="*/ 1809624 h 1809624"/>
                    <a:gd name="connsiteX3" fmla="*/ 0 w 1337796"/>
                    <a:gd name="connsiteY3" fmla="*/ 1306509 h 1809624"/>
                    <a:gd name="connsiteX0" fmla="*/ 0 w 1381023"/>
                    <a:gd name="connsiteY0" fmla="*/ 1251066 h 1809624"/>
                    <a:gd name="connsiteX1" fmla="*/ 1129423 w 1381023"/>
                    <a:gd name="connsiteY1" fmla="*/ -1 h 1809624"/>
                    <a:gd name="connsiteX2" fmla="*/ 1381023 w 1381023"/>
                    <a:gd name="connsiteY2" fmla="*/ 1809624 h 1809624"/>
                    <a:gd name="connsiteX3" fmla="*/ 0 w 1381023"/>
                    <a:gd name="connsiteY3" fmla="*/ 1251066 h 1809624"/>
                    <a:gd name="connsiteX0" fmla="*/ 0 w 1407623"/>
                    <a:gd name="connsiteY0" fmla="*/ 1174139 h 1809624"/>
                    <a:gd name="connsiteX1" fmla="*/ 1156023 w 1407623"/>
                    <a:gd name="connsiteY1" fmla="*/ -1 h 1809624"/>
                    <a:gd name="connsiteX2" fmla="*/ 1407623 w 1407623"/>
                    <a:gd name="connsiteY2" fmla="*/ 1809624 h 1809624"/>
                    <a:gd name="connsiteX3" fmla="*/ 0 w 1407623"/>
                    <a:gd name="connsiteY3" fmla="*/ 1174139 h 1809624"/>
                    <a:gd name="connsiteX0" fmla="*/ 0 w 1404298"/>
                    <a:gd name="connsiteY0" fmla="*/ 1166978 h 1809624"/>
                    <a:gd name="connsiteX1" fmla="*/ 1152698 w 1404298"/>
                    <a:gd name="connsiteY1" fmla="*/ -1 h 1809624"/>
                    <a:gd name="connsiteX2" fmla="*/ 1404298 w 1404298"/>
                    <a:gd name="connsiteY2" fmla="*/ 1809624 h 1809624"/>
                    <a:gd name="connsiteX3" fmla="*/ 0 w 1404298"/>
                    <a:gd name="connsiteY3" fmla="*/ 1166978 h 1809624"/>
                  </a:gdLst>
                  <a:ahLst/>
                  <a:cxnLst>
                    <a:cxn ang="0">
                      <a:pos x="connsiteX0" y="connsiteY0"/>
                    </a:cxn>
                    <a:cxn ang="0">
                      <a:pos x="connsiteX1" y="connsiteY1"/>
                    </a:cxn>
                    <a:cxn ang="0">
                      <a:pos x="connsiteX2" y="connsiteY2"/>
                    </a:cxn>
                    <a:cxn ang="0">
                      <a:pos x="connsiteX3" y="connsiteY3"/>
                    </a:cxn>
                  </a:cxnLst>
                  <a:rect l="l" t="t" r="r" b="b"/>
                  <a:pathLst>
                    <a:path w="1404298" h="1809624">
                      <a:moveTo>
                        <a:pt x="0" y="1166978"/>
                      </a:moveTo>
                      <a:lnTo>
                        <a:pt x="1152698" y="-1"/>
                      </a:lnTo>
                      <a:lnTo>
                        <a:pt x="1404298" y="1809624"/>
                      </a:lnTo>
                      <a:lnTo>
                        <a:pt x="0" y="1166978"/>
                      </a:lnTo>
                      <a:close/>
                    </a:path>
                  </a:pathLst>
                </a:cu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bwMode="gray">
                <a:xfrm>
                  <a:off x="3188762" y="4950240"/>
                  <a:ext cx="1161405" cy="69525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342229 w 1342229"/>
                    <a:gd name="connsiteY0" fmla="*/ 1788600 h 1788600"/>
                    <a:gd name="connsiteX1" fmla="*/ 0 w 1342229"/>
                    <a:gd name="connsiteY1" fmla="*/ 1588095 h 1788600"/>
                    <a:gd name="connsiteX2" fmla="*/ 741496 w 1342229"/>
                    <a:gd name="connsiteY2" fmla="*/ 0 h 1788600"/>
                    <a:gd name="connsiteX3" fmla="*/ 1342229 w 1342229"/>
                    <a:gd name="connsiteY3" fmla="*/ 1788600 h 1788600"/>
                    <a:gd name="connsiteX0" fmla="*/ 1325604 w 1325604"/>
                    <a:gd name="connsiteY0" fmla="*/ 1759957 h 1759957"/>
                    <a:gd name="connsiteX1" fmla="*/ 0 w 1325604"/>
                    <a:gd name="connsiteY1" fmla="*/ 1588095 h 1759957"/>
                    <a:gd name="connsiteX2" fmla="*/ 741496 w 1325604"/>
                    <a:gd name="connsiteY2" fmla="*/ 0 h 1759957"/>
                    <a:gd name="connsiteX3" fmla="*/ 1325604 w 1325604"/>
                    <a:gd name="connsiteY3" fmla="*/ 1759957 h 1759957"/>
                    <a:gd name="connsiteX0" fmla="*/ 1325604 w 1325604"/>
                    <a:gd name="connsiteY0" fmla="*/ 171861 h 1809624"/>
                    <a:gd name="connsiteX1" fmla="*/ 0 w 1325604"/>
                    <a:gd name="connsiteY1" fmla="*/ -1 h 1809624"/>
                    <a:gd name="connsiteX2" fmla="*/ 251600 w 1325604"/>
                    <a:gd name="connsiteY2" fmla="*/ 1809624 h 1809624"/>
                    <a:gd name="connsiteX3" fmla="*/ 1325604 w 1325604"/>
                    <a:gd name="connsiteY3" fmla="*/ 171861 h 1809624"/>
                    <a:gd name="connsiteX0" fmla="*/ 0 w 1337796"/>
                    <a:gd name="connsiteY0" fmla="*/ 1306509 h 1809624"/>
                    <a:gd name="connsiteX1" fmla="*/ 1086196 w 1337796"/>
                    <a:gd name="connsiteY1" fmla="*/ -1 h 1809624"/>
                    <a:gd name="connsiteX2" fmla="*/ 1337796 w 1337796"/>
                    <a:gd name="connsiteY2" fmla="*/ 1809624 h 1809624"/>
                    <a:gd name="connsiteX3" fmla="*/ 0 w 1337796"/>
                    <a:gd name="connsiteY3" fmla="*/ 1306509 h 1809624"/>
                    <a:gd name="connsiteX0" fmla="*/ 0 w 1381023"/>
                    <a:gd name="connsiteY0" fmla="*/ 1251066 h 1809624"/>
                    <a:gd name="connsiteX1" fmla="*/ 1129423 w 1381023"/>
                    <a:gd name="connsiteY1" fmla="*/ -1 h 1809624"/>
                    <a:gd name="connsiteX2" fmla="*/ 1381023 w 1381023"/>
                    <a:gd name="connsiteY2" fmla="*/ 1809624 h 1809624"/>
                    <a:gd name="connsiteX3" fmla="*/ 0 w 1381023"/>
                    <a:gd name="connsiteY3" fmla="*/ 1251066 h 1809624"/>
                    <a:gd name="connsiteX0" fmla="*/ 0 w 1381023"/>
                    <a:gd name="connsiteY0" fmla="*/ 885856 h 1444414"/>
                    <a:gd name="connsiteX1" fmla="*/ 182880 w 1381023"/>
                    <a:gd name="connsiteY1" fmla="*/ 0 h 1444414"/>
                    <a:gd name="connsiteX2" fmla="*/ 1381023 w 1381023"/>
                    <a:gd name="connsiteY2" fmla="*/ 1444414 h 1444414"/>
                    <a:gd name="connsiteX3" fmla="*/ 0 w 1381023"/>
                    <a:gd name="connsiteY3" fmla="*/ 885856 h 1444414"/>
                    <a:gd name="connsiteX0" fmla="*/ 0 w 1405401"/>
                    <a:gd name="connsiteY0" fmla="*/ 794608 h 1444414"/>
                    <a:gd name="connsiteX1" fmla="*/ 207258 w 1405401"/>
                    <a:gd name="connsiteY1" fmla="*/ 0 h 1444414"/>
                    <a:gd name="connsiteX2" fmla="*/ 1405401 w 1405401"/>
                    <a:gd name="connsiteY2" fmla="*/ 1444414 h 1444414"/>
                    <a:gd name="connsiteX3" fmla="*/ 0 w 1405401"/>
                    <a:gd name="connsiteY3" fmla="*/ 794608 h 1444414"/>
                    <a:gd name="connsiteX0" fmla="*/ 0 w 1405401"/>
                    <a:gd name="connsiteY0" fmla="*/ 929841 h 1579647"/>
                    <a:gd name="connsiteX1" fmla="*/ 233859 w 1405401"/>
                    <a:gd name="connsiteY1" fmla="*/ 0 h 1579647"/>
                    <a:gd name="connsiteX2" fmla="*/ 1405401 w 1405401"/>
                    <a:gd name="connsiteY2" fmla="*/ 1579647 h 1579647"/>
                    <a:gd name="connsiteX3" fmla="*/ 0 w 1405401"/>
                    <a:gd name="connsiteY3" fmla="*/ 929841 h 1579647"/>
                    <a:gd name="connsiteX0" fmla="*/ 0 w 1161406"/>
                    <a:gd name="connsiteY0" fmla="*/ 1158991 h 1158990"/>
                    <a:gd name="connsiteX1" fmla="*/ 233859 w 1161406"/>
                    <a:gd name="connsiteY1" fmla="*/ 229150 h 1158990"/>
                    <a:gd name="connsiteX2" fmla="*/ 1161406 w 1161406"/>
                    <a:gd name="connsiteY2" fmla="*/ 0 h 1158990"/>
                    <a:gd name="connsiteX3" fmla="*/ 0 w 1161406"/>
                    <a:gd name="connsiteY3" fmla="*/ 1158991 h 1158990"/>
                    <a:gd name="connsiteX0" fmla="*/ 0 w 1161406"/>
                    <a:gd name="connsiteY0" fmla="*/ 1497325 h 1497324"/>
                    <a:gd name="connsiteX1" fmla="*/ 67659 w 1161406"/>
                    <a:gd name="connsiteY1" fmla="*/ 0 h 1497324"/>
                    <a:gd name="connsiteX2" fmla="*/ 1161406 w 1161406"/>
                    <a:gd name="connsiteY2" fmla="*/ 338334 h 1497324"/>
                    <a:gd name="connsiteX3" fmla="*/ 0 w 1161406"/>
                    <a:gd name="connsiteY3" fmla="*/ 1497325 h 1497324"/>
                  </a:gdLst>
                  <a:ahLst/>
                  <a:cxnLst>
                    <a:cxn ang="0">
                      <a:pos x="connsiteX0" y="connsiteY0"/>
                    </a:cxn>
                    <a:cxn ang="0">
                      <a:pos x="connsiteX1" y="connsiteY1"/>
                    </a:cxn>
                    <a:cxn ang="0">
                      <a:pos x="connsiteX2" y="connsiteY2"/>
                    </a:cxn>
                    <a:cxn ang="0">
                      <a:pos x="connsiteX3" y="connsiteY3"/>
                    </a:cxn>
                  </a:cxnLst>
                  <a:rect l="l" t="t" r="r" b="b"/>
                  <a:pathLst>
                    <a:path w="1161406" h="1497324">
                      <a:moveTo>
                        <a:pt x="0" y="1497325"/>
                      </a:moveTo>
                      <a:lnTo>
                        <a:pt x="67659" y="0"/>
                      </a:lnTo>
                      <a:lnTo>
                        <a:pt x="1161406" y="338334"/>
                      </a:lnTo>
                      <a:lnTo>
                        <a:pt x="0" y="1497325"/>
                      </a:lnTo>
                      <a:close/>
                    </a:path>
                  </a:pathLst>
                </a:custGeom>
                <a:noFill/>
                <a:ln w="6350">
                  <a:solidFill>
                    <a:schemeClr val="accent1">
                      <a:lumMod val="20000"/>
                      <a:lumOff val="8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103"/>
                <p:cNvSpPr/>
                <p:nvPr/>
              </p:nvSpPr>
              <p:spPr bwMode="gray">
                <a:xfrm>
                  <a:off x="2712668" y="3405682"/>
                  <a:ext cx="1149994" cy="97920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Lst>
                  <a:ahLst/>
                  <a:cxnLst>
                    <a:cxn ang="0">
                      <a:pos x="connsiteX0" y="connsiteY0"/>
                    </a:cxn>
                    <a:cxn ang="0">
                      <a:pos x="connsiteX1" y="connsiteY1"/>
                    </a:cxn>
                    <a:cxn ang="0">
                      <a:pos x="connsiteX2" y="connsiteY2"/>
                    </a:cxn>
                    <a:cxn ang="0">
                      <a:pos x="connsiteX3" y="connsiteY3"/>
                    </a:cxn>
                  </a:cxnLst>
                  <a:rect l="l" t="t" r="r" b="b"/>
                  <a:pathLst>
                    <a:path w="1149994" h="2108833">
                      <a:moveTo>
                        <a:pt x="1149994" y="2108833"/>
                      </a:moveTo>
                      <a:lnTo>
                        <a:pt x="0" y="1523594"/>
                      </a:lnTo>
                      <a:lnTo>
                        <a:pt x="687805" y="0"/>
                      </a:lnTo>
                      <a:lnTo>
                        <a:pt x="1149994" y="2108833"/>
                      </a:lnTo>
                      <a:close/>
                    </a:path>
                  </a:pathLst>
                </a:custGeom>
                <a:noFill/>
                <a:ln w="6350">
                  <a:solidFill>
                    <a:schemeClr val="accent1">
                      <a:lumMod val="40000"/>
                      <a:lumOff val="60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bwMode="gray">
                <a:xfrm>
                  <a:off x="2712669" y="4111689"/>
                  <a:ext cx="1149994" cy="83604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1149994 w 1149994"/>
                    <a:gd name="connsiteY0" fmla="*/ 585239 h 2371233"/>
                    <a:gd name="connsiteX1" fmla="*/ 0 w 1149994"/>
                    <a:gd name="connsiteY1" fmla="*/ 0 h 2371233"/>
                    <a:gd name="connsiteX2" fmla="*/ 707756 w 1149994"/>
                    <a:gd name="connsiteY2" fmla="*/ 2371233 h 2371233"/>
                    <a:gd name="connsiteX3" fmla="*/ 1149994 w 1149994"/>
                    <a:gd name="connsiteY3" fmla="*/ 585239 h 2371233"/>
                    <a:gd name="connsiteX0" fmla="*/ 1149994 w 1149994"/>
                    <a:gd name="connsiteY0" fmla="*/ 585239 h 1800535"/>
                    <a:gd name="connsiteX1" fmla="*/ 0 w 1149994"/>
                    <a:gd name="connsiteY1" fmla="*/ 0 h 1800535"/>
                    <a:gd name="connsiteX2" fmla="*/ 537343 w 1149994"/>
                    <a:gd name="connsiteY2" fmla="*/ 1800535 h 1800535"/>
                    <a:gd name="connsiteX3" fmla="*/ 1149994 w 1149994"/>
                    <a:gd name="connsiteY3" fmla="*/ 585239 h 1800535"/>
                  </a:gdLst>
                  <a:ahLst/>
                  <a:cxnLst>
                    <a:cxn ang="0">
                      <a:pos x="connsiteX0" y="connsiteY0"/>
                    </a:cxn>
                    <a:cxn ang="0">
                      <a:pos x="connsiteX1" y="connsiteY1"/>
                    </a:cxn>
                    <a:cxn ang="0">
                      <a:pos x="connsiteX2" y="connsiteY2"/>
                    </a:cxn>
                    <a:cxn ang="0">
                      <a:pos x="connsiteX3" y="connsiteY3"/>
                    </a:cxn>
                  </a:cxnLst>
                  <a:rect l="l" t="t" r="r" b="b"/>
                  <a:pathLst>
                    <a:path w="1149994" h="1800535">
                      <a:moveTo>
                        <a:pt x="1149994" y="585239"/>
                      </a:moveTo>
                      <a:lnTo>
                        <a:pt x="0" y="0"/>
                      </a:lnTo>
                      <a:lnTo>
                        <a:pt x="537343" y="1800535"/>
                      </a:lnTo>
                      <a:lnTo>
                        <a:pt x="1149994" y="585239"/>
                      </a:lnTo>
                      <a:close/>
                    </a:path>
                  </a:pathLst>
                </a:custGeom>
                <a:noFill/>
                <a:ln w="6350">
                  <a:solidFill>
                    <a:schemeClr val="accent1">
                      <a:lumMod val="40000"/>
                      <a:lumOff val="60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bwMode="gray">
                <a:xfrm>
                  <a:off x="1921873" y="3434819"/>
                  <a:ext cx="798071" cy="127409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1149994 w 1149994"/>
                    <a:gd name="connsiteY0" fmla="*/ 585239 h 2371233"/>
                    <a:gd name="connsiteX1" fmla="*/ 0 w 1149994"/>
                    <a:gd name="connsiteY1" fmla="*/ 0 h 2371233"/>
                    <a:gd name="connsiteX2" fmla="*/ 707756 w 1149994"/>
                    <a:gd name="connsiteY2" fmla="*/ 2371233 h 2371233"/>
                    <a:gd name="connsiteX3" fmla="*/ 1149994 w 1149994"/>
                    <a:gd name="connsiteY3" fmla="*/ 585239 h 2371233"/>
                    <a:gd name="connsiteX0" fmla="*/ 0 w 1080187"/>
                    <a:gd name="connsiteY0" fmla="*/ 1276417 h 2371233"/>
                    <a:gd name="connsiteX1" fmla="*/ 372431 w 1080187"/>
                    <a:gd name="connsiteY1" fmla="*/ 0 h 2371233"/>
                    <a:gd name="connsiteX2" fmla="*/ 1080187 w 1080187"/>
                    <a:gd name="connsiteY2" fmla="*/ 2371233 h 2371233"/>
                    <a:gd name="connsiteX3" fmla="*/ 0 w 1080187"/>
                    <a:gd name="connsiteY3" fmla="*/ 1276417 h 2371233"/>
                    <a:gd name="connsiteX0" fmla="*/ 425640 w 798071"/>
                    <a:gd name="connsiteY0" fmla="*/ 2743931 h 2743931"/>
                    <a:gd name="connsiteX1" fmla="*/ 798071 w 798071"/>
                    <a:gd name="connsiteY1" fmla="*/ 1467514 h 2743931"/>
                    <a:gd name="connsiteX2" fmla="*/ 0 w 798071"/>
                    <a:gd name="connsiteY2" fmla="*/ 0 h 2743931"/>
                    <a:gd name="connsiteX3" fmla="*/ 425640 w 798071"/>
                    <a:gd name="connsiteY3" fmla="*/ 2743931 h 2743931"/>
                  </a:gdLst>
                  <a:ahLst/>
                  <a:cxnLst>
                    <a:cxn ang="0">
                      <a:pos x="connsiteX0" y="connsiteY0"/>
                    </a:cxn>
                    <a:cxn ang="0">
                      <a:pos x="connsiteX1" y="connsiteY1"/>
                    </a:cxn>
                    <a:cxn ang="0">
                      <a:pos x="connsiteX2" y="connsiteY2"/>
                    </a:cxn>
                    <a:cxn ang="0">
                      <a:pos x="connsiteX3" y="connsiteY3"/>
                    </a:cxn>
                  </a:cxnLst>
                  <a:rect l="l" t="t" r="r" b="b"/>
                  <a:pathLst>
                    <a:path w="798071" h="2743931">
                      <a:moveTo>
                        <a:pt x="425640" y="2743931"/>
                      </a:moveTo>
                      <a:lnTo>
                        <a:pt x="798071" y="1467514"/>
                      </a:lnTo>
                      <a:lnTo>
                        <a:pt x="0" y="0"/>
                      </a:lnTo>
                      <a:lnTo>
                        <a:pt x="425640" y="2743931"/>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bwMode="gray">
                <a:xfrm>
                  <a:off x="2349156" y="4709147"/>
                  <a:ext cx="918201" cy="94163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1149994 w 1149994"/>
                    <a:gd name="connsiteY0" fmla="*/ 585239 h 2371233"/>
                    <a:gd name="connsiteX1" fmla="*/ 0 w 1149994"/>
                    <a:gd name="connsiteY1" fmla="*/ 0 h 2371233"/>
                    <a:gd name="connsiteX2" fmla="*/ 707756 w 1149994"/>
                    <a:gd name="connsiteY2" fmla="*/ 2371233 h 2371233"/>
                    <a:gd name="connsiteX3" fmla="*/ 1149994 w 1149994"/>
                    <a:gd name="connsiteY3" fmla="*/ 585239 h 2371233"/>
                    <a:gd name="connsiteX0" fmla="*/ 0 w 1080187"/>
                    <a:gd name="connsiteY0" fmla="*/ 1276417 h 2371233"/>
                    <a:gd name="connsiteX1" fmla="*/ 372431 w 1080187"/>
                    <a:gd name="connsiteY1" fmla="*/ 0 h 2371233"/>
                    <a:gd name="connsiteX2" fmla="*/ 1080187 w 1080187"/>
                    <a:gd name="connsiteY2" fmla="*/ 2371233 h 2371233"/>
                    <a:gd name="connsiteX3" fmla="*/ 0 w 1080187"/>
                    <a:gd name="connsiteY3" fmla="*/ 1276417 h 2371233"/>
                    <a:gd name="connsiteX0" fmla="*/ 0 w 1080187"/>
                    <a:gd name="connsiteY0" fmla="*/ 0 h 2027922"/>
                    <a:gd name="connsiteX1" fmla="*/ 837924 w 1080187"/>
                    <a:gd name="connsiteY1" fmla="*/ 2027921 h 2027922"/>
                    <a:gd name="connsiteX2" fmla="*/ 1080187 w 1080187"/>
                    <a:gd name="connsiteY2" fmla="*/ 1094816 h 2027922"/>
                    <a:gd name="connsiteX3" fmla="*/ 0 w 1080187"/>
                    <a:gd name="connsiteY3" fmla="*/ 0 h 2027922"/>
                    <a:gd name="connsiteX0" fmla="*/ 0 w 918201"/>
                    <a:gd name="connsiteY0" fmla="*/ 0 h 2027922"/>
                    <a:gd name="connsiteX1" fmla="*/ 837924 w 918201"/>
                    <a:gd name="connsiteY1" fmla="*/ 2027921 h 2027922"/>
                    <a:gd name="connsiteX2" fmla="*/ 918201 w 918201"/>
                    <a:gd name="connsiteY2" fmla="*/ 503240 h 2027922"/>
                    <a:gd name="connsiteX3" fmla="*/ 0 w 918201"/>
                    <a:gd name="connsiteY3" fmla="*/ 0 h 2027922"/>
                  </a:gdLst>
                  <a:ahLst/>
                  <a:cxnLst>
                    <a:cxn ang="0">
                      <a:pos x="connsiteX0" y="connsiteY0"/>
                    </a:cxn>
                    <a:cxn ang="0">
                      <a:pos x="connsiteX1" y="connsiteY1"/>
                    </a:cxn>
                    <a:cxn ang="0">
                      <a:pos x="connsiteX2" y="connsiteY2"/>
                    </a:cxn>
                    <a:cxn ang="0">
                      <a:pos x="connsiteX3" y="connsiteY3"/>
                    </a:cxn>
                  </a:cxnLst>
                  <a:rect l="l" t="t" r="r" b="b"/>
                  <a:pathLst>
                    <a:path w="918201" h="2027922">
                      <a:moveTo>
                        <a:pt x="0" y="0"/>
                      </a:moveTo>
                      <a:lnTo>
                        <a:pt x="837924" y="2027921"/>
                      </a:lnTo>
                      <a:lnTo>
                        <a:pt x="918201" y="503240"/>
                      </a:lnTo>
                      <a:lnTo>
                        <a:pt x="0" y="0"/>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bwMode="gray">
                <a:xfrm>
                  <a:off x="5670532" y="4586591"/>
                  <a:ext cx="1051281" cy="95037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0 w 1044079"/>
                    <a:gd name="connsiteY0" fmla="*/ 1302837 h 1999970"/>
                    <a:gd name="connsiteX1" fmla="*/ 1044079 w 1044079"/>
                    <a:gd name="connsiteY1" fmla="*/ 0 h 1999970"/>
                    <a:gd name="connsiteX2" fmla="*/ 359628 w 1044079"/>
                    <a:gd name="connsiteY2" fmla="*/ 1999969 h 1999970"/>
                    <a:gd name="connsiteX3" fmla="*/ 0 w 1044079"/>
                    <a:gd name="connsiteY3" fmla="*/ 1302837 h 1999970"/>
                    <a:gd name="connsiteX0" fmla="*/ 0 w 1044079"/>
                    <a:gd name="connsiteY0" fmla="*/ 1269740 h 1999970"/>
                    <a:gd name="connsiteX1" fmla="*/ 1044079 w 1044079"/>
                    <a:gd name="connsiteY1" fmla="*/ 0 h 1999970"/>
                    <a:gd name="connsiteX2" fmla="*/ 359628 w 1044079"/>
                    <a:gd name="connsiteY2" fmla="*/ 1999969 h 1999970"/>
                    <a:gd name="connsiteX3" fmla="*/ 0 w 1044079"/>
                    <a:gd name="connsiteY3" fmla="*/ 1269740 h 1999970"/>
                    <a:gd name="connsiteX0" fmla="*/ 0 w 1051281"/>
                    <a:gd name="connsiteY0" fmla="*/ 1316510 h 2046740"/>
                    <a:gd name="connsiteX1" fmla="*/ 1051281 w 1051281"/>
                    <a:gd name="connsiteY1" fmla="*/ 0 h 2046740"/>
                    <a:gd name="connsiteX2" fmla="*/ 359628 w 1051281"/>
                    <a:gd name="connsiteY2" fmla="*/ 2046739 h 2046740"/>
                    <a:gd name="connsiteX3" fmla="*/ 0 w 1051281"/>
                    <a:gd name="connsiteY3" fmla="*/ 1316510 h 2046740"/>
                  </a:gdLst>
                  <a:ahLst/>
                  <a:cxnLst>
                    <a:cxn ang="0">
                      <a:pos x="connsiteX0" y="connsiteY0"/>
                    </a:cxn>
                    <a:cxn ang="0">
                      <a:pos x="connsiteX1" y="connsiteY1"/>
                    </a:cxn>
                    <a:cxn ang="0">
                      <a:pos x="connsiteX2" y="connsiteY2"/>
                    </a:cxn>
                    <a:cxn ang="0">
                      <a:pos x="connsiteX3" y="connsiteY3"/>
                    </a:cxn>
                  </a:cxnLst>
                  <a:rect l="l" t="t" r="r" b="b"/>
                  <a:pathLst>
                    <a:path w="1051281" h="2046740">
                      <a:moveTo>
                        <a:pt x="0" y="1316510"/>
                      </a:moveTo>
                      <a:lnTo>
                        <a:pt x="1051281" y="0"/>
                      </a:lnTo>
                      <a:lnTo>
                        <a:pt x="359628" y="2046739"/>
                      </a:lnTo>
                      <a:lnTo>
                        <a:pt x="0" y="1316510"/>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bwMode="gray">
                <a:xfrm>
                  <a:off x="4593060" y="5193028"/>
                  <a:ext cx="1431967" cy="75556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0 w 1044079"/>
                    <a:gd name="connsiteY0" fmla="*/ 1302837 h 1999970"/>
                    <a:gd name="connsiteX1" fmla="*/ 1044079 w 1044079"/>
                    <a:gd name="connsiteY1" fmla="*/ 0 h 1999970"/>
                    <a:gd name="connsiteX2" fmla="*/ 359628 w 1044079"/>
                    <a:gd name="connsiteY2" fmla="*/ 1999969 h 1999970"/>
                    <a:gd name="connsiteX3" fmla="*/ 0 w 1044079"/>
                    <a:gd name="connsiteY3" fmla="*/ 1302837 h 1999970"/>
                    <a:gd name="connsiteX0" fmla="*/ 0 w 1044079"/>
                    <a:gd name="connsiteY0" fmla="*/ 1269740 h 1999970"/>
                    <a:gd name="connsiteX1" fmla="*/ 1044079 w 1044079"/>
                    <a:gd name="connsiteY1" fmla="*/ 0 h 1999970"/>
                    <a:gd name="connsiteX2" fmla="*/ 359628 w 1044079"/>
                    <a:gd name="connsiteY2" fmla="*/ 1999969 h 1999970"/>
                    <a:gd name="connsiteX3" fmla="*/ 0 w 1044079"/>
                    <a:gd name="connsiteY3" fmla="*/ 1269740 h 1999970"/>
                    <a:gd name="connsiteX0" fmla="*/ 1072339 w 1431967"/>
                    <a:gd name="connsiteY0" fmla="*/ 0 h 1627195"/>
                    <a:gd name="connsiteX1" fmla="*/ 0 w 1431967"/>
                    <a:gd name="connsiteY1" fmla="*/ 1627195 h 1627195"/>
                    <a:gd name="connsiteX2" fmla="*/ 1431967 w 1431967"/>
                    <a:gd name="connsiteY2" fmla="*/ 730229 h 1627195"/>
                    <a:gd name="connsiteX3" fmla="*/ 1072339 w 1431967"/>
                    <a:gd name="connsiteY3" fmla="*/ 0 h 1627195"/>
                  </a:gdLst>
                  <a:ahLst/>
                  <a:cxnLst>
                    <a:cxn ang="0">
                      <a:pos x="connsiteX0" y="connsiteY0"/>
                    </a:cxn>
                    <a:cxn ang="0">
                      <a:pos x="connsiteX1" y="connsiteY1"/>
                    </a:cxn>
                    <a:cxn ang="0">
                      <a:pos x="connsiteX2" y="connsiteY2"/>
                    </a:cxn>
                    <a:cxn ang="0">
                      <a:pos x="connsiteX3" y="connsiteY3"/>
                    </a:cxn>
                  </a:cxnLst>
                  <a:rect l="l" t="t" r="r" b="b"/>
                  <a:pathLst>
                    <a:path w="1431967" h="1627195">
                      <a:moveTo>
                        <a:pt x="1072339" y="0"/>
                      </a:moveTo>
                      <a:lnTo>
                        <a:pt x="0" y="1627195"/>
                      </a:lnTo>
                      <a:lnTo>
                        <a:pt x="1431967" y="730229"/>
                      </a:lnTo>
                      <a:lnTo>
                        <a:pt x="1072339" y="0"/>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bwMode="gray">
                <a:xfrm flipV="1">
                  <a:off x="3600149" y="685831"/>
                  <a:ext cx="1692816" cy="175736"/>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Lst>
                  <a:ahLst/>
                  <a:cxnLst>
                    <a:cxn ang="0">
                      <a:pos x="connsiteX0" y="connsiteY0"/>
                    </a:cxn>
                    <a:cxn ang="0">
                      <a:pos x="connsiteX1" y="connsiteY1"/>
                    </a:cxn>
                    <a:cxn ang="0">
                      <a:pos x="connsiteX2" y="connsiteY2"/>
                    </a:cxn>
                    <a:cxn ang="0">
                      <a:pos x="connsiteX3" y="connsiteY3"/>
                    </a:cxn>
                  </a:cxnLst>
                  <a:rect l="l" t="t" r="r" b="b"/>
                  <a:pathLst>
                    <a:path w="1692816" h="1153457">
                      <a:moveTo>
                        <a:pt x="0" y="7701"/>
                      </a:moveTo>
                      <a:lnTo>
                        <a:pt x="1692816" y="0"/>
                      </a:lnTo>
                      <a:lnTo>
                        <a:pt x="829394" y="1153457"/>
                      </a:lnTo>
                      <a:lnTo>
                        <a:pt x="0" y="7701"/>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p:cNvSpPr/>
              <p:nvPr/>
            </p:nvSpPr>
            <p:spPr bwMode="gray">
              <a:xfrm>
                <a:off x="5328681" y="3253322"/>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1" name="Oval 50"/>
              <p:cNvSpPr/>
              <p:nvPr/>
            </p:nvSpPr>
            <p:spPr bwMode="gray">
              <a:xfrm>
                <a:off x="4350168" y="3266266"/>
                <a:ext cx="228600" cy="228600"/>
              </a:xfrm>
              <a:prstGeom prst="ellipse">
                <a:avLst/>
              </a:prstGeom>
              <a:solidFill>
                <a:schemeClr val="accent1">
                  <a:lumMod val="60000"/>
                  <a:lumOff val="40000"/>
                  <a:alpha val="89000"/>
                </a:schemeClr>
              </a:solidFill>
              <a:scene3d>
                <a:camera prst="orthographicFront">
                  <a:rot lat="0" lon="0" rev="0"/>
                </a:camera>
                <a:lightRig rig="threePt" dir="t">
                  <a:rot lat="0" lon="0" rev="1200000"/>
                </a:lightRig>
              </a:scene3d>
              <a:sp3d>
                <a:bevelT w="63500" h="63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2" name="Oval 51"/>
              <p:cNvSpPr/>
              <p:nvPr/>
            </p:nvSpPr>
            <p:spPr bwMode="gray">
              <a:xfrm>
                <a:off x="3301962" y="3300546"/>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3" name="Oval 52"/>
              <p:cNvSpPr/>
              <p:nvPr/>
            </p:nvSpPr>
            <p:spPr bwMode="gray">
              <a:xfrm>
                <a:off x="4897549" y="2265956"/>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4" name="Oval 53"/>
              <p:cNvSpPr/>
              <p:nvPr/>
            </p:nvSpPr>
            <p:spPr bwMode="gray">
              <a:xfrm>
                <a:off x="3685198" y="2317326"/>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5" name="Oval 54"/>
              <p:cNvSpPr/>
              <p:nvPr/>
            </p:nvSpPr>
            <p:spPr bwMode="gray">
              <a:xfrm>
                <a:off x="3745787" y="4252950"/>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6" name="Oval 55"/>
              <p:cNvSpPr/>
              <p:nvPr/>
            </p:nvSpPr>
            <p:spPr bwMode="gray">
              <a:xfrm>
                <a:off x="4938245" y="4263775"/>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7" name="Oval 56"/>
              <p:cNvSpPr/>
              <p:nvPr/>
            </p:nvSpPr>
            <p:spPr bwMode="gray">
              <a:xfrm>
                <a:off x="6055899" y="2599362"/>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8" name="Oval 57"/>
              <p:cNvSpPr/>
              <p:nvPr/>
            </p:nvSpPr>
            <p:spPr bwMode="gray">
              <a:xfrm>
                <a:off x="5483328" y="1561467"/>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9" name="Oval 58"/>
              <p:cNvSpPr/>
              <p:nvPr/>
            </p:nvSpPr>
            <p:spPr bwMode="gray">
              <a:xfrm>
                <a:off x="4324681" y="1310761"/>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0" name="Oval 59"/>
              <p:cNvSpPr/>
              <p:nvPr/>
            </p:nvSpPr>
            <p:spPr bwMode="gray">
              <a:xfrm>
                <a:off x="3188225" y="1604491"/>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1" name="Oval 60"/>
              <p:cNvSpPr/>
              <p:nvPr/>
            </p:nvSpPr>
            <p:spPr bwMode="gray">
              <a:xfrm>
                <a:off x="2604217" y="2685242"/>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2" name="Oval 61"/>
              <p:cNvSpPr/>
              <p:nvPr/>
            </p:nvSpPr>
            <p:spPr bwMode="gray">
              <a:xfrm>
                <a:off x="2644576" y="4019250"/>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3" name="Oval 62"/>
              <p:cNvSpPr/>
              <p:nvPr/>
            </p:nvSpPr>
            <p:spPr bwMode="gray">
              <a:xfrm>
                <a:off x="3185735" y="4854395"/>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4" name="Oval 63"/>
              <p:cNvSpPr/>
              <p:nvPr/>
            </p:nvSpPr>
            <p:spPr bwMode="gray">
              <a:xfrm>
                <a:off x="4256719" y="5001625"/>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5" name="Oval 64"/>
              <p:cNvSpPr/>
              <p:nvPr/>
            </p:nvSpPr>
            <p:spPr bwMode="gray">
              <a:xfrm>
                <a:off x="5554214" y="5083829"/>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6" name="Oval 65"/>
              <p:cNvSpPr/>
              <p:nvPr/>
            </p:nvSpPr>
            <p:spPr bwMode="gray">
              <a:xfrm>
                <a:off x="6165944" y="3854875"/>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7" name="Oval 66"/>
              <p:cNvSpPr/>
              <p:nvPr/>
            </p:nvSpPr>
            <p:spPr bwMode="gray">
              <a:xfrm>
                <a:off x="6544639" y="1749697"/>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8" name="Oval 67"/>
              <p:cNvSpPr/>
              <p:nvPr/>
            </p:nvSpPr>
            <p:spPr bwMode="gray">
              <a:xfrm>
                <a:off x="6962024" y="3220914"/>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9" name="Oval 68"/>
              <p:cNvSpPr/>
              <p:nvPr/>
            </p:nvSpPr>
            <p:spPr bwMode="gray">
              <a:xfrm>
                <a:off x="6687766" y="4554984"/>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0" name="Oval 69"/>
              <p:cNvSpPr/>
              <p:nvPr/>
            </p:nvSpPr>
            <p:spPr bwMode="gray">
              <a:xfrm>
                <a:off x="5985493" y="5485233"/>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1" name="Oval 70"/>
              <p:cNvSpPr/>
              <p:nvPr/>
            </p:nvSpPr>
            <p:spPr bwMode="gray">
              <a:xfrm>
                <a:off x="4553999" y="5901933"/>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2" name="Oval 71"/>
              <p:cNvSpPr/>
              <p:nvPr/>
            </p:nvSpPr>
            <p:spPr bwMode="gray">
              <a:xfrm>
                <a:off x="3152634" y="5607996"/>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3" name="Oval 72"/>
              <p:cNvSpPr/>
              <p:nvPr/>
            </p:nvSpPr>
            <p:spPr bwMode="gray">
              <a:xfrm>
                <a:off x="2324911" y="4663295"/>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4" name="Oval 73"/>
              <p:cNvSpPr/>
              <p:nvPr/>
            </p:nvSpPr>
            <p:spPr bwMode="gray">
              <a:xfrm>
                <a:off x="1887166" y="3384165"/>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5" name="Oval 74"/>
              <p:cNvSpPr/>
              <p:nvPr/>
            </p:nvSpPr>
            <p:spPr bwMode="gray">
              <a:xfrm>
                <a:off x="2305455" y="1820045"/>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6" name="Oval 75"/>
              <p:cNvSpPr/>
              <p:nvPr/>
            </p:nvSpPr>
            <p:spPr bwMode="gray">
              <a:xfrm>
                <a:off x="3550473" y="826851"/>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7" name="Oval 76"/>
              <p:cNvSpPr/>
              <p:nvPr/>
            </p:nvSpPr>
            <p:spPr bwMode="gray">
              <a:xfrm>
                <a:off x="4398254" y="656617"/>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8" name="Oval 77"/>
              <p:cNvSpPr/>
              <p:nvPr/>
            </p:nvSpPr>
            <p:spPr bwMode="gray">
              <a:xfrm>
                <a:off x="5249781" y="828013"/>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11" name="Group 231"/>
            <p:cNvGrpSpPr/>
            <p:nvPr/>
          </p:nvGrpSpPr>
          <p:grpSpPr bwMode="gray">
            <a:xfrm>
              <a:off x="7072800" y="2959418"/>
              <a:ext cx="1694218" cy="1695640"/>
              <a:chOff x="1691428" y="548451"/>
              <a:chExt cx="5596510" cy="5601206"/>
            </a:xfrm>
          </p:grpSpPr>
          <p:grpSp>
            <p:nvGrpSpPr>
              <p:cNvPr id="12" name="Group 232"/>
              <p:cNvGrpSpPr/>
              <p:nvPr/>
            </p:nvGrpSpPr>
            <p:grpSpPr bwMode="gray">
              <a:xfrm>
                <a:off x="1865970" y="676854"/>
                <a:ext cx="5240354" cy="5289923"/>
                <a:chOff x="1865970" y="676854"/>
                <a:chExt cx="5240354" cy="5289923"/>
              </a:xfrm>
            </p:grpSpPr>
            <p:sp>
              <p:nvSpPr>
                <p:cNvPr id="29" name="Freeform 28"/>
                <p:cNvSpPr/>
                <p:nvPr/>
              </p:nvSpPr>
              <p:spPr bwMode="gray">
                <a:xfrm>
                  <a:off x="2743200" y="1609725"/>
                  <a:ext cx="1943100" cy="192405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Lst>
                  <a:ahLst/>
                  <a:cxnLst>
                    <a:cxn ang="0">
                      <a:pos x="connsiteX0" y="connsiteY0"/>
                    </a:cxn>
                    <a:cxn ang="0">
                      <a:pos x="connsiteX1" y="connsiteY1"/>
                    </a:cxn>
                    <a:cxn ang="0">
                      <a:pos x="connsiteX2" y="connsiteY2"/>
                    </a:cxn>
                    <a:cxn ang="0">
                      <a:pos x="connsiteX3" y="connsiteY3"/>
                    </a:cxn>
                  </a:cxnLst>
                  <a:rect l="l" t="t" r="r" b="b"/>
                  <a:pathLst>
                    <a:path w="1943100" h="1924050">
                      <a:moveTo>
                        <a:pt x="1885950" y="0"/>
                      </a:moveTo>
                      <a:lnTo>
                        <a:pt x="0" y="1362075"/>
                      </a:lnTo>
                      <a:lnTo>
                        <a:pt x="1943100" y="1924050"/>
                      </a:lnTo>
                      <a:lnTo>
                        <a:pt x="1885950" y="0"/>
                      </a:lnTo>
                      <a:close/>
                    </a:path>
                  </a:pathLst>
                </a:custGeom>
                <a:noFill/>
                <a:ln w="12700">
                  <a:gradFill flip="none" rotWithShape="1">
                    <a:gsLst>
                      <a:gs pos="31000">
                        <a:schemeClr val="accent1">
                          <a:lumMod val="75000"/>
                        </a:schemeClr>
                      </a:gs>
                      <a:gs pos="100000">
                        <a:schemeClr val="accent1"/>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bwMode="gray">
                <a:xfrm rot="19795885">
                  <a:off x="4210564" y="1460863"/>
                  <a:ext cx="1890222" cy="197140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Lst>
                  <a:ahLst/>
                  <a:cxnLst>
                    <a:cxn ang="0">
                      <a:pos x="connsiteX0" y="connsiteY0"/>
                    </a:cxn>
                    <a:cxn ang="0">
                      <a:pos x="connsiteX1" y="connsiteY1"/>
                    </a:cxn>
                    <a:cxn ang="0">
                      <a:pos x="connsiteX2" y="connsiteY2"/>
                    </a:cxn>
                    <a:cxn ang="0">
                      <a:pos x="connsiteX3" y="connsiteY3"/>
                    </a:cxn>
                  </a:cxnLst>
                  <a:rect l="l" t="t" r="r" b="b"/>
                  <a:pathLst>
                    <a:path w="1890222" h="1971408">
                      <a:moveTo>
                        <a:pt x="912636" y="0"/>
                      </a:moveTo>
                      <a:lnTo>
                        <a:pt x="0" y="1699796"/>
                      </a:lnTo>
                      <a:lnTo>
                        <a:pt x="1890222" y="1971408"/>
                      </a:lnTo>
                      <a:lnTo>
                        <a:pt x="912636" y="0"/>
                      </a:lnTo>
                      <a:close/>
                    </a:path>
                  </a:pathLst>
                </a:custGeom>
                <a:noFill/>
                <a:ln w="12700">
                  <a:gradFill flip="none" rotWithShape="1">
                    <a:gsLst>
                      <a:gs pos="47000">
                        <a:schemeClr val="accent1">
                          <a:lumMod val="75000"/>
                        </a:schemeClr>
                      </a:gs>
                      <a:gs pos="100000">
                        <a:schemeClr val="accent1"/>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bwMode="gray">
                <a:xfrm rot="19795885">
                  <a:off x="6055318" y="1261134"/>
                  <a:ext cx="706832" cy="156101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 name="connsiteX0" fmla="*/ 515330 w 1890222"/>
                    <a:gd name="connsiteY0" fmla="*/ 0 h 1741403"/>
                    <a:gd name="connsiteX1" fmla="*/ 0 w 1890222"/>
                    <a:gd name="connsiteY1" fmla="*/ 1469791 h 1741403"/>
                    <a:gd name="connsiteX2" fmla="*/ 1890222 w 1890222"/>
                    <a:gd name="connsiteY2" fmla="*/ 1741403 h 1741403"/>
                    <a:gd name="connsiteX3" fmla="*/ 515330 w 1890222"/>
                    <a:gd name="connsiteY3" fmla="*/ 0 h 1741403"/>
                    <a:gd name="connsiteX0" fmla="*/ 515330 w 706832"/>
                    <a:gd name="connsiteY0" fmla="*/ 0 h 1544938"/>
                    <a:gd name="connsiteX1" fmla="*/ 0 w 706832"/>
                    <a:gd name="connsiteY1" fmla="*/ 1469791 h 1544938"/>
                    <a:gd name="connsiteX2" fmla="*/ 706832 w 706832"/>
                    <a:gd name="connsiteY2" fmla="*/ 1544938 h 1544938"/>
                    <a:gd name="connsiteX3" fmla="*/ 515330 w 706832"/>
                    <a:gd name="connsiteY3" fmla="*/ 0 h 1544938"/>
                    <a:gd name="connsiteX0" fmla="*/ 500259 w 706832"/>
                    <a:gd name="connsiteY0" fmla="*/ 0 h 1611221"/>
                    <a:gd name="connsiteX1" fmla="*/ 0 w 706832"/>
                    <a:gd name="connsiteY1" fmla="*/ 1536074 h 1611221"/>
                    <a:gd name="connsiteX2" fmla="*/ 706832 w 706832"/>
                    <a:gd name="connsiteY2" fmla="*/ 1611221 h 1611221"/>
                    <a:gd name="connsiteX3" fmla="*/ 500259 w 706832"/>
                    <a:gd name="connsiteY3" fmla="*/ 0 h 1611221"/>
                    <a:gd name="connsiteX0" fmla="*/ 518735 w 706832"/>
                    <a:gd name="connsiteY0" fmla="*/ 0 h 1600525"/>
                    <a:gd name="connsiteX1" fmla="*/ 0 w 706832"/>
                    <a:gd name="connsiteY1" fmla="*/ 1525378 h 1600525"/>
                    <a:gd name="connsiteX2" fmla="*/ 706832 w 706832"/>
                    <a:gd name="connsiteY2" fmla="*/ 1600525 h 1600525"/>
                    <a:gd name="connsiteX3" fmla="*/ 518735 w 706832"/>
                    <a:gd name="connsiteY3" fmla="*/ 0 h 1600525"/>
                    <a:gd name="connsiteX0" fmla="*/ 536971 w 706832"/>
                    <a:gd name="connsiteY0" fmla="*/ 0 h 1561011"/>
                    <a:gd name="connsiteX1" fmla="*/ 0 w 706832"/>
                    <a:gd name="connsiteY1" fmla="*/ 1485864 h 1561011"/>
                    <a:gd name="connsiteX2" fmla="*/ 706832 w 706832"/>
                    <a:gd name="connsiteY2" fmla="*/ 1561011 h 1561011"/>
                    <a:gd name="connsiteX3" fmla="*/ 536971 w 706832"/>
                    <a:gd name="connsiteY3" fmla="*/ 0 h 1561011"/>
                  </a:gdLst>
                  <a:ahLst/>
                  <a:cxnLst>
                    <a:cxn ang="0">
                      <a:pos x="connsiteX0" y="connsiteY0"/>
                    </a:cxn>
                    <a:cxn ang="0">
                      <a:pos x="connsiteX1" y="connsiteY1"/>
                    </a:cxn>
                    <a:cxn ang="0">
                      <a:pos x="connsiteX2" y="connsiteY2"/>
                    </a:cxn>
                    <a:cxn ang="0">
                      <a:pos x="connsiteX3" y="connsiteY3"/>
                    </a:cxn>
                  </a:cxnLst>
                  <a:rect l="l" t="t" r="r" b="b"/>
                  <a:pathLst>
                    <a:path w="706832" h="1561011">
                      <a:moveTo>
                        <a:pt x="536971" y="0"/>
                      </a:moveTo>
                      <a:lnTo>
                        <a:pt x="0" y="1485864"/>
                      </a:lnTo>
                      <a:lnTo>
                        <a:pt x="706832" y="1561011"/>
                      </a:lnTo>
                      <a:lnTo>
                        <a:pt x="536971" y="0"/>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bwMode="gray">
                <a:xfrm>
                  <a:off x="1869688" y="1295400"/>
                  <a:ext cx="1069721" cy="167829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1069721 w 1069721"/>
                    <a:gd name="connsiteY0" fmla="*/ 0 h 1678293"/>
                    <a:gd name="connsiteX1" fmla="*/ 0 w 1069721"/>
                    <a:gd name="connsiteY1" fmla="*/ 1322616 h 1678293"/>
                    <a:gd name="connsiteX2" fmla="*/ 879221 w 1069721"/>
                    <a:gd name="connsiteY2" fmla="*/ 1678293 h 1678293"/>
                    <a:gd name="connsiteX3" fmla="*/ 1069721 w 1069721"/>
                    <a:gd name="connsiteY3" fmla="*/ 0 h 1678293"/>
                  </a:gdLst>
                  <a:ahLst/>
                  <a:cxnLst>
                    <a:cxn ang="0">
                      <a:pos x="connsiteX0" y="connsiteY0"/>
                    </a:cxn>
                    <a:cxn ang="0">
                      <a:pos x="connsiteX1" y="connsiteY1"/>
                    </a:cxn>
                    <a:cxn ang="0">
                      <a:pos x="connsiteX2" y="connsiteY2"/>
                    </a:cxn>
                    <a:cxn ang="0">
                      <a:pos x="connsiteX3" y="connsiteY3"/>
                    </a:cxn>
                  </a:cxnLst>
                  <a:rect l="l" t="t" r="r" b="b"/>
                  <a:pathLst>
                    <a:path w="1069721" h="1678293">
                      <a:moveTo>
                        <a:pt x="1069721" y="0"/>
                      </a:moveTo>
                      <a:lnTo>
                        <a:pt x="0" y="1322616"/>
                      </a:lnTo>
                      <a:lnTo>
                        <a:pt x="879221" y="1678293"/>
                      </a:lnTo>
                      <a:lnTo>
                        <a:pt x="1069721" y="0"/>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bwMode="gray">
                <a:xfrm>
                  <a:off x="2038350" y="2967787"/>
                  <a:ext cx="1515171" cy="2083715"/>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707405 w 1516358"/>
                    <a:gd name="connsiteY0" fmla="*/ 0 h 2099513"/>
                    <a:gd name="connsiteX1" fmla="*/ 0 w 1516358"/>
                    <a:gd name="connsiteY1" fmla="*/ 1308908 h 2099513"/>
                    <a:gd name="connsiteX2" fmla="*/ 1516358 w 1516358"/>
                    <a:gd name="connsiteY2" fmla="*/ 2099513 h 2099513"/>
                    <a:gd name="connsiteX3" fmla="*/ 707405 w 1516358"/>
                    <a:gd name="connsiteY3" fmla="*/ 0 h 2099513"/>
                    <a:gd name="connsiteX0" fmla="*/ 707405 w 1515171"/>
                    <a:gd name="connsiteY0" fmla="*/ 0 h 2083715"/>
                    <a:gd name="connsiteX1" fmla="*/ 0 w 1515171"/>
                    <a:gd name="connsiteY1" fmla="*/ 1308908 h 2083715"/>
                    <a:gd name="connsiteX2" fmla="*/ 1515171 w 1515171"/>
                    <a:gd name="connsiteY2" fmla="*/ 2083715 h 2083715"/>
                    <a:gd name="connsiteX3" fmla="*/ 707405 w 1515171"/>
                    <a:gd name="connsiteY3" fmla="*/ 0 h 2083715"/>
                  </a:gdLst>
                  <a:ahLst/>
                  <a:cxnLst>
                    <a:cxn ang="0">
                      <a:pos x="connsiteX0" y="connsiteY0"/>
                    </a:cxn>
                    <a:cxn ang="0">
                      <a:pos x="connsiteX1" y="connsiteY1"/>
                    </a:cxn>
                    <a:cxn ang="0">
                      <a:pos x="connsiteX2" y="connsiteY2"/>
                    </a:cxn>
                    <a:cxn ang="0">
                      <a:pos x="connsiteX3" y="connsiteY3"/>
                    </a:cxn>
                  </a:cxnLst>
                  <a:rect l="l" t="t" r="r" b="b"/>
                  <a:pathLst>
                    <a:path w="1515171" h="2083715">
                      <a:moveTo>
                        <a:pt x="707405" y="0"/>
                      </a:moveTo>
                      <a:lnTo>
                        <a:pt x="0" y="1308908"/>
                      </a:lnTo>
                      <a:lnTo>
                        <a:pt x="1515171" y="2083715"/>
                      </a:lnTo>
                      <a:lnTo>
                        <a:pt x="707405" y="0"/>
                      </a:lnTo>
                      <a:close/>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bwMode="gray">
                <a:xfrm>
                  <a:off x="3552824" y="3529928"/>
                  <a:ext cx="2228851" cy="151638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Lst>
                  <a:ahLst/>
                  <a:cxnLst>
                    <a:cxn ang="0">
                      <a:pos x="connsiteX0" y="connsiteY0"/>
                    </a:cxn>
                    <a:cxn ang="0">
                      <a:pos x="connsiteX1" y="connsiteY1"/>
                    </a:cxn>
                    <a:cxn ang="0">
                      <a:pos x="connsiteX2" y="connsiteY2"/>
                    </a:cxn>
                    <a:cxn ang="0">
                      <a:pos x="connsiteX3" y="connsiteY3"/>
                    </a:cxn>
                  </a:cxnLst>
                  <a:rect l="l" t="t" r="r" b="b"/>
                  <a:pathLst>
                    <a:path w="2228851" h="1516383">
                      <a:moveTo>
                        <a:pt x="1131584" y="0"/>
                      </a:moveTo>
                      <a:lnTo>
                        <a:pt x="0" y="1516383"/>
                      </a:lnTo>
                      <a:lnTo>
                        <a:pt x="2228851" y="1432596"/>
                      </a:lnTo>
                      <a:lnTo>
                        <a:pt x="1131584" y="0"/>
                      </a:lnTo>
                      <a:close/>
                    </a:path>
                  </a:pathLst>
                </a:custGeom>
                <a:noFill/>
                <a:ln w="12700">
                  <a:gradFill flip="none" rotWithShape="1">
                    <a:gsLst>
                      <a:gs pos="46000">
                        <a:schemeClr val="accent1">
                          <a:lumMod val="75000"/>
                        </a:schemeClr>
                      </a:gs>
                      <a:gs pos="100000">
                        <a:schemeClr val="accent1"/>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bwMode="gray">
                <a:xfrm>
                  <a:off x="4684414" y="2823257"/>
                  <a:ext cx="1774750" cy="214311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0 w 1774750"/>
                    <a:gd name="connsiteY0" fmla="*/ 710518 h 2143114"/>
                    <a:gd name="connsiteX1" fmla="*/ 1774750 w 1774750"/>
                    <a:gd name="connsiteY1" fmla="*/ 0 h 2143114"/>
                    <a:gd name="connsiteX2" fmla="*/ 1097267 w 1774750"/>
                    <a:gd name="connsiteY2" fmla="*/ 2143114 h 2143114"/>
                    <a:gd name="connsiteX3" fmla="*/ 0 w 1774750"/>
                    <a:gd name="connsiteY3" fmla="*/ 710518 h 2143114"/>
                  </a:gdLst>
                  <a:ahLst/>
                  <a:cxnLst>
                    <a:cxn ang="0">
                      <a:pos x="connsiteX0" y="connsiteY0"/>
                    </a:cxn>
                    <a:cxn ang="0">
                      <a:pos x="connsiteX1" y="connsiteY1"/>
                    </a:cxn>
                    <a:cxn ang="0">
                      <a:pos x="connsiteX2" y="connsiteY2"/>
                    </a:cxn>
                    <a:cxn ang="0">
                      <a:pos x="connsiteX3" y="connsiteY3"/>
                    </a:cxn>
                  </a:cxnLst>
                  <a:rect l="l" t="t" r="r" b="b"/>
                  <a:pathLst>
                    <a:path w="1774750" h="2143114">
                      <a:moveTo>
                        <a:pt x="0" y="710518"/>
                      </a:moveTo>
                      <a:lnTo>
                        <a:pt x="1774750" y="0"/>
                      </a:lnTo>
                      <a:lnTo>
                        <a:pt x="1097267" y="2143114"/>
                      </a:lnTo>
                      <a:lnTo>
                        <a:pt x="0" y="710518"/>
                      </a:lnTo>
                      <a:close/>
                    </a:path>
                  </a:pathLst>
                </a:custGeom>
                <a:noFill/>
                <a:ln w="12700">
                  <a:gradFill flip="none" rotWithShape="1">
                    <a:gsLst>
                      <a:gs pos="29000">
                        <a:schemeClr val="accent1">
                          <a:lumMod val="75000"/>
                        </a:schemeClr>
                      </a:gs>
                      <a:gs pos="100000">
                        <a:schemeClr val="accent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bwMode="gray">
                <a:xfrm>
                  <a:off x="5776012" y="2823886"/>
                  <a:ext cx="1293862" cy="213419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Lst>
                  <a:ahLst/>
                  <a:cxnLst>
                    <a:cxn ang="0">
                      <a:pos x="connsiteX0" y="connsiteY0"/>
                    </a:cxn>
                    <a:cxn ang="0">
                      <a:pos x="connsiteX1" y="connsiteY1"/>
                    </a:cxn>
                    <a:cxn ang="0">
                      <a:pos x="connsiteX2" y="connsiteY2"/>
                    </a:cxn>
                    <a:cxn ang="0">
                      <a:pos x="connsiteX3" y="connsiteY3"/>
                    </a:cxn>
                  </a:cxnLst>
                  <a:rect l="l" t="t" r="r" b="b"/>
                  <a:pathLst>
                    <a:path w="1293862" h="2134194">
                      <a:moveTo>
                        <a:pt x="1293862" y="1338379"/>
                      </a:moveTo>
                      <a:lnTo>
                        <a:pt x="686404" y="0"/>
                      </a:lnTo>
                      <a:lnTo>
                        <a:pt x="0" y="2134194"/>
                      </a:lnTo>
                      <a:lnTo>
                        <a:pt x="1293862" y="1338379"/>
                      </a:lnTo>
                      <a:close/>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bwMode="gray">
                <a:xfrm>
                  <a:off x="6463183" y="2531922"/>
                  <a:ext cx="643141" cy="163253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607458 w 643141"/>
                    <a:gd name="connsiteY0" fmla="*/ 1632538 h 1632538"/>
                    <a:gd name="connsiteX1" fmla="*/ 0 w 643141"/>
                    <a:gd name="connsiteY1" fmla="*/ 294159 h 1632538"/>
                    <a:gd name="connsiteX2" fmla="*/ 643141 w 643141"/>
                    <a:gd name="connsiteY2" fmla="*/ 0 h 1632538"/>
                    <a:gd name="connsiteX3" fmla="*/ 607458 w 643141"/>
                    <a:gd name="connsiteY3" fmla="*/ 1632538 h 1632538"/>
                  </a:gdLst>
                  <a:ahLst/>
                  <a:cxnLst>
                    <a:cxn ang="0">
                      <a:pos x="connsiteX0" y="connsiteY0"/>
                    </a:cxn>
                    <a:cxn ang="0">
                      <a:pos x="connsiteX1" y="connsiteY1"/>
                    </a:cxn>
                    <a:cxn ang="0">
                      <a:pos x="connsiteX2" y="connsiteY2"/>
                    </a:cxn>
                    <a:cxn ang="0">
                      <a:pos x="connsiteX3" y="connsiteY3"/>
                    </a:cxn>
                  </a:cxnLst>
                  <a:rect l="l" t="t" r="r" b="b"/>
                  <a:pathLst>
                    <a:path w="643141" h="1632538">
                      <a:moveTo>
                        <a:pt x="607458" y="1632538"/>
                      </a:moveTo>
                      <a:lnTo>
                        <a:pt x="0" y="294159"/>
                      </a:lnTo>
                      <a:lnTo>
                        <a:pt x="643141" y="0"/>
                      </a:lnTo>
                      <a:lnTo>
                        <a:pt x="607458" y="1632538"/>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bwMode="gray">
                <a:xfrm>
                  <a:off x="1865970" y="2616819"/>
                  <a:ext cx="879864" cy="166332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905884 w 905884"/>
                    <a:gd name="connsiteY0" fmla="*/ 346977 h 1663320"/>
                    <a:gd name="connsiteX1" fmla="*/ 172459 w 905884"/>
                    <a:gd name="connsiteY1" fmla="*/ 1663320 h 1663320"/>
                    <a:gd name="connsiteX2" fmla="*/ 0 w 905884"/>
                    <a:gd name="connsiteY2" fmla="*/ 0 h 1663320"/>
                    <a:gd name="connsiteX3" fmla="*/ 905884 w 905884"/>
                    <a:gd name="connsiteY3" fmla="*/ 346977 h 1663320"/>
                    <a:gd name="connsiteX0" fmla="*/ 879864 w 879864"/>
                    <a:gd name="connsiteY0" fmla="*/ 350694 h 1663320"/>
                    <a:gd name="connsiteX1" fmla="*/ 172459 w 879864"/>
                    <a:gd name="connsiteY1" fmla="*/ 1663320 h 1663320"/>
                    <a:gd name="connsiteX2" fmla="*/ 0 w 879864"/>
                    <a:gd name="connsiteY2" fmla="*/ 0 h 1663320"/>
                    <a:gd name="connsiteX3" fmla="*/ 879864 w 879864"/>
                    <a:gd name="connsiteY3" fmla="*/ 350694 h 1663320"/>
                  </a:gdLst>
                  <a:ahLst/>
                  <a:cxnLst>
                    <a:cxn ang="0">
                      <a:pos x="connsiteX0" y="connsiteY0"/>
                    </a:cxn>
                    <a:cxn ang="0">
                      <a:pos x="connsiteX1" y="connsiteY1"/>
                    </a:cxn>
                    <a:cxn ang="0">
                      <a:pos x="connsiteX2" y="connsiteY2"/>
                    </a:cxn>
                    <a:cxn ang="0">
                      <a:pos x="connsiteX3" y="connsiteY3"/>
                    </a:cxn>
                  </a:cxnLst>
                  <a:rect l="l" t="t" r="r" b="b"/>
                  <a:pathLst>
                    <a:path w="879864" h="1663320">
                      <a:moveTo>
                        <a:pt x="879864" y="350694"/>
                      </a:moveTo>
                      <a:lnTo>
                        <a:pt x="172459" y="1663320"/>
                      </a:lnTo>
                      <a:lnTo>
                        <a:pt x="0" y="0"/>
                      </a:lnTo>
                      <a:lnTo>
                        <a:pt x="879864" y="350694"/>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bwMode="gray">
                <a:xfrm>
                  <a:off x="2931773" y="683131"/>
                  <a:ext cx="1689354" cy="92542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Lst>
                  <a:ahLst/>
                  <a:cxnLst>
                    <a:cxn ang="0">
                      <a:pos x="connsiteX0" y="connsiteY0"/>
                    </a:cxn>
                    <a:cxn ang="0">
                      <a:pos x="connsiteX1" y="connsiteY1"/>
                    </a:cxn>
                    <a:cxn ang="0">
                      <a:pos x="connsiteX2" y="connsiteY2"/>
                    </a:cxn>
                    <a:cxn ang="0">
                      <a:pos x="connsiteX3" y="connsiteY3"/>
                    </a:cxn>
                  </a:cxnLst>
                  <a:rect l="l" t="t" r="r" b="b"/>
                  <a:pathLst>
                    <a:path w="1689354" h="1993011">
                      <a:moveTo>
                        <a:pt x="1595555" y="0"/>
                      </a:moveTo>
                      <a:lnTo>
                        <a:pt x="0" y="1326394"/>
                      </a:lnTo>
                      <a:lnTo>
                        <a:pt x="1689354" y="1993011"/>
                      </a:lnTo>
                      <a:lnTo>
                        <a:pt x="1595555" y="0"/>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bwMode="gray">
                <a:xfrm>
                  <a:off x="2936511" y="678962"/>
                  <a:ext cx="1595555" cy="61589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1595555 w 1595555"/>
                    <a:gd name="connsiteY0" fmla="*/ 0 h 1326394"/>
                    <a:gd name="connsiteX1" fmla="*/ 0 w 1595555"/>
                    <a:gd name="connsiteY1" fmla="*/ 1326394 h 1326394"/>
                    <a:gd name="connsiteX2" fmla="*/ 653486 w 1595555"/>
                    <a:gd name="connsiteY2" fmla="*/ 352477 h 1326394"/>
                    <a:gd name="connsiteX3" fmla="*/ 1595555 w 1595555"/>
                    <a:gd name="connsiteY3" fmla="*/ 0 h 1326394"/>
                  </a:gdLst>
                  <a:ahLst/>
                  <a:cxnLst>
                    <a:cxn ang="0">
                      <a:pos x="connsiteX0" y="connsiteY0"/>
                    </a:cxn>
                    <a:cxn ang="0">
                      <a:pos x="connsiteX1" y="connsiteY1"/>
                    </a:cxn>
                    <a:cxn ang="0">
                      <a:pos x="connsiteX2" y="connsiteY2"/>
                    </a:cxn>
                    <a:cxn ang="0">
                      <a:pos x="connsiteX3" y="connsiteY3"/>
                    </a:cxn>
                  </a:cxnLst>
                  <a:rect l="l" t="t" r="r" b="b"/>
                  <a:pathLst>
                    <a:path w="1595555" h="1326394">
                      <a:moveTo>
                        <a:pt x="1595555" y="0"/>
                      </a:moveTo>
                      <a:lnTo>
                        <a:pt x="0" y="1326394"/>
                      </a:lnTo>
                      <a:lnTo>
                        <a:pt x="653486" y="352477"/>
                      </a:lnTo>
                      <a:lnTo>
                        <a:pt x="1595555" y="0"/>
                      </a:lnTo>
                      <a:close/>
                    </a:path>
                  </a:pathLst>
                </a:custGeom>
                <a:noFill/>
                <a:ln w="12700">
                  <a:solidFill>
                    <a:schemeClr val="accent1">
                      <a:lumMod val="60000"/>
                      <a:lumOff val="40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bwMode="gray">
                <a:xfrm>
                  <a:off x="1868359" y="1300667"/>
                  <a:ext cx="1069721" cy="132261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1069721 w 1069721"/>
                    <a:gd name="connsiteY0" fmla="*/ 0 h 1678293"/>
                    <a:gd name="connsiteX1" fmla="*/ 0 w 1069721"/>
                    <a:gd name="connsiteY1" fmla="*/ 1322616 h 1678293"/>
                    <a:gd name="connsiteX2" fmla="*/ 879221 w 1069721"/>
                    <a:gd name="connsiteY2" fmla="*/ 1678293 h 1678293"/>
                    <a:gd name="connsiteX3" fmla="*/ 1069721 w 1069721"/>
                    <a:gd name="connsiteY3" fmla="*/ 0 h 1678293"/>
                    <a:gd name="connsiteX0" fmla="*/ 1069721 w 1069721"/>
                    <a:gd name="connsiteY0" fmla="*/ 0 h 1322616"/>
                    <a:gd name="connsiteX1" fmla="*/ 0 w 1069721"/>
                    <a:gd name="connsiteY1" fmla="*/ 1322616 h 1322616"/>
                    <a:gd name="connsiteX2" fmla="*/ 473612 w 1069721"/>
                    <a:gd name="connsiteY2" fmla="*/ 435627 h 1322616"/>
                    <a:gd name="connsiteX3" fmla="*/ 1069721 w 1069721"/>
                    <a:gd name="connsiteY3" fmla="*/ 0 h 1322616"/>
                    <a:gd name="connsiteX0" fmla="*/ 1069721 w 1069721"/>
                    <a:gd name="connsiteY0" fmla="*/ 0 h 1322616"/>
                    <a:gd name="connsiteX1" fmla="*/ 0 w 1069721"/>
                    <a:gd name="connsiteY1" fmla="*/ 1322616 h 1322616"/>
                    <a:gd name="connsiteX2" fmla="*/ 476802 w 1069721"/>
                    <a:gd name="connsiteY2" fmla="*/ 554094 h 1322616"/>
                    <a:gd name="connsiteX3" fmla="*/ 1069721 w 1069721"/>
                    <a:gd name="connsiteY3" fmla="*/ 0 h 1322616"/>
                  </a:gdLst>
                  <a:ahLst/>
                  <a:cxnLst>
                    <a:cxn ang="0">
                      <a:pos x="connsiteX0" y="connsiteY0"/>
                    </a:cxn>
                    <a:cxn ang="0">
                      <a:pos x="connsiteX1" y="connsiteY1"/>
                    </a:cxn>
                    <a:cxn ang="0">
                      <a:pos x="connsiteX2" y="connsiteY2"/>
                    </a:cxn>
                    <a:cxn ang="0">
                      <a:pos x="connsiteX3" y="connsiteY3"/>
                    </a:cxn>
                  </a:cxnLst>
                  <a:rect l="l" t="t" r="r" b="b"/>
                  <a:pathLst>
                    <a:path w="1069721" h="1322616">
                      <a:moveTo>
                        <a:pt x="1069721" y="0"/>
                      </a:moveTo>
                      <a:lnTo>
                        <a:pt x="0" y="1322616"/>
                      </a:lnTo>
                      <a:lnTo>
                        <a:pt x="476802" y="554094"/>
                      </a:lnTo>
                      <a:lnTo>
                        <a:pt x="1069721" y="0"/>
                      </a:lnTo>
                      <a:close/>
                    </a:path>
                  </a:pathLst>
                </a:custGeom>
                <a:noFill/>
                <a:ln w="12700">
                  <a:solidFill>
                    <a:schemeClr val="accent1">
                      <a:lumMod val="60000"/>
                      <a:lumOff val="40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bwMode="gray">
                <a:xfrm>
                  <a:off x="4529850" y="680555"/>
                  <a:ext cx="1643240" cy="92542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0 w 1531906"/>
                    <a:gd name="connsiteY0" fmla="*/ 0 h 1993011"/>
                    <a:gd name="connsiteX1" fmla="*/ 1531906 w 1531906"/>
                    <a:gd name="connsiteY1" fmla="*/ 1214802 h 1993011"/>
                    <a:gd name="connsiteX2" fmla="*/ 93799 w 1531906"/>
                    <a:gd name="connsiteY2" fmla="*/ 1993011 h 1993011"/>
                    <a:gd name="connsiteX3" fmla="*/ 0 w 1531906"/>
                    <a:gd name="connsiteY3" fmla="*/ 0 h 1993011"/>
                    <a:gd name="connsiteX0" fmla="*/ 0 w 1582755"/>
                    <a:gd name="connsiteY0" fmla="*/ 0 h 1993011"/>
                    <a:gd name="connsiteX1" fmla="*/ 1582755 w 1582755"/>
                    <a:gd name="connsiteY1" fmla="*/ 1229244 h 1993011"/>
                    <a:gd name="connsiteX2" fmla="*/ 93799 w 1582755"/>
                    <a:gd name="connsiteY2" fmla="*/ 1993011 h 1993011"/>
                    <a:gd name="connsiteX3" fmla="*/ 0 w 1582755"/>
                    <a:gd name="connsiteY3" fmla="*/ 0 h 1993011"/>
                    <a:gd name="connsiteX0" fmla="*/ 0 w 1643240"/>
                    <a:gd name="connsiteY0" fmla="*/ 0 h 1993011"/>
                    <a:gd name="connsiteX1" fmla="*/ 1643240 w 1643240"/>
                    <a:gd name="connsiteY1" fmla="*/ 1259895 h 1993011"/>
                    <a:gd name="connsiteX2" fmla="*/ 93799 w 1643240"/>
                    <a:gd name="connsiteY2" fmla="*/ 1993011 h 1993011"/>
                    <a:gd name="connsiteX3" fmla="*/ 0 w 1643240"/>
                    <a:gd name="connsiteY3" fmla="*/ 0 h 1993011"/>
                  </a:gdLst>
                  <a:ahLst/>
                  <a:cxnLst>
                    <a:cxn ang="0">
                      <a:pos x="connsiteX0" y="connsiteY0"/>
                    </a:cxn>
                    <a:cxn ang="0">
                      <a:pos x="connsiteX1" y="connsiteY1"/>
                    </a:cxn>
                    <a:cxn ang="0">
                      <a:pos x="connsiteX2" y="connsiteY2"/>
                    </a:cxn>
                    <a:cxn ang="0">
                      <a:pos x="connsiteX3" y="connsiteY3"/>
                    </a:cxn>
                  </a:cxnLst>
                  <a:rect l="l" t="t" r="r" b="b"/>
                  <a:pathLst>
                    <a:path w="1643240" h="1993011">
                      <a:moveTo>
                        <a:pt x="0" y="0"/>
                      </a:moveTo>
                      <a:lnTo>
                        <a:pt x="1643240" y="1259895"/>
                      </a:lnTo>
                      <a:lnTo>
                        <a:pt x="93799" y="1993011"/>
                      </a:lnTo>
                      <a:lnTo>
                        <a:pt x="0" y="0"/>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bwMode="gray">
                <a:xfrm>
                  <a:off x="4521835" y="676854"/>
                  <a:ext cx="1643240" cy="58501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0 w 1531906"/>
                    <a:gd name="connsiteY0" fmla="*/ 0 h 1993011"/>
                    <a:gd name="connsiteX1" fmla="*/ 1531906 w 1531906"/>
                    <a:gd name="connsiteY1" fmla="*/ 1214802 h 1993011"/>
                    <a:gd name="connsiteX2" fmla="*/ 93799 w 1531906"/>
                    <a:gd name="connsiteY2" fmla="*/ 1993011 h 1993011"/>
                    <a:gd name="connsiteX3" fmla="*/ 0 w 1531906"/>
                    <a:gd name="connsiteY3" fmla="*/ 0 h 1993011"/>
                    <a:gd name="connsiteX0" fmla="*/ 0 w 1582755"/>
                    <a:gd name="connsiteY0" fmla="*/ 0 h 1993011"/>
                    <a:gd name="connsiteX1" fmla="*/ 1582755 w 1582755"/>
                    <a:gd name="connsiteY1" fmla="*/ 1229244 h 1993011"/>
                    <a:gd name="connsiteX2" fmla="*/ 93799 w 1582755"/>
                    <a:gd name="connsiteY2" fmla="*/ 1993011 h 1993011"/>
                    <a:gd name="connsiteX3" fmla="*/ 0 w 1582755"/>
                    <a:gd name="connsiteY3" fmla="*/ 0 h 1993011"/>
                    <a:gd name="connsiteX0" fmla="*/ 0 w 1643240"/>
                    <a:gd name="connsiteY0" fmla="*/ 0 h 1993011"/>
                    <a:gd name="connsiteX1" fmla="*/ 1643240 w 1643240"/>
                    <a:gd name="connsiteY1" fmla="*/ 1259895 h 1993011"/>
                    <a:gd name="connsiteX2" fmla="*/ 93799 w 1643240"/>
                    <a:gd name="connsiteY2" fmla="*/ 1993011 h 1993011"/>
                    <a:gd name="connsiteX3" fmla="*/ 0 w 1643240"/>
                    <a:gd name="connsiteY3" fmla="*/ 0 h 1993011"/>
                    <a:gd name="connsiteX0" fmla="*/ 0 w 1643240"/>
                    <a:gd name="connsiteY0" fmla="*/ 0 h 1259895"/>
                    <a:gd name="connsiteX1" fmla="*/ 1643240 w 1643240"/>
                    <a:gd name="connsiteY1" fmla="*/ 1259895 h 1259895"/>
                    <a:gd name="connsiteX2" fmla="*/ 766941 w 1643240"/>
                    <a:gd name="connsiteY2" fmla="*/ 326969 h 1259895"/>
                    <a:gd name="connsiteX3" fmla="*/ 0 w 1643240"/>
                    <a:gd name="connsiteY3" fmla="*/ 0 h 1259895"/>
                  </a:gdLst>
                  <a:ahLst/>
                  <a:cxnLst>
                    <a:cxn ang="0">
                      <a:pos x="connsiteX0" y="connsiteY0"/>
                    </a:cxn>
                    <a:cxn ang="0">
                      <a:pos x="connsiteX1" y="connsiteY1"/>
                    </a:cxn>
                    <a:cxn ang="0">
                      <a:pos x="connsiteX2" y="connsiteY2"/>
                    </a:cxn>
                    <a:cxn ang="0">
                      <a:pos x="connsiteX3" y="connsiteY3"/>
                    </a:cxn>
                  </a:cxnLst>
                  <a:rect l="l" t="t" r="r" b="b"/>
                  <a:pathLst>
                    <a:path w="1643240" h="1259895">
                      <a:moveTo>
                        <a:pt x="0" y="0"/>
                      </a:moveTo>
                      <a:lnTo>
                        <a:pt x="1643240" y="1259895"/>
                      </a:lnTo>
                      <a:lnTo>
                        <a:pt x="766941" y="326969"/>
                      </a:lnTo>
                      <a:lnTo>
                        <a:pt x="0" y="0"/>
                      </a:lnTo>
                      <a:close/>
                    </a:path>
                  </a:pathLst>
                </a:custGeom>
                <a:noFill/>
                <a:ln w="12700">
                  <a:solidFill>
                    <a:schemeClr val="accent1">
                      <a:lumMod val="60000"/>
                      <a:lumOff val="40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bwMode="gray">
                <a:xfrm>
                  <a:off x="5775898" y="4169613"/>
                  <a:ext cx="1293862" cy="136735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1293862 w 1293862"/>
                    <a:gd name="connsiteY0" fmla="*/ 0 h 1367354"/>
                    <a:gd name="connsiteX1" fmla="*/ 282625 w 1293862"/>
                    <a:gd name="connsiteY1" fmla="*/ 1367354 h 1367354"/>
                    <a:gd name="connsiteX2" fmla="*/ 0 w 1293862"/>
                    <a:gd name="connsiteY2" fmla="*/ 795815 h 1367354"/>
                    <a:gd name="connsiteX3" fmla="*/ 1293862 w 1293862"/>
                    <a:gd name="connsiteY3" fmla="*/ 0 h 1367354"/>
                  </a:gdLst>
                  <a:ahLst/>
                  <a:cxnLst>
                    <a:cxn ang="0">
                      <a:pos x="connsiteX0" y="connsiteY0"/>
                    </a:cxn>
                    <a:cxn ang="0">
                      <a:pos x="connsiteX1" y="connsiteY1"/>
                    </a:cxn>
                    <a:cxn ang="0">
                      <a:pos x="connsiteX2" y="connsiteY2"/>
                    </a:cxn>
                    <a:cxn ang="0">
                      <a:pos x="connsiteX3" y="connsiteY3"/>
                    </a:cxn>
                  </a:cxnLst>
                  <a:rect l="l" t="t" r="r" b="b"/>
                  <a:pathLst>
                    <a:path w="1293862" h="1367354">
                      <a:moveTo>
                        <a:pt x="1293862" y="0"/>
                      </a:moveTo>
                      <a:lnTo>
                        <a:pt x="282625" y="1367354"/>
                      </a:lnTo>
                      <a:lnTo>
                        <a:pt x="0" y="795815"/>
                      </a:lnTo>
                      <a:lnTo>
                        <a:pt x="1293862" y="0"/>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bwMode="gray">
                <a:xfrm>
                  <a:off x="3554886" y="4960162"/>
                  <a:ext cx="2228851" cy="100461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Lst>
                  <a:ahLst/>
                  <a:cxnLst>
                    <a:cxn ang="0">
                      <a:pos x="connsiteX0" y="connsiteY0"/>
                    </a:cxn>
                    <a:cxn ang="0">
                      <a:pos x="connsiteX1" y="connsiteY1"/>
                    </a:cxn>
                    <a:cxn ang="0">
                      <a:pos x="connsiteX2" y="connsiteY2"/>
                    </a:cxn>
                    <a:cxn ang="0">
                      <a:pos x="connsiteX3" y="connsiteY3"/>
                    </a:cxn>
                  </a:cxnLst>
                  <a:rect l="l" t="t" r="r" b="b"/>
                  <a:pathLst>
                    <a:path w="2228851" h="1004619">
                      <a:moveTo>
                        <a:pt x="1101560" y="1004619"/>
                      </a:moveTo>
                      <a:lnTo>
                        <a:pt x="0" y="83787"/>
                      </a:lnTo>
                      <a:lnTo>
                        <a:pt x="2228851" y="0"/>
                      </a:lnTo>
                      <a:lnTo>
                        <a:pt x="1101560" y="1004619"/>
                      </a:lnTo>
                      <a:close/>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bwMode="gray">
                <a:xfrm>
                  <a:off x="4650170" y="4962969"/>
                  <a:ext cx="1406574" cy="100380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1293862 w 1293862"/>
                    <a:gd name="connsiteY0" fmla="*/ 0 h 1367354"/>
                    <a:gd name="connsiteX1" fmla="*/ 282625 w 1293862"/>
                    <a:gd name="connsiteY1" fmla="*/ 1367354 h 1367354"/>
                    <a:gd name="connsiteX2" fmla="*/ 0 w 1293862"/>
                    <a:gd name="connsiteY2" fmla="*/ 795815 h 1367354"/>
                    <a:gd name="connsiteX3" fmla="*/ 1293862 w 1293862"/>
                    <a:gd name="connsiteY3" fmla="*/ 0 h 1367354"/>
                    <a:gd name="connsiteX0" fmla="*/ 0 w 1406574"/>
                    <a:gd name="connsiteY0" fmla="*/ 1003808 h 1003808"/>
                    <a:gd name="connsiteX1" fmla="*/ 1406574 w 1406574"/>
                    <a:gd name="connsiteY1" fmla="*/ 571539 h 1003808"/>
                    <a:gd name="connsiteX2" fmla="*/ 1123949 w 1406574"/>
                    <a:gd name="connsiteY2" fmla="*/ 0 h 1003808"/>
                    <a:gd name="connsiteX3" fmla="*/ 0 w 1406574"/>
                    <a:gd name="connsiteY3" fmla="*/ 1003808 h 1003808"/>
                  </a:gdLst>
                  <a:ahLst/>
                  <a:cxnLst>
                    <a:cxn ang="0">
                      <a:pos x="connsiteX0" y="connsiteY0"/>
                    </a:cxn>
                    <a:cxn ang="0">
                      <a:pos x="connsiteX1" y="connsiteY1"/>
                    </a:cxn>
                    <a:cxn ang="0">
                      <a:pos x="connsiteX2" y="connsiteY2"/>
                    </a:cxn>
                    <a:cxn ang="0">
                      <a:pos x="connsiteX3" y="connsiteY3"/>
                    </a:cxn>
                  </a:cxnLst>
                  <a:rect l="l" t="t" r="r" b="b"/>
                  <a:pathLst>
                    <a:path w="1406574" h="1003808">
                      <a:moveTo>
                        <a:pt x="0" y="1003808"/>
                      </a:moveTo>
                      <a:lnTo>
                        <a:pt x="1406574" y="571539"/>
                      </a:lnTo>
                      <a:lnTo>
                        <a:pt x="1123949" y="0"/>
                      </a:lnTo>
                      <a:lnTo>
                        <a:pt x="0" y="1003808"/>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bwMode="gray">
                <a:xfrm>
                  <a:off x="3185652" y="5044460"/>
                  <a:ext cx="1473180" cy="92083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 name="connsiteX0" fmla="*/ 1473180 w 1473180"/>
                    <a:gd name="connsiteY0" fmla="*/ 920832 h 920832"/>
                    <a:gd name="connsiteX1" fmla="*/ 371620 w 1473180"/>
                    <a:gd name="connsiteY1" fmla="*/ 0 h 920832"/>
                    <a:gd name="connsiteX2" fmla="*/ 0 w 1473180"/>
                    <a:gd name="connsiteY2" fmla="*/ 616625 h 920832"/>
                    <a:gd name="connsiteX3" fmla="*/ 1473180 w 1473180"/>
                    <a:gd name="connsiteY3" fmla="*/ 920832 h 920832"/>
                  </a:gdLst>
                  <a:ahLst/>
                  <a:cxnLst>
                    <a:cxn ang="0">
                      <a:pos x="connsiteX0" y="connsiteY0"/>
                    </a:cxn>
                    <a:cxn ang="0">
                      <a:pos x="connsiteX1" y="connsiteY1"/>
                    </a:cxn>
                    <a:cxn ang="0">
                      <a:pos x="connsiteX2" y="connsiteY2"/>
                    </a:cxn>
                    <a:cxn ang="0">
                      <a:pos x="connsiteX3" y="connsiteY3"/>
                    </a:cxn>
                  </a:cxnLst>
                  <a:rect l="l" t="t" r="r" b="b"/>
                  <a:pathLst>
                    <a:path w="1473180" h="920832">
                      <a:moveTo>
                        <a:pt x="1473180" y="920832"/>
                      </a:moveTo>
                      <a:lnTo>
                        <a:pt x="371620" y="0"/>
                      </a:lnTo>
                      <a:lnTo>
                        <a:pt x="0" y="616625"/>
                      </a:lnTo>
                      <a:lnTo>
                        <a:pt x="1473180" y="920832"/>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bwMode="gray">
                <a:xfrm>
                  <a:off x="2038441" y="4279171"/>
                  <a:ext cx="1517781" cy="138553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 name="connsiteX0" fmla="*/ 1473180 w 1473180"/>
                    <a:gd name="connsiteY0" fmla="*/ 920832 h 920832"/>
                    <a:gd name="connsiteX1" fmla="*/ 371620 w 1473180"/>
                    <a:gd name="connsiteY1" fmla="*/ 0 h 920832"/>
                    <a:gd name="connsiteX2" fmla="*/ 0 w 1473180"/>
                    <a:gd name="connsiteY2" fmla="*/ 616625 h 920832"/>
                    <a:gd name="connsiteX3" fmla="*/ 1473180 w 1473180"/>
                    <a:gd name="connsiteY3" fmla="*/ 920832 h 920832"/>
                    <a:gd name="connsiteX0" fmla="*/ 0 w 1517781"/>
                    <a:gd name="connsiteY0" fmla="*/ 0 h 1385538"/>
                    <a:gd name="connsiteX1" fmla="*/ 1517781 w 1517781"/>
                    <a:gd name="connsiteY1" fmla="*/ 768913 h 1385538"/>
                    <a:gd name="connsiteX2" fmla="*/ 1146161 w 1517781"/>
                    <a:gd name="connsiteY2" fmla="*/ 1385538 h 1385538"/>
                    <a:gd name="connsiteX3" fmla="*/ 0 w 1517781"/>
                    <a:gd name="connsiteY3" fmla="*/ 0 h 1385538"/>
                  </a:gdLst>
                  <a:ahLst/>
                  <a:cxnLst>
                    <a:cxn ang="0">
                      <a:pos x="connsiteX0" y="connsiteY0"/>
                    </a:cxn>
                    <a:cxn ang="0">
                      <a:pos x="connsiteX1" y="connsiteY1"/>
                    </a:cxn>
                    <a:cxn ang="0">
                      <a:pos x="connsiteX2" y="connsiteY2"/>
                    </a:cxn>
                    <a:cxn ang="0">
                      <a:pos x="connsiteX3" y="connsiteY3"/>
                    </a:cxn>
                  </a:cxnLst>
                  <a:rect l="l" t="t" r="r" b="b"/>
                  <a:pathLst>
                    <a:path w="1517781" h="1385538">
                      <a:moveTo>
                        <a:pt x="0" y="0"/>
                      </a:moveTo>
                      <a:lnTo>
                        <a:pt x="1517781" y="768913"/>
                      </a:lnTo>
                      <a:lnTo>
                        <a:pt x="1146161" y="1385538"/>
                      </a:lnTo>
                      <a:lnTo>
                        <a:pt x="0" y="0"/>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p:cNvSpPr/>
              <p:nvPr/>
            </p:nvSpPr>
            <p:spPr bwMode="gray">
              <a:xfrm>
                <a:off x="4200132" y="3133904"/>
                <a:ext cx="755134" cy="755134"/>
              </a:xfrm>
              <a:prstGeom prst="ellipse">
                <a:avLst/>
              </a:prstGeom>
              <a:gradFill>
                <a:gsLst>
                  <a:gs pos="0">
                    <a:schemeClr val="accent1">
                      <a:lumMod val="75000"/>
                    </a:schemeClr>
                  </a:gs>
                  <a:gs pos="80000">
                    <a:schemeClr val="accent1"/>
                  </a:gs>
                  <a:gs pos="100000">
                    <a:schemeClr val="accent1"/>
                  </a:gs>
                </a:gsLst>
              </a:gradFill>
              <a:scene3d>
                <a:camera prst="orthographicFront">
                  <a:rot lat="0" lon="0" rev="0"/>
                </a:camera>
                <a:lightRig rig="balanced" dir="t">
                  <a:rot lat="0" lon="0" rev="7200000"/>
                </a:lightRig>
              </a:scene3d>
              <a:sp3d>
                <a:bevelT w="101600" h="1016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Oval 13"/>
              <p:cNvSpPr/>
              <p:nvPr/>
            </p:nvSpPr>
            <p:spPr bwMode="gray">
              <a:xfrm>
                <a:off x="4282606" y="1285277"/>
                <a:ext cx="640080" cy="640080"/>
              </a:xfrm>
              <a:prstGeom prst="ellipse">
                <a:avLst/>
              </a:prstGeom>
              <a:gradFill>
                <a:gsLst>
                  <a:gs pos="0">
                    <a:schemeClr val="accent1"/>
                  </a:gs>
                  <a:gs pos="80000">
                    <a:schemeClr val="accent1"/>
                  </a:gs>
                  <a:gs pos="100000">
                    <a:schemeClr val="accent1">
                      <a:lumMod val="60000"/>
                      <a:lumOff val="40000"/>
                    </a:schemeClr>
                  </a:gs>
                </a:gsLst>
              </a:gradFill>
              <a:scene3d>
                <a:camera prst="orthographicFront">
                  <a:rot lat="0" lon="0" rev="0"/>
                </a:camera>
                <a:lightRig rig="threePt" dir="t">
                  <a:rot lat="0" lon="0" rev="1200000"/>
                </a:lightRig>
              </a:scene3d>
              <a:sp3d>
                <a:bevelT w="95250" h="952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 name="Oval 14"/>
              <p:cNvSpPr/>
              <p:nvPr/>
            </p:nvSpPr>
            <p:spPr bwMode="gray">
              <a:xfrm>
                <a:off x="2545572" y="2653653"/>
                <a:ext cx="640080" cy="640080"/>
              </a:xfrm>
              <a:prstGeom prst="ellipse">
                <a:avLst/>
              </a:prstGeom>
              <a:gradFill>
                <a:gsLst>
                  <a:gs pos="0">
                    <a:schemeClr val="accent1"/>
                  </a:gs>
                  <a:gs pos="80000">
                    <a:schemeClr val="accent1"/>
                  </a:gs>
                  <a:gs pos="100000">
                    <a:schemeClr val="accent1">
                      <a:lumMod val="60000"/>
                      <a:lumOff val="40000"/>
                    </a:schemeClr>
                  </a:gs>
                </a:gsLst>
              </a:gradFill>
              <a:scene3d>
                <a:camera prst="orthographicFront">
                  <a:rot lat="0" lon="0" rev="0"/>
                </a:camera>
                <a:lightRig rig="threePt" dir="t">
                  <a:rot lat="0" lon="0" rev="1200000"/>
                </a:lightRig>
              </a:scene3d>
              <a:sp3d>
                <a:bevelT w="95250" h="952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6" name="Oval 15"/>
              <p:cNvSpPr/>
              <p:nvPr/>
            </p:nvSpPr>
            <p:spPr bwMode="gray">
              <a:xfrm>
                <a:off x="6079395" y="2531922"/>
                <a:ext cx="640080" cy="640080"/>
              </a:xfrm>
              <a:prstGeom prst="ellipse">
                <a:avLst/>
              </a:prstGeom>
              <a:gradFill>
                <a:gsLst>
                  <a:gs pos="0">
                    <a:schemeClr val="accent1"/>
                  </a:gs>
                  <a:gs pos="80000">
                    <a:schemeClr val="accent1"/>
                  </a:gs>
                  <a:gs pos="100000">
                    <a:schemeClr val="accent1">
                      <a:lumMod val="60000"/>
                      <a:lumOff val="40000"/>
                    </a:schemeClr>
                  </a:gs>
                </a:gsLst>
              </a:gradFill>
              <a:scene3d>
                <a:camera prst="orthographicFront">
                  <a:rot lat="0" lon="0" rev="0"/>
                </a:camera>
                <a:lightRig rig="threePt" dir="t">
                  <a:rot lat="0" lon="0" rev="1200000"/>
                </a:lightRig>
              </a:scene3d>
              <a:sp3d>
                <a:bevelT w="95250" h="952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 name="Oval 16"/>
              <p:cNvSpPr/>
              <p:nvPr/>
            </p:nvSpPr>
            <p:spPr bwMode="gray">
              <a:xfrm>
                <a:off x="3254686" y="4708918"/>
                <a:ext cx="640080" cy="640080"/>
              </a:xfrm>
              <a:prstGeom prst="ellipse">
                <a:avLst/>
              </a:prstGeom>
              <a:gradFill>
                <a:gsLst>
                  <a:gs pos="0">
                    <a:schemeClr val="accent1"/>
                  </a:gs>
                  <a:gs pos="80000">
                    <a:schemeClr val="accent1"/>
                  </a:gs>
                  <a:gs pos="100000">
                    <a:schemeClr val="accent1">
                      <a:lumMod val="60000"/>
                      <a:lumOff val="40000"/>
                    </a:schemeClr>
                  </a:gs>
                </a:gsLst>
              </a:gradFill>
              <a:scene3d>
                <a:camera prst="orthographicFront">
                  <a:rot lat="0" lon="0" rev="0"/>
                </a:camera>
                <a:lightRig rig="threePt" dir="t">
                  <a:rot lat="0" lon="0" rev="1200000"/>
                </a:lightRig>
              </a:scene3d>
              <a:sp3d>
                <a:bevelT w="95250" h="952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8" name="Oval 17"/>
              <p:cNvSpPr/>
              <p:nvPr/>
            </p:nvSpPr>
            <p:spPr bwMode="gray">
              <a:xfrm>
                <a:off x="5455972" y="4646331"/>
                <a:ext cx="640080" cy="640080"/>
              </a:xfrm>
              <a:prstGeom prst="ellipse">
                <a:avLst/>
              </a:prstGeom>
              <a:gradFill>
                <a:gsLst>
                  <a:gs pos="0">
                    <a:schemeClr val="accent1"/>
                  </a:gs>
                  <a:gs pos="80000">
                    <a:schemeClr val="accent1"/>
                  </a:gs>
                  <a:gs pos="100000">
                    <a:schemeClr val="accent1">
                      <a:lumMod val="60000"/>
                      <a:lumOff val="40000"/>
                    </a:schemeClr>
                  </a:gs>
                </a:gsLst>
              </a:gradFill>
              <a:scene3d>
                <a:camera prst="orthographicFront">
                  <a:rot lat="0" lon="0" rev="0"/>
                </a:camera>
                <a:lightRig rig="threePt" dir="t">
                  <a:rot lat="0" lon="0" rev="1200000"/>
                </a:lightRig>
              </a:scene3d>
              <a:sp3d>
                <a:bevelT w="95250" h="952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9" name="Oval 18"/>
              <p:cNvSpPr/>
              <p:nvPr/>
            </p:nvSpPr>
            <p:spPr bwMode="gray">
              <a:xfrm>
                <a:off x="2804511" y="1153069"/>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 name="Oval 19"/>
              <p:cNvSpPr/>
              <p:nvPr/>
            </p:nvSpPr>
            <p:spPr bwMode="gray">
              <a:xfrm>
                <a:off x="4328495" y="548451"/>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 name="Oval 20"/>
              <p:cNvSpPr/>
              <p:nvPr/>
            </p:nvSpPr>
            <p:spPr bwMode="gray">
              <a:xfrm>
                <a:off x="6004177" y="1106776"/>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2" name="Oval 21"/>
              <p:cNvSpPr/>
              <p:nvPr/>
            </p:nvSpPr>
            <p:spPr bwMode="gray">
              <a:xfrm>
                <a:off x="6922178" y="2401296"/>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 name="Oval 22"/>
              <p:cNvSpPr/>
              <p:nvPr/>
            </p:nvSpPr>
            <p:spPr bwMode="gray">
              <a:xfrm>
                <a:off x="6867537" y="4004375"/>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Oval 23"/>
              <p:cNvSpPr/>
              <p:nvPr/>
            </p:nvSpPr>
            <p:spPr bwMode="gray">
              <a:xfrm>
                <a:off x="4467290" y="5783897"/>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Oval 24"/>
              <p:cNvSpPr/>
              <p:nvPr/>
            </p:nvSpPr>
            <p:spPr bwMode="gray">
              <a:xfrm>
                <a:off x="5873864" y="5354087"/>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Oval 25"/>
              <p:cNvSpPr/>
              <p:nvPr/>
            </p:nvSpPr>
            <p:spPr bwMode="gray">
              <a:xfrm>
                <a:off x="3005883" y="5481829"/>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Oval 26"/>
              <p:cNvSpPr/>
              <p:nvPr/>
            </p:nvSpPr>
            <p:spPr bwMode="gray">
              <a:xfrm>
                <a:off x="1866649" y="4097383"/>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Oval 27"/>
              <p:cNvSpPr/>
              <p:nvPr/>
            </p:nvSpPr>
            <p:spPr bwMode="gray">
              <a:xfrm>
                <a:off x="1691428" y="2449453"/>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grpSp>
        <p:nvGrpSpPr>
          <p:cNvPr id="111" name="Group 95"/>
          <p:cNvGrpSpPr/>
          <p:nvPr userDrawn="1"/>
        </p:nvGrpSpPr>
        <p:grpSpPr bwMode="gray">
          <a:xfrm>
            <a:off x="-19951" y="1557080"/>
            <a:ext cx="4611519" cy="5315883"/>
            <a:chOff x="3729886" y="548451"/>
            <a:chExt cx="3558052" cy="3996854"/>
          </a:xfrm>
          <a:effectLst/>
        </p:grpSpPr>
        <p:grpSp>
          <p:nvGrpSpPr>
            <p:cNvPr id="112" name="Group 15"/>
            <p:cNvGrpSpPr/>
            <p:nvPr/>
          </p:nvGrpSpPr>
          <p:grpSpPr bwMode="gray">
            <a:xfrm>
              <a:off x="3729886" y="676854"/>
              <a:ext cx="3376438" cy="3868451"/>
              <a:chOff x="3729886" y="676854"/>
              <a:chExt cx="3376438" cy="3868451"/>
            </a:xfrm>
          </p:grpSpPr>
          <p:sp>
            <p:nvSpPr>
              <p:cNvPr id="120" name="Freeform 119"/>
              <p:cNvSpPr/>
              <p:nvPr/>
            </p:nvSpPr>
            <p:spPr bwMode="gray">
              <a:xfrm>
                <a:off x="3729886" y="1609725"/>
                <a:ext cx="956414" cy="192405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0 w 1943100"/>
                  <a:gd name="connsiteY0" fmla="*/ 1362075 h 1924050"/>
                  <a:gd name="connsiteX1" fmla="*/ 1943100 w 1943100"/>
                  <a:gd name="connsiteY1" fmla="*/ 1924050 h 1924050"/>
                  <a:gd name="connsiteX2" fmla="*/ 1885950 w 1943100"/>
                  <a:gd name="connsiteY2" fmla="*/ 0 h 1924050"/>
                  <a:gd name="connsiteX3" fmla="*/ 70551 w 1943100"/>
                  <a:gd name="connsiteY3" fmla="*/ 1430826 h 1924050"/>
                  <a:gd name="connsiteX0" fmla="*/ 0 w 1943100"/>
                  <a:gd name="connsiteY0" fmla="*/ 1362075 h 1924050"/>
                  <a:gd name="connsiteX1" fmla="*/ 1943100 w 1943100"/>
                  <a:gd name="connsiteY1" fmla="*/ 1924050 h 1924050"/>
                  <a:gd name="connsiteX2" fmla="*/ 1885950 w 1943100"/>
                  <a:gd name="connsiteY2" fmla="*/ 0 h 1924050"/>
                  <a:gd name="connsiteX3" fmla="*/ 0 w 1943100"/>
                  <a:gd name="connsiteY3" fmla="*/ 1370107 h 1924050"/>
                  <a:gd name="connsiteX0" fmla="*/ 0 w 1943100"/>
                  <a:gd name="connsiteY0" fmla="*/ 1362075 h 1924050"/>
                  <a:gd name="connsiteX1" fmla="*/ 1943100 w 1943100"/>
                  <a:gd name="connsiteY1" fmla="*/ 1924050 h 1924050"/>
                  <a:gd name="connsiteX2" fmla="*/ 1885950 w 1943100"/>
                  <a:gd name="connsiteY2" fmla="*/ 0 h 1924050"/>
                  <a:gd name="connsiteX3" fmla="*/ 996589 w 1943100"/>
                  <a:gd name="connsiteY3" fmla="*/ 643893 h 1924050"/>
                  <a:gd name="connsiteX0" fmla="*/ 58 w 946511"/>
                  <a:gd name="connsiteY0" fmla="*/ 1641845 h 1924050"/>
                  <a:gd name="connsiteX1" fmla="*/ 946511 w 946511"/>
                  <a:gd name="connsiteY1" fmla="*/ 1924050 h 1924050"/>
                  <a:gd name="connsiteX2" fmla="*/ 889361 w 946511"/>
                  <a:gd name="connsiteY2" fmla="*/ 0 h 1924050"/>
                  <a:gd name="connsiteX3" fmla="*/ 0 w 946511"/>
                  <a:gd name="connsiteY3" fmla="*/ 643893 h 1924050"/>
                  <a:gd name="connsiteX0" fmla="*/ 9962 w 956415"/>
                  <a:gd name="connsiteY0" fmla="*/ 1641845 h 1924050"/>
                  <a:gd name="connsiteX1" fmla="*/ 956415 w 956415"/>
                  <a:gd name="connsiteY1" fmla="*/ 1924050 h 1924050"/>
                  <a:gd name="connsiteX2" fmla="*/ 899265 w 956415"/>
                  <a:gd name="connsiteY2" fmla="*/ 0 h 1924050"/>
                  <a:gd name="connsiteX3" fmla="*/ 0 w 956415"/>
                  <a:gd name="connsiteY3" fmla="*/ 653631 h 1924050"/>
                </a:gdLst>
                <a:ahLst/>
                <a:cxnLst>
                  <a:cxn ang="0">
                    <a:pos x="connsiteX0" y="connsiteY0"/>
                  </a:cxn>
                  <a:cxn ang="0">
                    <a:pos x="connsiteX1" y="connsiteY1"/>
                  </a:cxn>
                  <a:cxn ang="0">
                    <a:pos x="connsiteX2" y="connsiteY2"/>
                  </a:cxn>
                  <a:cxn ang="0">
                    <a:pos x="connsiteX3" y="connsiteY3"/>
                  </a:cxn>
                </a:cxnLst>
                <a:rect l="l" t="t" r="r" b="b"/>
                <a:pathLst>
                  <a:path w="956415" h="1924050">
                    <a:moveTo>
                      <a:pt x="9962" y="1641845"/>
                    </a:moveTo>
                    <a:lnTo>
                      <a:pt x="956415" y="1924050"/>
                    </a:lnTo>
                    <a:lnTo>
                      <a:pt x="899265" y="0"/>
                    </a:lnTo>
                    <a:lnTo>
                      <a:pt x="0" y="653631"/>
                    </a:lnTo>
                  </a:path>
                </a:pathLst>
              </a:custGeom>
              <a:noFill/>
              <a:ln w="57150" cap="flat">
                <a:gradFill flip="none" rotWithShape="1">
                  <a:gsLst>
                    <a:gs pos="0">
                      <a:schemeClr val="accent1"/>
                    </a:gs>
                    <a:gs pos="100000">
                      <a:schemeClr val="accent2"/>
                    </a:gs>
                  </a:gsLst>
                  <a:lin ang="15000000" scaled="0"/>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bwMode="gray">
              <a:xfrm rot="19795885">
                <a:off x="4210564" y="1460863"/>
                <a:ext cx="1890222" cy="197140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Lst>
                <a:ahLst/>
                <a:cxnLst>
                  <a:cxn ang="0">
                    <a:pos x="connsiteX0" y="connsiteY0"/>
                  </a:cxn>
                  <a:cxn ang="0">
                    <a:pos x="connsiteX1" y="connsiteY1"/>
                  </a:cxn>
                  <a:cxn ang="0">
                    <a:pos x="connsiteX2" y="connsiteY2"/>
                  </a:cxn>
                  <a:cxn ang="0">
                    <a:pos x="connsiteX3" y="connsiteY3"/>
                  </a:cxn>
                </a:cxnLst>
                <a:rect l="l" t="t" r="r" b="b"/>
                <a:pathLst>
                  <a:path w="1890222" h="1971408">
                    <a:moveTo>
                      <a:pt x="912636" y="0"/>
                    </a:moveTo>
                    <a:lnTo>
                      <a:pt x="0" y="1699796"/>
                    </a:lnTo>
                    <a:lnTo>
                      <a:pt x="1890222" y="1971408"/>
                    </a:lnTo>
                    <a:lnTo>
                      <a:pt x="912636" y="0"/>
                    </a:lnTo>
                    <a:close/>
                  </a:path>
                </a:pathLst>
              </a:custGeom>
              <a:noFill/>
              <a:ln w="57150">
                <a:gradFill flip="none" rotWithShape="1">
                  <a:gsLst>
                    <a:gs pos="0">
                      <a:schemeClr val="accent1">
                        <a:lumMod val="75000"/>
                      </a:schemeClr>
                    </a:gs>
                    <a:gs pos="100000">
                      <a:schemeClr val="accent2"/>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bwMode="gray">
              <a:xfrm>
                <a:off x="6457011" y="2823886"/>
                <a:ext cx="612862" cy="171641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0 w 1293862"/>
                  <a:gd name="connsiteY0" fmla="*/ 2134194 h 2202945"/>
                  <a:gd name="connsiteX1" fmla="*/ 1293862 w 1293862"/>
                  <a:gd name="connsiteY1" fmla="*/ 1338379 h 2202945"/>
                  <a:gd name="connsiteX2" fmla="*/ 686404 w 1293862"/>
                  <a:gd name="connsiteY2" fmla="*/ 0 h 2202945"/>
                  <a:gd name="connsiteX3" fmla="*/ 70551 w 1293862"/>
                  <a:gd name="connsiteY3" fmla="*/ 2202945 h 2202945"/>
                  <a:gd name="connsiteX0" fmla="*/ 0 w 1293862"/>
                  <a:gd name="connsiteY0" fmla="*/ 2134194 h 2134194"/>
                  <a:gd name="connsiteX1" fmla="*/ 1293862 w 1293862"/>
                  <a:gd name="connsiteY1" fmla="*/ 1338379 h 2134194"/>
                  <a:gd name="connsiteX2" fmla="*/ 686404 w 1293862"/>
                  <a:gd name="connsiteY2" fmla="*/ 0 h 2134194"/>
                  <a:gd name="connsiteX0" fmla="*/ 0 w 612862"/>
                  <a:gd name="connsiteY0" fmla="*/ 1716419 h 1716419"/>
                  <a:gd name="connsiteX1" fmla="*/ 612862 w 612862"/>
                  <a:gd name="connsiteY1" fmla="*/ 1338379 h 1716419"/>
                  <a:gd name="connsiteX2" fmla="*/ 5404 w 612862"/>
                  <a:gd name="connsiteY2" fmla="*/ 0 h 1716419"/>
                </a:gdLst>
                <a:ahLst/>
                <a:cxnLst>
                  <a:cxn ang="0">
                    <a:pos x="connsiteX0" y="connsiteY0"/>
                  </a:cxn>
                  <a:cxn ang="0">
                    <a:pos x="connsiteX1" y="connsiteY1"/>
                  </a:cxn>
                  <a:cxn ang="0">
                    <a:pos x="connsiteX2" y="connsiteY2"/>
                  </a:cxn>
                </a:cxnLst>
                <a:rect l="l" t="t" r="r" b="b"/>
                <a:pathLst>
                  <a:path w="612862" h="1716419">
                    <a:moveTo>
                      <a:pt x="0" y="1716419"/>
                    </a:moveTo>
                    <a:lnTo>
                      <a:pt x="612862" y="1338379"/>
                    </a:lnTo>
                    <a:lnTo>
                      <a:pt x="5404" y="0"/>
                    </a:lnTo>
                  </a:path>
                </a:pathLst>
              </a:custGeom>
              <a:noFill/>
              <a:ln>
                <a:gradFill flip="none" rotWithShape="1">
                  <a:gsLst>
                    <a:gs pos="0">
                      <a:schemeClr val="accent2"/>
                    </a:gs>
                    <a:gs pos="100000">
                      <a:schemeClr val="accent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bwMode="gray">
              <a:xfrm>
                <a:off x="5913532" y="2765365"/>
                <a:ext cx="586975" cy="177387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0 w 1774750"/>
                  <a:gd name="connsiteY0" fmla="*/ 710518 h 2143114"/>
                  <a:gd name="connsiteX1" fmla="*/ 1774750 w 1774750"/>
                  <a:gd name="connsiteY1" fmla="*/ 0 h 2143114"/>
                  <a:gd name="connsiteX2" fmla="*/ 1097267 w 1774750"/>
                  <a:gd name="connsiteY2" fmla="*/ 2143114 h 2143114"/>
                  <a:gd name="connsiteX3" fmla="*/ 0 w 1774750"/>
                  <a:gd name="connsiteY3" fmla="*/ 710518 h 2143114"/>
                  <a:gd name="connsiteX0" fmla="*/ 1097267 w 1774750"/>
                  <a:gd name="connsiteY0" fmla="*/ 2143114 h 2211865"/>
                  <a:gd name="connsiteX1" fmla="*/ 0 w 1774750"/>
                  <a:gd name="connsiteY1" fmla="*/ 710518 h 2211865"/>
                  <a:gd name="connsiteX2" fmla="*/ 1774750 w 1774750"/>
                  <a:gd name="connsiteY2" fmla="*/ 0 h 2211865"/>
                  <a:gd name="connsiteX3" fmla="*/ 1167818 w 1774750"/>
                  <a:gd name="connsiteY3" fmla="*/ 2211865 h 2211865"/>
                  <a:gd name="connsiteX0" fmla="*/ 1097267 w 1774750"/>
                  <a:gd name="connsiteY0" fmla="*/ 2143114 h 2143114"/>
                  <a:gd name="connsiteX1" fmla="*/ 0 w 1774750"/>
                  <a:gd name="connsiteY1" fmla="*/ 710518 h 2143114"/>
                  <a:gd name="connsiteX2" fmla="*/ 1774750 w 1774750"/>
                  <a:gd name="connsiteY2" fmla="*/ 0 h 2143114"/>
                  <a:gd name="connsiteX3" fmla="*/ 1094444 w 1774750"/>
                  <a:gd name="connsiteY3" fmla="*/ 2139554 h 2143114"/>
                  <a:gd name="connsiteX0" fmla="*/ 1097267 w 1774750"/>
                  <a:gd name="connsiteY0" fmla="*/ 2143114 h 2143114"/>
                  <a:gd name="connsiteX1" fmla="*/ 0 w 1774750"/>
                  <a:gd name="connsiteY1" fmla="*/ 710518 h 2143114"/>
                  <a:gd name="connsiteX2" fmla="*/ 1774750 w 1774750"/>
                  <a:gd name="connsiteY2" fmla="*/ 0 h 2143114"/>
                  <a:gd name="connsiteX3" fmla="*/ 1229117 w 1774750"/>
                  <a:gd name="connsiteY3" fmla="*/ 1715988 h 2143114"/>
                  <a:gd name="connsiteX0" fmla="*/ 1097267 w 1774750"/>
                  <a:gd name="connsiteY0" fmla="*/ 2143114 h 2143114"/>
                  <a:gd name="connsiteX1" fmla="*/ 1127359 w 1774750"/>
                  <a:gd name="connsiteY1" fmla="*/ 1925990 h 2143114"/>
                  <a:gd name="connsiteX2" fmla="*/ 0 w 1774750"/>
                  <a:gd name="connsiteY2" fmla="*/ 710518 h 2143114"/>
                  <a:gd name="connsiteX3" fmla="*/ 1774750 w 1774750"/>
                  <a:gd name="connsiteY3" fmla="*/ 0 h 2143114"/>
                  <a:gd name="connsiteX4" fmla="*/ 1229117 w 1774750"/>
                  <a:gd name="connsiteY4" fmla="*/ 1715988 h 2143114"/>
                  <a:gd name="connsiteX0" fmla="*/ 1097267 w 1774750"/>
                  <a:gd name="connsiteY0" fmla="*/ 2143114 h 2143114"/>
                  <a:gd name="connsiteX1" fmla="*/ 0 w 1774750"/>
                  <a:gd name="connsiteY1" fmla="*/ 710518 h 2143114"/>
                  <a:gd name="connsiteX2" fmla="*/ 1774750 w 1774750"/>
                  <a:gd name="connsiteY2" fmla="*/ 0 h 2143114"/>
                  <a:gd name="connsiteX3" fmla="*/ 1229117 w 1774750"/>
                  <a:gd name="connsiteY3" fmla="*/ 1715988 h 2143114"/>
                  <a:gd name="connsiteX0" fmla="*/ 0 w 677483"/>
                  <a:gd name="connsiteY0" fmla="*/ 2143114 h 2143114"/>
                  <a:gd name="connsiteX1" fmla="*/ 677483 w 677483"/>
                  <a:gd name="connsiteY1" fmla="*/ 0 h 2143114"/>
                  <a:gd name="connsiteX2" fmla="*/ 131850 w 677483"/>
                  <a:gd name="connsiteY2" fmla="*/ 1715988 h 2143114"/>
                  <a:gd name="connsiteX0" fmla="*/ 0 w 835025"/>
                  <a:gd name="connsiteY0" fmla="*/ 2121227 h 2121227"/>
                  <a:gd name="connsiteX1" fmla="*/ 793683 w 835025"/>
                  <a:gd name="connsiteY1" fmla="*/ 57891 h 2121227"/>
                  <a:gd name="connsiteX2" fmla="*/ 248050 w 835025"/>
                  <a:gd name="connsiteY2" fmla="*/ 1773879 h 2121227"/>
                  <a:gd name="connsiteX0" fmla="*/ 545633 w 586975"/>
                  <a:gd name="connsiteY0" fmla="*/ 57891 h 1773879"/>
                  <a:gd name="connsiteX1" fmla="*/ 0 w 586975"/>
                  <a:gd name="connsiteY1" fmla="*/ 1773879 h 1773879"/>
                </a:gdLst>
                <a:ahLst/>
                <a:cxnLst>
                  <a:cxn ang="0">
                    <a:pos x="connsiteX0" y="connsiteY0"/>
                  </a:cxn>
                  <a:cxn ang="0">
                    <a:pos x="connsiteX1" y="connsiteY1"/>
                  </a:cxn>
                </a:cxnLst>
                <a:rect l="l" t="t" r="r" b="b"/>
                <a:pathLst>
                  <a:path w="586975" h="1773879">
                    <a:moveTo>
                      <a:pt x="545633" y="57891"/>
                    </a:moveTo>
                    <a:cubicBezTo>
                      <a:pt x="586975" y="0"/>
                      <a:pt x="0" y="1773879"/>
                      <a:pt x="0" y="1773879"/>
                    </a:cubicBezTo>
                  </a:path>
                </a:pathLst>
              </a:cu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bwMode="gray">
              <a:xfrm>
                <a:off x="6463183" y="2531922"/>
                <a:ext cx="643141" cy="163253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607458 w 643141"/>
                  <a:gd name="connsiteY0" fmla="*/ 1632538 h 1632538"/>
                  <a:gd name="connsiteX1" fmla="*/ 0 w 643141"/>
                  <a:gd name="connsiteY1" fmla="*/ 294159 h 1632538"/>
                  <a:gd name="connsiteX2" fmla="*/ 643141 w 643141"/>
                  <a:gd name="connsiteY2" fmla="*/ 0 h 1632538"/>
                  <a:gd name="connsiteX3" fmla="*/ 607458 w 643141"/>
                  <a:gd name="connsiteY3" fmla="*/ 1632538 h 1632538"/>
                </a:gdLst>
                <a:ahLst/>
                <a:cxnLst>
                  <a:cxn ang="0">
                    <a:pos x="connsiteX0" y="connsiteY0"/>
                  </a:cxn>
                  <a:cxn ang="0">
                    <a:pos x="connsiteX1" y="connsiteY1"/>
                  </a:cxn>
                  <a:cxn ang="0">
                    <a:pos x="connsiteX2" y="connsiteY2"/>
                  </a:cxn>
                  <a:cxn ang="0">
                    <a:pos x="connsiteX3" y="connsiteY3"/>
                  </a:cxn>
                </a:cxnLst>
                <a:rect l="l" t="t" r="r" b="b"/>
                <a:pathLst>
                  <a:path w="643141" h="1632538">
                    <a:moveTo>
                      <a:pt x="607458" y="1632538"/>
                    </a:moveTo>
                    <a:lnTo>
                      <a:pt x="0" y="294159"/>
                    </a:lnTo>
                    <a:lnTo>
                      <a:pt x="643141" y="0"/>
                    </a:lnTo>
                    <a:lnTo>
                      <a:pt x="607458" y="1632538"/>
                    </a:lnTo>
                    <a:close/>
                  </a:path>
                </a:pathLst>
              </a:custGeom>
              <a:noFill/>
              <a:ln>
                <a:solidFill>
                  <a:schemeClr val="accent3">
                    <a:lumMod val="75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bwMode="gray">
              <a:xfrm>
                <a:off x="6794190" y="4163586"/>
                <a:ext cx="275569" cy="37421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1293862 w 1293862"/>
                  <a:gd name="connsiteY0" fmla="*/ 0 h 1367354"/>
                  <a:gd name="connsiteX1" fmla="*/ 282625 w 1293862"/>
                  <a:gd name="connsiteY1" fmla="*/ 1367354 h 1367354"/>
                  <a:gd name="connsiteX2" fmla="*/ 0 w 1293862"/>
                  <a:gd name="connsiteY2" fmla="*/ 795815 h 1367354"/>
                  <a:gd name="connsiteX3" fmla="*/ 1293862 w 1293862"/>
                  <a:gd name="connsiteY3" fmla="*/ 0 h 1367354"/>
                  <a:gd name="connsiteX0" fmla="*/ 0 w 1293862"/>
                  <a:gd name="connsiteY0" fmla="*/ 795815 h 1367354"/>
                  <a:gd name="connsiteX1" fmla="*/ 1293862 w 1293862"/>
                  <a:gd name="connsiteY1" fmla="*/ 0 h 1367354"/>
                  <a:gd name="connsiteX2" fmla="*/ 282625 w 1293862"/>
                  <a:gd name="connsiteY2" fmla="*/ 1367354 h 1367354"/>
                  <a:gd name="connsiteX3" fmla="*/ 70551 w 1293862"/>
                  <a:gd name="connsiteY3" fmla="*/ 864566 h 1367354"/>
                  <a:gd name="connsiteX0" fmla="*/ 0 w 1293862"/>
                  <a:gd name="connsiteY0" fmla="*/ 795815 h 1367354"/>
                  <a:gd name="connsiteX1" fmla="*/ 1293862 w 1293862"/>
                  <a:gd name="connsiteY1" fmla="*/ 0 h 1367354"/>
                  <a:gd name="connsiteX2" fmla="*/ 282625 w 1293862"/>
                  <a:gd name="connsiteY2" fmla="*/ 1367354 h 1367354"/>
                  <a:gd name="connsiteX0" fmla="*/ 0 w 1293862"/>
                  <a:gd name="connsiteY0" fmla="*/ 795815 h 795815"/>
                  <a:gd name="connsiteX1" fmla="*/ 1293862 w 1293862"/>
                  <a:gd name="connsiteY1" fmla="*/ 0 h 795815"/>
                  <a:gd name="connsiteX2" fmla="*/ 1018293 w 1293862"/>
                  <a:gd name="connsiteY2" fmla="*/ 374218 h 795815"/>
                  <a:gd name="connsiteX0" fmla="*/ 275569 w 275569"/>
                  <a:gd name="connsiteY0" fmla="*/ 0 h 374218"/>
                  <a:gd name="connsiteX1" fmla="*/ 0 w 275569"/>
                  <a:gd name="connsiteY1" fmla="*/ 374218 h 374218"/>
                </a:gdLst>
                <a:ahLst/>
                <a:cxnLst>
                  <a:cxn ang="0">
                    <a:pos x="connsiteX0" y="connsiteY0"/>
                  </a:cxn>
                  <a:cxn ang="0">
                    <a:pos x="connsiteX1" y="connsiteY1"/>
                  </a:cxn>
                </a:cxnLst>
                <a:rect l="l" t="t" r="r" b="b"/>
                <a:pathLst>
                  <a:path w="275569" h="374218">
                    <a:moveTo>
                      <a:pt x="275569" y="0"/>
                    </a:moveTo>
                    <a:lnTo>
                      <a:pt x="0" y="374218"/>
                    </a:lnTo>
                  </a:path>
                </a:pathLst>
              </a:custGeom>
              <a:noFill/>
              <a:ln>
                <a:solidFill>
                  <a:schemeClr val="accent3">
                    <a:lumMod val="75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bwMode="gray">
              <a:xfrm>
                <a:off x="3737044" y="684987"/>
                <a:ext cx="795021" cy="13484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1595555 w 1595555"/>
                  <a:gd name="connsiteY0" fmla="*/ 0 h 1326394"/>
                  <a:gd name="connsiteX1" fmla="*/ 0 w 1595555"/>
                  <a:gd name="connsiteY1" fmla="*/ 1326394 h 1326394"/>
                  <a:gd name="connsiteX2" fmla="*/ 653486 w 1595555"/>
                  <a:gd name="connsiteY2" fmla="*/ 352477 h 1326394"/>
                  <a:gd name="connsiteX3" fmla="*/ 1595555 w 1595555"/>
                  <a:gd name="connsiteY3" fmla="*/ 0 h 1326394"/>
                  <a:gd name="connsiteX0" fmla="*/ 653486 w 1595555"/>
                  <a:gd name="connsiteY0" fmla="*/ 352477 h 1326394"/>
                  <a:gd name="connsiteX1" fmla="*/ 1595555 w 1595555"/>
                  <a:gd name="connsiteY1" fmla="*/ 0 h 1326394"/>
                  <a:gd name="connsiteX2" fmla="*/ 0 w 1595555"/>
                  <a:gd name="connsiteY2" fmla="*/ 1326394 h 1326394"/>
                  <a:gd name="connsiteX3" fmla="*/ 724037 w 1595555"/>
                  <a:gd name="connsiteY3" fmla="*/ 500541 h 1326394"/>
                  <a:gd name="connsiteX0" fmla="*/ 653486 w 1595555"/>
                  <a:gd name="connsiteY0" fmla="*/ 352477 h 1326394"/>
                  <a:gd name="connsiteX1" fmla="*/ 1595555 w 1595555"/>
                  <a:gd name="connsiteY1" fmla="*/ 0 h 1326394"/>
                  <a:gd name="connsiteX2" fmla="*/ 0 w 1595555"/>
                  <a:gd name="connsiteY2" fmla="*/ 1326394 h 1326394"/>
                  <a:gd name="connsiteX0" fmla="*/ 825794 w 1595555"/>
                  <a:gd name="connsiteY0" fmla="*/ 290395 h 1326394"/>
                  <a:gd name="connsiteX1" fmla="*/ 1595555 w 1595555"/>
                  <a:gd name="connsiteY1" fmla="*/ 0 h 1326394"/>
                  <a:gd name="connsiteX2" fmla="*/ 0 w 1595555"/>
                  <a:gd name="connsiteY2" fmla="*/ 1326394 h 1326394"/>
                  <a:gd name="connsiteX0" fmla="*/ 825794 w 1595555"/>
                  <a:gd name="connsiteY0" fmla="*/ 290395 h 1326394"/>
                  <a:gd name="connsiteX1" fmla="*/ 795043 w 1595555"/>
                  <a:gd name="connsiteY1" fmla="*/ 307247 h 1326394"/>
                  <a:gd name="connsiteX2" fmla="*/ 1595555 w 1595555"/>
                  <a:gd name="connsiteY2" fmla="*/ 0 h 1326394"/>
                  <a:gd name="connsiteX3" fmla="*/ 0 w 1595555"/>
                  <a:gd name="connsiteY3" fmla="*/ 1326394 h 1326394"/>
                  <a:gd name="connsiteX0" fmla="*/ 30751 w 800512"/>
                  <a:gd name="connsiteY0" fmla="*/ 290395 h 307247"/>
                  <a:gd name="connsiteX1" fmla="*/ 0 w 800512"/>
                  <a:gd name="connsiteY1" fmla="*/ 307247 h 307247"/>
                  <a:gd name="connsiteX2" fmla="*/ 800512 w 800512"/>
                  <a:gd name="connsiteY2" fmla="*/ 0 h 307247"/>
                  <a:gd name="connsiteX0" fmla="*/ 0 w 769761"/>
                  <a:gd name="connsiteY0" fmla="*/ 290395 h 290396"/>
                  <a:gd name="connsiteX1" fmla="*/ 769761 w 769761"/>
                  <a:gd name="connsiteY1" fmla="*/ 0 h 290396"/>
                </a:gdLst>
                <a:ahLst/>
                <a:cxnLst>
                  <a:cxn ang="0">
                    <a:pos x="connsiteX0" y="connsiteY0"/>
                  </a:cxn>
                  <a:cxn ang="0">
                    <a:pos x="connsiteX1" y="connsiteY1"/>
                  </a:cxn>
                </a:cxnLst>
                <a:rect l="l" t="t" r="r" b="b"/>
                <a:pathLst>
                  <a:path w="769761" h="290396">
                    <a:moveTo>
                      <a:pt x="0" y="290395"/>
                    </a:moveTo>
                    <a:lnTo>
                      <a:pt x="769761" y="0"/>
                    </a:lnTo>
                  </a:path>
                </a:pathLst>
              </a:custGeom>
              <a:noFill/>
              <a:ln>
                <a:solidFill>
                  <a:schemeClr val="accent3">
                    <a:lumMod val="75000"/>
                    <a:alpha val="9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bwMode="gray">
              <a:xfrm>
                <a:off x="3739790" y="683131"/>
                <a:ext cx="881338" cy="92542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0 w 1689354"/>
                  <a:gd name="connsiteY0" fmla="*/ 1326394 h 1993011"/>
                  <a:gd name="connsiteX1" fmla="*/ 1689354 w 1689354"/>
                  <a:gd name="connsiteY1" fmla="*/ 1993011 h 1993011"/>
                  <a:gd name="connsiteX2" fmla="*/ 1595555 w 1689354"/>
                  <a:gd name="connsiteY2" fmla="*/ 0 h 1993011"/>
                  <a:gd name="connsiteX3" fmla="*/ 70551 w 1689354"/>
                  <a:gd name="connsiteY3" fmla="*/ 1474458 h 1993011"/>
                  <a:gd name="connsiteX0" fmla="*/ 0 w 1689354"/>
                  <a:gd name="connsiteY0" fmla="*/ 1326394 h 1993011"/>
                  <a:gd name="connsiteX1" fmla="*/ 1689354 w 1689354"/>
                  <a:gd name="connsiteY1" fmla="*/ 1993011 h 1993011"/>
                  <a:gd name="connsiteX2" fmla="*/ 1595555 w 1689354"/>
                  <a:gd name="connsiteY2" fmla="*/ 0 h 1993011"/>
                  <a:gd name="connsiteX3" fmla="*/ 16954 w 1689354"/>
                  <a:gd name="connsiteY3" fmla="*/ 1318842 h 1993011"/>
                  <a:gd name="connsiteX0" fmla="*/ 0 w 1689354"/>
                  <a:gd name="connsiteY0" fmla="*/ 1326394 h 1993011"/>
                  <a:gd name="connsiteX1" fmla="*/ 1689354 w 1689354"/>
                  <a:gd name="connsiteY1" fmla="*/ 1993011 h 1993011"/>
                  <a:gd name="connsiteX2" fmla="*/ 1595555 w 1689354"/>
                  <a:gd name="connsiteY2" fmla="*/ 0 h 1993011"/>
                  <a:gd name="connsiteX3" fmla="*/ 810312 w 1689354"/>
                  <a:gd name="connsiteY3" fmla="*/ 650539 h 1993011"/>
                  <a:gd name="connsiteX0" fmla="*/ 0 w 881338"/>
                  <a:gd name="connsiteY0" fmla="*/ 1642883 h 1993011"/>
                  <a:gd name="connsiteX1" fmla="*/ 881338 w 881338"/>
                  <a:gd name="connsiteY1" fmla="*/ 1993011 h 1993011"/>
                  <a:gd name="connsiteX2" fmla="*/ 787539 w 881338"/>
                  <a:gd name="connsiteY2" fmla="*/ 0 h 1993011"/>
                  <a:gd name="connsiteX3" fmla="*/ 2296 w 881338"/>
                  <a:gd name="connsiteY3" fmla="*/ 650539 h 1993011"/>
                </a:gdLst>
                <a:ahLst/>
                <a:cxnLst>
                  <a:cxn ang="0">
                    <a:pos x="connsiteX0" y="connsiteY0"/>
                  </a:cxn>
                  <a:cxn ang="0">
                    <a:pos x="connsiteX1" y="connsiteY1"/>
                  </a:cxn>
                  <a:cxn ang="0">
                    <a:pos x="connsiteX2" y="connsiteY2"/>
                  </a:cxn>
                  <a:cxn ang="0">
                    <a:pos x="connsiteX3" y="connsiteY3"/>
                  </a:cxn>
                </a:cxnLst>
                <a:rect l="l" t="t" r="r" b="b"/>
                <a:pathLst>
                  <a:path w="881338" h="1993011">
                    <a:moveTo>
                      <a:pt x="0" y="1642883"/>
                    </a:moveTo>
                    <a:lnTo>
                      <a:pt x="881338" y="1993011"/>
                    </a:lnTo>
                    <a:lnTo>
                      <a:pt x="787539" y="0"/>
                    </a:lnTo>
                    <a:lnTo>
                      <a:pt x="2296" y="650539"/>
                    </a:lnTo>
                  </a:path>
                </a:pathLst>
              </a:custGeom>
              <a:noFill/>
              <a:ln w="34925">
                <a:gradFill flip="none" rotWithShape="1">
                  <a:gsLst>
                    <a:gs pos="0">
                      <a:schemeClr val="accent2"/>
                    </a:gs>
                    <a:gs pos="100000">
                      <a:schemeClr val="accent3"/>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127"/>
              <p:cNvSpPr/>
              <p:nvPr/>
            </p:nvSpPr>
            <p:spPr bwMode="gray">
              <a:xfrm rot="19795885">
                <a:off x="6554295" y="1124651"/>
                <a:ext cx="169861" cy="156101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 name="connsiteX0" fmla="*/ 515330 w 1890222"/>
                  <a:gd name="connsiteY0" fmla="*/ 0 h 1741403"/>
                  <a:gd name="connsiteX1" fmla="*/ 0 w 1890222"/>
                  <a:gd name="connsiteY1" fmla="*/ 1469791 h 1741403"/>
                  <a:gd name="connsiteX2" fmla="*/ 1890222 w 1890222"/>
                  <a:gd name="connsiteY2" fmla="*/ 1741403 h 1741403"/>
                  <a:gd name="connsiteX3" fmla="*/ 515330 w 1890222"/>
                  <a:gd name="connsiteY3" fmla="*/ 0 h 1741403"/>
                  <a:gd name="connsiteX0" fmla="*/ 515330 w 706832"/>
                  <a:gd name="connsiteY0" fmla="*/ 0 h 1544938"/>
                  <a:gd name="connsiteX1" fmla="*/ 0 w 706832"/>
                  <a:gd name="connsiteY1" fmla="*/ 1469791 h 1544938"/>
                  <a:gd name="connsiteX2" fmla="*/ 706832 w 706832"/>
                  <a:gd name="connsiteY2" fmla="*/ 1544938 h 1544938"/>
                  <a:gd name="connsiteX3" fmla="*/ 515330 w 706832"/>
                  <a:gd name="connsiteY3" fmla="*/ 0 h 1544938"/>
                  <a:gd name="connsiteX0" fmla="*/ 500259 w 706832"/>
                  <a:gd name="connsiteY0" fmla="*/ 0 h 1611221"/>
                  <a:gd name="connsiteX1" fmla="*/ 0 w 706832"/>
                  <a:gd name="connsiteY1" fmla="*/ 1536074 h 1611221"/>
                  <a:gd name="connsiteX2" fmla="*/ 706832 w 706832"/>
                  <a:gd name="connsiteY2" fmla="*/ 1611221 h 1611221"/>
                  <a:gd name="connsiteX3" fmla="*/ 500259 w 706832"/>
                  <a:gd name="connsiteY3" fmla="*/ 0 h 1611221"/>
                  <a:gd name="connsiteX0" fmla="*/ 518735 w 706832"/>
                  <a:gd name="connsiteY0" fmla="*/ 0 h 1600525"/>
                  <a:gd name="connsiteX1" fmla="*/ 0 w 706832"/>
                  <a:gd name="connsiteY1" fmla="*/ 1525378 h 1600525"/>
                  <a:gd name="connsiteX2" fmla="*/ 706832 w 706832"/>
                  <a:gd name="connsiteY2" fmla="*/ 1600525 h 1600525"/>
                  <a:gd name="connsiteX3" fmla="*/ 518735 w 706832"/>
                  <a:gd name="connsiteY3" fmla="*/ 0 h 1600525"/>
                  <a:gd name="connsiteX0" fmla="*/ 536971 w 706832"/>
                  <a:gd name="connsiteY0" fmla="*/ 0 h 1561011"/>
                  <a:gd name="connsiteX1" fmla="*/ 0 w 706832"/>
                  <a:gd name="connsiteY1" fmla="*/ 1485864 h 1561011"/>
                  <a:gd name="connsiteX2" fmla="*/ 706832 w 706832"/>
                  <a:gd name="connsiteY2" fmla="*/ 1561011 h 1561011"/>
                  <a:gd name="connsiteX3" fmla="*/ 536971 w 706832"/>
                  <a:gd name="connsiteY3" fmla="*/ 0 h 1561011"/>
                  <a:gd name="connsiteX0" fmla="*/ 0 w 169861"/>
                  <a:gd name="connsiteY0" fmla="*/ 0 h 1561011"/>
                  <a:gd name="connsiteX1" fmla="*/ 164094 w 169861"/>
                  <a:gd name="connsiteY1" fmla="*/ 680392 h 1561011"/>
                  <a:gd name="connsiteX2" fmla="*/ 169861 w 169861"/>
                  <a:gd name="connsiteY2" fmla="*/ 1561011 h 1561011"/>
                  <a:gd name="connsiteX3" fmla="*/ 0 w 169861"/>
                  <a:gd name="connsiteY3" fmla="*/ 0 h 1561011"/>
                </a:gdLst>
                <a:ahLst/>
                <a:cxnLst>
                  <a:cxn ang="0">
                    <a:pos x="connsiteX0" y="connsiteY0"/>
                  </a:cxn>
                  <a:cxn ang="0">
                    <a:pos x="connsiteX1" y="connsiteY1"/>
                  </a:cxn>
                  <a:cxn ang="0">
                    <a:pos x="connsiteX2" y="connsiteY2"/>
                  </a:cxn>
                  <a:cxn ang="0">
                    <a:pos x="connsiteX3" y="connsiteY3"/>
                  </a:cxn>
                </a:cxnLst>
                <a:rect l="l" t="t" r="r" b="b"/>
                <a:pathLst>
                  <a:path w="169861" h="1561011">
                    <a:moveTo>
                      <a:pt x="0" y="0"/>
                    </a:moveTo>
                    <a:lnTo>
                      <a:pt x="164094" y="680392"/>
                    </a:lnTo>
                    <a:cubicBezTo>
                      <a:pt x="166016" y="973932"/>
                      <a:pt x="167939" y="1267471"/>
                      <a:pt x="169861" y="1561011"/>
                    </a:cubicBezTo>
                    <a:lnTo>
                      <a:pt x="0" y="0"/>
                    </a:lnTo>
                    <a:close/>
                  </a:path>
                </a:pathLst>
              </a:cu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bwMode="gray">
              <a:xfrm rot="19795885">
                <a:off x="6055318" y="1261134"/>
                <a:ext cx="706832" cy="156101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 name="connsiteX0" fmla="*/ 515330 w 1890222"/>
                  <a:gd name="connsiteY0" fmla="*/ 0 h 1741403"/>
                  <a:gd name="connsiteX1" fmla="*/ 0 w 1890222"/>
                  <a:gd name="connsiteY1" fmla="*/ 1469791 h 1741403"/>
                  <a:gd name="connsiteX2" fmla="*/ 1890222 w 1890222"/>
                  <a:gd name="connsiteY2" fmla="*/ 1741403 h 1741403"/>
                  <a:gd name="connsiteX3" fmla="*/ 515330 w 1890222"/>
                  <a:gd name="connsiteY3" fmla="*/ 0 h 1741403"/>
                  <a:gd name="connsiteX0" fmla="*/ 515330 w 706832"/>
                  <a:gd name="connsiteY0" fmla="*/ 0 h 1544938"/>
                  <a:gd name="connsiteX1" fmla="*/ 0 w 706832"/>
                  <a:gd name="connsiteY1" fmla="*/ 1469791 h 1544938"/>
                  <a:gd name="connsiteX2" fmla="*/ 706832 w 706832"/>
                  <a:gd name="connsiteY2" fmla="*/ 1544938 h 1544938"/>
                  <a:gd name="connsiteX3" fmla="*/ 515330 w 706832"/>
                  <a:gd name="connsiteY3" fmla="*/ 0 h 1544938"/>
                  <a:gd name="connsiteX0" fmla="*/ 500259 w 706832"/>
                  <a:gd name="connsiteY0" fmla="*/ 0 h 1611221"/>
                  <a:gd name="connsiteX1" fmla="*/ 0 w 706832"/>
                  <a:gd name="connsiteY1" fmla="*/ 1536074 h 1611221"/>
                  <a:gd name="connsiteX2" fmla="*/ 706832 w 706832"/>
                  <a:gd name="connsiteY2" fmla="*/ 1611221 h 1611221"/>
                  <a:gd name="connsiteX3" fmla="*/ 500259 w 706832"/>
                  <a:gd name="connsiteY3" fmla="*/ 0 h 1611221"/>
                  <a:gd name="connsiteX0" fmla="*/ 518735 w 706832"/>
                  <a:gd name="connsiteY0" fmla="*/ 0 h 1600525"/>
                  <a:gd name="connsiteX1" fmla="*/ 0 w 706832"/>
                  <a:gd name="connsiteY1" fmla="*/ 1525378 h 1600525"/>
                  <a:gd name="connsiteX2" fmla="*/ 706832 w 706832"/>
                  <a:gd name="connsiteY2" fmla="*/ 1600525 h 1600525"/>
                  <a:gd name="connsiteX3" fmla="*/ 518735 w 706832"/>
                  <a:gd name="connsiteY3" fmla="*/ 0 h 1600525"/>
                  <a:gd name="connsiteX0" fmla="*/ 536971 w 706832"/>
                  <a:gd name="connsiteY0" fmla="*/ 0 h 1561011"/>
                  <a:gd name="connsiteX1" fmla="*/ 0 w 706832"/>
                  <a:gd name="connsiteY1" fmla="*/ 1485864 h 1561011"/>
                  <a:gd name="connsiteX2" fmla="*/ 706832 w 706832"/>
                  <a:gd name="connsiteY2" fmla="*/ 1561011 h 1561011"/>
                  <a:gd name="connsiteX3" fmla="*/ 536971 w 706832"/>
                  <a:gd name="connsiteY3" fmla="*/ 0 h 1561011"/>
                </a:gdLst>
                <a:ahLst/>
                <a:cxnLst>
                  <a:cxn ang="0">
                    <a:pos x="connsiteX0" y="connsiteY0"/>
                  </a:cxn>
                  <a:cxn ang="0">
                    <a:pos x="connsiteX1" y="connsiteY1"/>
                  </a:cxn>
                  <a:cxn ang="0">
                    <a:pos x="connsiteX2" y="connsiteY2"/>
                  </a:cxn>
                  <a:cxn ang="0">
                    <a:pos x="connsiteX3" y="connsiteY3"/>
                  </a:cxn>
                </a:cxnLst>
                <a:rect l="l" t="t" r="r" b="b"/>
                <a:pathLst>
                  <a:path w="706832" h="1561011">
                    <a:moveTo>
                      <a:pt x="536971" y="0"/>
                    </a:moveTo>
                    <a:lnTo>
                      <a:pt x="0" y="1485864"/>
                    </a:lnTo>
                    <a:lnTo>
                      <a:pt x="706832" y="1561011"/>
                    </a:lnTo>
                    <a:lnTo>
                      <a:pt x="536971" y="0"/>
                    </a:lnTo>
                    <a:close/>
                  </a:path>
                </a:pathLst>
              </a:custGeom>
              <a:noFill/>
              <a:ln>
                <a:gradFill flip="none" rotWithShape="1">
                  <a:gsLst>
                    <a:gs pos="0">
                      <a:schemeClr val="accent2"/>
                    </a:gs>
                    <a:gs pos="100000">
                      <a:schemeClr val="accent3"/>
                    </a:gs>
                  </a:gsLst>
                  <a:lin ang="210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129"/>
              <p:cNvSpPr/>
              <p:nvPr/>
            </p:nvSpPr>
            <p:spPr bwMode="gray">
              <a:xfrm>
                <a:off x="4521835" y="676854"/>
                <a:ext cx="1643240" cy="58501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0 w 1531906"/>
                  <a:gd name="connsiteY0" fmla="*/ 0 h 1993011"/>
                  <a:gd name="connsiteX1" fmla="*/ 1531906 w 1531906"/>
                  <a:gd name="connsiteY1" fmla="*/ 1214802 h 1993011"/>
                  <a:gd name="connsiteX2" fmla="*/ 93799 w 1531906"/>
                  <a:gd name="connsiteY2" fmla="*/ 1993011 h 1993011"/>
                  <a:gd name="connsiteX3" fmla="*/ 0 w 1531906"/>
                  <a:gd name="connsiteY3" fmla="*/ 0 h 1993011"/>
                  <a:gd name="connsiteX0" fmla="*/ 0 w 1582755"/>
                  <a:gd name="connsiteY0" fmla="*/ 0 h 1993011"/>
                  <a:gd name="connsiteX1" fmla="*/ 1582755 w 1582755"/>
                  <a:gd name="connsiteY1" fmla="*/ 1229244 h 1993011"/>
                  <a:gd name="connsiteX2" fmla="*/ 93799 w 1582755"/>
                  <a:gd name="connsiteY2" fmla="*/ 1993011 h 1993011"/>
                  <a:gd name="connsiteX3" fmla="*/ 0 w 1582755"/>
                  <a:gd name="connsiteY3" fmla="*/ 0 h 1993011"/>
                  <a:gd name="connsiteX0" fmla="*/ 0 w 1643240"/>
                  <a:gd name="connsiteY0" fmla="*/ 0 h 1993011"/>
                  <a:gd name="connsiteX1" fmla="*/ 1643240 w 1643240"/>
                  <a:gd name="connsiteY1" fmla="*/ 1259895 h 1993011"/>
                  <a:gd name="connsiteX2" fmla="*/ 93799 w 1643240"/>
                  <a:gd name="connsiteY2" fmla="*/ 1993011 h 1993011"/>
                  <a:gd name="connsiteX3" fmla="*/ 0 w 1643240"/>
                  <a:gd name="connsiteY3" fmla="*/ 0 h 1993011"/>
                  <a:gd name="connsiteX0" fmla="*/ 0 w 1643240"/>
                  <a:gd name="connsiteY0" fmla="*/ 0 h 1259895"/>
                  <a:gd name="connsiteX1" fmla="*/ 1643240 w 1643240"/>
                  <a:gd name="connsiteY1" fmla="*/ 1259895 h 1259895"/>
                  <a:gd name="connsiteX2" fmla="*/ 766941 w 1643240"/>
                  <a:gd name="connsiteY2" fmla="*/ 326969 h 1259895"/>
                  <a:gd name="connsiteX3" fmla="*/ 0 w 1643240"/>
                  <a:gd name="connsiteY3" fmla="*/ 0 h 1259895"/>
                  <a:gd name="connsiteX0" fmla="*/ 0 w 1643240"/>
                  <a:gd name="connsiteY0" fmla="*/ 0 h 1259895"/>
                  <a:gd name="connsiteX1" fmla="*/ 1643240 w 1643240"/>
                  <a:gd name="connsiteY1" fmla="*/ 1259895 h 1259895"/>
                  <a:gd name="connsiteX2" fmla="*/ 795183 w 1643240"/>
                  <a:gd name="connsiteY2" fmla="*/ 370067 h 1259895"/>
                  <a:gd name="connsiteX3" fmla="*/ 0 w 1643240"/>
                  <a:gd name="connsiteY3" fmla="*/ 0 h 1259895"/>
                  <a:gd name="connsiteX0" fmla="*/ 0 w 1643240"/>
                  <a:gd name="connsiteY0" fmla="*/ 0 h 1259895"/>
                  <a:gd name="connsiteX1" fmla="*/ 1643240 w 1643240"/>
                  <a:gd name="connsiteY1" fmla="*/ 1259895 h 1259895"/>
                  <a:gd name="connsiteX2" fmla="*/ 845280 w 1643240"/>
                  <a:gd name="connsiteY2" fmla="*/ 394561 h 1259895"/>
                  <a:gd name="connsiteX3" fmla="*/ 0 w 1643240"/>
                  <a:gd name="connsiteY3" fmla="*/ 0 h 1259895"/>
                </a:gdLst>
                <a:ahLst/>
                <a:cxnLst>
                  <a:cxn ang="0">
                    <a:pos x="connsiteX0" y="connsiteY0"/>
                  </a:cxn>
                  <a:cxn ang="0">
                    <a:pos x="connsiteX1" y="connsiteY1"/>
                  </a:cxn>
                  <a:cxn ang="0">
                    <a:pos x="connsiteX2" y="connsiteY2"/>
                  </a:cxn>
                  <a:cxn ang="0">
                    <a:pos x="connsiteX3" y="connsiteY3"/>
                  </a:cxn>
                </a:cxnLst>
                <a:rect l="l" t="t" r="r" b="b"/>
                <a:pathLst>
                  <a:path w="1643240" h="1259895">
                    <a:moveTo>
                      <a:pt x="0" y="0"/>
                    </a:moveTo>
                    <a:lnTo>
                      <a:pt x="1643240" y="1259895"/>
                    </a:lnTo>
                    <a:lnTo>
                      <a:pt x="845280" y="394561"/>
                    </a:lnTo>
                    <a:lnTo>
                      <a:pt x="0" y="0"/>
                    </a:lnTo>
                    <a:close/>
                  </a:path>
                </a:pathLst>
              </a:custGeom>
              <a:noFill/>
              <a:ln>
                <a:solidFill>
                  <a:schemeClr val="accent3">
                    <a:lumMod val="75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130"/>
              <p:cNvSpPr/>
              <p:nvPr/>
            </p:nvSpPr>
            <p:spPr bwMode="gray">
              <a:xfrm>
                <a:off x="3927429" y="3529928"/>
                <a:ext cx="1524518" cy="101537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31584 w 2228851"/>
                  <a:gd name="connsiteY0" fmla="*/ 0 h 1516383"/>
                  <a:gd name="connsiteX1" fmla="*/ 0 w 2228851"/>
                  <a:gd name="connsiteY1" fmla="*/ 1516383 h 1516383"/>
                  <a:gd name="connsiteX2" fmla="*/ 1126297 w 2228851"/>
                  <a:gd name="connsiteY2" fmla="*/ 1472884 h 1516383"/>
                  <a:gd name="connsiteX3" fmla="*/ 2228851 w 2228851"/>
                  <a:gd name="connsiteY3" fmla="*/ 1432596 h 1516383"/>
                  <a:gd name="connsiteX4" fmla="*/ 1131584 w 2228851"/>
                  <a:gd name="connsiteY4" fmla="*/ 0 h 1516383"/>
                  <a:gd name="connsiteX0" fmla="*/ 1126297 w 2228851"/>
                  <a:gd name="connsiteY0" fmla="*/ 1472884 h 1541635"/>
                  <a:gd name="connsiteX1" fmla="*/ 2228851 w 2228851"/>
                  <a:gd name="connsiteY1" fmla="*/ 1432596 h 1541635"/>
                  <a:gd name="connsiteX2" fmla="*/ 1131584 w 2228851"/>
                  <a:gd name="connsiteY2" fmla="*/ 0 h 1541635"/>
                  <a:gd name="connsiteX3" fmla="*/ 0 w 2228851"/>
                  <a:gd name="connsiteY3" fmla="*/ 1516383 h 1541635"/>
                  <a:gd name="connsiteX4" fmla="*/ 1196848 w 2228851"/>
                  <a:gd name="connsiteY4" fmla="*/ 1541635 h 1541635"/>
                  <a:gd name="connsiteX0" fmla="*/ 1126297 w 2228851"/>
                  <a:gd name="connsiteY0" fmla="*/ 1472884 h 1516383"/>
                  <a:gd name="connsiteX1" fmla="*/ 2228851 w 2228851"/>
                  <a:gd name="connsiteY1" fmla="*/ 1432596 h 1516383"/>
                  <a:gd name="connsiteX2" fmla="*/ 1131584 w 2228851"/>
                  <a:gd name="connsiteY2" fmla="*/ 0 h 1516383"/>
                  <a:gd name="connsiteX3" fmla="*/ 0 w 2228851"/>
                  <a:gd name="connsiteY3" fmla="*/ 1516383 h 1516383"/>
                  <a:gd name="connsiteX0" fmla="*/ 2228851 w 2228851"/>
                  <a:gd name="connsiteY0" fmla="*/ 1432596 h 1516383"/>
                  <a:gd name="connsiteX1" fmla="*/ 1131584 w 2228851"/>
                  <a:gd name="connsiteY1" fmla="*/ 0 h 1516383"/>
                  <a:gd name="connsiteX2" fmla="*/ 0 w 2228851"/>
                  <a:gd name="connsiteY2" fmla="*/ 1516383 h 1516383"/>
                  <a:gd name="connsiteX0" fmla="*/ 1854245 w 1854245"/>
                  <a:gd name="connsiteY0" fmla="*/ 1432596 h 1432596"/>
                  <a:gd name="connsiteX1" fmla="*/ 756978 w 1854245"/>
                  <a:gd name="connsiteY1" fmla="*/ 0 h 1432596"/>
                  <a:gd name="connsiteX2" fmla="*/ 0 w 1854245"/>
                  <a:gd name="connsiteY2" fmla="*/ 1015377 h 1432596"/>
                  <a:gd name="connsiteX0" fmla="*/ 1854245 w 1854245"/>
                  <a:gd name="connsiteY0" fmla="*/ 1432596 h 1432596"/>
                  <a:gd name="connsiteX1" fmla="*/ 1524518 w 1854245"/>
                  <a:gd name="connsiteY1" fmla="*/ 1003163 h 1432596"/>
                  <a:gd name="connsiteX2" fmla="*/ 756978 w 1854245"/>
                  <a:gd name="connsiteY2" fmla="*/ 0 h 1432596"/>
                  <a:gd name="connsiteX3" fmla="*/ 0 w 1854245"/>
                  <a:gd name="connsiteY3" fmla="*/ 1015377 h 1432596"/>
                  <a:gd name="connsiteX0" fmla="*/ 1559941 w 1559941"/>
                  <a:gd name="connsiteY0" fmla="*/ 1451703 h 1451703"/>
                  <a:gd name="connsiteX1" fmla="*/ 1524518 w 1559941"/>
                  <a:gd name="connsiteY1" fmla="*/ 1003163 h 1451703"/>
                  <a:gd name="connsiteX2" fmla="*/ 756978 w 1559941"/>
                  <a:gd name="connsiteY2" fmla="*/ 0 h 1451703"/>
                  <a:gd name="connsiteX3" fmla="*/ 0 w 1559941"/>
                  <a:gd name="connsiteY3" fmla="*/ 1015377 h 1451703"/>
                  <a:gd name="connsiteX0" fmla="*/ 1524518 w 1524518"/>
                  <a:gd name="connsiteY0" fmla="*/ 1003163 h 1015377"/>
                  <a:gd name="connsiteX1" fmla="*/ 756978 w 1524518"/>
                  <a:gd name="connsiteY1" fmla="*/ 0 h 1015377"/>
                  <a:gd name="connsiteX2" fmla="*/ 0 w 1524518"/>
                  <a:gd name="connsiteY2" fmla="*/ 1015377 h 1015377"/>
                </a:gdLst>
                <a:ahLst/>
                <a:cxnLst>
                  <a:cxn ang="0">
                    <a:pos x="connsiteX0" y="connsiteY0"/>
                  </a:cxn>
                  <a:cxn ang="0">
                    <a:pos x="connsiteX1" y="connsiteY1"/>
                  </a:cxn>
                  <a:cxn ang="0">
                    <a:pos x="connsiteX2" y="connsiteY2"/>
                  </a:cxn>
                </a:cxnLst>
                <a:rect l="l" t="t" r="r" b="b"/>
                <a:pathLst>
                  <a:path w="1524518" h="1015377">
                    <a:moveTo>
                      <a:pt x="1524518" y="1003163"/>
                    </a:moveTo>
                    <a:lnTo>
                      <a:pt x="756978" y="0"/>
                    </a:lnTo>
                    <a:lnTo>
                      <a:pt x="0" y="1015377"/>
                    </a:lnTo>
                  </a:path>
                </a:pathLst>
              </a:custGeom>
              <a:noFill/>
              <a:ln w="57150">
                <a:gradFill flip="none" rotWithShape="1">
                  <a:gsLst>
                    <a:gs pos="46000">
                      <a:schemeClr val="accent1"/>
                    </a:gs>
                    <a:gs pos="100000">
                      <a:schemeClr val="accent2"/>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bwMode="gray">
              <a:xfrm>
                <a:off x="4529850" y="680554"/>
                <a:ext cx="1643240" cy="92542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0 w 1531906"/>
                  <a:gd name="connsiteY0" fmla="*/ 0 h 1993011"/>
                  <a:gd name="connsiteX1" fmla="*/ 1531906 w 1531906"/>
                  <a:gd name="connsiteY1" fmla="*/ 1214802 h 1993011"/>
                  <a:gd name="connsiteX2" fmla="*/ 93799 w 1531906"/>
                  <a:gd name="connsiteY2" fmla="*/ 1993011 h 1993011"/>
                  <a:gd name="connsiteX3" fmla="*/ 0 w 1531906"/>
                  <a:gd name="connsiteY3" fmla="*/ 0 h 1993011"/>
                  <a:gd name="connsiteX0" fmla="*/ 0 w 1582755"/>
                  <a:gd name="connsiteY0" fmla="*/ 0 h 1993011"/>
                  <a:gd name="connsiteX1" fmla="*/ 1582755 w 1582755"/>
                  <a:gd name="connsiteY1" fmla="*/ 1229244 h 1993011"/>
                  <a:gd name="connsiteX2" fmla="*/ 93799 w 1582755"/>
                  <a:gd name="connsiteY2" fmla="*/ 1993011 h 1993011"/>
                  <a:gd name="connsiteX3" fmla="*/ 0 w 1582755"/>
                  <a:gd name="connsiteY3" fmla="*/ 0 h 1993011"/>
                  <a:gd name="connsiteX0" fmla="*/ 0 w 1643240"/>
                  <a:gd name="connsiteY0" fmla="*/ 0 h 1993011"/>
                  <a:gd name="connsiteX1" fmla="*/ 1643240 w 1643240"/>
                  <a:gd name="connsiteY1" fmla="*/ 1259895 h 1993011"/>
                  <a:gd name="connsiteX2" fmla="*/ 93799 w 1643240"/>
                  <a:gd name="connsiteY2" fmla="*/ 1993011 h 1993011"/>
                  <a:gd name="connsiteX3" fmla="*/ 0 w 1643240"/>
                  <a:gd name="connsiteY3" fmla="*/ 0 h 1993011"/>
                </a:gdLst>
                <a:ahLst/>
                <a:cxnLst>
                  <a:cxn ang="0">
                    <a:pos x="connsiteX0" y="connsiteY0"/>
                  </a:cxn>
                  <a:cxn ang="0">
                    <a:pos x="connsiteX1" y="connsiteY1"/>
                  </a:cxn>
                  <a:cxn ang="0">
                    <a:pos x="connsiteX2" y="connsiteY2"/>
                  </a:cxn>
                  <a:cxn ang="0">
                    <a:pos x="connsiteX3" y="connsiteY3"/>
                  </a:cxn>
                </a:cxnLst>
                <a:rect l="l" t="t" r="r" b="b"/>
                <a:pathLst>
                  <a:path w="1643240" h="1993011">
                    <a:moveTo>
                      <a:pt x="0" y="0"/>
                    </a:moveTo>
                    <a:lnTo>
                      <a:pt x="1643240" y="1259895"/>
                    </a:lnTo>
                    <a:lnTo>
                      <a:pt x="93799" y="1993011"/>
                    </a:lnTo>
                    <a:lnTo>
                      <a:pt x="0" y="0"/>
                    </a:lnTo>
                    <a:close/>
                  </a:path>
                </a:pathLst>
              </a:custGeom>
              <a:noFill/>
              <a:ln w="31750">
                <a:gradFill flip="none" rotWithShape="1">
                  <a:gsLst>
                    <a:gs pos="0">
                      <a:schemeClr val="accent2"/>
                    </a:gs>
                    <a:gs pos="100000">
                      <a:schemeClr val="accent3"/>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Oval 112"/>
            <p:cNvSpPr/>
            <p:nvPr/>
          </p:nvSpPr>
          <p:spPr bwMode="gray">
            <a:xfrm>
              <a:off x="3959891" y="2749259"/>
              <a:ext cx="1411025" cy="1375020"/>
            </a:xfrm>
            <a:prstGeom prst="ellipse">
              <a:avLst/>
            </a:prstGeom>
            <a:gradFill>
              <a:gsLst>
                <a:gs pos="0">
                  <a:schemeClr val="accent1">
                    <a:lumMod val="75000"/>
                  </a:schemeClr>
                </a:gs>
                <a:gs pos="80000">
                  <a:schemeClr val="accent1"/>
                </a:gs>
                <a:gs pos="100000">
                  <a:schemeClr val="accent1"/>
                </a:gs>
              </a:gsLst>
            </a:gradFill>
            <a:scene3d>
              <a:camera prst="orthographicFront">
                <a:rot lat="0" lon="0" rev="0"/>
              </a:camera>
              <a:lightRig rig="balanced" dir="t">
                <a:rot lat="0" lon="0" rev="7200000"/>
              </a:lightRig>
            </a:scene3d>
            <a:sp3d>
              <a:bevelT w="952500" h="952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4" name="Oval 113"/>
            <p:cNvSpPr/>
            <p:nvPr/>
          </p:nvSpPr>
          <p:spPr bwMode="gray">
            <a:xfrm>
              <a:off x="4282606" y="1285277"/>
              <a:ext cx="640080" cy="640080"/>
            </a:xfrm>
            <a:prstGeom prst="ellipse">
              <a:avLst/>
            </a:prstGeom>
            <a:gradFill>
              <a:gsLst>
                <a:gs pos="0">
                  <a:schemeClr val="accent2"/>
                </a:gs>
                <a:gs pos="80000">
                  <a:schemeClr val="accent2"/>
                </a:gs>
                <a:gs pos="100000">
                  <a:schemeClr val="accent2">
                    <a:lumMod val="60000"/>
                    <a:lumOff val="40000"/>
                  </a:schemeClr>
                </a:gs>
              </a:gsLst>
            </a:gradFill>
            <a:scene3d>
              <a:camera prst="orthographicFront">
                <a:rot lat="0" lon="0" rev="0"/>
              </a:camera>
              <a:lightRig rig="threePt" dir="t">
                <a:rot lat="0" lon="0" rev="1200000"/>
              </a:lightRig>
            </a:scene3d>
            <a:sp3d>
              <a:bevelT w="444500" h="444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5" name="Oval 114"/>
            <p:cNvSpPr/>
            <p:nvPr/>
          </p:nvSpPr>
          <p:spPr bwMode="gray">
            <a:xfrm>
              <a:off x="6079395" y="2531922"/>
              <a:ext cx="640080" cy="640080"/>
            </a:xfrm>
            <a:prstGeom prst="ellipse">
              <a:avLst/>
            </a:prstGeom>
            <a:gradFill>
              <a:gsLst>
                <a:gs pos="0">
                  <a:schemeClr val="accent2"/>
                </a:gs>
                <a:gs pos="80000">
                  <a:schemeClr val="accent2"/>
                </a:gs>
                <a:gs pos="100000">
                  <a:schemeClr val="accent2">
                    <a:lumMod val="60000"/>
                    <a:lumOff val="40000"/>
                  </a:schemeClr>
                </a:gs>
              </a:gsLst>
            </a:gradFill>
            <a:scene3d>
              <a:camera prst="orthographicFront">
                <a:rot lat="0" lon="0" rev="0"/>
              </a:camera>
              <a:lightRig rig="threePt" dir="t">
                <a:rot lat="0" lon="0" rev="1200000"/>
              </a:lightRig>
            </a:scene3d>
            <a:sp3d>
              <a:bevelT w="444500" h="444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6" name="Oval 115"/>
            <p:cNvSpPr/>
            <p:nvPr/>
          </p:nvSpPr>
          <p:spPr bwMode="gray">
            <a:xfrm>
              <a:off x="4328495" y="548451"/>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266700" h="266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7" name="Oval 116"/>
            <p:cNvSpPr/>
            <p:nvPr/>
          </p:nvSpPr>
          <p:spPr bwMode="gray">
            <a:xfrm>
              <a:off x="6004177" y="1106776"/>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266700" h="266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8" name="Oval 117"/>
            <p:cNvSpPr/>
            <p:nvPr/>
          </p:nvSpPr>
          <p:spPr bwMode="gray">
            <a:xfrm>
              <a:off x="6922178" y="2401296"/>
              <a:ext cx="365760" cy="365760"/>
            </a:xfrm>
            <a:prstGeom prst="ellipse">
              <a:avLst/>
            </a:prstGeom>
            <a:gradFill>
              <a:gsLst>
                <a:gs pos="0">
                  <a:schemeClr val="accent3"/>
                </a:gs>
                <a:gs pos="80000">
                  <a:schemeClr val="accent3">
                    <a:lumMod val="60000"/>
                    <a:lumOff val="40000"/>
                  </a:schemeClr>
                </a:gs>
                <a:gs pos="100000">
                  <a:schemeClr val="accent3">
                    <a:lumMod val="60000"/>
                    <a:lumOff val="40000"/>
                  </a:schemeClr>
                </a:gs>
              </a:gsLst>
            </a:gradFill>
            <a:scene3d>
              <a:camera prst="orthographicFront">
                <a:rot lat="0" lon="0" rev="0"/>
              </a:camera>
              <a:lightRig rig="threePt" dir="t">
                <a:rot lat="0" lon="0" rev="1200000"/>
              </a:lightRig>
            </a:scene3d>
            <a:sp3d>
              <a:bevelT w="266700" h="266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9" name="Oval 118"/>
            <p:cNvSpPr/>
            <p:nvPr/>
          </p:nvSpPr>
          <p:spPr bwMode="gray">
            <a:xfrm>
              <a:off x="6867537" y="4004375"/>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266700" h="266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139" name="Group 160"/>
          <p:cNvGrpSpPr/>
          <p:nvPr userDrawn="1"/>
        </p:nvGrpSpPr>
        <p:grpSpPr bwMode="gray">
          <a:xfrm>
            <a:off x="3229923" y="4406906"/>
            <a:ext cx="437952" cy="490628"/>
            <a:chOff x="3067050" y="451243"/>
            <a:chExt cx="3009900" cy="3748057"/>
          </a:xfrm>
          <a:gradFill flip="none" rotWithShape="1">
            <a:gsLst>
              <a:gs pos="22000">
                <a:schemeClr val="accent4">
                  <a:lumMod val="20000"/>
                  <a:lumOff val="80000"/>
                </a:schemeClr>
              </a:gs>
              <a:gs pos="59000">
                <a:schemeClr val="accent4">
                  <a:lumMod val="60000"/>
                  <a:lumOff val="40000"/>
                </a:schemeClr>
              </a:gs>
              <a:gs pos="87000">
                <a:schemeClr val="accent4">
                  <a:lumMod val="75000"/>
                </a:schemeClr>
              </a:gs>
            </a:gsLst>
            <a:lin ang="18900000" scaled="1"/>
            <a:tileRect/>
          </a:gradFill>
          <a:effectLst>
            <a:outerShdw blurRad="63500" sx="102000" sy="102000" algn="ctr" rotWithShape="0">
              <a:prstClr val="black">
                <a:alpha val="40000"/>
              </a:prstClr>
            </a:outerShdw>
          </a:effectLst>
        </p:grpSpPr>
        <p:sp>
          <p:nvSpPr>
            <p:cNvPr id="140" name="Freeform 67"/>
            <p:cNvSpPr>
              <a:spLocks/>
            </p:cNvSpPr>
            <p:nvPr/>
          </p:nvSpPr>
          <p:spPr bwMode="gray">
            <a:xfrm>
              <a:off x="3573876" y="2702287"/>
              <a:ext cx="1822448" cy="1497013"/>
            </a:xfrm>
            <a:custGeom>
              <a:avLst/>
              <a:gdLst/>
              <a:ahLst/>
              <a:cxnLst>
                <a:cxn ang="0">
                  <a:pos x="484" y="256"/>
                </a:cxn>
                <a:cxn ang="0">
                  <a:pos x="0" y="256"/>
                </a:cxn>
                <a:cxn ang="0">
                  <a:pos x="242" y="0"/>
                </a:cxn>
                <a:cxn ang="0">
                  <a:pos x="484" y="256"/>
                </a:cxn>
              </a:cxnLst>
              <a:rect l="0" t="0" r="r" b="b"/>
              <a:pathLst>
                <a:path w="484" h="398">
                  <a:moveTo>
                    <a:pt x="484" y="256"/>
                  </a:moveTo>
                  <a:cubicBezTo>
                    <a:pt x="484" y="398"/>
                    <a:pt x="0" y="398"/>
                    <a:pt x="0" y="256"/>
                  </a:cubicBezTo>
                  <a:cubicBezTo>
                    <a:pt x="0" y="115"/>
                    <a:pt x="108" y="0"/>
                    <a:pt x="242" y="0"/>
                  </a:cubicBezTo>
                  <a:cubicBezTo>
                    <a:pt x="376" y="0"/>
                    <a:pt x="484" y="115"/>
                    <a:pt x="484" y="2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69"/>
            <p:cNvSpPr>
              <a:spLocks/>
            </p:cNvSpPr>
            <p:nvPr/>
          </p:nvSpPr>
          <p:spPr bwMode="gray">
            <a:xfrm>
              <a:off x="3067050" y="451243"/>
              <a:ext cx="3009900" cy="2170113"/>
            </a:xfrm>
            <a:custGeom>
              <a:avLst/>
              <a:gdLst/>
              <a:ahLst/>
              <a:cxnLst>
                <a:cxn ang="0">
                  <a:pos x="1" y="540"/>
                </a:cxn>
                <a:cxn ang="0">
                  <a:pos x="17" y="46"/>
                </a:cxn>
                <a:cxn ang="0">
                  <a:pos x="66" y="0"/>
                </a:cxn>
                <a:cxn ang="0">
                  <a:pos x="732" y="0"/>
                </a:cxn>
                <a:cxn ang="0">
                  <a:pos x="782" y="44"/>
                </a:cxn>
                <a:cxn ang="0">
                  <a:pos x="799" y="529"/>
                </a:cxn>
                <a:cxn ang="0">
                  <a:pos x="745" y="576"/>
                </a:cxn>
                <a:cxn ang="0">
                  <a:pos x="42" y="576"/>
                </a:cxn>
                <a:cxn ang="0">
                  <a:pos x="1" y="540"/>
                </a:cxn>
              </a:cxnLst>
              <a:rect l="0" t="0" r="r" b="b"/>
              <a:pathLst>
                <a:path w="799" h="577">
                  <a:moveTo>
                    <a:pt x="1" y="540"/>
                  </a:moveTo>
                  <a:cubicBezTo>
                    <a:pt x="17" y="46"/>
                    <a:pt x="17" y="46"/>
                    <a:pt x="17" y="46"/>
                  </a:cubicBezTo>
                  <a:cubicBezTo>
                    <a:pt x="17" y="46"/>
                    <a:pt x="17" y="0"/>
                    <a:pt x="66" y="0"/>
                  </a:cubicBezTo>
                  <a:cubicBezTo>
                    <a:pt x="116" y="0"/>
                    <a:pt x="732" y="0"/>
                    <a:pt x="732" y="0"/>
                  </a:cubicBezTo>
                  <a:cubicBezTo>
                    <a:pt x="732" y="0"/>
                    <a:pt x="780" y="1"/>
                    <a:pt x="782" y="44"/>
                  </a:cubicBezTo>
                  <a:cubicBezTo>
                    <a:pt x="784" y="87"/>
                    <a:pt x="799" y="529"/>
                    <a:pt x="799" y="529"/>
                  </a:cubicBezTo>
                  <a:cubicBezTo>
                    <a:pt x="799" y="529"/>
                    <a:pt x="797" y="576"/>
                    <a:pt x="745" y="576"/>
                  </a:cubicBezTo>
                  <a:cubicBezTo>
                    <a:pt x="694" y="576"/>
                    <a:pt x="42" y="576"/>
                    <a:pt x="42" y="576"/>
                  </a:cubicBezTo>
                  <a:cubicBezTo>
                    <a:pt x="42" y="576"/>
                    <a:pt x="0" y="577"/>
                    <a:pt x="1" y="540"/>
                  </a:cubicBezTo>
                  <a:close/>
                </a:path>
              </a:pathLst>
            </a:custGeom>
            <a:noFill/>
            <a:ln w="38100">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42" name="Group 356"/>
          <p:cNvGrpSpPr/>
          <p:nvPr userDrawn="1"/>
        </p:nvGrpSpPr>
        <p:grpSpPr bwMode="gray">
          <a:xfrm rot="21080934">
            <a:off x="917349" y="2685181"/>
            <a:ext cx="406849" cy="533636"/>
            <a:chOff x="1062622" y="1594096"/>
            <a:chExt cx="468594" cy="660474"/>
          </a:xfrm>
          <a:gradFill>
            <a:gsLst>
              <a:gs pos="15000">
                <a:schemeClr val="accent2">
                  <a:lumMod val="20000"/>
                  <a:lumOff val="80000"/>
                </a:schemeClr>
              </a:gs>
              <a:gs pos="54000">
                <a:schemeClr val="accent2">
                  <a:lumMod val="60000"/>
                  <a:lumOff val="40000"/>
                </a:schemeClr>
              </a:gs>
              <a:gs pos="92000">
                <a:schemeClr val="accent2">
                  <a:lumMod val="75000"/>
                </a:schemeClr>
              </a:gs>
            </a:gsLst>
            <a:lin ang="13500000" scaled="1"/>
          </a:gradFill>
        </p:grpSpPr>
        <p:sp>
          <p:nvSpPr>
            <p:cNvPr id="143" name="Rectangle 117"/>
            <p:cNvSpPr>
              <a:spLocks noChangeArrowheads="1"/>
            </p:cNvSpPr>
            <p:nvPr/>
          </p:nvSpPr>
          <p:spPr bwMode="gray">
            <a:xfrm rot="673376">
              <a:off x="1133582" y="2149886"/>
              <a:ext cx="212269" cy="51361"/>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44" name="Freeform 118"/>
            <p:cNvSpPr>
              <a:spLocks/>
            </p:cNvSpPr>
            <p:nvPr/>
          </p:nvSpPr>
          <p:spPr bwMode="gray">
            <a:xfrm rot="673376">
              <a:off x="1121355" y="2219013"/>
              <a:ext cx="204259" cy="35557"/>
            </a:xfrm>
            <a:custGeom>
              <a:avLst/>
              <a:gdLst/>
              <a:ahLst/>
              <a:cxnLst>
                <a:cxn ang="0">
                  <a:pos x="0" y="0"/>
                </a:cxn>
                <a:cxn ang="0">
                  <a:pos x="102" y="0"/>
                </a:cxn>
                <a:cxn ang="0">
                  <a:pos x="98" y="2"/>
                </a:cxn>
                <a:cxn ang="0">
                  <a:pos x="88" y="8"/>
                </a:cxn>
                <a:cxn ang="0">
                  <a:pos x="70" y="14"/>
                </a:cxn>
                <a:cxn ang="0">
                  <a:pos x="50" y="18"/>
                </a:cxn>
                <a:cxn ang="0">
                  <a:pos x="26" y="14"/>
                </a:cxn>
                <a:cxn ang="0">
                  <a:pos x="0" y="0"/>
                </a:cxn>
                <a:cxn ang="0">
                  <a:pos x="0" y="0"/>
                </a:cxn>
              </a:cxnLst>
              <a:rect l="0" t="0" r="r" b="b"/>
              <a:pathLst>
                <a:path w="102" h="18">
                  <a:moveTo>
                    <a:pt x="0" y="0"/>
                  </a:moveTo>
                  <a:lnTo>
                    <a:pt x="102" y="0"/>
                  </a:lnTo>
                  <a:lnTo>
                    <a:pt x="98" y="2"/>
                  </a:lnTo>
                  <a:lnTo>
                    <a:pt x="88" y="8"/>
                  </a:lnTo>
                  <a:lnTo>
                    <a:pt x="70" y="14"/>
                  </a:lnTo>
                  <a:lnTo>
                    <a:pt x="50" y="18"/>
                  </a:lnTo>
                  <a:lnTo>
                    <a:pt x="26" y="14"/>
                  </a:lnTo>
                  <a:lnTo>
                    <a:pt x="0" y="0"/>
                  </a:lnTo>
                  <a:lnTo>
                    <a:pt x="0" y="0"/>
                  </a:ln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45" name="Freeform 144"/>
            <p:cNvSpPr>
              <a:spLocks noEditPoints="1"/>
            </p:cNvSpPr>
            <p:nvPr/>
          </p:nvSpPr>
          <p:spPr bwMode="gray">
            <a:xfrm rot="673376">
              <a:off x="1062622" y="1594096"/>
              <a:ext cx="468594" cy="545213"/>
            </a:xfrm>
            <a:custGeom>
              <a:avLst/>
              <a:gdLst/>
              <a:ahLst/>
              <a:cxnLst>
                <a:cxn ang="0">
                  <a:pos x="118" y="0"/>
                </a:cxn>
                <a:cxn ang="0">
                  <a:pos x="80" y="6"/>
                </a:cxn>
                <a:cxn ang="0">
                  <a:pos x="48" y="22"/>
                </a:cxn>
                <a:cxn ang="0">
                  <a:pos x="22" y="48"/>
                </a:cxn>
                <a:cxn ang="0">
                  <a:pos x="6" y="80"/>
                </a:cxn>
                <a:cxn ang="0">
                  <a:pos x="0" y="118"/>
                </a:cxn>
                <a:cxn ang="0">
                  <a:pos x="4" y="150"/>
                </a:cxn>
                <a:cxn ang="0">
                  <a:pos x="18" y="180"/>
                </a:cxn>
                <a:cxn ang="0">
                  <a:pos x="38" y="204"/>
                </a:cxn>
                <a:cxn ang="0">
                  <a:pos x="64" y="222"/>
                </a:cxn>
                <a:cxn ang="0">
                  <a:pos x="64" y="276"/>
                </a:cxn>
                <a:cxn ang="0">
                  <a:pos x="172" y="276"/>
                </a:cxn>
                <a:cxn ang="0">
                  <a:pos x="172" y="222"/>
                </a:cxn>
                <a:cxn ang="0">
                  <a:pos x="198" y="202"/>
                </a:cxn>
                <a:cxn ang="0">
                  <a:pos x="216" y="178"/>
                </a:cxn>
                <a:cxn ang="0">
                  <a:pos x="230" y="150"/>
                </a:cxn>
                <a:cxn ang="0">
                  <a:pos x="234" y="118"/>
                </a:cxn>
                <a:cxn ang="0">
                  <a:pos x="228" y="80"/>
                </a:cxn>
                <a:cxn ang="0">
                  <a:pos x="212" y="48"/>
                </a:cxn>
                <a:cxn ang="0">
                  <a:pos x="186" y="22"/>
                </a:cxn>
                <a:cxn ang="0">
                  <a:pos x="154" y="6"/>
                </a:cxn>
                <a:cxn ang="0">
                  <a:pos x="118" y="0"/>
                </a:cxn>
                <a:cxn ang="0">
                  <a:pos x="140" y="206"/>
                </a:cxn>
                <a:cxn ang="0">
                  <a:pos x="140" y="250"/>
                </a:cxn>
                <a:cxn ang="0">
                  <a:pos x="94" y="250"/>
                </a:cxn>
                <a:cxn ang="0">
                  <a:pos x="94" y="206"/>
                </a:cxn>
                <a:cxn ang="0">
                  <a:pos x="66" y="194"/>
                </a:cxn>
                <a:cxn ang="0">
                  <a:pos x="46" y="174"/>
                </a:cxn>
                <a:cxn ang="0">
                  <a:pos x="32" y="150"/>
                </a:cxn>
                <a:cxn ang="0">
                  <a:pos x="28" y="120"/>
                </a:cxn>
                <a:cxn ang="0">
                  <a:pos x="32" y="92"/>
                </a:cxn>
                <a:cxn ang="0">
                  <a:pos x="44" y="68"/>
                </a:cxn>
                <a:cxn ang="0">
                  <a:pos x="64" y="48"/>
                </a:cxn>
                <a:cxn ang="0">
                  <a:pos x="88" y="36"/>
                </a:cxn>
                <a:cxn ang="0">
                  <a:pos x="116" y="30"/>
                </a:cxn>
                <a:cxn ang="0">
                  <a:pos x="144" y="36"/>
                </a:cxn>
                <a:cxn ang="0">
                  <a:pos x="168" y="48"/>
                </a:cxn>
                <a:cxn ang="0">
                  <a:pos x="188" y="68"/>
                </a:cxn>
                <a:cxn ang="0">
                  <a:pos x="200" y="92"/>
                </a:cxn>
                <a:cxn ang="0">
                  <a:pos x="206" y="120"/>
                </a:cxn>
                <a:cxn ang="0">
                  <a:pos x="200" y="150"/>
                </a:cxn>
                <a:cxn ang="0">
                  <a:pos x="186" y="174"/>
                </a:cxn>
                <a:cxn ang="0">
                  <a:pos x="166" y="194"/>
                </a:cxn>
                <a:cxn ang="0">
                  <a:pos x="140" y="206"/>
                </a:cxn>
              </a:cxnLst>
              <a:rect l="0" t="0" r="r" b="b"/>
              <a:pathLst>
                <a:path w="234" h="276">
                  <a:moveTo>
                    <a:pt x="118" y="0"/>
                  </a:moveTo>
                  <a:lnTo>
                    <a:pt x="80" y="6"/>
                  </a:lnTo>
                  <a:lnTo>
                    <a:pt x="48" y="22"/>
                  </a:lnTo>
                  <a:lnTo>
                    <a:pt x="22" y="48"/>
                  </a:lnTo>
                  <a:lnTo>
                    <a:pt x="6" y="80"/>
                  </a:lnTo>
                  <a:lnTo>
                    <a:pt x="0" y="118"/>
                  </a:lnTo>
                  <a:lnTo>
                    <a:pt x="4" y="150"/>
                  </a:lnTo>
                  <a:lnTo>
                    <a:pt x="18" y="180"/>
                  </a:lnTo>
                  <a:lnTo>
                    <a:pt x="38" y="204"/>
                  </a:lnTo>
                  <a:lnTo>
                    <a:pt x="64" y="222"/>
                  </a:lnTo>
                  <a:lnTo>
                    <a:pt x="64" y="276"/>
                  </a:lnTo>
                  <a:lnTo>
                    <a:pt x="172" y="276"/>
                  </a:lnTo>
                  <a:lnTo>
                    <a:pt x="172" y="222"/>
                  </a:lnTo>
                  <a:lnTo>
                    <a:pt x="198" y="202"/>
                  </a:lnTo>
                  <a:lnTo>
                    <a:pt x="216" y="178"/>
                  </a:lnTo>
                  <a:lnTo>
                    <a:pt x="230" y="150"/>
                  </a:lnTo>
                  <a:lnTo>
                    <a:pt x="234" y="118"/>
                  </a:lnTo>
                  <a:lnTo>
                    <a:pt x="228" y="80"/>
                  </a:lnTo>
                  <a:lnTo>
                    <a:pt x="212" y="48"/>
                  </a:lnTo>
                  <a:lnTo>
                    <a:pt x="186" y="22"/>
                  </a:lnTo>
                  <a:lnTo>
                    <a:pt x="154" y="6"/>
                  </a:lnTo>
                  <a:lnTo>
                    <a:pt x="118" y="0"/>
                  </a:lnTo>
                  <a:close/>
                  <a:moveTo>
                    <a:pt x="140" y="206"/>
                  </a:moveTo>
                  <a:lnTo>
                    <a:pt x="140" y="250"/>
                  </a:lnTo>
                  <a:lnTo>
                    <a:pt x="94" y="250"/>
                  </a:lnTo>
                  <a:lnTo>
                    <a:pt x="94" y="206"/>
                  </a:lnTo>
                  <a:lnTo>
                    <a:pt x="66" y="194"/>
                  </a:lnTo>
                  <a:lnTo>
                    <a:pt x="46" y="174"/>
                  </a:lnTo>
                  <a:lnTo>
                    <a:pt x="32" y="150"/>
                  </a:lnTo>
                  <a:lnTo>
                    <a:pt x="28" y="120"/>
                  </a:lnTo>
                  <a:lnTo>
                    <a:pt x="32" y="92"/>
                  </a:lnTo>
                  <a:lnTo>
                    <a:pt x="44" y="68"/>
                  </a:lnTo>
                  <a:lnTo>
                    <a:pt x="64" y="48"/>
                  </a:lnTo>
                  <a:lnTo>
                    <a:pt x="88" y="36"/>
                  </a:lnTo>
                  <a:lnTo>
                    <a:pt x="116" y="30"/>
                  </a:lnTo>
                  <a:lnTo>
                    <a:pt x="144" y="36"/>
                  </a:lnTo>
                  <a:lnTo>
                    <a:pt x="168" y="48"/>
                  </a:lnTo>
                  <a:lnTo>
                    <a:pt x="188" y="68"/>
                  </a:lnTo>
                  <a:lnTo>
                    <a:pt x="200" y="92"/>
                  </a:lnTo>
                  <a:lnTo>
                    <a:pt x="206" y="120"/>
                  </a:lnTo>
                  <a:lnTo>
                    <a:pt x="200" y="150"/>
                  </a:lnTo>
                  <a:lnTo>
                    <a:pt x="186" y="174"/>
                  </a:lnTo>
                  <a:lnTo>
                    <a:pt x="166" y="194"/>
                  </a:lnTo>
                  <a:lnTo>
                    <a:pt x="140" y="206"/>
                  </a:ln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146" name="Group 37"/>
          <p:cNvGrpSpPr>
            <a:grpSpLocks/>
          </p:cNvGrpSpPr>
          <p:nvPr userDrawn="1"/>
        </p:nvGrpSpPr>
        <p:grpSpPr bwMode="gray">
          <a:xfrm>
            <a:off x="3012163" y="2373956"/>
            <a:ext cx="306390" cy="306390"/>
            <a:chOff x="2144" y="3579"/>
            <a:chExt cx="234" cy="235"/>
          </a:xfrm>
          <a:effectLst>
            <a:outerShdw blurRad="63500" sx="102000" sy="102000" algn="ctr" rotWithShape="0">
              <a:prstClr val="black">
                <a:alpha val="40000"/>
              </a:prstClr>
            </a:outerShdw>
          </a:effectLst>
        </p:grpSpPr>
        <p:sp>
          <p:nvSpPr>
            <p:cNvPr id="147" name="Oval 38"/>
            <p:cNvSpPr>
              <a:spLocks noChangeArrowheads="1"/>
            </p:cNvSpPr>
            <p:nvPr/>
          </p:nvSpPr>
          <p:spPr bwMode="gray">
            <a:xfrm>
              <a:off x="2144" y="3579"/>
              <a:ext cx="234" cy="233"/>
            </a:xfrm>
            <a:prstGeom prst="ellipse">
              <a:avLst/>
            </a:prstGeom>
            <a:noFill/>
            <a:ln w="25400" algn="ctr">
              <a:solidFill>
                <a:srgbClr val="FFFFFF"/>
              </a:solidFill>
              <a:round/>
              <a:headEnd/>
              <a:tailEnd/>
            </a:ln>
            <a:effectLst/>
          </p:spPr>
          <p:txBody>
            <a:bodyPr wrap="none" anchor="ctr"/>
            <a:lstStyle/>
            <a:p>
              <a:endParaRPr lang="en-US"/>
            </a:p>
          </p:txBody>
        </p:sp>
        <p:sp>
          <p:nvSpPr>
            <p:cNvPr id="148" name="Line 39"/>
            <p:cNvSpPr>
              <a:spLocks noChangeShapeType="1"/>
            </p:cNvSpPr>
            <p:nvPr/>
          </p:nvSpPr>
          <p:spPr bwMode="gray">
            <a:xfrm>
              <a:off x="2262" y="3579"/>
              <a:ext cx="0" cy="232"/>
            </a:xfrm>
            <a:prstGeom prst="line">
              <a:avLst/>
            </a:prstGeom>
            <a:noFill/>
            <a:ln w="25400">
              <a:solidFill>
                <a:srgbClr val="FFFFFF"/>
              </a:solidFill>
              <a:round/>
              <a:headEnd/>
              <a:tailEnd/>
            </a:ln>
            <a:effectLst/>
          </p:spPr>
          <p:txBody>
            <a:bodyPr/>
            <a:lstStyle/>
            <a:p>
              <a:endParaRPr lang="en-US"/>
            </a:p>
          </p:txBody>
        </p:sp>
        <p:sp>
          <p:nvSpPr>
            <p:cNvPr id="149" name="Line 40"/>
            <p:cNvSpPr>
              <a:spLocks noChangeShapeType="1"/>
            </p:cNvSpPr>
            <p:nvPr/>
          </p:nvSpPr>
          <p:spPr bwMode="gray">
            <a:xfrm>
              <a:off x="2144" y="3695"/>
              <a:ext cx="234" cy="0"/>
            </a:xfrm>
            <a:prstGeom prst="line">
              <a:avLst/>
            </a:prstGeom>
            <a:noFill/>
            <a:ln w="25400">
              <a:solidFill>
                <a:srgbClr val="FFFFFF"/>
              </a:solidFill>
              <a:round/>
              <a:headEnd/>
              <a:tailEnd/>
            </a:ln>
            <a:effectLst/>
          </p:spPr>
          <p:txBody>
            <a:bodyPr/>
            <a:lstStyle/>
            <a:p>
              <a:endParaRPr lang="en-US"/>
            </a:p>
          </p:txBody>
        </p:sp>
        <p:sp>
          <p:nvSpPr>
            <p:cNvPr id="150" name="Freeform 41"/>
            <p:cNvSpPr>
              <a:spLocks/>
            </p:cNvSpPr>
            <p:nvPr/>
          </p:nvSpPr>
          <p:spPr bwMode="gray">
            <a:xfrm>
              <a:off x="2278" y="3581"/>
              <a:ext cx="48" cy="230"/>
            </a:xfrm>
            <a:custGeom>
              <a:avLst/>
              <a:gdLst/>
              <a:ahLst/>
              <a:cxnLst>
                <a:cxn ang="0">
                  <a:pos x="0" y="0"/>
                </a:cxn>
                <a:cxn ang="0">
                  <a:pos x="182" y="435"/>
                </a:cxn>
                <a:cxn ang="0">
                  <a:pos x="6" y="864"/>
                </a:cxn>
              </a:cxnLst>
              <a:rect l="0" t="0" r="r" b="b"/>
              <a:pathLst>
                <a:path w="182" h="864">
                  <a:moveTo>
                    <a:pt x="0" y="0"/>
                  </a:moveTo>
                  <a:cubicBezTo>
                    <a:pt x="59" y="89"/>
                    <a:pt x="182" y="177"/>
                    <a:pt x="182" y="435"/>
                  </a:cubicBezTo>
                  <a:cubicBezTo>
                    <a:pt x="182" y="693"/>
                    <a:pt x="70" y="800"/>
                    <a:pt x="6" y="864"/>
                  </a:cubicBezTo>
                </a:path>
              </a:pathLst>
            </a:custGeom>
            <a:noFill/>
            <a:ln w="25400" cap="flat" cmpd="sng">
              <a:solidFill>
                <a:srgbClr val="FFFFFF"/>
              </a:solidFill>
              <a:prstDash val="solid"/>
              <a:round/>
              <a:headEnd type="none" w="med" len="med"/>
              <a:tailEnd type="none" w="med" len="med"/>
            </a:ln>
            <a:effectLst/>
          </p:spPr>
          <p:txBody>
            <a:bodyPr/>
            <a:lstStyle/>
            <a:p>
              <a:endParaRPr lang="en-US"/>
            </a:p>
          </p:txBody>
        </p:sp>
        <p:sp>
          <p:nvSpPr>
            <p:cNvPr id="151" name="Freeform 42"/>
            <p:cNvSpPr>
              <a:spLocks/>
            </p:cNvSpPr>
            <p:nvPr/>
          </p:nvSpPr>
          <p:spPr bwMode="gray">
            <a:xfrm>
              <a:off x="2198" y="3582"/>
              <a:ext cx="53" cy="232"/>
            </a:xfrm>
            <a:custGeom>
              <a:avLst/>
              <a:gdLst/>
              <a:ahLst/>
              <a:cxnLst>
                <a:cxn ang="0">
                  <a:pos x="167" y="0"/>
                </a:cxn>
                <a:cxn ang="0">
                  <a:pos x="0" y="436"/>
                </a:cxn>
                <a:cxn ang="0">
                  <a:pos x="197" y="870"/>
                </a:cxn>
              </a:cxnLst>
              <a:rect l="0" t="0" r="r" b="b"/>
              <a:pathLst>
                <a:path w="197" h="870">
                  <a:moveTo>
                    <a:pt x="167" y="0"/>
                  </a:moveTo>
                  <a:cubicBezTo>
                    <a:pt x="117" y="64"/>
                    <a:pt x="0" y="178"/>
                    <a:pt x="0" y="436"/>
                  </a:cubicBezTo>
                  <a:cubicBezTo>
                    <a:pt x="0" y="694"/>
                    <a:pt x="124" y="769"/>
                    <a:pt x="197" y="870"/>
                  </a:cubicBezTo>
                </a:path>
              </a:pathLst>
            </a:custGeom>
            <a:noFill/>
            <a:ln w="25400" cap="flat" cmpd="sng">
              <a:solidFill>
                <a:srgbClr val="FFFFFF"/>
              </a:solidFill>
              <a:prstDash val="solid"/>
              <a:round/>
              <a:headEnd type="none" w="med" len="med"/>
              <a:tailEnd type="none" w="med" len="med"/>
            </a:ln>
            <a:effectLst/>
          </p:spPr>
          <p:txBody>
            <a:bodyPr/>
            <a:lstStyle/>
            <a:p>
              <a:endParaRPr lang="en-US"/>
            </a:p>
          </p:txBody>
        </p:sp>
        <p:sp>
          <p:nvSpPr>
            <p:cNvPr id="152" name="Freeform 43"/>
            <p:cNvSpPr>
              <a:spLocks/>
            </p:cNvSpPr>
            <p:nvPr/>
          </p:nvSpPr>
          <p:spPr bwMode="gray">
            <a:xfrm rot="5400000">
              <a:off x="2242" y="3675"/>
              <a:ext cx="31" cy="175"/>
            </a:xfrm>
            <a:custGeom>
              <a:avLst/>
              <a:gdLst/>
              <a:ahLst/>
              <a:cxnLst>
                <a:cxn ang="0">
                  <a:pos x="167" y="0"/>
                </a:cxn>
                <a:cxn ang="0">
                  <a:pos x="0" y="436"/>
                </a:cxn>
                <a:cxn ang="0">
                  <a:pos x="197" y="870"/>
                </a:cxn>
              </a:cxnLst>
              <a:rect l="0" t="0" r="r" b="b"/>
              <a:pathLst>
                <a:path w="197" h="870">
                  <a:moveTo>
                    <a:pt x="167" y="0"/>
                  </a:moveTo>
                  <a:cubicBezTo>
                    <a:pt x="117" y="64"/>
                    <a:pt x="0" y="178"/>
                    <a:pt x="0" y="436"/>
                  </a:cubicBezTo>
                  <a:cubicBezTo>
                    <a:pt x="0" y="694"/>
                    <a:pt x="124" y="769"/>
                    <a:pt x="197" y="870"/>
                  </a:cubicBezTo>
                </a:path>
              </a:pathLst>
            </a:custGeom>
            <a:noFill/>
            <a:ln w="25400" cap="flat" cmpd="sng">
              <a:solidFill>
                <a:srgbClr val="FFFFFF"/>
              </a:solidFill>
              <a:prstDash val="solid"/>
              <a:round/>
              <a:headEnd type="none" w="med" len="med"/>
              <a:tailEnd type="none" w="med" len="med"/>
            </a:ln>
            <a:effectLst/>
          </p:spPr>
          <p:txBody>
            <a:bodyPr/>
            <a:lstStyle/>
            <a:p>
              <a:endParaRPr lang="en-US"/>
            </a:p>
          </p:txBody>
        </p:sp>
        <p:sp>
          <p:nvSpPr>
            <p:cNvPr id="153" name="Freeform 44"/>
            <p:cNvSpPr>
              <a:spLocks/>
            </p:cNvSpPr>
            <p:nvPr/>
          </p:nvSpPr>
          <p:spPr bwMode="gray">
            <a:xfrm rot="16200000" flipV="1">
              <a:off x="2244" y="3542"/>
              <a:ext cx="31" cy="174"/>
            </a:xfrm>
            <a:custGeom>
              <a:avLst/>
              <a:gdLst/>
              <a:ahLst/>
              <a:cxnLst>
                <a:cxn ang="0">
                  <a:pos x="167" y="0"/>
                </a:cxn>
                <a:cxn ang="0">
                  <a:pos x="0" y="436"/>
                </a:cxn>
                <a:cxn ang="0">
                  <a:pos x="197" y="870"/>
                </a:cxn>
              </a:cxnLst>
              <a:rect l="0" t="0" r="r" b="b"/>
              <a:pathLst>
                <a:path w="197" h="870">
                  <a:moveTo>
                    <a:pt x="167" y="0"/>
                  </a:moveTo>
                  <a:cubicBezTo>
                    <a:pt x="117" y="64"/>
                    <a:pt x="0" y="178"/>
                    <a:pt x="0" y="436"/>
                  </a:cubicBezTo>
                  <a:cubicBezTo>
                    <a:pt x="0" y="694"/>
                    <a:pt x="124" y="769"/>
                    <a:pt x="197" y="870"/>
                  </a:cubicBezTo>
                </a:path>
              </a:pathLst>
            </a:custGeom>
            <a:noFill/>
            <a:ln w="25400" cap="flat" cmpd="sng">
              <a:solidFill>
                <a:srgbClr val="FFFFFF"/>
              </a:solidFill>
              <a:prstDash val="solid"/>
              <a:round/>
              <a:headEnd type="none" w="med" len="med"/>
              <a:tailEnd type="none" w="med" len="med"/>
            </a:ln>
            <a:effectLst/>
          </p:spPr>
          <p:txBody>
            <a:bodyPr/>
            <a:lstStyle/>
            <a:p>
              <a:endParaRPr lang="en-US"/>
            </a:p>
          </p:txBody>
        </p:sp>
      </p:grpSp>
      <p:grpSp>
        <p:nvGrpSpPr>
          <p:cNvPr id="154" name="Group 106"/>
          <p:cNvGrpSpPr>
            <a:grpSpLocks/>
          </p:cNvGrpSpPr>
          <p:nvPr userDrawn="1"/>
        </p:nvGrpSpPr>
        <p:grpSpPr bwMode="gray">
          <a:xfrm flipH="1">
            <a:off x="4160281" y="4081642"/>
            <a:ext cx="319252" cy="315628"/>
            <a:chOff x="3435" y="2899"/>
            <a:chExt cx="302" cy="318"/>
          </a:xfrm>
          <a:effectLst>
            <a:outerShdw blurRad="63500" sx="102000" sy="102000" algn="ctr" rotWithShape="0">
              <a:prstClr val="black">
                <a:alpha val="40000"/>
              </a:prstClr>
            </a:outerShdw>
          </a:effectLst>
        </p:grpSpPr>
        <p:sp>
          <p:nvSpPr>
            <p:cNvPr id="155" name="Freeform 107"/>
            <p:cNvSpPr>
              <a:spLocks/>
            </p:cNvSpPr>
            <p:nvPr/>
          </p:nvSpPr>
          <p:spPr bwMode="gray">
            <a:xfrm rot="1584055">
              <a:off x="3435" y="2976"/>
              <a:ext cx="152" cy="241"/>
            </a:xfrm>
            <a:custGeom>
              <a:avLst/>
              <a:gdLst>
                <a:gd name="T0" fmla="*/ 0 w 688"/>
                <a:gd name="T1" fmla="*/ 190 h 1090"/>
                <a:gd name="T2" fmla="*/ 341 w 688"/>
                <a:gd name="T3" fmla="*/ 0 h 1090"/>
                <a:gd name="T4" fmla="*/ 688 w 688"/>
                <a:gd name="T5" fmla="*/ 185 h 1090"/>
                <a:gd name="T6" fmla="*/ 686 w 688"/>
                <a:gd name="T7" fmla="*/ 711 h 1090"/>
                <a:gd name="T8" fmla="*/ 347 w 688"/>
                <a:gd name="T9" fmla="*/ 1085 h 1090"/>
                <a:gd name="T10" fmla="*/ 6 w 688"/>
                <a:gd name="T11" fmla="*/ 699 h 1090"/>
                <a:gd name="T12" fmla="*/ 0 w 688"/>
                <a:gd name="T13" fmla="*/ 190 h 1090"/>
                <a:gd name="T14" fmla="*/ 0 60000 65536"/>
                <a:gd name="T15" fmla="*/ 0 60000 65536"/>
                <a:gd name="T16" fmla="*/ 0 60000 65536"/>
                <a:gd name="T17" fmla="*/ 0 60000 65536"/>
                <a:gd name="T18" fmla="*/ 0 60000 65536"/>
                <a:gd name="T19" fmla="*/ 0 60000 65536"/>
                <a:gd name="T20" fmla="*/ 0 60000 65536"/>
                <a:gd name="T21" fmla="*/ 0 w 688"/>
                <a:gd name="T22" fmla="*/ 0 h 1090"/>
                <a:gd name="T23" fmla="*/ 688 w 688"/>
                <a:gd name="T24" fmla="*/ 1090 h 10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8" h="1090">
                  <a:moveTo>
                    <a:pt x="0" y="190"/>
                  </a:moveTo>
                  <a:cubicBezTo>
                    <a:pt x="6" y="34"/>
                    <a:pt x="235" y="0"/>
                    <a:pt x="341" y="0"/>
                  </a:cubicBezTo>
                  <a:cubicBezTo>
                    <a:pt x="447" y="0"/>
                    <a:pt x="677" y="34"/>
                    <a:pt x="688" y="185"/>
                  </a:cubicBezTo>
                  <a:cubicBezTo>
                    <a:pt x="688" y="185"/>
                    <a:pt x="687" y="448"/>
                    <a:pt x="686" y="711"/>
                  </a:cubicBezTo>
                  <a:cubicBezTo>
                    <a:pt x="688" y="912"/>
                    <a:pt x="531" y="1080"/>
                    <a:pt x="347" y="1085"/>
                  </a:cubicBezTo>
                  <a:cubicBezTo>
                    <a:pt x="163" y="1090"/>
                    <a:pt x="8" y="885"/>
                    <a:pt x="6" y="699"/>
                  </a:cubicBezTo>
                  <a:cubicBezTo>
                    <a:pt x="1" y="450"/>
                    <a:pt x="0" y="190"/>
                    <a:pt x="0" y="190"/>
                  </a:cubicBezTo>
                  <a:close/>
                </a:path>
              </a:pathLst>
            </a:custGeom>
            <a:noFill/>
            <a:ln w="28575">
              <a:solidFill>
                <a:srgbClr val="FFFFFF"/>
              </a:solidFill>
              <a:round/>
              <a:headEnd/>
              <a:tailEnd/>
            </a:ln>
          </p:spPr>
          <p:txBody>
            <a:bodyPr wrap="none" anchor="ctr"/>
            <a:lstStyle/>
            <a:p>
              <a:pPr algn="l" fontAlgn="auto">
                <a:spcBef>
                  <a:spcPts val="0"/>
                </a:spcBef>
                <a:spcAft>
                  <a:spcPts val="0"/>
                </a:spcAft>
                <a:defRPr/>
              </a:pPr>
              <a:endParaRPr lang="en-US">
                <a:latin typeface="+mn-lt"/>
              </a:endParaRPr>
            </a:p>
          </p:txBody>
        </p:sp>
        <p:sp>
          <p:nvSpPr>
            <p:cNvPr id="156" name="Line 108"/>
            <p:cNvSpPr>
              <a:spLocks noChangeShapeType="1"/>
            </p:cNvSpPr>
            <p:nvPr/>
          </p:nvSpPr>
          <p:spPr bwMode="gray">
            <a:xfrm rot="1584055">
              <a:off x="3461" y="3044"/>
              <a:ext cx="152" cy="0"/>
            </a:xfrm>
            <a:prstGeom prst="line">
              <a:avLst/>
            </a:prstGeom>
            <a:noFill/>
            <a:ln w="28575">
              <a:solidFill>
                <a:srgbClr val="FFFFFF"/>
              </a:solidFill>
              <a:round/>
              <a:headEnd/>
              <a:tailEnd/>
            </a:ln>
          </p:spPr>
          <p:txBody>
            <a:bodyPr wrap="none" anchor="ctr"/>
            <a:lstStyle/>
            <a:p>
              <a:endParaRPr lang="en-US"/>
            </a:p>
          </p:txBody>
        </p:sp>
        <p:sp>
          <p:nvSpPr>
            <p:cNvPr id="157" name="Line 109"/>
            <p:cNvSpPr>
              <a:spLocks noChangeShapeType="1"/>
            </p:cNvSpPr>
            <p:nvPr/>
          </p:nvSpPr>
          <p:spPr bwMode="gray">
            <a:xfrm rot="1584055">
              <a:off x="3552" y="2986"/>
              <a:ext cx="0" cy="62"/>
            </a:xfrm>
            <a:prstGeom prst="line">
              <a:avLst/>
            </a:prstGeom>
            <a:noFill/>
            <a:ln w="28575">
              <a:solidFill>
                <a:srgbClr val="FFFFFF"/>
              </a:solidFill>
              <a:round/>
              <a:headEnd/>
              <a:tailEnd/>
            </a:ln>
          </p:spPr>
          <p:txBody>
            <a:bodyPr wrap="none" anchor="ctr"/>
            <a:lstStyle/>
            <a:p>
              <a:endParaRPr lang="en-US"/>
            </a:p>
          </p:txBody>
        </p:sp>
        <p:sp>
          <p:nvSpPr>
            <p:cNvPr id="158" name="Freeform 110"/>
            <p:cNvSpPr>
              <a:spLocks/>
            </p:cNvSpPr>
            <p:nvPr/>
          </p:nvSpPr>
          <p:spPr bwMode="gray">
            <a:xfrm>
              <a:off x="3564" y="2899"/>
              <a:ext cx="173" cy="204"/>
            </a:xfrm>
            <a:custGeom>
              <a:avLst/>
              <a:gdLst>
                <a:gd name="T0" fmla="*/ 0 w 228"/>
                <a:gd name="T1" fmla="*/ 68 h 165"/>
                <a:gd name="T2" fmla="*/ 88 w 228"/>
                <a:gd name="T3" fmla="*/ 8 h 165"/>
                <a:gd name="T4" fmla="*/ 121 w 228"/>
                <a:gd name="T5" fmla="*/ 115 h 165"/>
                <a:gd name="T6" fmla="*/ 228 w 228"/>
                <a:gd name="T7" fmla="*/ 126 h 165"/>
                <a:gd name="T8" fmla="*/ 0 60000 65536"/>
                <a:gd name="T9" fmla="*/ 0 60000 65536"/>
                <a:gd name="T10" fmla="*/ 0 60000 65536"/>
                <a:gd name="T11" fmla="*/ 0 60000 65536"/>
                <a:gd name="T12" fmla="*/ 0 w 228"/>
                <a:gd name="T13" fmla="*/ 0 h 165"/>
                <a:gd name="T14" fmla="*/ 228 w 228"/>
                <a:gd name="T15" fmla="*/ 165 h 165"/>
                <a:gd name="connsiteX0" fmla="*/ 0 w 228"/>
                <a:gd name="connsiteY0" fmla="*/ 105 h 202"/>
                <a:gd name="connsiteX1" fmla="*/ 88 w 228"/>
                <a:gd name="connsiteY1" fmla="*/ 45 h 202"/>
                <a:gd name="connsiteX2" fmla="*/ 121 w 228"/>
                <a:gd name="connsiteY2" fmla="*/ 152 h 202"/>
                <a:gd name="connsiteX3" fmla="*/ 228 w 228"/>
                <a:gd name="connsiteY3" fmla="*/ 163 h 202"/>
                <a:gd name="connsiteX0" fmla="*/ 0 w 228"/>
                <a:gd name="connsiteY0" fmla="*/ 84 h 181"/>
                <a:gd name="connsiteX1" fmla="*/ 88 w 228"/>
                <a:gd name="connsiteY1" fmla="*/ 24 h 181"/>
                <a:gd name="connsiteX2" fmla="*/ 121 w 228"/>
                <a:gd name="connsiteY2" fmla="*/ 131 h 181"/>
                <a:gd name="connsiteX3" fmla="*/ 228 w 228"/>
                <a:gd name="connsiteY3" fmla="*/ 142 h 181"/>
                <a:gd name="connsiteX0" fmla="*/ 0 w 228"/>
                <a:gd name="connsiteY0" fmla="*/ 84 h 170"/>
                <a:gd name="connsiteX1" fmla="*/ 88 w 228"/>
                <a:gd name="connsiteY1" fmla="*/ 24 h 170"/>
                <a:gd name="connsiteX2" fmla="*/ 121 w 228"/>
                <a:gd name="connsiteY2" fmla="*/ 131 h 170"/>
                <a:gd name="connsiteX3" fmla="*/ 228 w 228"/>
                <a:gd name="connsiteY3" fmla="*/ 142 h 170"/>
                <a:gd name="connsiteX0" fmla="*/ 0 w 228"/>
                <a:gd name="connsiteY0" fmla="*/ 84 h 170"/>
                <a:gd name="connsiteX1" fmla="*/ 88 w 228"/>
                <a:gd name="connsiteY1" fmla="*/ 24 h 170"/>
                <a:gd name="connsiteX2" fmla="*/ 121 w 228"/>
                <a:gd name="connsiteY2" fmla="*/ 131 h 170"/>
                <a:gd name="connsiteX3" fmla="*/ 228 w 228"/>
                <a:gd name="connsiteY3" fmla="*/ 142 h 170"/>
                <a:gd name="connsiteX0" fmla="*/ 0 w 228"/>
                <a:gd name="connsiteY0" fmla="*/ 84 h 170"/>
                <a:gd name="connsiteX1" fmla="*/ 88 w 228"/>
                <a:gd name="connsiteY1" fmla="*/ 24 h 170"/>
                <a:gd name="connsiteX2" fmla="*/ 121 w 228"/>
                <a:gd name="connsiteY2" fmla="*/ 131 h 170"/>
                <a:gd name="connsiteX3" fmla="*/ 228 w 228"/>
                <a:gd name="connsiteY3" fmla="*/ 142 h 170"/>
                <a:gd name="connsiteX0" fmla="*/ 0 w 9200"/>
                <a:gd name="connsiteY0" fmla="*/ 4941 h 11272"/>
                <a:gd name="connsiteX1" fmla="*/ 3860 w 9200"/>
                <a:gd name="connsiteY1" fmla="*/ 1412 h 11272"/>
                <a:gd name="connsiteX2" fmla="*/ 5307 w 9200"/>
                <a:gd name="connsiteY2" fmla="*/ 7706 h 11272"/>
                <a:gd name="connsiteX3" fmla="*/ 9200 w 9200"/>
                <a:gd name="connsiteY3" fmla="*/ 11272 h 11272"/>
                <a:gd name="connsiteX0" fmla="*/ 0 w 10000"/>
                <a:gd name="connsiteY0" fmla="*/ 4383 h 10559"/>
                <a:gd name="connsiteX1" fmla="*/ 4196 w 10000"/>
                <a:gd name="connsiteY1" fmla="*/ 1253 h 10559"/>
                <a:gd name="connsiteX2" fmla="*/ 5768 w 10000"/>
                <a:gd name="connsiteY2" fmla="*/ 6836 h 10559"/>
                <a:gd name="connsiteX3" fmla="*/ 10000 w 10000"/>
                <a:gd name="connsiteY3" fmla="*/ 10000 h 10559"/>
                <a:gd name="connsiteX0" fmla="*/ 0 w 10000"/>
                <a:gd name="connsiteY0" fmla="*/ 4383 h 10559"/>
                <a:gd name="connsiteX1" fmla="*/ 4196 w 10000"/>
                <a:gd name="connsiteY1" fmla="*/ 1253 h 10559"/>
                <a:gd name="connsiteX2" fmla="*/ 5768 w 10000"/>
                <a:gd name="connsiteY2" fmla="*/ 6836 h 10559"/>
                <a:gd name="connsiteX3" fmla="*/ 10000 w 10000"/>
                <a:gd name="connsiteY3" fmla="*/ 10000 h 10559"/>
                <a:gd name="connsiteX0" fmla="*/ 0 w 10000"/>
                <a:gd name="connsiteY0" fmla="*/ 3538 h 9714"/>
                <a:gd name="connsiteX1" fmla="*/ 4196 w 10000"/>
                <a:gd name="connsiteY1" fmla="*/ 408 h 9714"/>
                <a:gd name="connsiteX2" fmla="*/ 5768 w 10000"/>
                <a:gd name="connsiteY2" fmla="*/ 5991 h 9714"/>
                <a:gd name="connsiteX3" fmla="*/ 10000 w 10000"/>
                <a:gd name="connsiteY3" fmla="*/ 9155 h 9714"/>
                <a:gd name="connsiteX0" fmla="*/ 0 w 6175"/>
                <a:gd name="connsiteY0" fmla="*/ 3642 h 6167"/>
                <a:gd name="connsiteX1" fmla="*/ 4196 w 6175"/>
                <a:gd name="connsiteY1" fmla="*/ 420 h 6167"/>
                <a:gd name="connsiteX2" fmla="*/ 5768 w 6175"/>
                <a:gd name="connsiteY2" fmla="*/ 6167 h 6167"/>
                <a:gd name="connsiteX0" fmla="*/ 0 w 13645"/>
                <a:gd name="connsiteY0" fmla="*/ 6583 h 14732"/>
                <a:gd name="connsiteX1" fmla="*/ 6795 w 13645"/>
                <a:gd name="connsiteY1" fmla="*/ 1358 h 14732"/>
                <a:gd name="connsiteX2" fmla="*/ 13350 w 13645"/>
                <a:gd name="connsiteY2" fmla="*/ 14732 h 14732"/>
                <a:gd name="connsiteX0" fmla="*/ 0 w 13350"/>
                <a:gd name="connsiteY0" fmla="*/ 6583 h 14732"/>
                <a:gd name="connsiteX1" fmla="*/ 6795 w 13350"/>
                <a:gd name="connsiteY1" fmla="*/ 1358 h 14732"/>
                <a:gd name="connsiteX2" fmla="*/ 13350 w 13350"/>
                <a:gd name="connsiteY2" fmla="*/ 14732 h 14732"/>
                <a:gd name="connsiteX0" fmla="*/ 0 w 13350"/>
                <a:gd name="connsiteY0" fmla="*/ 8811 h 16960"/>
                <a:gd name="connsiteX1" fmla="*/ 6795 w 13350"/>
                <a:gd name="connsiteY1" fmla="*/ 3586 h 16960"/>
                <a:gd name="connsiteX2" fmla="*/ 13350 w 13350"/>
                <a:gd name="connsiteY2" fmla="*/ 16960 h 16960"/>
                <a:gd name="connsiteX0" fmla="*/ 0 w 13350"/>
                <a:gd name="connsiteY0" fmla="*/ 7899 h 16048"/>
                <a:gd name="connsiteX1" fmla="*/ 6795 w 13350"/>
                <a:gd name="connsiteY1" fmla="*/ 2674 h 16048"/>
                <a:gd name="connsiteX2" fmla="*/ 13350 w 13350"/>
                <a:gd name="connsiteY2" fmla="*/ 16048 h 16048"/>
                <a:gd name="connsiteX0" fmla="*/ 0 w 13350"/>
                <a:gd name="connsiteY0" fmla="*/ 7899 h 17809"/>
                <a:gd name="connsiteX1" fmla="*/ 6795 w 13350"/>
                <a:gd name="connsiteY1" fmla="*/ 2674 h 17809"/>
                <a:gd name="connsiteX2" fmla="*/ 13350 w 13350"/>
                <a:gd name="connsiteY2" fmla="*/ 16048 h 17809"/>
              </a:gdLst>
              <a:ahLst/>
              <a:cxnLst>
                <a:cxn ang="0">
                  <a:pos x="connsiteX0" y="connsiteY0"/>
                </a:cxn>
                <a:cxn ang="0">
                  <a:pos x="connsiteX1" y="connsiteY1"/>
                </a:cxn>
                <a:cxn ang="0">
                  <a:pos x="connsiteX2" y="connsiteY2"/>
                </a:cxn>
              </a:cxnLst>
              <a:rect l="l" t="t" r="r" b="b"/>
              <a:pathLst>
                <a:path w="13350" h="17809">
                  <a:moveTo>
                    <a:pt x="0" y="7899"/>
                  </a:moveTo>
                  <a:cubicBezTo>
                    <a:pt x="1080" y="5286"/>
                    <a:pt x="3163" y="0"/>
                    <a:pt x="6795" y="2674"/>
                  </a:cubicBezTo>
                  <a:cubicBezTo>
                    <a:pt x="10427" y="5348"/>
                    <a:pt x="7128" y="17809"/>
                    <a:pt x="13350" y="16048"/>
                  </a:cubicBezTo>
                </a:path>
              </a:pathLst>
            </a:custGeom>
            <a:noFill/>
            <a:ln w="28575" cap="rnd">
              <a:solidFill>
                <a:srgbClr val="FFFFFF"/>
              </a:solidFill>
              <a:round/>
              <a:headEnd/>
              <a:tailEnd/>
            </a:ln>
          </p:spPr>
          <p:txBody>
            <a:bodyPr wrap="none" anchor="ctr"/>
            <a:lstStyle/>
            <a:p>
              <a:pPr algn="l" fontAlgn="auto">
                <a:spcBef>
                  <a:spcPts val="0"/>
                </a:spcBef>
                <a:spcAft>
                  <a:spcPts val="0"/>
                </a:spcAft>
                <a:defRPr/>
              </a:pPr>
              <a:endParaRPr lang="en-US">
                <a:latin typeface="+mn-lt"/>
              </a:endParaRPr>
            </a:p>
          </p:txBody>
        </p:sp>
      </p:grpSp>
      <p:grpSp>
        <p:nvGrpSpPr>
          <p:cNvPr id="159" name="Group 158"/>
          <p:cNvGrpSpPr/>
          <p:nvPr userDrawn="1"/>
        </p:nvGrpSpPr>
        <p:grpSpPr>
          <a:xfrm>
            <a:off x="828838" y="1607554"/>
            <a:ext cx="321867" cy="323630"/>
            <a:chOff x="6229820" y="1552132"/>
            <a:chExt cx="392270" cy="394419"/>
          </a:xfrm>
          <a:effectLst>
            <a:outerShdw blurRad="63500" sx="102000" sy="102000" algn="ctr" rotWithShape="0">
              <a:prstClr val="black">
                <a:alpha val="40000"/>
              </a:prstClr>
            </a:outerShdw>
          </a:effectLst>
        </p:grpSpPr>
        <p:sp>
          <p:nvSpPr>
            <p:cNvPr id="160" name="Rectangle 77"/>
            <p:cNvSpPr>
              <a:spLocks noChangeArrowheads="1"/>
            </p:cNvSpPr>
            <p:nvPr/>
          </p:nvSpPr>
          <p:spPr bwMode="gray">
            <a:xfrm>
              <a:off x="6407344" y="1552132"/>
              <a:ext cx="37223" cy="61269"/>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61" name="Rectangle 78"/>
            <p:cNvSpPr>
              <a:spLocks noChangeArrowheads="1"/>
            </p:cNvSpPr>
            <p:nvPr/>
          </p:nvSpPr>
          <p:spPr bwMode="gray">
            <a:xfrm>
              <a:off x="6407344" y="1886239"/>
              <a:ext cx="37223" cy="60312"/>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62" name="Rectangle 79"/>
            <p:cNvSpPr>
              <a:spLocks noChangeArrowheads="1"/>
            </p:cNvSpPr>
            <p:nvPr/>
          </p:nvSpPr>
          <p:spPr bwMode="gray">
            <a:xfrm>
              <a:off x="6229820" y="1731152"/>
              <a:ext cx="60129" cy="36378"/>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63" name="Rectangle 80"/>
            <p:cNvSpPr>
              <a:spLocks noChangeArrowheads="1"/>
            </p:cNvSpPr>
            <p:nvPr/>
          </p:nvSpPr>
          <p:spPr bwMode="gray">
            <a:xfrm>
              <a:off x="6561961" y="1731152"/>
              <a:ext cx="60129" cy="36378"/>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64" name="Freeform 81"/>
            <p:cNvSpPr>
              <a:spLocks/>
            </p:cNvSpPr>
            <p:nvPr/>
          </p:nvSpPr>
          <p:spPr bwMode="gray">
            <a:xfrm>
              <a:off x="6274678" y="1598084"/>
              <a:ext cx="68719" cy="68928"/>
            </a:xfrm>
            <a:custGeom>
              <a:avLst/>
              <a:gdLst/>
              <a:ahLst/>
              <a:cxnLst>
                <a:cxn ang="0">
                  <a:pos x="72" y="45"/>
                </a:cxn>
                <a:cxn ang="0">
                  <a:pos x="45" y="72"/>
                </a:cxn>
                <a:cxn ang="0">
                  <a:pos x="0" y="27"/>
                </a:cxn>
                <a:cxn ang="0">
                  <a:pos x="27" y="0"/>
                </a:cxn>
                <a:cxn ang="0">
                  <a:pos x="72" y="45"/>
                </a:cxn>
              </a:cxnLst>
              <a:rect l="0" t="0" r="r" b="b"/>
              <a:pathLst>
                <a:path w="72" h="72">
                  <a:moveTo>
                    <a:pt x="72" y="45"/>
                  </a:moveTo>
                  <a:lnTo>
                    <a:pt x="45" y="72"/>
                  </a:lnTo>
                  <a:lnTo>
                    <a:pt x="0" y="27"/>
                  </a:lnTo>
                  <a:lnTo>
                    <a:pt x="27" y="0"/>
                  </a:lnTo>
                  <a:lnTo>
                    <a:pt x="72" y="45"/>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65" name="Freeform 82"/>
            <p:cNvSpPr>
              <a:spLocks/>
            </p:cNvSpPr>
            <p:nvPr/>
          </p:nvSpPr>
          <p:spPr bwMode="gray">
            <a:xfrm>
              <a:off x="6509467" y="1833586"/>
              <a:ext cx="68719" cy="68928"/>
            </a:xfrm>
            <a:custGeom>
              <a:avLst/>
              <a:gdLst/>
              <a:ahLst/>
              <a:cxnLst>
                <a:cxn ang="0">
                  <a:pos x="72" y="45"/>
                </a:cxn>
                <a:cxn ang="0">
                  <a:pos x="45" y="72"/>
                </a:cxn>
                <a:cxn ang="0">
                  <a:pos x="0" y="27"/>
                </a:cxn>
                <a:cxn ang="0">
                  <a:pos x="27" y="0"/>
                </a:cxn>
                <a:cxn ang="0">
                  <a:pos x="72" y="45"/>
                </a:cxn>
              </a:cxnLst>
              <a:rect l="0" t="0" r="r" b="b"/>
              <a:pathLst>
                <a:path w="72" h="72">
                  <a:moveTo>
                    <a:pt x="72" y="45"/>
                  </a:moveTo>
                  <a:lnTo>
                    <a:pt x="45" y="72"/>
                  </a:lnTo>
                  <a:lnTo>
                    <a:pt x="0" y="27"/>
                  </a:lnTo>
                  <a:lnTo>
                    <a:pt x="27" y="0"/>
                  </a:lnTo>
                  <a:lnTo>
                    <a:pt x="72" y="45"/>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66" name="Freeform 83"/>
            <p:cNvSpPr>
              <a:spLocks/>
            </p:cNvSpPr>
            <p:nvPr/>
          </p:nvSpPr>
          <p:spPr bwMode="gray">
            <a:xfrm>
              <a:off x="6274678" y="1833586"/>
              <a:ext cx="68719" cy="68928"/>
            </a:xfrm>
            <a:custGeom>
              <a:avLst/>
              <a:gdLst/>
              <a:ahLst/>
              <a:cxnLst>
                <a:cxn ang="0">
                  <a:pos x="45" y="0"/>
                </a:cxn>
                <a:cxn ang="0">
                  <a:pos x="72" y="27"/>
                </a:cxn>
                <a:cxn ang="0">
                  <a:pos x="27" y="72"/>
                </a:cxn>
                <a:cxn ang="0">
                  <a:pos x="0" y="45"/>
                </a:cxn>
                <a:cxn ang="0">
                  <a:pos x="45" y="0"/>
                </a:cxn>
              </a:cxnLst>
              <a:rect l="0" t="0" r="r" b="b"/>
              <a:pathLst>
                <a:path w="72" h="72">
                  <a:moveTo>
                    <a:pt x="45" y="0"/>
                  </a:moveTo>
                  <a:lnTo>
                    <a:pt x="72" y="27"/>
                  </a:lnTo>
                  <a:lnTo>
                    <a:pt x="27" y="72"/>
                  </a:lnTo>
                  <a:lnTo>
                    <a:pt x="0" y="45"/>
                  </a:lnTo>
                  <a:lnTo>
                    <a:pt x="45" y="0"/>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67" name="Freeform 84"/>
            <p:cNvSpPr>
              <a:spLocks/>
            </p:cNvSpPr>
            <p:nvPr/>
          </p:nvSpPr>
          <p:spPr bwMode="gray">
            <a:xfrm>
              <a:off x="6509467" y="1598084"/>
              <a:ext cx="68719" cy="68928"/>
            </a:xfrm>
            <a:custGeom>
              <a:avLst/>
              <a:gdLst/>
              <a:ahLst/>
              <a:cxnLst>
                <a:cxn ang="0">
                  <a:pos x="72" y="27"/>
                </a:cxn>
                <a:cxn ang="0">
                  <a:pos x="27" y="72"/>
                </a:cxn>
                <a:cxn ang="0">
                  <a:pos x="0" y="45"/>
                </a:cxn>
                <a:cxn ang="0">
                  <a:pos x="45" y="0"/>
                </a:cxn>
                <a:cxn ang="0">
                  <a:pos x="72" y="27"/>
                </a:cxn>
              </a:cxnLst>
              <a:rect l="0" t="0" r="r" b="b"/>
              <a:pathLst>
                <a:path w="72" h="72">
                  <a:moveTo>
                    <a:pt x="72" y="27"/>
                  </a:moveTo>
                  <a:lnTo>
                    <a:pt x="27" y="72"/>
                  </a:lnTo>
                  <a:lnTo>
                    <a:pt x="0" y="45"/>
                  </a:lnTo>
                  <a:lnTo>
                    <a:pt x="45" y="0"/>
                  </a:lnTo>
                  <a:lnTo>
                    <a:pt x="72" y="27"/>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68" name="Freeform 85"/>
            <p:cNvSpPr>
              <a:spLocks/>
            </p:cNvSpPr>
            <p:nvPr/>
          </p:nvSpPr>
          <p:spPr bwMode="gray">
            <a:xfrm>
              <a:off x="6312855" y="1636377"/>
              <a:ext cx="113577" cy="226887"/>
            </a:xfrm>
            <a:custGeom>
              <a:avLst/>
              <a:gdLst/>
              <a:ahLst/>
              <a:cxnLst>
                <a:cxn ang="0">
                  <a:pos x="119" y="197"/>
                </a:cxn>
                <a:cxn ang="0">
                  <a:pos x="93" y="194"/>
                </a:cxn>
                <a:cxn ang="0">
                  <a:pos x="72" y="182"/>
                </a:cxn>
                <a:cxn ang="0">
                  <a:pos x="54" y="165"/>
                </a:cxn>
                <a:cxn ang="0">
                  <a:pos x="44" y="143"/>
                </a:cxn>
                <a:cxn ang="0">
                  <a:pos x="39" y="119"/>
                </a:cxn>
                <a:cxn ang="0">
                  <a:pos x="44" y="93"/>
                </a:cxn>
                <a:cxn ang="0">
                  <a:pos x="54" y="72"/>
                </a:cxn>
                <a:cxn ang="0">
                  <a:pos x="72" y="54"/>
                </a:cxn>
                <a:cxn ang="0">
                  <a:pos x="93" y="44"/>
                </a:cxn>
                <a:cxn ang="0">
                  <a:pos x="119" y="39"/>
                </a:cxn>
                <a:cxn ang="0">
                  <a:pos x="119" y="39"/>
                </a:cxn>
                <a:cxn ang="0">
                  <a:pos x="119" y="39"/>
                </a:cxn>
                <a:cxn ang="0">
                  <a:pos x="119" y="0"/>
                </a:cxn>
                <a:cxn ang="0">
                  <a:pos x="87" y="3"/>
                </a:cxn>
                <a:cxn ang="0">
                  <a:pos x="59" y="15"/>
                </a:cxn>
                <a:cxn ang="0">
                  <a:pos x="35" y="35"/>
                </a:cxn>
                <a:cxn ang="0">
                  <a:pos x="17" y="59"/>
                </a:cxn>
                <a:cxn ang="0">
                  <a:pos x="5" y="87"/>
                </a:cxn>
                <a:cxn ang="0">
                  <a:pos x="0" y="119"/>
                </a:cxn>
                <a:cxn ang="0">
                  <a:pos x="5" y="150"/>
                </a:cxn>
                <a:cxn ang="0">
                  <a:pos x="17" y="179"/>
                </a:cxn>
                <a:cxn ang="0">
                  <a:pos x="35" y="203"/>
                </a:cxn>
                <a:cxn ang="0">
                  <a:pos x="59" y="221"/>
                </a:cxn>
                <a:cxn ang="0">
                  <a:pos x="87" y="233"/>
                </a:cxn>
                <a:cxn ang="0">
                  <a:pos x="119" y="237"/>
                </a:cxn>
                <a:cxn ang="0">
                  <a:pos x="119" y="197"/>
                </a:cxn>
                <a:cxn ang="0">
                  <a:pos x="119" y="197"/>
                </a:cxn>
                <a:cxn ang="0">
                  <a:pos x="119" y="197"/>
                </a:cxn>
              </a:cxnLst>
              <a:rect l="0" t="0" r="r" b="b"/>
              <a:pathLst>
                <a:path w="119" h="237">
                  <a:moveTo>
                    <a:pt x="119" y="197"/>
                  </a:moveTo>
                  <a:lnTo>
                    <a:pt x="93" y="194"/>
                  </a:lnTo>
                  <a:lnTo>
                    <a:pt x="72" y="182"/>
                  </a:lnTo>
                  <a:lnTo>
                    <a:pt x="54" y="165"/>
                  </a:lnTo>
                  <a:lnTo>
                    <a:pt x="44" y="143"/>
                  </a:lnTo>
                  <a:lnTo>
                    <a:pt x="39" y="119"/>
                  </a:lnTo>
                  <a:lnTo>
                    <a:pt x="44" y="93"/>
                  </a:lnTo>
                  <a:lnTo>
                    <a:pt x="54" y="72"/>
                  </a:lnTo>
                  <a:lnTo>
                    <a:pt x="72" y="54"/>
                  </a:lnTo>
                  <a:lnTo>
                    <a:pt x="93" y="44"/>
                  </a:lnTo>
                  <a:lnTo>
                    <a:pt x="119" y="39"/>
                  </a:lnTo>
                  <a:lnTo>
                    <a:pt x="119" y="39"/>
                  </a:lnTo>
                  <a:lnTo>
                    <a:pt x="119" y="39"/>
                  </a:lnTo>
                  <a:lnTo>
                    <a:pt x="119" y="0"/>
                  </a:lnTo>
                  <a:lnTo>
                    <a:pt x="87" y="3"/>
                  </a:lnTo>
                  <a:lnTo>
                    <a:pt x="59" y="15"/>
                  </a:lnTo>
                  <a:lnTo>
                    <a:pt x="35" y="35"/>
                  </a:lnTo>
                  <a:lnTo>
                    <a:pt x="17" y="59"/>
                  </a:lnTo>
                  <a:lnTo>
                    <a:pt x="5" y="87"/>
                  </a:lnTo>
                  <a:lnTo>
                    <a:pt x="0" y="119"/>
                  </a:lnTo>
                  <a:lnTo>
                    <a:pt x="5" y="150"/>
                  </a:lnTo>
                  <a:lnTo>
                    <a:pt x="17" y="179"/>
                  </a:lnTo>
                  <a:lnTo>
                    <a:pt x="35" y="203"/>
                  </a:lnTo>
                  <a:lnTo>
                    <a:pt x="59" y="221"/>
                  </a:lnTo>
                  <a:lnTo>
                    <a:pt x="87" y="233"/>
                  </a:lnTo>
                  <a:lnTo>
                    <a:pt x="119" y="237"/>
                  </a:lnTo>
                  <a:lnTo>
                    <a:pt x="119" y="197"/>
                  </a:lnTo>
                  <a:lnTo>
                    <a:pt x="119" y="197"/>
                  </a:lnTo>
                  <a:lnTo>
                    <a:pt x="119" y="197"/>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69" name="Freeform 86"/>
            <p:cNvSpPr>
              <a:spLocks/>
            </p:cNvSpPr>
            <p:nvPr/>
          </p:nvSpPr>
          <p:spPr bwMode="gray">
            <a:xfrm>
              <a:off x="6426432" y="1636377"/>
              <a:ext cx="112623" cy="226887"/>
            </a:xfrm>
            <a:custGeom>
              <a:avLst/>
              <a:gdLst/>
              <a:ahLst/>
              <a:cxnLst>
                <a:cxn ang="0">
                  <a:pos x="118" y="119"/>
                </a:cxn>
                <a:cxn ang="0">
                  <a:pos x="114" y="87"/>
                </a:cxn>
                <a:cxn ang="0">
                  <a:pos x="102" y="59"/>
                </a:cxn>
                <a:cxn ang="0">
                  <a:pos x="84" y="35"/>
                </a:cxn>
                <a:cxn ang="0">
                  <a:pos x="60" y="15"/>
                </a:cxn>
                <a:cxn ang="0">
                  <a:pos x="31" y="3"/>
                </a:cxn>
                <a:cxn ang="0">
                  <a:pos x="0" y="0"/>
                </a:cxn>
                <a:cxn ang="0">
                  <a:pos x="0" y="39"/>
                </a:cxn>
                <a:cxn ang="0">
                  <a:pos x="25" y="44"/>
                </a:cxn>
                <a:cxn ang="0">
                  <a:pos x="46" y="54"/>
                </a:cxn>
                <a:cxn ang="0">
                  <a:pos x="64" y="72"/>
                </a:cxn>
                <a:cxn ang="0">
                  <a:pos x="75" y="93"/>
                </a:cxn>
                <a:cxn ang="0">
                  <a:pos x="79" y="119"/>
                </a:cxn>
                <a:cxn ang="0">
                  <a:pos x="75" y="143"/>
                </a:cxn>
                <a:cxn ang="0">
                  <a:pos x="64" y="165"/>
                </a:cxn>
                <a:cxn ang="0">
                  <a:pos x="46" y="182"/>
                </a:cxn>
                <a:cxn ang="0">
                  <a:pos x="25" y="194"/>
                </a:cxn>
                <a:cxn ang="0">
                  <a:pos x="0" y="197"/>
                </a:cxn>
                <a:cxn ang="0">
                  <a:pos x="0" y="237"/>
                </a:cxn>
                <a:cxn ang="0">
                  <a:pos x="31" y="233"/>
                </a:cxn>
                <a:cxn ang="0">
                  <a:pos x="60" y="221"/>
                </a:cxn>
                <a:cxn ang="0">
                  <a:pos x="84" y="203"/>
                </a:cxn>
                <a:cxn ang="0">
                  <a:pos x="102" y="179"/>
                </a:cxn>
                <a:cxn ang="0">
                  <a:pos x="114" y="150"/>
                </a:cxn>
                <a:cxn ang="0">
                  <a:pos x="118" y="119"/>
                </a:cxn>
              </a:cxnLst>
              <a:rect l="0" t="0" r="r" b="b"/>
              <a:pathLst>
                <a:path w="118" h="237">
                  <a:moveTo>
                    <a:pt x="118" y="119"/>
                  </a:moveTo>
                  <a:lnTo>
                    <a:pt x="114" y="87"/>
                  </a:lnTo>
                  <a:lnTo>
                    <a:pt x="102" y="59"/>
                  </a:lnTo>
                  <a:lnTo>
                    <a:pt x="84" y="35"/>
                  </a:lnTo>
                  <a:lnTo>
                    <a:pt x="60" y="15"/>
                  </a:lnTo>
                  <a:lnTo>
                    <a:pt x="31" y="3"/>
                  </a:lnTo>
                  <a:lnTo>
                    <a:pt x="0" y="0"/>
                  </a:lnTo>
                  <a:lnTo>
                    <a:pt x="0" y="39"/>
                  </a:lnTo>
                  <a:lnTo>
                    <a:pt x="25" y="44"/>
                  </a:lnTo>
                  <a:lnTo>
                    <a:pt x="46" y="54"/>
                  </a:lnTo>
                  <a:lnTo>
                    <a:pt x="64" y="72"/>
                  </a:lnTo>
                  <a:lnTo>
                    <a:pt x="75" y="93"/>
                  </a:lnTo>
                  <a:lnTo>
                    <a:pt x="79" y="119"/>
                  </a:lnTo>
                  <a:lnTo>
                    <a:pt x="75" y="143"/>
                  </a:lnTo>
                  <a:lnTo>
                    <a:pt x="64" y="165"/>
                  </a:lnTo>
                  <a:lnTo>
                    <a:pt x="46" y="182"/>
                  </a:lnTo>
                  <a:lnTo>
                    <a:pt x="25" y="194"/>
                  </a:lnTo>
                  <a:lnTo>
                    <a:pt x="0" y="197"/>
                  </a:lnTo>
                  <a:lnTo>
                    <a:pt x="0" y="237"/>
                  </a:lnTo>
                  <a:lnTo>
                    <a:pt x="31" y="233"/>
                  </a:lnTo>
                  <a:lnTo>
                    <a:pt x="60" y="221"/>
                  </a:lnTo>
                  <a:lnTo>
                    <a:pt x="84" y="203"/>
                  </a:lnTo>
                  <a:lnTo>
                    <a:pt x="102" y="179"/>
                  </a:lnTo>
                  <a:lnTo>
                    <a:pt x="114" y="150"/>
                  </a:lnTo>
                  <a:lnTo>
                    <a:pt x="118" y="119"/>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grpSp>
      <p:grpSp>
        <p:nvGrpSpPr>
          <p:cNvPr id="170" name="Group 63"/>
          <p:cNvGrpSpPr>
            <a:grpSpLocks/>
          </p:cNvGrpSpPr>
          <p:nvPr userDrawn="1"/>
        </p:nvGrpSpPr>
        <p:grpSpPr bwMode="gray">
          <a:xfrm>
            <a:off x="4154374" y="6295165"/>
            <a:ext cx="283456" cy="188970"/>
            <a:chOff x="1890" y="1712"/>
            <a:chExt cx="399" cy="300"/>
          </a:xfrm>
        </p:grpSpPr>
        <p:sp>
          <p:nvSpPr>
            <p:cNvPr id="171" name="Freeform 64"/>
            <p:cNvSpPr>
              <a:spLocks noEditPoints="1"/>
            </p:cNvSpPr>
            <p:nvPr/>
          </p:nvSpPr>
          <p:spPr bwMode="gray">
            <a:xfrm>
              <a:off x="1890" y="1712"/>
              <a:ext cx="200" cy="300"/>
            </a:xfrm>
            <a:custGeom>
              <a:avLst/>
              <a:gdLst/>
              <a:ahLst/>
              <a:cxnLst>
                <a:cxn ang="0">
                  <a:pos x="200" y="172"/>
                </a:cxn>
                <a:cxn ang="0">
                  <a:pos x="195" y="172"/>
                </a:cxn>
                <a:cxn ang="0">
                  <a:pos x="192" y="169"/>
                </a:cxn>
                <a:cxn ang="0">
                  <a:pos x="65" y="42"/>
                </a:cxn>
                <a:cxn ang="0">
                  <a:pos x="200" y="42"/>
                </a:cxn>
                <a:cxn ang="0">
                  <a:pos x="200" y="0"/>
                </a:cxn>
                <a:cxn ang="0">
                  <a:pos x="0" y="0"/>
                </a:cxn>
                <a:cxn ang="0">
                  <a:pos x="0" y="300"/>
                </a:cxn>
                <a:cxn ang="0">
                  <a:pos x="200" y="300"/>
                </a:cxn>
                <a:cxn ang="0">
                  <a:pos x="200" y="258"/>
                </a:cxn>
                <a:cxn ang="0">
                  <a:pos x="65" y="258"/>
                </a:cxn>
                <a:cxn ang="0">
                  <a:pos x="150" y="174"/>
                </a:cxn>
                <a:cxn ang="0">
                  <a:pos x="186" y="208"/>
                </a:cxn>
                <a:cxn ang="0">
                  <a:pos x="189" y="211"/>
                </a:cxn>
                <a:cxn ang="0">
                  <a:pos x="195" y="214"/>
                </a:cxn>
                <a:cxn ang="0">
                  <a:pos x="200" y="214"/>
                </a:cxn>
                <a:cxn ang="0">
                  <a:pos x="200" y="172"/>
                </a:cxn>
                <a:cxn ang="0">
                  <a:pos x="42" y="64"/>
                </a:cxn>
                <a:cxn ang="0">
                  <a:pos x="126" y="150"/>
                </a:cxn>
                <a:cxn ang="0">
                  <a:pos x="42" y="234"/>
                </a:cxn>
                <a:cxn ang="0">
                  <a:pos x="42" y="64"/>
                </a:cxn>
              </a:cxnLst>
              <a:rect l="0" t="0" r="r" b="b"/>
              <a:pathLst>
                <a:path w="200" h="300">
                  <a:moveTo>
                    <a:pt x="200" y="172"/>
                  </a:moveTo>
                  <a:lnTo>
                    <a:pt x="195" y="172"/>
                  </a:lnTo>
                  <a:lnTo>
                    <a:pt x="192" y="169"/>
                  </a:lnTo>
                  <a:lnTo>
                    <a:pt x="65" y="42"/>
                  </a:lnTo>
                  <a:lnTo>
                    <a:pt x="200" y="42"/>
                  </a:lnTo>
                  <a:lnTo>
                    <a:pt x="200" y="0"/>
                  </a:lnTo>
                  <a:lnTo>
                    <a:pt x="0" y="0"/>
                  </a:lnTo>
                  <a:lnTo>
                    <a:pt x="0" y="300"/>
                  </a:lnTo>
                  <a:lnTo>
                    <a:pt x="200" y="300"/>
                  </a:lnTo>
                  <a:lnTo>
                    <a:pt x="200" y="258"/>
                  </a:lnTo>
                  <a:lnTo>
                    <a:pt x="65" y="258"/>
                  </a:lnTo>
                  <a:lnTo>
                    <a:pt x="150" y="174"/>
                  </a:lnTo>
                  <a:lnTo>
                    <a:pt x="186" y="208"/>
                  </a:lnTo>
                  <a:lnTo>
                    <a:pt x="189" y="211"/>
                  </a:lnTo>
                  <a:lnTo>
                    <a:pt x="195" y="214"/>
                  </a:lnTo>
                  <a:lnTo>
                    <a:pt x="200" y="214"/>
                  </a:lnTo>
                  <a:lnTo>
                    <a:pt x="200" y="172"/>
                  </a:lnTo>
                  <a:close/>
                  <a:moveTo>
                    <a:pt x="42" y="64"/>
                  </a:moveTo>
                  <a:lnTo>
                    <a:pt x="126" y="150"/>
                  </a:lnTo>
                  <a:lnTo>
                    <a:pt x="42" y="234"/>
                  </a:lnTo>
                  <a:lnTo>
                    <a:pt x="42" y="64"/>
                  </a:lnTo>
                  <a:close/>
                </a:path>
              </a:pathLst>
            </a:custGeom>
            <a:solidFill>
              <a:srgbClr val="FFFFFF"/>
            </a:solidFill>
            <a:ln w="0">
              <a:noFill/>
              <a:prstDash val="solid"/>
              <a:round/>
              <a:headEnd/>
              <a:tailEnd/>
            </a:ln>
            <a:effectLst>
              <a:outerShdw blurRad="63500" sx="102000" sy="102000" algn="ctr" rotWithShape="0">
                <a:prstClr val="black">
                  <a:alpha val="40000"/>
                </a:prstClr>
              </a:outerShdw>
            </a:effectLst>
          </p:spPr>
          <p:txBody>
            <a:bodyPr/>
            <a:lstStyle/>
            <a:p>
              <a:pPr>
                <a:defRPr/>
              </a:pPr>
              <a:endParaRPr lang="en-US"/>
            </a:p>
          </p:txBody>
        </p:sp>
        <p:sp>
          <p:nvSpPr>
            <p:cNvPr id="172" name="Freeform 65"/>
            <p:cNvSpPr>
              <a:spLocks noEditPoints="1"/>
            </p:cNvSpPr>
            <p:nvPr/>
          </p:nvSpPr>
          <p:spPr bwMode="gray">
            <a:xfrm>
              <a:off x="2090" y="1712"/>
              <a:ext cx="199" cy="300"/>
            </a:xfrm>
            <a:custGeom>
              <a:avLst/>
              <a:gdLst/>
              <a:ahLst/>
              <a:cxnLst>
                <a:cxn ang="0">
                  <a:pos x="0" y="214"/>
                </a:cxn>
                <a:cxn ang="0">
                  <a:pos x="6" y="214"/>
                </a:cxn>
                <a:cxn ang="0">
                  <a:pos x="10" y="211"/>
                </a:cxn>
                <a:cxn ang="0">
                  <a:pos x="15" y="208"/>
                </a:cxn>
                <a:cxn ang="0">
                  <a:pos x="51" y="174"/>
                </a:cxn>
                <a:cxn ang="0">
                  <a:pos x="135" y="258"/>
                </a:cxn>
                <a:cxn ang="0">
                  <a:pos x="0" y="258"/>
                </a:cxn>
                <a:cxn ang="0">
                  <a:pos x="0" y="300"/>
                </a:cxn>
                <a:cxn ang="0">
                  <a:pos x="199" y="300"/>
                </a:cxn>
                <a:cxn ang="0">
                  <a:pos x="199" y="0"/>
                </a:cxn>
                <a:cxn ang="0">
                  <a:pos x="0" y="0"/>
                </a:cxn>
                <a:cxn ang="0">
                  <a:pos x="0" y="42"/>
                </a:cxn>
                <a:cxn ang="0">
                  <a:pos x="135" y="42"/>
                </a:cxn>
                <a:cxn ang="0">
                  <a:pos x="7" y="169"/>
                </a:cxn>
                <a:cxn ang="0">
                  <a:pos x="4" y="172"/>
                </a:cxn>
                <a:cxn ang="0">
                  <a:pos x="0" y="172"/>
                </a:cxn>
                <a:cxn ang="0">
                  <a:pos x="0" y="214"/>
                </a:cxn>
                <a:cxn ang="0">
                  <a:pos x="157" y="234"/>
                </a:cxn>
                <a:cxn ang="0">
                  <a:pos x="73" y="150"/>
                </a:cxn>
                <a:cxn ang="0">
                  <a:pos x="157" y="64"/>
                </a:cxn>
                <a:cxn ang="0">
                  <a:pos x="157" y="234"/>
                </a:cxn>
              </a:cxnLst>
              <a:rect l="0" t="0" r="r" b="b"/>
              <a:pathLst>
                <a:path w="199" h="300">
                  <a:moveTo>
                    <a:pt x="0" y="214"/>
                  </a:moveTo>
                  <a:lnTo>
                    <a:pt x="6" y="214"/>
                  </a:lnTo>
                  <a:lnTo>
                    <a:pt x="10" y="211"/>
                  </a:lnTo>
                  <a:lnTo>
                    <a:pt x="15" y="208"/>
                  </a:lnTo>
                  <a:lnTo>
                    <a:pt x="51" y="174"/>
                  </a:lnTo>
                  <a:lnTo>
                    <a:pt x="135" y="258"/>
                  </a:lnTo>
                  <a:lnTo>
                    <a:pt x="0" y="258"/>
                  </a:lnTo>
                  <a:lnTo>
                    <a:pt x="0" y="300"/>
                  </a:lnTo>
                  <a:lnTo>
                    <a:pt x="199" y="300"/>
                  </a:lnTo>
                  <a:lnTo>
                    <a:pt x="199" y="0"/>
                  </a:lnTo>
                  <a:lnTo>
                    <a:pt x="0" y="0"/>
                  </a:lnTo>
                  <a:lnTo>
                    <a:pt x="0" y="42"/>
                  </a:lnTo>
                  <a:lnTo>
                    <a:pt x="135" y="42"/>
                  </a:lnTo>
                  <a:lnTo>
                    <a:pt x="7" y="169"/>
                  </a:lnTo>
                  <a:lnTo>
                    <a:pt x="4" y="172"/>
                  </a:lnTo>
                  <a:lnTo>
                    <a:pt x="0" y="172"/>
                  </a:lnTo>
                  <a:lnTo>
                    <a:pt x="0" y="214"/>
                  </a:lnTo>
                  <a:close/>
                  <a:moveTo>
                    <a:pt x="157" y="234"/>
                  </a:moveTo>
                  <a:lnTo>
                    <a:pt x="73" y="150"/>
                  </a:lnTo>
                  <a:lnTo>
                    <a:pt x="157" y="64"/>
                  </a:lnTo>
                  <a:lnTo>
                    <a:pt x="157" y="234"/>
                  </a:lnTo>
                  <a:close/>
                </a:path>
              </a:pathLst>
            </a:custGeom>
            <a:solidFill>
              <a:srgbClr val="FFFFFF"/>
            </a:solidFill>
            <a:ln w="0">
              <a:noFill/>
              <a:prstDash val="solid"/>
              <a:round/>
              <a:headEnd/>
              <a:tailEnd/>
            </a:ln>
            <a:effectLst>
              <a:outerShdw blurRad="63500" sx="102000" sy="102000" algn="ctr" rotWithShape="0">
                <a:prstClr val="black">
                  <a:alpha val="40000"/>
                </a:prstClr>
              </a:outerShdw>
            </a:effectLst>
          </p:spPr>
          <p:txBody>
            <a:bodyPr/>
            <a:lstStyle/>
            <a:p>
              <a:pPr>
                <a:defRPr/>
              </a:pPr>
              <a:endParaRPr lang="en-US"/>
            </a:p>
          </p:txBody>
        </p:sp>
      </p:grpSp>
      <p:sp>
        <p:nvSpPr>
          <p:cNvPr id="2" name="Title 1"/>
          <p:cNvSpPr>
            <a:spLocks noGrp="1"/>
          </p:cNvSpPr>
          <p:nvPr>
            <p:ph type="ctrTitle"/>
          </p:nvPr>
        </p:nvSpPr>
        <p:spPr bwMode="gray">
          <a:xfrm>
            <a:off x="1005794" y="953146"/>
            <a:ext cx="7772400" cy="1470025"/>
          </a:xfrm>
        </p:spPr>
        <p:txBody>
          <a:bodyPr vert="horz" lIns="91440" tIns="45720" rIns="91440" bIns="45720" rtlCol="0" anchor="ctr">
            <a:noAutofit/>
            <a:scene3d>
              <a:camera prst="orthographicFront"/>
              <a:lightRig rig="flat" dir="t">
                <a:rot lat="0" lon="0" rev="6600000"/>
              </a:lightRig>
            </a:scene3d>
            <a:sp3d extrusionH="31750">
              <a:bevelT w="38100" h="31750" prst="softRound"/>
            </a:sp3d>
          </a:bodyPr>
          <a:lstStyle>
            <a:lvl1pPr algn="r" defTabSz="914400" rtl="0" eaLnBrk="1" latinLnBrk="0" hangingPunct="1">
              <a:spcBef>
                <a:spcPct val="0"/>
              </a:spcBef>
              <a:buNone/>
              <a:defRPr lang="en-US" sz="4800" b="1" kern="1200">
                <a:gradFill flip="none" rotWithShape="1">
                  <a:gsLst>
                    <a:gs pos="0">
                      <a:schemeClr val="tx1"/>
                    </a:gs>
                    <a:gs pos="44000">
                      <a:schemeClr val="tx1">
                        <a:lumMod val="85000"/>
                      </a:schemeClr>
                    </a:gs>
                    <a:gs pos="100000">
                      <a:schemeClr val="tx1">
                        <a:lumMod val="50000"/>
                      </a:schemeClr>
                    </a:gs>
                  </a:gsLst>
                  <a:lin ang="5400000" scaled="0"/>
                  <a:tileRect/>
                </a:gradFill>
                <a:effectLst>
                  <a:outerShdw blurRad="50800" dist="38100" dir="2700000" algn="ctr" rotWithShape="0">
                    <a:srgbClr val="000000">
                      <a:alpha val="40000"/>
                    </a:srgbClr>
                  </a:outerShdw>
                </a:effectLst>
                <a:latin typeface="+mj-lt"/>
                <a:ea typeface="+mj-ea"/>
                <a:cs typeface="+mj-cs"/>
              </a:defRPr>
            </a:lvl1pPr>
          </a:lstStyle>
          <a:p>
            <a:r>
              <a:rPr lang="en-US"/>
              <a:t>Click to edit Master title style</a:t>
            </a:r>
          </a:p>
        </p:txBody>
      </p:sp>
      <p:sp>
        <p:nvSpPr>
          <p:cNvPr id="3" name="Subtitle 2"/>
          <p:cNvSpPr>
            <a:spLocks noGrp="1"/>
          </p:cNvSpPr>
          <p:nvPr>
            <p:ph type="subTitle" idx="1"/>
          </p:nvPr>
        </p:nvSpPr>
        <p:spPr bwMode="gray">
          <a:xfrm>
            <a:off x="2377394" y="2148854"/>
            <a:ext cx="6400800" cy="1004466"/>
          </a:xfrm>
        </p:spPr>
        <p:txBody>
          <a:bodyPr>
            <a:normAutofit/>
          </a:bodyPr>
          <a:lstStyle>
            <a:lvl1pPr marL="0" indent="0" algn="r">
              <a:buNone/>
              <a:defRPr sz="2800">
                <a:solidFill>
                  <a:schemeClr val="tx1">
                    <a:lumMod val="8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FCA99F-C5C7-4D7B-91EA-16B788B62584}" type="datetimeFigureOut">
              <a:rPr lang="en-US" smtClean="0"/>
              <a:pPr/>
              <a:t>05-Jun-18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50C42-A610-4C2F-B26C-A58EA252EE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FCA99F-C5C7-4D7B-91EA-16B788B62584}" type="datetimeFigureOut">
              <a:rPr lang="en-US" smtClean="0"/>
              <a:pPr/>
              <a:t>05-Jun-18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50C42-A610-4C2F-B26C-A58EA252EE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0C6A-E199-4D9D-9AAB-38B9FA36ACCB}"/>
              </a:ext>
            </a:extLst>
          </p:cNvPr>
          <p:cNvSpPr>
            <a:spLocks noGrp="1"/>
          </p:cNvSpPr>
          <p:nvPr>
            <p:ph type="title"/>
          </p:nvPr>
        </p:nvSpPr>
        <p:spPr>
          <a:xfrm>
            <a:off x="2895600" y="152400"/>
            <a:ext cx="6019800" cy="747713"/>
          </a:xfrm>
        </p:spPr>
        <p:txBody>
          <a:bodyPr/>
          <a:lstStyle/>
          <a:p>
            <a:r>
              <a:rPr lang="en-US"/>
              <a:t>Click to edit Master title style</a:t>
            </a:r>
          </a:p>
        </p:txBody>
      </p:sp>
      <p:sp>
        <p:nvSpPr>
          <p:cNvPr id="3" name="SmartArt Placeholder 2">
            <a:extLst>
              <a:ext uri="{FF2B5EF4-FFF2-40B4-BE49-F238E27FC236}">
                <a16:creationId xmlns:a16="http://schemas.microsoft.com/office/drawing/2014/main" id="{A642E163-825B-4967-A1D2-90B240B6EA39}"/>
              </a:ext>
            </a:extLst>
          </p:cNvPr>
          <p:cNvSpPr>
            <a:spLocks noGrp="1"/>
          </p:cNvSpPr>
          <p:nvPr>
            <p:ph type="dgm" idx="1"/>
          </p:nvPr>
        </p:nvSpPr>
        <p:spPr>
          <a:xfrm>
            <a:off x="533400" y="1524000"/>
            <a:ext cx="8229600" cy="4800600"/>
          </a:xfrm>
        </p:spPr>
        <p:txBody>
          <a:bodyPr/>
          <a:lstStyle/>
          <a:p>
            <a:r>
              <a:rPr lang="en-US"/>
              <a:t>Click icon to add SmartArt graphic</a:t>
            </a:r>
          </a:p>
        </p:txBody>
      </p:sp>
      <p:sp>
        <p:nvSpPr>
          <p:cNvPr id="4" name="Slide Number Placeholder 3">
            <a:extLst>
              <a:ext uri="{FF2B5EF4-FFF2-40B4-BE49-F238E27FC236}">
                <a16:creationId xmlns:a16="http://schemas.microsoft.com/office/drawing/2014/main" id="{20674D7B-0697-4418-8BD1-6A792F217C76}"/>
              </a:ext>
            </a:extLst>
          </p:cNvPr>
          <p:cNvSpPr>
            <a:spLocks noGrp="1"/>
          </p:cNvSpPr>
          <p:nvPr>
            <p:ph type="sldNum" sz="quarter" idx="10"/>
          </p:nvPr>
        </p:nvSpPr>
        <p:spPr>
          <a:xfrm>
            <a:off x="3581400" y="6580188"/>
            <a:ext cx="2133600" cy="236537"/>
          </a:xfrm>
        </p:spPr>
        <p:txBody>
          <a:bodyPr/>
          <a:lstStyle>
            <a:lvl1pPr>
              <a:defRPr/>
            </a:lvl1pPr>
          </a:lstStyle>
          <a:p>
            <a:fld id="{6A7BF37A-5CFC-469D-8262-AEC1990F6A13}" type="slidenum">
              <a:rPr lang="en-US" altLang="en-US"/>
              <a:pPr/>
              <a:t>‹#›</a:t>
            </a:fld>
            <a:endParaRPr lang="en-US" altLang="en-US"/>
          </a:p>
        </p:txBody>
      </p:sp>
      <p:sp>
        <p:nvSpPr>
          <p:cNvPr id="5" name="Date Placeholder 4">
            <a:extLst>
              <a:ext uri="{FF2B5EF4-FFF2-40B4-BE49-F238E27FC236}">
                <a16:creationId xmlns:a16="http://schemas.microsoft.com/office/drawing/2014/main" id="{25993B53-EBF3-42D3-A8D5-A8E4B990B98F}"/>
              </a:ext>
            </a:extLst>
          </p:cNvPr>
          <p:cNvSpPr>
            <a:spLocks noGrp="1"/>
          </p:cNvSpPr>
          <p:nvPr>
            <p:ph type="dt" sz="half" idx="11"/>
          </p:nvPr>
        </p:nvSpPr>
        <p:spPr>
          <a:xfrm>
            <a:off x="6335713" y="1139825"/>
            <a:ext cx="2667000" cy="227013"/>
          </a:xfrm>
        </p:spPr>
        <p:txBody>
          <a:bodyPr/>
          <a:lstStyle>
            <a:lvl1pPr>
              <a:defRPr/>
            </a:lvl1pPr>
          </a:lstStyle>
          <a:p>
            <a:r>
              <a:rPr lang="en-US" altLang="en-US"/>
              <a:t>www.themegallery.com</a:t>
            </a:r>
          </a:p>
        </p:txBody>
      </p:sp>
      <p:sp>
        <p:nvSpPr>
          <p:cNvPr id="6" name="Footer Placeholder 5">
            <a:extLst>
              <a:ext uri="{FF2B5EF4-FFF2-40B4-BE49-F238E27FC236}">
                <a16:creationId xmlns:a16="http://schemas.microsoft.com/office/drawing/2014/main" id="{D33C6970-57BA-47DD-9254-B17BE095CE63}"/>
              </a:ext>
            </a:extLst>
          </p:cNvPr>
          <p:cNvSpPr>
            <a:spLocks noGrp="1"/>
          </p:cNvSpPr>
          <p:nvPr>
            <p:ph type="ftr" sz="quarter" idx="12"/>
          </p:nvPr>
        </p:nvSpPr>
        <p:spPr>
          <a:xfrm>
            <a:off x="5867400" y="6553200"/>
            <a:ext cx="2895600" cy="228600"/>
          </a:xfrm>
        </p:spPr>
        <p:txBody>
          <a:bodyPr/>
          <a:lstStyle>
            <a:lvl1pPr>
              <a:defRPr/>
            </a:lvl1pPr>
          </a:lstStyle>
          <a:p>
            <a:endParaRPr lang="en-US" altLang="en-US"/>
          </a:p>
        </p:txBody>
      </p:sp>
    </p:spTree>
    <p:extLst>
      <p:ext uri="{BB962C8B-B14F-4D97-AF65-F5344CB8AC3E}">
        <p14:creationId xmlns:p14="http://schemas.microsoft.com/office/powerpoint/2010/main" val="383631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72" name="Picture 71" descr="shpere1.png"/>
          <p:cNvPicPr>
            <a:picLocks noChangeAspect="1"/>
          </p:cNvPicPr>
          <p:nvPr userDrawn="1"/>
        </p:nvPicPr>
        <p:blipFill>
          <a:blip r:embed="rId2" cstate="print"/>
          <a:srcRect t="10083" r="45979" b="-2276"/>
          <a:stretch>
            <a:fillRect/>
          </a:stretch>
        </p:blipFill>
        <p:spPr>
          <a:xfrm>
            <a:off x="5264224" y="0"/>
            <a:ext cx="3875964" cy="6120141"/>
          </a:xfrm>
          <a:prstGeom prst="rect">
            <a:avLst/>
          </a:prstGeom>
        </p:spPr>
      </p:pic>
      <p:sp>
        <p:nvSpPr>
          <p:cNvPr id="7" name="Rectangle 6"/>
          <p:cNvSpPr/>
          <p:nvPr userDrawn="1"/>
        </p:nvSpPr>
        <p:spPr>
          <a:xfrm>
            <a:off x="0" y="0"/>
            <a:ext cx="9143999" cy="6858000"/>
          </a:xfrm>
          <a:prstGeom prst="rect">
            <a:avLst/>
          </a:prstGeom>
          <a:gradFill flip="none" rotWithShape="1">
            <a:gsLst>
              <a:gs pos="32000">
                <a:schemeClr val="bg1">
                  <a:alpha val="0"/>
                </a:schemeClr>
              </a:gs>
              <a:gs pos="70000">
                <a:schemeClr val="tx2">
                  <a:lumMod val="20000"/>
                  <a:lumOff val="80000"/>
                  <a:alpha val="50000"/>
                </a:schemeClr>
              </a:gs>
              <a:gs pos="100000">
                <a:schemeClr val="tx2">
                  <a:lumMod val="40000"/>
                  <a:lumOff val="60000"/>
                  <a:alpha val="6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bwMode="gray">
          <a:xfrm>
            <a:off x="6991595" y="-253534"/>
            <a:ext cx="2312677" cy="2131598"/>
            <a:chOff x="496642" y="4161200"/>
            <a:chExt cx="2593293" cy="2390243"/>
          </a:xfrm>
        </p:grpSpPr>
        <p:grpSp>
          <p:nvGrpSpPr>
            <p:cNvPr id="9" name="Group 166"/>
            <p:cNvGrpSpPr/>
            <p:nvPr/>
          </p:nvGrpSpPr>
          <p:grpSpPr bwMode="gray">
            <a:xfrm>
              <a:off x="556180" y="4436948"/>
              <a:ext cx="2362579" cy="1997632"/>
              <a:chOff x="1946547" y="3515259"/>
              <a:chExt cx="2930838" cy="2478114"/>
            </a:xfrm>
            <a:effectLst>
              <a:outerShdw blurRad="76200" dir="18900000" sy="23000" kx="-1200000" algn="bl" rotWithShape="0">
                <a:prstClr val="black">
                  <a:alpha val="20000"/>
                </a:prstClr>
              </a:outerShdw>
            </a:effectLst>
          </p:grpSpPr>
          <p:grpSp>
            <p:nvGrpSpPr>
              <p:cNvPr id="24" name="Group 36"/>
              <p:cNvGrpSpPr/>
              <p:nvPr/>
            </p:nvGrpSpPr>
            <p:grpSpPr bwMode="gray">
              <a:xfrm>
                <a:off x="1946547" y="3515259"/>
                <a:ext cx="2930838" cy="2433332"/>
                <a:chOff x="1946547" y="3515259"/>
                <a:chExt cx="2930838" cy="2433332"/>
              </a:xfrm>
            </p:grpSpPr>
            <p:sp>
              <p:nvSpPr>
                <p:cNvPr id="32" name="Freeform 31"/>
                <p:cNvSpPr/>
                <p:nvPr/>
              </p:nvSpPr>
              <p:spPr bwMode="gray">
                <a:xfrm>
                  <a:off x="2693832" y="3515259"/>
                  <a:ext cx="18838" cy="59787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790796 w 790796"/>
                    <a:gd name="connsiteY0" fmla="*/ 2904994 h 2904993"/>
                    <a:gd name="connsiteX1" fmla="*/ 771958 w 790796"/>
                    <a:gd name="connsiteY1" fmla="*/ 1617386 h 2904993"/>
                    <a:gd name="connsiteX2" fmla="*/ 761967 w 790796"/>
                    <a:gd name="connsiteY2" fmla="*/ 1 h 2904993"/>
                    <a:gd name="connsiteX3" fmla="*/ 0 w 790796"/>
                    <a:gd name="connsiteY3" fmla="*/ 1439850 h 2904993"/>
                    <a:gd name="connsiteX4" fmla="*/ 790796 w 790796"/>
                    <a:gd name="connsiteY4" fmla="*/ 2904994 h 2904993"/>
                    <a:gd name="connsiteX0" fmla="*/ 761967 w 889164"/>
                    <a:gd name="connsiteY0" fmla="*/ 1 h 2904993"/>
                    <a:gd name="connsiteX1" fmla="*/ 0 w 889164"/>
                    <a:gd name="connsiteY1" fmla="*/ 1439850 h 2904993"/>
                    <a:gd name="connsiteX2" fmla="*/ 790796 w 889164"/>
                    <a:gd name="connsiteY2" fmla="*/ 2904994 h 2904993"/>
                    <a:gd name="connsiteX3" fmla="*/ 771958 w 889164"/>
                    <a:gd name="connsiteY3" fmla="*/ 1617386 h 2904993"/>
                    <a:gd name="connsiteX4" fmla="*/ 889164 w 889164"/>
                    <a:gd name="connsiteY4" fmla="*/ 273936 h 2904993"/>
                    <a:gd name="connsiteX0" fmla="*/ 761967 w 790796"/>
                    <a:gd name="connsiteY0" fmla="*/ 1 h 2904993"/>
                    <a:gd name="connsiteX1" fmla="*/ 0 w 790796"/>
                    <a:gd name="connsiteY1" fmla="*/ 1439850 h 2904993"/>
                    <a:gd name="connsiteX2" fmla="*/ 790796 w 790796"/>
                    <a:gd name="connsiteY2" fmla="*/ 2904994 h 2904993"/>
                    <a:gd name="connsiteX3" fmla="*/ 771958 w 790796"/>
                    <a:gd name="connsiteY3" fmla="*/ 1617386 h 2904993"/>
                    <a:gd name="connsiteX0" fmla="*/ 0 w 790796"/>
                    <a:gd name="connsiteY0" fmla="*/ 0 h 1465143"/>
                    <a:gd name="connsiteX1" fmla="*/ 790796 w 790796"/>
                    <a:gd name="connsiteY1" fmla="*/ 1465144 h 1465143"/>
                    <a:gd name="connsiteX2" fmla="*/ 771958 w 790796"/>
                    <a:gd name="connsiteY2" fmla="*/ 177536 h 1465143"/>
                    <a:gd name="connsiteX0" fmla="*/ 0 w 686623"/>
                    <a:gd name="connsiteY0" fmla="*/ 11414 h 1287606"/>
                    <a:gd name="connsiteX1" fmla="*/ 686623 w 686623"/>
                    <a:gd name="connsiteY1" fmla="*/ 1287607 h 1287606"/>
                    <a:gd name="connsiteX2" fmla="*/ 667785 w 686623"/>
                    <a:gd name="connsiteY2" fmla="*/ -1 h 1287606"/>
                    <a:gd name="connsiteX0" fmla="*/ 18838 w 18838"/>
                    <a:gd name="connsiteY0" fmla="*/ 1287607 h 1287606"/>
                    <a:gd name="connsiteX1" fmla="*/ 0 w 18838"/>
                    <a:gd name="connsiteY1" fmla="*/ -1 h 1287606"/>
                  </a:gdLst>
                  <a:ahLst/>
                  <a:cxnLst>
                    <a:cxn ang="0">
                      <a:pos x="connsiteX0" y="connsiteY0"/>
                    </a:cxn>
                    <a:cxn ang="0">
                      <a:pos x="connsiteX1" y="connsiteY1"/>
                    </a:cxn>
                  </a:cxnLst>
                  <a:rect l="l" t="t" r="r" b="b"/>
                  <a:pathLst>
                    <a:path w="18838" h="1287606">
                      <a:moveTo>
                        <a:pt x="18838" y="1287607"/>
                      </a:moveTo>
                      <a:lnTo>
                        <a:pt x="0" y="-1"/>
                      </a:lnTo>
                    </a:path>
                  </a:pathLst>
                </a:custGeom>
                <a:noFill/>
                <a:ln w="15875">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bwMode="gray">
                <a:xfrm>
                  <a:off x="4532894" y="3520560"/>
                  <a:ext cx="339193" cy="50879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2141073 h 2141073"/>
                    <a:gd name="connsiteX1" fmla="*/ 592405 w 1226957"/>
                    <a:gd name="connsiteY1" fmla="*/ 0 h 2141073"/>
                    <a:gd name="connsiteX2" fmla="*/ 672463 w 1226957"/>
                    <a:gd name="connsiteY2" fmla="*/ 276662 h 2141073"/>
                    <a:gd name="connsiteX3" fmla="*/ 1226957 w 1226957"/>
                    <a:gd name="connsiteY3" fmla="*/ 2099754 h 2141073"/>
                    <a:gd name="connsiteX4" fmla="*/ 0 w 1226957"/>
                    <a:gd name="connsiteY4" fmla="*/ 2141073 h 2141073"/>
                    <a:gd name="connsiteX0" fmla="*/ 0 w 1226957"/>
                    <a:gd name="connsiteY0" fmla="*/ 2141073 h 2141073"/>
                    <a:gd name="connsiteX1" fmla="*/ 592405 w 1226957"/>
                    <a:gd name="connsiteY1" fmla="*/ 0 h 2141073"/>
                    <a:gd name="connsiteX2" fmla="*/ 672463 w 1226957"/>
                    <a:gd name="connsiteY2" fmla="*/ 276662 h 2141073"/>
                    <a:gd name="connsiteX3" fmla="*/ 1011656 w 1226957"/>
                    <a:gd name="connsiteY3" fmla="*/ 1372403 h 2141073"/>
                    <a:gd name="connsiteX4" fmla="*/ 1226957 w 1226957"/>
                    <a:gd name="connsiteY4" fmla="*/ 2099754 h 2141073"/>
                    <a:gd name="connsiteX5" fmla="*/ 0 w 1226957"/>
                    <a:gd name="connsiteY5" fmla="*/ 2141073 h 2141073"/>
                    <a:gd name="connsiteX0" fmla="*/ 0 w 1226957"/>
                    <a:gd name="connsiteY0" fmla="*/ 2141073 h 2141073"/>
                    <a:gd name="connsiteX1" fmla="*/ 592405 w 1226957"/>
                    <a:gd name="connsiteY1" fmla="*/ 0 h 2141073"/>
                    <a:gd name="connsiteX2" fmla="*/ 672463 w 1226957"/>
                    <a:gd name="connsiteY2" fmla="*/ 276662 h 2141073"/>
                    <a:gd name="connsiteX3" fmla="*/ 1011656 w 1226957"/>
                    <a:gd name="connsiteY3" fmla="*/ 1372403 h 2141073"/>
                    <a:gd name="connsiteX4" fmla="*/ 1226957 w 1226957"/>
                    <a:gd name="connsiteY4" fmla="*/ 2099754 h 2141073"/>
                    <a:gd name="connsiteX5" fmla="*/ 1006356 w 1226957"/>
                    <a:gd name="connsiteY5" fmla="*/ 2102898 h 2141073"/>
                    <a:gd name="connsiteX6" fmla="*/ 0 w 1226957"/>
                    <a:gd name="connsiteY6" fmla="*/ 2141073 h 2141073"/>
                    <a:gd name="connsiteX0" fmla="*/ 0 w 1011656"/>
                    <a:gd name="connsiteY0" fmla="*/ 2141073 h 2141073"/>
                    <a:gd name="connsiteX1" fmla="*/ 592405 w 1011656"/>
                    <a:gd name="connsiteY1" fmla="*/ 0 h 2141073"/>
                    <a:gd name="connsiteX2" fmla="*/ 672463 w 1011656"/>
                    <a:gd name="connsiteY2" fmla="*/ 276662 h 2141073"/>
                    <a:gd name="connsiteX3" fmla="*/ 1011656 w 1011656"/>
                    <a:gd name="connsiteY3" fmla="*/ 1372403 h 2141073"/>
                    <a:gd name="connsiteX4" fmla="*/ 1006356 w 1011656"/>
                    <a:gd name="connsiteY4" fmla="*/ 2102898 h 2141073"/>
                    <a:gd name="connsiteX5" fmla="*/ 0 w 1011656"/>
                    <a:gd name="connsiteY5" fmla="*/ 2141073 h 2141073"/>
                    <a:gd name="connsiteX0" fmla="*/ 592405 w 1011656"/>
                    <a:gd name="connsiteY0" fmla="*/ 0 h 2141073"/>
                    <a:gd name="connsiteX1" fmla="*/ 672463 w 1011656"/>
                    <a:gd name="connsiteY1" fmla="*/ 276662 h 2141073"/>
                    <a:gd name="connsiteX2" fmla="*/ 1011656 w 1011656"/>
                    <a:gd name="connsiteY2" fmla="*/ 1372403 h 2141073"/>
                    <a:gd name="connsiteX3" fmla="*/ 1006356 w 1011656"/>
                    <a:gd name="connsiteY3" fmla="*/ 2102898 h 2141073"/>
                    <a:gd name="connsiteX4" fmla="*/ 0 w 1011656"/>
                    <a:gd name="connsiteY4" fmla="*/ 2141073 h 2141073"/>
                    <a:gd name="connsiteX5" fmla="*/ 719602 w 1011656"/>
                    <a:gd name="connsiteY5" fmla="*/ 273935 h 2141073"/>
                    <a:gd name="connsiteX0" fmla="*/ 592405 w 1011656"/>
                    <a:gd name="connsiteY0" fmla="*/ 0 h 2141073"/>
                    <a:gd name="connsiteX1" fmla="*/ 672463 w 1011656"/>
                    <a:gd name="connsiteY1" fmla="*/ 276662 h 2141073"/>
                    <a:gd name="connsiteX2" fmla="*/ 1011656 w 1011656"/>
                    <a:gd name="connsiteY2" fmla="*/ 1372403 h 2141073"/>
                    <a:gd name="connsiteX3" fmla="*/ 1006356 w 1011656"/>
                    <a:gd name="connsiteY3" fmla="*/ 2102898 h 2141073"/>
                    <a:gd name="connsiteX4" fmla="*/ 0 w 1011656"/>
                    <a:gd name="connsiteY4" fmla="*/ 2141073 h 2141073"/>
                    <a:gd name="connsiteX0" fmla="*/ 672463 w 1011656"/>
                    <a:gd name="connsiteY0" fmla="*/ 0 h 1864411"/>
                    <a:gd name="connsiteX1" fmla="*/ 1011656 w 1011656"/>
                    <a:gd name="connsiteY1" fmla="*/ 1095741 h 1864411"/>
                    <a:gd name="connsiteX2" fmla="*/ 1006356 w 1011656"/>
                    <a:gd name="connsiteY2" fmla="*/ 1826236 h 1864411"/>
                    <a:gd name="connsiteX3" fmla="*/ 0 w 1011656"/>
                    <a:gd name="connsiteY3" fmla="*/ 1864411 h 1864411"/>
                    <a:gd name="connsiteX0" fmla="*/ 672463 w 1174965"/>
                    <a:gd name="connsiteY0" fmla="*/ 0 h 1864411"/>
                    <a:gd name="connsiteX1" fmla="*/ 1011656 w 1174965"/>
                    <a:gd name="connsiteY1" fmla="*/ 1095741 h 1864411"/>
                    <a:gd name="connsiteX2" fmla="*/ 1011656 w 1174965"/>
                    <a:gd name="connsiteY2" fmla="*/ 1403919 h 1864411"/>
                    <a:gd name="connsiteX3" fmla="*/ 1006356 w 1174965"/>
                    <a:gd name="connsiteY3" fmla="*/ 1826236 h 1864411"/>
                    <a:gd name="connsiteX4" fmla="*/ 0 w 1174965"/>
                    <a:gd name="connsiteY4" fmla="*/ 1864411 h 1864411"/>
                    <a:gd name="connsiteX0" fmla="*/ 672463 w 1174965"/>
                    <a:gd name="connsiteY0" fmla="*/ 0 h 1864411"/>
                    <a:gd name="connsiteX1" fmla="*/ 1011656 w 1174965"/>
                    <a:gd name="connsiteY1" fmla="*/ 1095741 h 1864411"/>
                    <a:gd name="connsiteX2" fmla="*/ 1006356 w 1174965"/>
                    <a:gd name="connsiteY2" fmla="*/ 1826236 h 1864411"/>
                    <a:gd name="connsiteX3" fmla="*/ 0 w 1174965"/>
                    <a:gd name="connsiteY3" fmla="*/ 1864411 h 1864411"/>
                    <a:gd name="connsiteX0" fmla="*/ 0 w 502502"/>
                    <a:gd name="connsiteY0" fmla="*/ 0 h 1826236"/>
                    <a:gd name="connsiteX1" fmla="*/ 339193 w 502502"/>
                    <a:gd name="connsiteY1" fmla="*/ 1095741 h 1826236"/>
                    <a:gd name="connsiteX2" fmla="*/ 333893 w 502502"/>
                    <a:gd name="connsiteY2" fmla="*/ 1826236 h 1826236"/>
                    <a:gd name="connsiteX0" fmla="*/ 0 w 339193"/>
                    <a:gd name="connsiteY0" fmla="*/ 0 h 1095742"/>
                    <a:gd name="connsiteX1" fmla="*/ 339193 w 339193"/>
                    <a:gd name="connsiteY1" fmla="*/ 1095741 h 1095742"/>
                  </a:gdLst>
                  <a:ahLst/>
                  <a:cxnLst>
                    <a:cxn ang="0">
                      <a:pos x="connsiteX0" y="connsiteY0"/>
                    </a:cxn>
                    <a:cxn ang="0">
                      <a:pos x="connsiteX1" y="connsiteY1"/>
                    </a:cxn>
                  </a:cxnLst>
                  <a:rect l="l" t="t" r="r" b="b"/>
                  <a:pathLst>
                    <a:path w="339193" h="1095742">
                      <a:moveTo>
                        <a:pt x="0" y="0"/>
                      </a:moveTo>
                      <a:lnTo>
                        <a:pt x="339193" y="1095741"/>
                      </a:lnTo>
                    </a:path>
                  </a:pathLst>
                </a:custGeom>
                <a:noFill/>
                <a:ln w="15875">
                  <a:gradFill flip="none" rotWithShape="1">
                    <a:gsLst>
                      <a:gs pos="0">
                        <a:schemeClr val="accent1"/>
                      </a:gs>
                      <a:gs pos="50000">
                        <a:schemeClr val="accent1">
                          <a:tint val="44500"/>
                          <a:satMod val="160000"/>
                        </a:schemeClr>
                      </a:gs>
                      <a:gs pos="100000">
                        <a:schemeClr val="accent1">
                          <a:tint val="23500"/>
                          <a:satMod val="160000"/>
                        </a:schemeClr>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bwMode="gray">
                <a:xfrm>
                  <a:off x="3457016" y="3522182"/>
                  <a:ext cx="921623" cy="863616"/>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462189 w 1047944"/>
                    <a:gd name="connsiteY0" fmla="*/ 2145251 h 2145251"/>
                    <a:gd name="connsiteX1" fmla="*/ 1047944 w 1047944"/>
                    <a:gd name="connsiteY1" fmla="*/ 0 h 2145251"/>
                    <a:gd name="connsiteX2" fmla="*/ 513213 w 1047944"/>
                    <a:gd name="connsiteY2" fmla="*/ 7921 h 2145251"/>
                    <a:gd name="connsiteX3" fmla="*/ 0 w 1047944"/>
                    <a:gd name="connsiteY3" fmla="*/ 36418 h 2145251"/>
                    <a:gd name="connsiteX4" fmla="*/ 462189 w 1047944"/>
                    <a:gd name="connsiteY4" fmla="*/ 2145251 h 2145251"/>
                    <a:gd name="connsiteX0" fmla="*/ 513213 w 1047944"/>
                    <a:gd name="connsiteY0" fmla="*/ 7921 h 2145251"/>
                    <a:gd name="connsiteX1" fmla="*/ 0 w 1047944"/>
                    <a:gd name="connsiteY1" fmla="*/ 36418 h 2145251"/>
                    <a:gd name="connsiteX2" fmla="*/ 462189 w 1047944"/>
                    <a:gd name="connsiteY2" fmla="*/ 2145251 h 2145251"/>
                    <a:gd name="connsiteX3" fmla="*/ 1047944 w 1047944"/>
                    <a:gd name="connsiteY3" fmla="*/ 0 h 2145251"/>
                    <a:gd name="connsiteX4" fmla="*/ 640410 w 1047944"/>
                    <a:gd name="connsiteY4" fmla="*/ 281856 h 2145251"/>
                    <a:gd name="connsiteX0" fmla="*/ 513213 w 1047944"/>
                    <a:gd name="connsiteY0" fmla="*/ 7921 h 2145251"/>
                    <a:gd name="connsiteX1" fmla="*/ 0 w 1047944"/>
                    <a:gd name="connsiteY1" fmla="*/ 36418 h 2145251"/>
                    <a:gd name="connsiteX2" fmla="*/ 462189 w 1047944"/>
                    <a:gd name="connsiteY2" fmla="*/ 2145251 h 2145251"/>
                    <a:gd name="connsiteX3" fmla="*/ 1047944 w 1047944"/>
                    <a:gd name="connsiteY3" fmla="*/ 0 h 2145251"/>
                    <a:gd name="connsiteX0" fmla="*/ 0 w 1047944"/>
                    <a:gd name="connsiteY0" fmla="*/ 36418 h 2145251"/>
                    <a:gd name="connsiteX1" fmla="*/ 462189 w 1047944"/>
                    <a:gd name="connsiteY1" fmla="*/ 2145251 h 2145251"/>
                    <a:gd name="connsiteX2" fmla="*/ 1047944 w 1047944"/>
                    <a:gd name="connsiteY2" fmla="*/ 0 h 2145251"/>
                    <a:gd name="connsiteX0" fmla="*/ 0 w 995821"/>
                    <a:gd name="connsiteY0" fmla="*/ 301664 h 2145251"/>
                    <a:gd name="connsiteX1" fmla="*/ 410066 w 995821"/>
                    <a:gd name="connsiteY1" fmla="*/ 2145251 h 2145251"/>
                    <a:gd name="connsiteX2" fmla="*/ 995821 w 995821"/>
                    <a:gd name="connsiteY2" fmla="*/ 0 h 2145251"/>
                    <a:gd name="connsiteX0" fmla="*/ 0 w 911023"/>
                    <a:gd name="connsiteY0" fmla="*/ 0 h 1843587"/>
                    <a:gd name="connsiteX1" fmla="*/ 410066 w 911023"/>
                    <a:gd name="connsiteY1" fmla="*/ 1843587 h 1843587"/>
                    <a:gd name="connsiteX2" fmla="*/ 911023 w 911023"/>
                    <a:gd name="connsiteY2" fmla="*/ 6513 h 1843587"/>
                    <a:gd name="connsiteX0" fmla="*/ 0 w 921623"/>
                    <a:gd name="connsiteY0" fmla="*/ 16315 h 1859902"/>
                    <a:gd name="connsiteX1" fmla="*/ 410066 w 921623"/>
                    <a:gd name="connsiteY1" fmla="*/ 1859902 h 1859902"/>
                    <a:gd name="connsiteX2" fmla="*/ 921623 w 921623"/>
                    <a:gd name="connsiteY2" fmla="*/ 0 h 1859902"/>
                  </a:gdLst>
                  <a:ahLst/>
                  <a:cxnLst>
                    <a:cxn ang="0">
                      <a:pos x="connsiteX0" y="connsiteY0"/>
                    </a:cxn>
                    <a:cxn ang="0">
                      <a:pos x="connsiteX1" y="connsiteY1"/>
                    </a:cxn>
                    <a:cxn ang="0">
                      <a:pos x="connsiteX2" y="connsiteY2"/>
                    </a:cxn>
                  </a:cxnLst>
                  <a:rect l="l" t="t" r="r" b="b"/>
                  <a:pathLst>
                    <a:path w="921623" h="1859902">
                      <a:moveTo>
                        <a:pt x="0" y="16315"/>
                      </a:moveTo>
                      <a:lnTo>
                        <a:pt x="410066" y="1859902"/>
                      </a:lnTo>
                      <a:lnTo>
                        <a:pt x="921623" y="0"/>
                      </a:lnTo>
                    </a:path>
                  </a:pathLst>
                </a:custGeom>
                <a:noFill/>
                <a:ln w="15875">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bwMode="gray">
                <a:xfrm>
                  <a:off x="3858213" y="4368543"/>
                  <a:ext cx="1003272" cy="73879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226957 w 1354154"/>
                    <a:gd name="connsiteY0" fmla="*/ 0 h 1588095"/>
                    <a:gd name="connsiteX1" fmla="*/ 0 w 1354154"/>
                    <a:gd name="connsiteY1" fmla="*/ 41319 h 1588095"/>
                    <a:gd name="connsiteX2" fmla="*/ 485461 w 1354154"/>
                    <a:gd name="connsiteY2" fmla="*/ 1588095 h 1588095"/>
                    <a:gd name="connsiteX3" fmla="*/ 1354154 w 1354154"/>
                    <a:gd name="connsiteY3" fmla="*/ 273936 h 1588095"/>
                    <a:gd name="connsiteX0" fmla="*/ 1226957 w 1411364"/>
                    <a:gd name="connsiteY0" fmla="*/ 0 h 1588095"/>
                    <a:gd name="connsiteX1" fmla="*/ 0 w 1411364"/>
                    <a:gd name="connsiteY1" fmla="*/ 41319 h 1588095"/>
                    <a:gd name="connsiteX2" fmla="*/ 485461 w 1411364"/>
                    <a:gd name="connsiteY2" fmla="*/ 1588095 h 1588095"/>
                    <a:gd name="connsiteX3" fmla="*/ 1411364 w 1411364"/>
                    <a:gd name="connsiteY3" fmla="*/ 1153636 h 1588095"/>
                    <a:gd name="connsiteX0" fmla="*/ 1226957 w 1411364"/>
                    <a:gd name="connsiteY0" fmla="*/ 0 h 1588095"/>
                    <a:gd name="connsiteX1" fmla="*/ 0 w 1411364"/>
                    <a:gd name="connsiteY1" fmla="*/ 41319 h 1588095"/>
                    <a:gd name="connsiteX2" fmla="*/ 485461 w 1411364"/>
                    <a:gd name="connsiteY2" fmla="*/ 1588095 h 1588095"/>
                    <a:gd name="connsiteX3" fmla="*/ 1411364 w 1411364"/>
                    <a:gd name="connsiteY3" fmla="*/ 1153636 h 1588095"/>
                    <a:gd name="connsiteX0" fmla="*/ 1226957 w 1226957"/>
                    <a:gd name="connsiteY0" fmla="*/ 0 h 1588095"/>
                    <a:gd name="connsiteX1" fmla="*/ 0 w 1226957"/>
                    <a:gd name="connsiteY1" fmla="*/ 41319 h 1588095"/>
                    <a:gd name="connsiteX2" fmla="*/ 485461 w 1226957"/>
                    <a:gd name="connsiteY2" fmla="*/ 1588095 h 1588095"/>
                    <a:gd name="connsiteX3" fmla="*/ 1225868 w 1226957"/>
                    <a:gd name="connsiteY3" fmla="*/ 13966 h 1588095"/>
                    <a:gd name="connsiteX0" fmla="*/ 1226957 w 1226957"/>
                    <a:gd name="connsiteY0" fmla="*/ 0 h 1588095"/>
                    <a:gd name="connsiteX1" fmla="*/ 0 w 1226957"/>
                    <a:gd name="connsiteY1" fmla="*/ 41319 h 1588095"/>
                    <a:gd name="connsiteX2" fmla="*/ 485461 w 1226957"/>
                    <a:gd name="connsiteY2" fmla="*/ 1588095 h 1588095"/>
                    <a:gd name="connsiteX3" fmla="*/ 1003272 w 1226957"/>
                    <a:gd name="connsiteY3" fmla="*/ 470526 h 1588095"/>
                    <a:gd name="connsiteX0" fmla="*/ 1226957 w 1226957"/>
                    <a:gd name="connsiteY0" fmla="*/ 0 h 1588095"/>
                    <a:gd name="connsiteX1" fmla="*/ 907874 w 1226957"/>
                    <a:gd name="connsiteY1" fmla="*/ 8418 h 1588095"/>
                    <a:gd name="connsiteX2" fmla="*/ 0 w 1226957"/>
                    <a:gd name="connsiteY2" fmla="*/ 41319 h 1588095"/>
                    <a:gd name="connsiteX3" fmla="*/ 485461 w 1226957"/>
                    <a:gd name="connsiteY3" fmla="*/ 1588095 h 1588095"/>
                    <a:gd name="connsiteX4" fmla="*/ 1003272 w 1226957"/>
                    <a:gd name="connsiteY4" fmla="*/ 470526 h 1588095"/>
                    <a:gd name="connsiteX0" fmla="*/ 1226957 w 1226957"/>
                    <a:gd name="connsiteY0" fmla="*/ 0 h 1588095"/>
                    <a:gd name="connsiteX1" fmla="*/ 0 w 1226957"/>
                    <a:gd name="connsiteY1" fmla="*/ 41319 h 1588095"/>
                    <a:gd name="connsiteX2" fmla="*/ 485461 w 1226957"/>
                    <a:gd name="connsiteY2" fmla="*/ 1588095 h 1588095"/>
                    <a:gd name="connsiteX3" fmla="*/ 1003272 w 1226957"/>
                    <a:gd name="connsiteY3" fmla="*/ 470526 h 1588095"/>
                    <a:gd name="connsiteX0" fmla="*/ 1003272 w 1003272"/>
                    <a:gd name="connsiteY0" fmla="*/ 0 h 1591091"/>
                    <a:gd name="connsiteX1" fmla="*/ 0 w 1003272"/>
                    <a:gd name="connsiteY1" fmla="*/ 44315 h 1591091"/>
                    <a:gd name="connsiteX2" fmla="*/ 485461 w 1003272"/>
                    <a:gd name="connsiteY2" fmla="*/ 1591091 h 1591091"/>
                    <a:gd name="connsiteX3" fmla="*/ 1003272 w 1003272"/>
                    <a:gd name="connsiteY3" fmla="*/ 473522 h 1591091"/>
                  </a:gdLst>
                  <a:ahLst/>
                  <a:cxnLst>
                    <a:cxn ang="0">
                      <a:pos x="connsiteX0" y="connsiteY0"/>
                    </a:cxn>
                    <a:cxn ang="0">
                      <a:pos x="connsiteX1" y="connsiteY1"/>
                    </a:cxn>
                    <a:cxn ang="0">
                      <a:pos x="connsiteX2" y="connsiteY2"/>
                    </a:cxn>
                    <a:cxn ang="0">
                      <a:pos x="connsiteX3" y="connsiteY3"/>
                    </a:cxn>
                  </a:cxnLst>
                  <a:rect l="l" t="t" r="r" b="b"/>
                  <a:pathLst>
                    <a:path w="1003272" h="1591091">
                      <a:moveTo>
                        <a:pt x="1003272" y="0"/>
                      </a:moveTo>
                      <a:lnTo>
                        <a:pt x="0" y="44315"/>
                      </a:lnTo>
                      <a:lnTo>
                        <a:pt x="485461" y="1591091"/>
                      </a:lnTo>
                      <a:lnTo>
                        <a:pt x="1003272" y="473522"/>
                      </a:lnTo>
                    </a:path>
                  </a:pathLst>
                </a:custGeom>
                <a:noFill/>
                <a:ln w="15875">
                  <a:solidFill>
                    <a:schemeClr val="accent1">
                      <a:lumMod val="40000"/>
                      <a:lumOff val="60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bwMode="gray">
                <a:xfrm>
                  <a:off x="4339793" y="5108321"/>
                  <a:ext cx="537592" cy="84027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342229 w 1342229"/>
                    <a:gd name="connsiteY0" fmla="*/ 1788600 h 1788600"/>
                    <a:gd name="connsiteX1" fmla="*/ 0 w 1342229"/>
                    <a:gd name="connsiteY1" fmla="*/ 1588095 h 1788600"/>
                    <a:gd name="connsiteX2" fmla="*/ 741496 w 1342229"/>
                    <a:gd name="connsiteY2" fmla="*/ 0 h 1788600"/>
                    <a:gd name="connsiteX3" fmla="*/ 1342229 w 1342229"/>
                    <a:gd name="connsiteY3" fmla="*/ 1788600 h 1788600"/>
                    <a:gd name="connsiteX0" fmla="*/ 1325604 w 1325604"/>
                    <a:gd name="connsiteY0" fmla="*/ 1759957 h 1759957"/>
                    <a:gd name="connsiteX1" fmla="*/ 0 w 1325604"/>
                    <a:gd name="connsiteY1" fmla="*/ 1588095 h 1759957"/>
                    <a:gd name="connsiteX2" fmla="*/ 741496 w 1325604"/>
                    <a:gd name="connsiteY2" fmla="*/ 0 h 1759957"/>
                    <a:gd name="connsiteX3" fmla="*/ 1325604 w 1325604"/>
                    <a:gd name="connsiteY3" fmla="*/ 1759957 h 1759957"/>
                    <a:gd name="connsiteX0" fmla="*/ 1325604 w 1325604"/>
                    <a:gd name="connsiteY0" fmla="*/ 171861 h 1809624"/>
                    <a:gd name="connsiteX1" fmla="*/ 0 w 1325604"/>
                    <a:gd name="connsiteY1" fmla="*/ -1 h 1809624"/>
                    <a:gd name="connsiteX2" fmla="*/ 251600 w 1325604"/>
                    <a:gd name="connsiteY2" fmla="*/ 1809624 h 1809624"/>
                    <a:gd name="connsiteX3" fmla="*/ 1325604 w 1325604"/>
                    <a:gd name="connsiteY3" fmla="*/ 171861 h 1809624"/>
                    <a:gd name="connsiteX0" fmla="*/ 1325604 w 1452801"/>
                    <a:gd name="connsiteY0" fmla="*/ 171861 h 1809624"/>
                    <a:gd name="connsiteX1" fmla="*/ 0 w 1452801"/>
                    <a:gd name="connsiteY1" fmla="*/ -1 h 1809624"/>
                    <a:gd name="connsiteX2" fmla="*/ 251600 w 1452801"/>
                    <a:gd name="connsiteY2" fmla="*/ 1809624 h 1809624"/>
                    <a:gd name="connsiteX3" fmla="*/ 1452801 w 1452801"/>
                    <a:gd name="connsiteY3" fmla="*/ 445796 h 1809624"/>
                    <a:gd name="connsiteX0" fmla="*/ 1325604 w 1380273"/>
                    <a:gd name="connsiteY0" fmla="*/ 171861 h 1809624"/>
                    <a:gd name="connsiteX1" fmla="*/ 0 w 1380273"/>
                    <a:gd name="connsiteY1" fmla="*/ -1 h 1809624"/>
                    <a:gd name="connsiteX2" fmla="*/ 251600 w 1380273"/>
                    <a:gd name="connsiteY2" fmla="*/ 1809624 h 1809624"/>
                    <a:gd name="connsiteX3" fmla="*/ 1380273 w 1380273"/>
                    <a:gd name="connsiteY3" fmla="*/ 82660 h 1809624"/>
                    <a:gd name="connsiteX0" fmla="*/ 1325604 w 1325603"/>
                    <a:gd name="connsiteY0" fmla="*/ 171861 h 1809624"/>
                    <a:gd name="connsiteX1" fmla="*/ 0 w 1325603"/>
                    <a:gd name="connsiteY1" fmla="*/ -1 h 1809624"/>
                    <a:gd name="connsiteX2" fmla="*/ 251600 w 1325603"/>
                    <a:gd name="connsiteY2" fmla="*/ 1809624 h 1809624"/>
                    <a:gd name="connsiteX3" fmla="*/ 526991 w 1325603"/>
                    <a:gd name="connsiteY3" fmla="*/ 1383853 h 1809624"/>
                    <a:gd name="connsiteX0" fmla="*/ 1325604 w 1325604"/>
                    <a:gd name="connsiteY0" fmla="*/ 171861 h 1809624"/>
                    <a:gd name="connsiteX1" fmla="*/ 537592 w 1325604"/>
                    <a:gd name="connsiteY1" fmla="*/ 73238 h 1809624"/>
                    <a:gd name="connsiteX2" fmla="*/ 0 w 1325604"/>
                    <a:gd name="connsiteY2" fmla="*/ -1 h 1809624"/>
                    <a:gd name="connsiteX3" fmla="*/ 251600 w 1325604"/>
                    <a:gd name="connsiteY3" fmla="*/ 1809624 h 1809624"/>
                    <a:gd name="connsiteX4" fmla="*/ 526991 w 1325604"/>
                    <a:gd name="connsiteY4" fmla="*/ 1383853 h 1809624"/>
                    <a:gd name="connsiteX0" fmla="*/ 537592 w 537592"/>
                    <a:gd name="connsiteY0" fmla="*/ 73238 h 1809624"/>
                    <a:gd name="connsiteX1" fmla="*/ 0 w 537592"/>
                    <a:gd name="connsiteY1" fmla="*/ -1 h 1809624"/>
                    <a:gd name="connsiteX2" fmla="*/ 251600 w 537592"/>
                    <a:gd name="connsiteY2" fmla="*/ 1809624 h 1809624"/>
                    <a:gd name="connsiteX3" fmla="*/ 526991 w 537592"/>
                    <a:gd name="connsiteY3" fmla="*/ 1383853 h 1809624"/>
                  </a:gdLst>
                  <a:ahLst/>
                  <a:cxnLst>
                    <a:cxn ang="0">
                      <a:pos x="connsiteX0" y="connsiteY0"/>
                    </a:cxn>
                    <a:cxn ang="0">
                      <a:pos x="connsiteX1" y="connsiteY1"/>
                    </a:cxn>
                    <a:cxn ang="0">
                      <a:pos x="connsiteX2" y="connsiteY2"/>
                    </a:cxn>
                    <a:cxn ang="0">
                      <a:pos x="connsiteX3" y="connsiteY3"/>
                    </a:cxn>
                  </a:cxnLst>
                  <a:rect l="l" t="t" r="r" b="b"/>
                  <a:pathLst>
                    <a:path w="537592" h="1809624">
                      <a:moveTo>
                        <a:pt x="537592" y="73238"/>
                      </a:moveTo>
                      <a:lnTo>
                        <a:pt x="0" y="-1"/>
                      </a:lnTo>
                      <a:lnTo>
                        <a:pt x="251600" y="1809624"/>
                      </a:lnTo>
                      <a:lnTo>
                        <a:pt x="526991" y="1383853"/>
                      </a:lnTo>
                    </a:path>
                  </a:pathLst>
                </a:custGeom>
                <a:noFill/>
                <a:ln w="15875">
                  <a:solidFill>
                    <a:schemeClr val="accent1">
                      <a:lumMod val="20000"/>
                      <a:lumOff val="8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bwMode="gray">
                <a:xfrm>
                  <a:off x="3188763" y="5108319"/>
                  <a:ext cx="1404298" cy="84026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342229 w 1342229"/>
                    <a:gd name="connsiteY0" fmla="*/ 1788600 h 1788600"/>
                    <a:gd name="connsiteX1" fmla="*/ 0 w 1342229"/>
                    <a:gd name="connsiteY1" fmla="*/ 1588095 h 1788600"/>
                    <a:gd name="connsiteX2" fmla="*/ 741496 w 1342229"/>
                    <a:gd name="connsiteY2" fmla="*/ 0 h 1788600"/>
                    <a:gd name="connsiteX3" fmla="*/ 1342229 w 1342229"/>
                    <a:gd name="connsiteY3" fmla="*/ 1788600 h 1788600"/>
                    <a:gd name="connsiteX0" fmla="*/ 1325604 w 1325604"/>
                    <a:gd name="connsiteY0" fmla="*/ 1759957 h 1759957"/>
                    <a:gd name="connsiteX1" fmla="*/ 0 w 1325604"/>
                    <a:gd name="connsiteY1" fmla="*/ 1588095 h 1759957"/>
                    <a:gd name="connsiteX2" fmla="*/ 741496 w 1325604"/>
                    <a:gd name="connsiteY2" fmla="*/ 0 h 1759957"/>
                    <a:gd name="connsiteX3" fmla="*/ 1325604 w 1325604"/>
                    <a:gd name="connsiteY3" fmla="*/ 1759957 h 1759957"/>
                    <a:gd name="connsiteX0" fmla="*/ 1325604 w 1325604"/>
                    <a:gd name="connsiteY0" fmla="*/ 171861 h 1809624"/>
                    <a:gd name="connsiteX1" fmla="*/ 0 w 1325604"/>
                    <a:gd name="connsiteY1" fmla="*/ -1 h 1809624"/>
                    <a:gd name="connsiteX2" fmla="*/ 251600 w 1325604"/>
                    <a:gd name="connsiteY2" fmla="*/ 1809624 h 1809624"/>
                    <a:gd name="connsiteX3" fmla="*/ 1325604 w 1325604"/>
                    <a:gd name="connsiteY3" fmla="*/ 171861 h 1809624"/>
                    <a:gd name="connsiteX0" fmla="*/ 0 w 1337796"/>
                    <a:gd name="connsiteY0" fmla="*/ 1306509 h 1809624"/>
                    <a:gd name="connsiteX1" fmla="*/ 1086196 w 1337796"/>
                    <a:gd name="connsiteY1" fmla="*/ -1 h 1809624"/>
                    <a:gd name="connsiteX2" fmla="*/ 1337796 w 1337796"/>
                    <a:gd name="connsiteY2" fmla="*/ 1809624 h 1809624"/>
                    <a:gd name="connsiteX3" fmla="*/ 0 w 1337796"/>
                    <a:gd name="connsiteY3" fmla="*/ 1306509 h 1809624"/>
                    <a:gd name="connsiteX0" fmla="*/ 0 w 1381023"/>
                    <a:gd name="connsiteY0" fmla="*/ 1251066 h 1809624"/>
                    <a:gd name="connsiteX1" fmla="*/ 1129423 w 1381023"/>
                    <a:gd name="connsiteY1" fmla="*/ -1 h 1809624"/>
                    <a:gd name="connsiteX2" fmla="*/ 1381023 w 1381023"/>
                    <a:gd name="connsiteY2" fmla="*/ 1809624 h 1809624"/>
                    <a:gd name="connsiteX3" fmla="*/ 0 w 1381023"/>
                    <a:gd name="connsiteY3" fmla="*/ 1251066 h 1809624"/>
                    <a:gd name="connsiteX0" fmla="*/ 0 w 1407623"/>
                    <a:gd name="connsiteY0" fmla="*/ 1174139 h 1809624"/>
                    <a:gd name="connsiteX1" fmla="*/ 1156023 w 1407623"/>
                    <a:gd name="connsiteY1" fmla="*/ -1 h 1809624"/>
                    <a:gd name="connsiteX2" fmla="*/ 1407623 w 1407623"/>
                    <a:gd name="connsiteY2" fmla="*/ 1809624 h 1809624"/>
                    <a:gd name="connsiteX3" fmla="*/ 0 w 1407623"/>
                    <a:gd name="connsiteY3" fmla="*/ 1174139 h 1809624"/>
                    <a:gd name="connsiteX0" fmla="*/ 0 w 1404298"/>
                    <a:gd name="connsiteY0" fmla="*/ 1166978 h 1809624"/>
                    <a:gd name="connsiteX1" fmla="*/ 1152698 w 1404298"/>
                    <a:gd name="connsiteY1" fmla="*/ -1 h 1809624"/>
                    <a:gd name="connsiteX2" fmla="*/ 1404298 w 1404298"/>
                    <a:gd name="connsiteY2" fmla="*/ 1809624 h 1809624"/>
                    <a:gd name="connsiteX3" fmla="*/ 0 w 1404298"/>
                    <a:gd name="connsiteY3" fmla="*/ 1166978 h 1809624"/>
                  </a:gdLst>
                  <a:ahLst/>
                  <a:cxnLst>
                    <a:cxn ang="0">
                      <a:pos x="connsiteX0" y="connsiteY0"/>
                    </a:cxn>
                    <a:cxn ang="0">
                      <a:pos x="connsiteX1" y="connsiteY1"/>
                    </a:cxn>
                    <a:cxn ang="0">
                      <a:pos x="connsiteX2" y="connsiteY2"/>
                    </a:cxn>
                    <a:cxn ang="0">
                      <a:pos x="connsiteX3" y="connsiteY3"/>
                    </a:cxn>
                  </a:cxnLst>
                  <a:rect l="l" t="t" r="r" b="b"/>
                  <a:pathLst>
                    <a:path w="1404298" h="1809624">
                      <a:moveTo>
                        <a:pt x="0" y="1166978"/>
                      </a:moveTo>
                      <a:lnTo>
                        <a:pt x="1152698" y="-1"/>
                      </a:lnTo>
                      <a:lnTo>
                        <a:pt x="1404298" y="1809624"/>
                      </a:lnTo>
                      <a:lnTo>
                        <a:pt x="0" y="1166978"/>
                      </a:lnTo>
                      <a:close/>
                    </a:path>
                  </a:pathLst>
                </a:custGeom>
                <a:noFill/>
                <a:ln w="15875">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bwMode="gray">
                <a:xfrm>
                  <a:off x="3188762" y="4950240"/>
                  <a:ext cx="1161405" cy="69525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342229 w 1342229"/>
                    <a:gd name="connsiteY0" fmla="*/ 1788600 h 1788600"/>
                    <a:gd name="connsiteX1" fmla="*/ 0 w 1342229"/>
                    <a:gd name="connsiteY1" fmla="*/ 1588095 h 1788600"/>
                    <a:gd name="connsiteX2" fmla="*/ 741496 w 1342229"/>
                    <a:gd name="connsiteY2" fmla="*/ 0 h 1788600"/>
                    <a:gd name="connsiteX3" fmla="*/ 1342229 w 1342229"/>
                    <a:gd name="connsiteY3" fmla="*/ 1788600 h 1788600"/>
                    <a:gd name="connsiteX0" fmla="*/ 1325604 w 1325604"/>
                    <a:gd name="connsiteY0" fmla="*/ 1759957 h 1759957"/>
                    <a:gd name="connsiteX1" fmla="*/ 0 w 1325604"/>
                    <a:gd name="connsiteY1" fmla="*/ 1588095 h 1759957"/>
                    <a:gd name="connsiteX2" fmla="*/ 741496 w 1325604"/>
                    <a:gd name="connsiteY2" fmla="*/ 0 h 1759957"/>
                    <a:gd name="connsiteX3" fmla="*/ 1325604 w 1325604"/>
                    <a:gd name="connsiteY3" fmla="*/ 1759957 h 1759957"/>
                    <a:gd name="connsiteX0" fmla="*/ 1325604 w 1325604"/>
                    <a:gd name="connsiteY0" fmla="*/ 171861 h 1809624"/>
                    <a:gd name="connsiteX1" fmla="*/ 0 w 1325604"/>
                    <a:gd name="connsiteY1" fmla="*/ -1 h 1809624"/>
                    <a:gd name="connsiteX2" fmla="*/ 251600 w 1325604"/>
                    <a:gd name="connsiteY2" fmla="*/ 1809624 h 1809624"/>
                    <a:gd name="connsiteX3" fmla="*/ 1325604 w 1325604"/>
                    <a:gd name="connsiteY3" fmla="*/ 171861 h 1809624"/>
                    <a:gd name="connsiteX0" fmla="*/ 0 w 1337796"/>
                    <a:gd name="connsiteY0" fmla="*/ 1306509 h 1809624"/>
                    <a:gd name="connsiteX1" fmla="*/ 1086196 w 1337796"/>
                    <a:gd name="connsiteY1" fmla="*/ -1 h 1809624"/>
                    <a:gd name="connsiteX2" fmla="*/ 1337796 w 1337796"/>
                    <a:gd name="connsiteY2" fmla="*/ 1809624 h 1809624"/>
                    <a:gd name="connsiteX3" fmla="*/ 0 w 1337796"/>
                    <a:gd name="connsiteY3" fmla="*/ 1306509 h 1809624"/>
                    <a:gd name="connsiteX0" fmla="*/ 0 w 1381023"/>
                    <a:gd name="connsiteY0" fmla="*/ 1251066 h 1809624"/>
                    <a:gd name="connsiteX1" fmla="*/ 1129423 w 1381023"/>
                    <a:gd name="connsiteY1" fmla="*/ -1 h 1809624"/>
                    <a:gd name="connsiteX2" fmla="*/ 1381023 w 1381023"/>
                    <a:gd name="connsiteY2" fmla="*/ 1809624 h 1809624"/>
                    <a:gd name="connsiteX3" fmla="*/ 0 w 1381023"/>
                    <a:gd name="connsiteY3" fmla="*/ 1251066 h 1809624"/>
                    <a:gd name="connsiteX0" fmla="*/ 0 w 1381023"/>
                    <a:gd name="connsiteY0" fmla="*/ 885856 h 1444414"/>
                    <a:gd name="connsiteX1" fmla="*/ 182880 w 1381023"/>
                    <a:gd name="connsiteY1" fmla="*/ 0 h 1444414"/>
                    <a:gd name="connsiteX2" fmla="*/ 1381023 w 1381023"/>
                    <a:gd name="connsiteY2" fmla="*/ 1444414 h 1444414"/>
                    <a:gd name="connsiteX3" fmla="*/ 0 w 1381023"/>
                    <a:gd name="connsiteY3" fmla="*/ 885856 h 1444414"/>
                    <a:gd name="connsiteX0" fmla="*/ 0 w 1405401"/>
                    <a:gd name="connsiteY0" fmla="*/ 794608 h 1444414"/>
                    <a:gd name="connsiteX1" fmla="*/ 207258 w 1405401"/>
                    <a:gd name="connsiteY1" fmla="*/ 0 h 1444414"/>
                    <a:gd name="connsiteX2" fmla="*/ 1405401 w 1405401"/>
                    <a:gd name="connsiteY2" fmla="*/ 1444414 h 1444414"/>
                    <a:gd name="connsiteX3" fmla="*/ 0 w 1405401"/>
                    <a:gd name="connsiteY3" fmla="*/ 794608 h 1444414"/>
                    <a:gd name="connsiteX0" fmla="*/ 0 w 1405401"/>
                    <a:gd name="connsiteY0" fmla="*/ 929841 h 1579647"/>
                    <a:gd name="connsiteX1" fmla="*/ 233859 w 1405401"/>
                    <a:gd name="connsiteY1" fmla="*/ 0 h 1579647"/>
                    <a:gd name="connsiteX2" fmla="*/ 1405401 w 1405401"/>
                    <a:gd name="connsiteY2" fmla="*/ 1579647 h 1579647"/>
                    <a:gd name="connsiteX3" fmla="*/ 0 w 1405401"/>
                    <a:gd name="connsiteY3" fmla="*/ 929841 h 1579647"/>
                    <a:gd name="connsiteX0" fmla="*/ 0 w 1161406"/>
                    <a:gd name="connsiteY0" fmla="*/ 1158991 h 1158990"/>
                    <a:gd name="connsiteX1" fmla="*/ 233859 w 1161406"/>
                    <a:gd name="connsiteY1" fmla="*/ 229150 h 1158990"/>
                    <a:gd name="connsiteX2" fmla="*/ 1161406 w 1161406"/>
                    <a:gd name="connsiteY2" fmla="*/ 0 h 1158990"/>
                    <a:gd name="connsiteX3" fmla="*/ 0 w 1161406"/>
                    <a:gd name="connsiteY3" fmla="*/ 1158991 h 1158990"/>
                    <a:gd name="connsiteX0" fmla="*/ 0 w 1161406"/>
                    <a:gd name="connsiteY0" fmla="*/ 1497325 h 1497324"/>
                    <a:gd name="connsiteX1" fmla="*/ 67659 w 1161406"/>
                    <a:gd name="connsiteY1" fmla="*/ 0 h 1497324"/>
                    <a:gd name="connsiteX2" fmla="*/ 1161406 w 1161406"/>
                    <a:gd name="connsiteY2" fmla="*/ 338334 h 1497324"/>
                    <a:gd name="connsiteX3" fmla="*/ 0 w 1161406"/>
                    <a:gd name="connsiteY3" fmla="*/ 1497325 h 1497324"/>
                  </a:gdLst>
                  <a:ahLst/>
                  <a:cxnLst>
                    <a:cxn ang="0">
                      <a:pos x="connsiteX0" y="connsiteY0"/>
                    </a:cxn>
                    <a:cxn ang="0">
                      <a:pos x="connsiteX1" y="connsiteY1"/>
                    </a:cxn>
                    <a:cxn ang="0">
                      <a:pos x="connsiteX2" y="connsiteY2"/>
                    </a:cxn>
                    <a:cxn ang="0">
                      <a:pos x="connsiteX3" y="connsiteY3"/>
                    </a:cxn>
                  </a:cxnLst>
                  <a:rect l="l" t="t" r="r" b="b"/>
                  <a:pathLst>
                    <a:path w="1161406" h="1497324">
                      <a:moveTo>
                        <a:pt x="0" y="1497325"/>
                      </a:moveTo>
                      <a:lnTo>
                        <a:pt x="67659" y="0"/>
                      </a:lnTo>
                      <a:lnTo>
                        <a:pt x="1161406" y="338334"/>
                      </a:lnTo>
                      <a:lnTo>
                        <a:pt x="0" y="1497325"/>
                      </a:lnTo>
                      <a:close/>
                    </a:path>
                  </a:pathLst>
                </a:custGeom>
                <a:noFill/>
                <a:ln w="15875">
                  <a:solidFill>
                    <a:schemeClr val="accent1">
                      <a:lumMod val="20000"/>
                      <a:lumOff val="8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38"/>
                <p:cNvSpPr/>
                <p:nvPr/>
              </p:nvSpPr>
              <p:spPr bwMode="gray">
                <a:xfrm>
                  <a:off x="2712668" y="3527579"/>
                  <a:ext cx="1149994" cy="85730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687805 w 1149994"/>
                    <a:gd name="connsiteY0" fmla="*/ 0 h 2108833"/>
                    <a:gd name="connsiteX1" fmla="*/ 1149994 w 1149994"/>
                    <a:gd name="connsiteY1" fmla="*/ 2108833 h 2108833"/>
                    <a:gd name="connsiteX2" fmla="*/ 0 w 1149994"/>
                    <a:gd name="connsiteY2" fmla="*/ 1523594 h 2108833"/>
                    <a:gd name="connsiteX3" fmla="*/ 815002 w 1149994"/>
                    <a:gd name="connsiteY3" fmla="*/ 273935 h 2108833"/>
                    <a:gd name="connsiteX0" fmla="*/ 687805 w 1149994"/>
                    <a:gd name="connsiteY0" fmla="*/ 0 h 2108833"/>
                    <a:gd name="connsiteX1" fmla="*/ 1149994 w 1149994"/>
                    <a:gd name="connsiteY1" fmla="*/ 2108833 h 2108833"/>
                    <a:gd name="connsiteX2" fmla="*/ 0 w 1149994"/>
                    <a:gd name="connsiteY2" fmla="*/ 1523594 h 2108833"/>
                    <a:gd name="connsiteX3" fmla="*/ 815002 w 1149994"/>
                    <a:gd name="connsiteY3" fmla="*/ 273935 h 2108833"/>
                    <a:gd name="connsiteX0" fmla="*/ 687805 w 1149994"/>
                    <a:gd name="connsiteY0" fmla="*/ 0 h 2108833"/>
                    <a:gd name="connsiteX1" fmla="*/ 1149994 w 1149994"/>
                    <a:gd name="connsiteY1" fmla="*/ 2108833 h 2108833"/>
                    <a:gd name="connsiteX2" fmla="*/ 0 w 1149994"/>
                    <a:gd name="connsiteY2" fmla="*/ 1523594 h 2108833"/>
                    <a:gd name="connsiteX3" fmla="*/ 678657 w 1149994"/>
                    <a:gd name="connsiteY3" fmla="*/ 11989 h 2108833"/>
                    <a:gd name="connsiteX0" fmla="*/ 687805 w 1149994"/>
                    <a:gd name="connsiteY0" fmla="*/ 0 h 2108833"/>
                    <a:gd name="connsiteX1" fmla="*/ 1149994 w 1149994"/>
                    <a:gd name="connsiteY1" fmla="*/ 2108833 h 2108833"/>
                    <a:gd name="connsiteX2" fmla="*/ 0 w 1149994"/>
                    <a:gd name="connsiteY2" fmla="*/ 1523594 h 2108833"/>
                    <a:gd name="connsiteX3" fmla="*/ 556760 w 1149994"/>
                    <a:gd name="connsiteY3" fmla="*/ 263097 h 2108833"/>
                    <a:gd name="connsiteX0" fmla="*/ 740804 w 1149994"/>
                    <a:gd name="connsiteY0" fmla="*/ 0 h 1846311"/>
                    <a:gd name="connsiteX1" fmla="*/ 1149994 w 1149994"/>
                    <a:gd name="connsiteY1" fmla="*/ 1846311 h 1846311"/>
                    <a:gd name="connsiteX2" fmla="*/ 0 w 1149994"/>
                    <a:gd name="connsiteY2" fmla="*/ 1261072 h 1846311"/>
                    <a:gd name="connsiteX3" fmla="*/ 556760 w 1149994"/>
                    <a:gd name="connsiteY3" fmla="*/ 575 h 1846311"/>
                  </a:gdLst>
                  <a:ahLst/>
                  <a:cxnLst>
                    <a:cxn ang="0">
                      <a:pos x="connsiteX0" y="connsiteY0"/>
                    </a:cxn>
                    <a:cxn ang="0">
                      <a:pos x="connsiteX1" y="connsiteY1"/>
                    </a:cxn>
                    <a:cxn ang="0">
                      <a:pos x="connsiteX2" y="connsiteY2"/>
                    </a:cxn>
                    <a:cxn ang="0">
                      <a:pos x="connsiteX3" y="connsiteY3"/>
                    </a:cxn>
                  </a:cxnLst>
                  <a:rect l="l" t="t" r="r" b="b"/>
                  <a:pathLst>
                    <a:path w="1149994" h="1846311">
                      <a:moveTo>
                        <a:pt x="740804" y="0"/>
                      </a:moveTo>
                      <a:lnTo>
                        <a:pt x="1149994" y="1846311"/>
                      </a:lnTo>
                      <a:lnTo>
                        <a:pt x="0" y="1261072"/>
                      </a:lnTo>
                      <a:lnTo>
                        <a:pt x="556760" y="575"/>
                      </a:lnTo>
                    </a:path>
                  </a:pathLst>
                </a:custGeom>
                <a:noFill/>
                <a:ln w="15875">
                  <a:solidFill>
                    <a:schemeClr val="accent1">
                      <a:lumMod val="40000"/>
                      <a:lumOff val="60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bwMode="gray">
                <a:xfrm>
                  <a:off x="2712669" y="4111689"/>
                  <a:ext cx="1149994" cy="83604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1149994 w 1149994"/>
                    <a:gd name="connsiteY0" fmla="*/ 585239 h 2371233"/>
                    <a:gd name="connsiteX1" fmla="*/ 0 w 1149994"/>
                    <a:gd name="connsiteY1" fmla="*/ 0 h 2371233"/>
                    <a:gd name="connsiteX2" fmla="*/ 707756 w 1149994"/>
                    <a:gd name="connsiteY2" fmla="*/ 2371233 h 2371233"/>
                    <a:gd name="connsiteX3" fmla="*/ 1149994 w 1149994"/>
                    <a:gd name="connsiteY3" fmla="*/ 585239 h 2371233"/>
                    <a:gd name="connsiteX0" fmla="*/ 1149994 w 1149994"/>
                    <a:gd name="connsiteY0" fmla="*/ 585239 h 1800535"/>
                    <a:gd name="connsiteX1" fmla="*/ 0 w 1149994"/>
                    <a:gd name="connsiteY1" fmla="*/ 0 h 1800535"/>
                    <a:gd name="connsiteX2" fmla="*/ 537343 w 1149994"/>
                    <a:gd name="connsiteY2" fmla="*/ 1800535 h 1800535"/>
                    <a:gd name="connsiteX3" fmla="*/ 1149994 w 1149994"/>
                    <a:gd name="connsiteY3" fmla="*/ 585239 h 1800535"/>
                  </a:gdLst>
                  <a:ahLst/>
                  <a:cxnLst>
                    <a:cxn ang="0">
                      <a:pos x="connsiteX0" y="connsiteY0"/>
                    </a:cxn>
                    <a:cxn ang="0">
                      <a:pos x="connsiteX1" y="connsiteY1"/>
                    </a:cxn>
                    <a:cxn ang="0">
                      <a:pos x="connsiteX2" y="connsiteY2"/>
                    </a:cxn>
                    <a:cxn ang="0">
                      <a:pos x="connsiteX3" y="connsiteY3"/>
                    </a:cxn>
                  </a:cxnLst>
                  <a:rect l="l" t="t" r="r" b="b"/>
                  <a:pathLst>
                    <a:path w="1149994" h="1800535">
                      <a:moveTo>
                        <a:pt x="1149994" y="585239"/>
                      </a:moveTo>
                      <a:lnTo>
                        <a:pt x="0" y="0"/>
                      </a:lnTo>
                      <a:lnTo>
                        <a:pt x="537343" y="1800535"/>
                      </a:lnTo>
                      <a:lnTo>
                        <a:pt x="1149994" y="585239"/>
                      </a:lnTo>
                      <a:close/>
                    </a:path>
                  </a:pathLst>
                </a:custGeom>
                <a:noFill/>
                <a:ln w="15875">
                  <a:solidFill>
                    <a:schemeClr val="accent1">
                      <a:lumMod val="40000"/>
                      <a:lumOff val="60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bwMode="gray">
                <a:xfrm>
                  <a:off x="1946547" y="3519618"/>
                  <a:ext cx="773396" cy="118930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1149994 w 1149994"/>
                    <a:gd name="connsiteY0" fmla="*/ 585239 h 2371233"/>
                    <a:gd name="connsiteX1" fmla="*/ 0 w 1149994"/>
                    <a:gd name="connsiteY1" fmla="*/ 0 h 2371233"/>
                    <a:gd name="connsiteX2" fmla="*/ 707756 w 1149994"/>
                    <a:gd name="connsiteY2" fmla="*/ 2371233 h 2371233"/>
                    <a:gd name="connsiteX3" fmla="*/ 1149994 w 1149994"/>
                    <a:gd name="connsiteY3" fmla="*/ 585239 h 2371233"/>
                    <a:gd name="connsiteX0" fmla="*/ 0 w 1080187"/>
                    <a:gd name="connsiteY0" fmla="*/ 1276417 h 2371233"/>
                    <a:gd name="connsiteX1" fmla="*/ 372431 w 1080187"/>
                    <a:gd name="connsiteY1" fmla="*/ 0 h 2371233"/>
                    <a:gd name="connsiteX2" fmla="*/ 1080187 w 1080187"/>
                    <a:gd name="connsiteY2" fmla="*/ 2371233 h 2371233"/>
                    <a:gd name="connsiteX3" fmla="*/ 0 w 1080187"/>
                    <a:gd name="connsiteY3" fmla="*/ 1276417 h 2371233"/>
                    <a:gd name="connsiteX0" fmla="*/ 425640 w 798071"/>
                    <a:gd name="connsiteY0" fmla="*/ 2743931 h 2743931"/>
                    <a:gd name="connsiteX1" fmla="*/ 798071 w 798071"/>
                    <a:gd name="connsiteY1" fmla="*/ 1467514 h 2743931"/>
                    <a:gd name="connsiteX2" fmla="*/ 0 w 798071"/>
                    <a:gd name="connsiteY2" fmla="*/ 0 h 2743931"/>
                    <a:gd name="connsiteX3" fmla="*/ 425640 w 798071"/>
                    <a:gd name="connsiteY3" fmla="*/ 2743931 h 2743931"/>
                    <a:gd name="connsiteX0" fmla="*/ 0 w 798071"/>
                    <a:gd name="connsiteY0" fmla="*/ 0 h 2743931"/>
                    <a:gd name="connsiteX1" fmla="*/ 425640 w 798071"/>
                    <a:gd name="connsiteY1" fmla="*/ 2743931 h 2743931"/>
                    <a:gd name="connsiteX2" fmla="*/ 798071 w 798071"/>
                    <a:gd name="connsiteY2" fmla="*/ 1467514 h 2743931"/>
                    <a:gd name="connsiteX3" fmla="*/ 127197 w 798071"/>
                    <a:gd name="connsiteY3" fmla="*/ 273935 h 2743931"/>
                    <a:gd name="connsiteX0" fmla="*/ 0 w 798071"/>
                    <a:gd name="connsiteY0" fmla="*/ 0 h 2743931"/>
                    <a:gd name="connsiteX1" fmla="*/ 425640 w 798071"/>
                    <a:gd name="connsiteY1" fmla="*/ 2743931 h 2743931"/>
                    <a:gd name="connsiteX2" fmla="*/ 798071 w 798071"/>
                    <a:gd name="connsiteY2" fmla="*/ 1467514 h 2743931"/>
                    <a:gd name="connsiteX3" fmla="*/ 84798 w 798071"/>
                    <a:gd name="connsiteY3" fmla="*/ 182624 h 2743931"/>
                    <a:gd name="connsiteX0" fmla="*/ 0 w 773397"/>
                    <a:gd name="connsiteY0" fmla="*/ 2028 h 2561307"/>
                    <a:gd name="connsiteX1" fmla="*/ 400966 w 773397"/>
                    <a:gd name="connsiteY1" fmla="*/ 2561307 h 2561307"/>
                    <a:gd name="connsiteX2" fmla="*/ 773397 w 773397"/>
                    <a:gd name="connsiteY2" fmla="*/ 1284890 h 2561307"/>
                    <a:gd name="connsiteX3" fmla="*/ 60124 w 773397"/>
                    <a:gd name="connsiteY3" fmla="*/ 0 h 2561307"/>
                  </a:gdLst>
                  <a:ahLst/>
                  <a:cxnLst>
                    <a:cxn ang="0">
                      <a:pos x="connsiteX0" y="connsiteY0"/>
                    </a:cxn>
                    <a:cxn ang="0">
                      <a:pos x="connsiteX1" y="connsiteY1"/>
                    </a:cxn>
                    <a:cxn ang="0">
                      <a:pos x="connsiteX2" y="connsiteY2"/>
                    </a:cxn>
                    <a:cxn ang="0">
                      <a:pos x="connsiteX3" y="connsiteY3"/>
                    </a:cxn>
                  </a:cxnLst>
                  <a:rect l="l" t="t" r="r" b="b"/>
                  <a:pathLst>
                    <a:path w="773397" h="2561307">
                      <a:moveTo>
                        <a:pt x="0" y="2028"/>
                      </a:moveTo>
                      <a:lnTo>
                        <a:pt x="400966" y="2561307"/>
                      </a:lnTo>
                      <a:lnTo>
                        <a:pt x="773397" y="1284890"/>
                      </a:lnTo>
                      <a:cubicBezTo>
                        <a:pt x="507373" y="795719"/>
                        <a:pt x="60124" y="0"/>
                        <a:pt x="60124" y="0"/>
                      </a:cubicBezTo>
                    </a:path>
                  </a:pathLst>
                </a:custGeom>
                <a:noFill/>
                <a:ln w="15875">
                  <a:solidFill>
                    <a:schemeClr val="accent1">
                      <a:lumMod val="20000"/>
                      <a:lumOff val="80000"/>
                      <a:alpha val="6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bwMode="gray">
                <a:xfrm>
                  <a:off x="2349156" y="4709147"/>
                  <a:ext cx="918201" cy="94163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1149994 w 1149994"/>
                    <a:gd name="connsiteY0" fmla="*/ 585239 h 2371233"/>
                    <a:gd name="connsiteX1" fmla="*/ 0 w 1149994"/>
                    <a:gd name="connsiteY1" fmla="*/ 0 h 2371233"/>
                    <a:gd name="connsiteX2" fmla="*/ 707756 w 1149994"/>
                    <a:gd name="connsiteY2" fmla="*/ 2371233 h 2371233"/>
                    <a:gd name="connsiteX3" fmla="*/ 1149994 w 1149994"/>
                    <a:gd name="connsiteY3" fmla="*/ 585239 h 2371233"/>
                    <a:gd name="connsiteX0" fmla="*/ 0 w 1080187"/>
                    <a:gd name="connsiteY0" fmla="*/ 1276417 h 2371233"/>
                    <a:gd name="connsiteX1" fmla="*/ 372431 w 1080187"/>
                    <a:gd name="connsiteY1" fmla="*/ 0 h 2371233"/>
                    <a:gd name="connsiteX2" fmla="*/ 1080187 w 1080187"/>
                    <a:gd name="connsiteY2" fmla="*/ 2371233 h 2371233"/>
                    <a:gd name="connsiteX3" fmla="*/ 0 w 1080187"/>
                    <a:gd name="connsiteY3" fmla="*/ 1276417 h 2371233"/>
                    <a:gd name="connsiteX0" fmla="*/ 0 w 1080187"/>
                    <a:gd name="connsiteY0" fmla="*/ 0 h 2027922"/>
                    <a:gd name="connsiteX1" fmla="*/ 837924 w 1080187"/>
                    <a:gd name="connsiteY1" fmla="*/ 2027921 h 2027922"/>
                    <a:gd name="connsiteX2" fmla="*/ 1080187 w 1080187"/>
                    <a:gd name="connsiteY2" fmla="*/ 1094816 h 2027922"/>
                    <a:gd name="connsiteX3" fmla="*/ 0 w 1080187"/>
                    <a:gd name="connsiteY3" fmla="*/ 0 h 2027922"/>
                    <a:gd name="connsiteX0" fmla="*/ 0 w 918201"/>
                    <a:gd name="connsiteY0" fmla="*/ 0 h 2027922"/>
                    <a:gd name="connsiteX1" fmla="*/ 837924 w 918201"/>
                    <a:gd name="connsiteY1" fmla="*/ 2027921 h 2027922"/>
                    <a:gd name="connsiteX2" fmla="*/ 918201 w 918201"/>
                    <a:gd name="connsiteY2" fmla="*/ 503240 h 2027922"/>
                    <a:gd name="connsiteX3" fmla="*/ 0 w 918201"/>
                    <a:gd name="connsiteY3" fmla="*/ 0 h 2027922"/>
                  </a:gdLst>
                  <a:ahLst/>
                  <a:cxnLst>
                    <a:cxn ang="0">
                      <a:pos x="connsiteX0" y="connsiteY0"/>
                    </a:cxn>
                    <a:cxn ang="0">
                      <a:pos x="connsiteX1" y="connsiteY1"/>
                    </a:cxn>
                    <a:cxn ang="0">
                      <a:pos x="connsiteX2" y="connsiteY2"/>
                    </a:cxn>
                    <a:cxn ang="0">
                      <a:pos x="connsiteX3" y="connsiteY3"/>
                    </a:cxn>
                  </a:cxnLst>
                  <a:rect l="l" t="t" r="r" b="b"/>
                  <a:pathLst>
                    <a:path w="918201" h="2027922">
                      <a:moveTo>
                        <a:pt x="0" y="0"/>
                      </a:moveTo>
                      <a:lnTo>
                        <a:pt x="837924" y="2027921"/>
                      </a:lnTo>
                      <a:lnTo>
                        <a:pt x="918201" y="503240"/>
                      </a:lnTo>
                      <a:lnTo>
                        <a:pt x="0" y="0"/>
                      </a:lnTo>
                      <a:close/>
                    </a:path>
                  </a:pathLst>
                </a:custGeom>
                <a:noFill/>
                <a:ln w="15875">
                  <a:solidFill>
                    <a:schemeClr val="accent1">
                      <a:lumMod val="20000"/>
                      <a:lumOff val="80000"/>
                      <a:alpha val="6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bwMode="gray">
                <a:xfrm>
                  <a:off x="4593057" y="5868414"/>
                  <a:ext cx="273728" cy="8017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0 w 1044079"/>
                    <a:gd name="connsiteY0" fmla="*/ 1302837 h 1999970"/>
                    <a:gd name="connsiteX1" fmla="*/ 1044079 w 1044079"/>
                    <a:gd name="connsiteY1" fmla="*/ 0 h 1999970"/>
                    <a:gd name="connsiteX2" fmla="*/ 359628 w 1044079"/>
                    <a:gd name="connsiteY2" fmla="*/ 1999969 h 1999970"/>
                    <a:gd name="connsiteX3" fmla="*/ 0 w 1044079"/>
                    <a:gd name="connsiteY3" fmla="*/ 1302837 h 1999970"/>
                    <a:gd name="connsiteX0" fmla="*/ 0 w 1044079"/>
                    <a:gd name="connsiteY0" fmla="*/ 1269740 h 1999970"/>
                    <a:gd name="connsiteX1" fmla="*/ 1044079 w 1044079"/>
                    <a:gd name="connsiteY1" fmla="*/ 0 h 1999970"/>
                    <a:gd name="connsiteX2" fmla="*/ 359628 w 1044079"/>
                    <a:gd name="connsiteY2" fmla="*/ 1999969 h 1999970"/>
                    <a:gd name="connsiteX3" fmla="*/ 0 w 1044079"/>
                    <a:gd name="connsiteY3" fmla="*/ 1269740 h 1999970"/>
                    <a:gd name="connsiteX0" fmla="*/ 1072339 w 1431967"/>
                    <a:gd name="connsiteY0" fmla="*/ 0 h 1627195"/>
                    <a:gd name="connsiteX1" fmla="*/ 0 w 1431967"/>
                    <a:gd name="connsiteY1" fmla="*/ 1627195 h 1627195"/>
                    <a:gd name="connsiteX2" fmla="*/ 1431967 w 1431967"/>
                    <a:gd name="connsiteY2" fmla="*/ 730229 h 1627195"/>
                    <a:gd name="connsiteX3" fmla="*/ 1072339 w 1431967"/>
                    <a:gd name="connsiteY3" fmla="*/ 0 h 1627195"/>
                    <a:gd name="connsiteX0" fmla="*/ 1431967 w 1559164"/>
                    <a:gd name="connsiteY0" fmla="*/ 730229 h 1627195"/>
                    <a:gd name="connsiteX1" fmla="*/ 1072339 w 1559164"/>
                    <a:gd name="connsiteY1" fmla="*/ 0 h 1627195"/>
                    <a:gd name="connsiteX2" fmla="*/ 0 w 1559164"/>
                    <a:gd name="connsiteY2" fmla="*/ 1627195 h 1627195"/>
                    <a:gd name="connsiteX3" fmla="*/ 1559164 w 1559164"/>
                    <a:gd name="connsiteY3" fmla="*/ 1004164 h 1627195"/>
                    <a:gd name="connsiteX0" fmla="*/ 1431967 w 1450088"/>
                    <a:gd name="connsiteY0" fmla="*/ 730229 h 1627195"/>
                    <a:gd name="connsiteX1" fmla="*/ 1072339 w 1450088"/>
                    <a:gd name="connsiteY1" fmla="*/ 0 h 1627195"/>
                    <a:gd name="connsiteX2" fmla="*/ 0 w 1450088"/>
                    <a:gd name="connsiteY2" fmla="*/ 1627195 h 1627195"/>
                    <a:gd name="connsiteX3" fmla="*/ 1450088 w 1450088"/>
                    <a:gd name="connsiteY3" fmla="*/ 722534 h 1627195"/>
                    <a:gd name="connsiteX0" fmla="*/ 1431967 w 1431967"/>
                    <a:gd name="connsiteY0" fmla="*/ 730229 h 1627195"/>
                    <a:gd name="connsiteX1" fmla="*/ 1072339 w 1431967"/>
                    <a:gd name="connsiteY1" fmla="*/ 0 h 1627195"/>
                    <a:gd name="connsiteX2" fmla="*/ 0 w 1431967"/>
                    <a:gd name="connsiteY2" fmla="*/ 1627195 h 1627195"/>
                    <a:gd name="connsiteX3" fmla="*/ 273728 w 1431967"/>
                    <a:gd name="connsiteY3" fmla="*/ 1454523 h 1627195"/>
                    <a:gd name="connsiteX0" fmla="*/ 1072339 w 1072339"/>
                    <a:gd name="connsiteY0" fmla="*/ 0 h 1627195"/>
                    <a:gd name="connsiteX1" fmla="*/ 0 w 1072339"/>
                    <a:gd name="connsiteY1" fmla="*/ 1627195 h 1627195"/>
                    <a:gd name="connsiteX2" fmla="*/ 273728 w 1072339"/>
                    <a:gd name="connsiteY2" fmla="*/ 1454523 h 1627195"/>
                    <a:gd name="connsiteX0" fmla="*/ 734817 w 734817"/>
                    <a:gd name="connsiteY0" fmla="*/ 200976 h 200976"/>
                    <a:gd name="connsiteX1" fmla="*/ 0 w 734817"/>
                    <a:gd name="connsiteY1" fmla="*/ 172672 h 200976"/>
                    <a:gd name="connsiteX2" fmla="*/ 273728 w 734817"/>
                    <a:gd name="connsiteY2" fmla="*/ 0 h 200976"/>
                    <a:gd name="connsiteX0" fmla="*/ 0 w 273728"/>
                    <a:gd name="connsiteY0" fmla="*/ 172672 h 172672"/>
                    <a:gd name="connsiteX1" fmla="*/ 273728 w 273728"/>
                    <a:gd name="connsiteY1" fmla="*/ 0 h 172672"/>
                  </a:gdLst>
                  <a:ahLst/>
                  <a:cxnLst>
                    <a:cxn ang="0">
                      <a:pos x="connsiteX0" y="connsiteY0"/>
                    </a:cxn>
                    <a:cxn ang="0">
                      <a:pos x="connsiteX1" y="connsiteY1"/>
                    </a:cxn>
                  </a:cxnLst>
                  <a:rect l="l" t="t" r="r" b="b"/>
                  <a:pathLst>
                    <a:path w="273728" h="172672">
                      <a:moveTo>
                        <a:pt x="0" y="172672"/>
                      </a:moveTo>
                      <a:lnTo>
                        <a:pt x="273728" y="0"/>
                      </a:lnTo>
                    </a:path>
                  </a:pathLst>
                </a:custGeom>
                <a:noFill/>
                <a:ln w="15875">
                  <a:solidFill>
                    <a:schemeClr val="accent1">
                      <a:lumMod val="20000"/>
                      <a:lumOff val="80000"/>
                      <a:alpha val="6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Oval 24"/>
              <p:cNvSpPr/>
              <p:nvPr/>
            </p:nvSpPr>
            <p:spPr bwMode="gray">
              <a:xfrm>
                <a:off x="3745787" y="4252950"/>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88900" h="952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Oval 25"/>
              <p:cNvSpPr/>
              <p:nvPr/>
            </p:nvSpPr>
            <p:spPr bwMode="gray">
              <a:xfrm>
                <a:off x="2644576" y="4019250"/>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69850" h="698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Oval 26"/>
              <p:cNvSpPr/>
              <p:nvPr/>
            </p:nvSpPr>
            <p:spPr bwMode="gray">
              <a:xfrm>
                <a:off x="3185735" y="4854395"/>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69850" h="698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Oval 27"/>
              <p:cNvSpPr/>
              <p:nvPr/>
            </p:nvSpPr>
            <p:spPr bwMode="gray">
              <a:xfrm>
                <a:off x="4256719" y="5001625"/>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69850" h="698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9" name="Oval 28"/>
              <p:cNvSpPr/>
              <p:nvPr/>
            </p:nvSpPr>
            <p:spPr bwMode="gray">
              <a:xfrm>
                <a:off x="4553999" y="5901933"/>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63500" h="63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0" name="Oval 29"/>
              <p:cNvSpPr/>
              <p:nvPr/>
            </p:nvSpPr>
            <p:spPr bwMode="gray">
              <a:xfrm>
                <a:off x="3152634" y="5607996"/>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63500" h="63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1" name="Oval 30"/>
              <p:cNvSpPr/>
              <p:nvPr/>
            </p:nvSpPr>
            <p:spPr bwMode="gray">
              <a:xfrm>
                <a:off x="2303711" y="4663296"/>
                <a:ext cx="91441" cy="91441"/>
              </a:xfrm>
              <a:prstGeom prst="ellipse">
                <a:avLst/>
              </a:prstGeom>
              <a:solidFill>
                <a:schemeClr val="accent1">
                  <a:alpha val="23000"/>
                </a:schemeClr>
              </a:solidFill>
              <a:scene3d>
                <a:camera prst="orthographicFront">
                  <a:rot lat="0" lon="0" rev="0"/>
                </a:camera>
                <a:lightRig rig="threePt" dir="t">
                  <a:rot lat="0" lon="0" rev="1200000"/>
                </a:lightRig>
              </a:scene3d>
              <a:sp3d>
                <a:bevelT w="63500" h="63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10" name="Group 229"/>
            <p:cNvGrpSpPr/>
            <p:nvPr/>
          </p:nvGrpSpPr>
          <p:grpSpPr bwMode="gray">
            <a:xfrm>
              <a:off x="496642" y="4161200"/>
              <a:ext cx="2593293" cy="2390243"/>
              <a:chOff x="1866649" y="3170538"/>
              <a:chExt cx="3232192" cy="2979119"/>
            </a:xfrm>
            <a:effectLst>
              <a:outerShdw blurRad="76200" dir="18900000" sy="23000" kx="-1200000" algn="bl" rotWithShape="0">
                <a:prstClr val="black">
                  <a:alpha val="20000"/>
                </a:prstClr>
              </a:outerShdw>
            </a:effectLst>
          </p:grpSpPr>
          <p:grpSp>
            <p:nvGrpSpPr>
              <p:cNvPr id="11" name="Group 15"/>
              <p:cNvGrpSpPr/>
              <p:nvPr/>
            </p:nvGrpSpPr>
            <p:grpSpPr bwMode="gray">
              <a:xfrm>
                <a:off x="1973687" y="3518815"/>
                <a:ext cx="2901158" cy="2447962"/>
                <a:chOff x="1973687" y="3518815"/>
                <a:chExt cx="2901158" cy="2447962"/>
              </a:xfrm>
            </p:grpSpPr>
            <p:sp>
              <p:nvSpPr>
                <p:cNvPr id="17" name="Freeform 16"/>
                <p:cNvSpPr/>
                <p:nvPr/>
              </p:nvSpPr>
              <p:spPr bwMode="gray">
                <a:xfrm>
                  <a:off x="2038350" y="3518815"/>
                  <a:ext cx="1515170" cy="153268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707405 w 1516358"/>
                    <a:gd name="connsiteY0" fmla="*/ 0 h 2099513"/>
                    <a:gd name="connsiteX1" fmla="*/ 0 w 1516358"/>
                    <a:gd name="connsiteY1" fmla="*/ 1308908 h 2099513"/>
                    <a:gd name="connsiteX2" fmla="*/ 1516358 w 1516358"/>
                    <a:gd name="connsiteY2" fmla="*/ 2099513 h 2099513"/>
                    <a:gd name="connsiteX3" fmla="*/ 707405 w 1516358"/>
                    <a:gd name="connsiteY3" fmla="*/ 0 h 2099513"/>
                    <a:gd name="connsiteX0" fmla="*/ 707405 w 1515171"/>
                    <a:gd name="connsiteY0" fmla="*/ 0 h 2083715"/>
                    <a:gd name="connsiteX1" fmla="*/ 0 w 1515171"/>
                    <a:gd name="connsiteY1" fmla="*/ 1308908 h 2083715"/>
                    <a:gd name="connsiteX2" fmla="*/ 1515171 w 1515171"/>
                    <a:gd name="connsiteY2" fmla="*/ 2083715 h 2083715"/>
                    <a:gd name="connsiteX3" fmla="*/ 707405 w 1515171"/>
                    <a:gd name="connsiteY3" fmla="*/ 0 h 2083715"/>
                    <a:gd name="connsiteX0" fmla="*/ 707405 w 1515171"/>
                    <a:gd name="connsiteY0" fmla="*/ 0 h 2083715"/>
                    <a:gd name="connsiteX1" fmla="*/ 0 w 1515171"/>
                    <a:gd name="connsiteY1" fmla="*/ 1308908 h 2083715"/>
                    <a:gd name="connsiteX2" fmla="*/ 1515171 w 1515171"/>
                    <a:gd name="connsiteY2" fmla="*/ 2083715 h 2083715"/>
                    <a:gd name="connsiteX3" fmla="*/ 835201 w 1515171"/>
                    <a:gd name="connsiteY3" fmla="*/ 127796 h 2083715"/>
                    <a:gd name="connsiteX0" fmla="*/ 707405 w 1515171"/>
                    <a:gd name="connsiteY0" fmla="*/ 42757 h 2126472"/>
                    <a:gd name="connsiteX1" fmla="*/ 0 w 1515171"/>
                    <a:gd name="connsiteY1" fmla="*/ 1351665 h 2126472"/>
                    <a:gd name="connsiteX2" fmla="*/ 1515171 w 1515171"/>
                    <a:gd name="connsiteY2" fmla="*/ 2126472 h 2126472"/>
                    <a:gd name="connsiteX3" fmla="*/ 691611 w 1515171"/>
                    <a:gd name="connsiteY3" fmla="*/ 0 h 2126472"/>
                    <a:gd name="connsiteX0" fmla="*/ 707405 w 1515171"/>
                    <a:gd name="connsiteY0" fmla="*/ 0 h 2083715"/>
                    <a:gd name="connsiteX1" fmla="*/ 0 w 1515171"/>
                    <a:gd name="connsiteY1" fmla="*/ 1308908 h 2083715"/>
                    <a:gd name="connsiteX2" fmla="*/ 1515171 w 1515171"/>
                    <a:gd name="connsiteY2" fmla="*/ 2083715 h 2083715"/>
                    <a:gd name="connsiteX3" fmla="*/ 921766 w 1515171"/>
                    <a:gd name="connsiteY3" fmla="*/ 562913 h 2083715"/>
                    <a:gd name="connsiteX0" fmla="*/ 411396 w 1515171"/>
                    <a:gd name="connsiteY0" fmla="*/ 0 h 1532687"/>
                    <a:gd name="connsiteX1" fmla="*/ 0 w 1515171"/>
                    <a:gd name="connsiteY1" fmla="*/ 757880 h 1532687"/>
                    <a:gd name="connsiteX2" fmla="*/ 1515171 w 1515171"/>
                    <a:gd name="connsiteY2" fmla="*/ 1532687 h 1532687"/>
                    <a:gd name="connsiteX3" fmla="*/ 921766 w 1515171"/>
                    <a:gd name="connsiteY3" fmla="*/ 11885 h 1532687"/>
                    <a:gd name="connsiteX0" fmla="*/ 411396 w 1515171"/>
                    <a:gd name="connsiteY0" fmla="*/ 0 h 1532687"/>
                    <a:gd name="connsiteX1" fmla="*/ 0 w 1515171"/>
                    <a:gd name="connsiteY1" fmla="*/ 757880 h 1532687"/>
                    <a:gd name="connsiteX2" fmla="*/ 1515171 w 1515171"/>
                    <a:gd name="connsiteY2" fmla="*/ 1532687 h 1532687"/>
                    <a:gd name="connsiteX3" fmla="*/ 913153 w 1515171"/>
                    <a:gd name="connsiteY3" fmla="*/ 5829 h 1532687"/>
                  </a:gdLst>
                  <a:ahLst/>
                  <a:cxnLst>
                    <a:cxn ang="0">
                      <a:pos x="connsiteX0" y="connsiteY0"/>
                    </a:cxn>
                    <a:cxn ang="0">
                      <a:pos x="connsiteX1" y="connsiteY1"/>
                    </a:cxn>
                    <a:cxn ang="0">
                      <a:pos x="connsiteX2" y="connsiteY2"/>
                    </a:cxn>
                    <a:cxn ang="0">
                      <a:pos x="connsiteX3" y="connsiteY3"/>
                    </a:cxn>
                  </a:cxnLst>
                  <a:rect l="l" t="t" r="r" b="b"/>
                  <a:pathLst>
                    <a:path w="1515171" h="1532687">
                      <a:moveTo>
                        <a:pt x="411396" y="0"/>
                      </a:moveTo>
                      <a:lnTo>
                        <a:pt x="0" y="757880"/>
                      </a:lnTo>
                      <a:lnTo>
                        <a:pt x="1515171" y="1532687"/>
                      </a:lnTo>
                      <a:lnTo>
                        <a:pt x="913153" y="58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bwMode="gray">
                <a:xfrm>
                  <a:off x="3552824" y="3529929"/>
                  <a:ext cx="1131584" cy="151638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2228851 w 2356647"/>
                    <a:gd name="connsiteY0" fmla="*/ 1432596 h 1560392"/>
                    <a:gd name="connsiteX1" fmla="*/ 1131584 w 2356647"/>
                    <a:gd name="connsiteY1" fmla="*/ 0 h 1560392"/>
                    <a:gd name="connsiteX2" fmla="*/ 0 w 2356647"/>
                    <a:gd name="connsiteY2" fmla="*/ 1516383 h 1560392"/>
                    <a:gd name="connsiteX3" fmla="*/ 2356647 w 2356647"/>
                    <a:gd name="connsiteY3" fmla="*/ 1560392 h 1560392"/>
                    <a:gd name="connsiteX0" fmla="*/ 2228851 w 2228851"/>
                    <a:gd name="connsiteY0" fmla="*/ 1432596 h 1516383"/>
                    <a:gd name="connsiteX1" fmla="*/ 1131584 w 2228851"/>
                    <a:gd name="connsiteY1" fmla="*/ 0 h 1516383"/>
                    <a:gd name="connsiteX2" fmla="*/ 0 w 2228851"/>
                    <a:gd name="connsiteY2" fmla="*/ 1516383 h 1516383"/>
                    <a:gd name="connsiteX0" fmla="*/ 1131584 w 1131585"/>
                    <a:gd name="connsiteY0" fmla="*/ 0 h 1516383"/>
                    <a:gd name="connsiteX1" fmla="*/ 0 w 1131585"/>
                    <a:gd name="connsiteY1" fmla="*/ 1516383 h 1516383"/>
                  </a:gdLst>
                  <a:ahLst/>
                  <a:cxnLst>
                    <a:cxn ang="0">
                      <a:pos x="connsiteX0" y="connsiteY0"/>
                    </a:cxn>
                    <a:cxn ang="0">
                      <a:pos x="connsiteX1" y="connsiteY1"/>
                    </a:cxn>
                  </a:cxnLst>
                  <a:rect l="l" t="t" r="r" b="b"/>
                  <a:pathLst>
                    <a:path w="1131585" h="1516383">
                      <a:moveTo>
                        <a:pt x="1131584" y="0"/>
                      </a:moveTo>
                      <a:lnTo>
                        <a:pt x="0" y="1516383"/>
                      </a:lnTo>
                    </a:path>
                  </a:pathLst>
                </a:custGeom>
                <a:noFill/>
                <a:ln>
                  <a:gradFill flip="none" rotWithShape="1">
                    <a:gsLst>
                      <a:gs pos="46000">
                        <a:schemeClr val="accent1">
                          <a:lumMod val="75000"/>
                        </a:schemeClr>
                      </a:gs>
                      <a:gs pos="100000">
                        <a:schemeClr val="accent1"/>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bwMode="gray">
                <a:xfrm>
                  <a:off x="1973687" y="3518816"/>
                  <a:ext cx="64742" cy="761325"/>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905884 w 905884"/>
                    <a:gd name="connsiteY0" fmla="*/ 346977 h 1663320"/>
                    <a:gd name="connsiteX1" fmla="*/ 172459 w 905884"/>
                    <a:gd name="connsiteY1" fmla="*/ 1663320 h 1663320"/>
                    <a:gd name="connsiteX2" fmla="*/ 0 w 905884"/>
                    <a:gd name="connsiteY2" fmla="*/ 0 h 1663320"/>
                    <a:gd name="connsiteX3" fmla="*/ 905884 w 905884"/>
                    <a:gd name="connsiteY3" fmla="*/ 346977 h 1663320"/>
                    <a:gd name="connsiteX0" fmla="*/ 879864 w 879864"/>
                    <a:gd name="connsiteY0" fmla="*/ 350694 h 1663320"/>
                    <a:gd name="connsiteX1" fmla="*/ 172459 w 879864"/>
                    <a:gd name="connsiteY1" fmla="*/ 1663320 h 1663320"/>
                    <a:gd name="connsiteX2" fmla="*/ 0 w 879864"/>
                    <a:gd name="connsiteY2" fmla="*/ 0 h 1663320"/>
                    <a:gd name="connsiteX3" fmla="*/ 879864 w 879864"/>
                    <a:gd name="connsiteY3" fmla="*/ 350694 h 1663320"/>
                    <a:gd name="connsiteX0" fmla="*/ 879864 w 879864"/>
                    <a:gd name="connsiteY0" fmla="*/ 350694 h 1663320"/>
                    <a:gd name="connsiteX1" fmla="*/ 172459 w 879864"/>
                    <a:gd name="connsiteY1" fmla="*/ 1663320 h 1663320"/>
                    <a:gd name="connsiteX2" fmla="*/ 0 w 879864"/>
                    <a:gd name="connsiteY2" fmla="*/ 0 h 1663320"/>
                    <a:gd name="connsiteX3" fmla="*/ 410551 w 879864"/>
                    <a:gd name="connsiteY3" fmla="*/ 150966 h 1663320"/>
                    <a:gd name="connsiteX4" fmla="*/ 879864 w 879864"/>
                    <a:gd name="connsiteY4" fmla="*/ 350694 h 1663320"/>
                    <a:gd name="connsiteX0" fmla="*/ 410551 w 879864"/>
                    <a:gd name="connsiteY0" fmla="*/ 150966 h 1663320"/>
                    <a:gd name="connsiteX1" fmla="*/ 879864 w 879864"/>
                    <a:gd name="connsiteY1" fmla="*/ 350694 h 1663320"/>
                    <a:gd name="connsiteX2" fmla="*/ 172459 w 879864"/>
                    <a:gd name="connsiteY2" fmla="*/ 1663320 h 1663320"/>
                    <a:gd name="connsiteX3" fmla="*/ 0 w 879864"/>
                    <a:gd name="connsiteY3" fmla="*/ 0 h 1663320"/>
                    <a:gd name="connsiteX4" fmla="*/ 538347 w 879864"/>
                    <a:gd name="connsiteY4" fmla="*/ 278762 h 1663320"/>
                    <a:gd name="connsiteX0" fmla="*/ 410551 w 879864"/>
                    <a:gd name="connsiteY0" fmla="*/ 150966 h 1663320"/>
                    <a:gd name="connsiteX1" fmla="*/ 879864 w 879864"/>
                    <a:gd name="connsiteY1" fmla="*/ 350694 h 1663320"/>
                    <a:gd name="connsiteX2" fmla="*/ 172459 w 879864"/>
                    <a:gd name="connsiteY2" fmla="*/ 1663320 h 1663320"/>
                    <a:gd name="connsiteX3" fmla="*/ 0 w 879864"/>
                    <a:gd name="connsiteY3" fmla="*/ 0 h 1663320"/>
                    <a:gd name="connsiteX0" fmla="*/ 879864 w 879864"/>
                    <a:gd name="connsiteY0" fmla="*/ 350694 h 1663320"/>
                    <a:gd name="connsiteX1" fmla="*/ 172459 w 879864"/>
                    <a:gd name="connsiteY1" fmla="*/ 1663320 h 1663320"/>
                    <a:gd name="connsiteX2" fmla="*/ 0 w 879864"/>
                    <a:gd name="connsiteY2" fmla="*/ 0 h 1663320"/>
                    <a:gd name="connsiteX0" fmla="*/ 172459 w 172459"/>
                    <a:gd name="connsiteY0" fmla="*/ 1663320 h 1663320"/>
                    <a:gd name="connsiteX1" fmla="*/ 0 w 172459"/>
                    <a:gd name="connsiteY1" fmla="*/ 0 h 1663320"/>
                    <a:gd name="connsiteX0" fmla="*/ 64742 w 64742"/>
                    <a:gd name="connsiteY0" fmla="*/ 761325 h 761325"/>
                    <a:gd name="connsiteX1" fmla="*/ 0 w 64742"/>
                    <a:gd name="connsiteY1" fmla="*/ 0 h 761325"/>
                  </a:gdLst>
                  <a:ahLst/>
                  <a:cxnLst>
                    <a:cxn ang="0">
                      <a:pos x="connsiteX0" y="connsiteY0"/>
                    </a:cxn>
                    <a:cxn ang="0">
                      <a:pos x="connsiteX1" y="connsiteY1"/>
                    </a:cxn>
                  </a:cxnLst>
                  <a:rect l="l" t="t" r="r" b="b"/>
                  <a:pathLst>
                    <a:path w="64742" h="761325">
                      <a:moveTo>
                        <a:pt x="64742" y="761325"/>
                      </a:moveTo>
                      <a:lnTo>
                        <a:pt x="0" y="0"/>
                      </a:lnTo>
                    </a:path>
                  </a:pathLst>
                </a:custGeom>
                <a:noFill/>
                <a:ln>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bwMode="gray">
                <a:xfrm>
                  <a:off x="3554885" y="4995575"/>
                  <a:ext cx="1319959" cy="969205"/>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 name="connsiteX0" fmla="*/ 2228851 w 2356647"/>
                    <a:gd name="connsiteY0" fmla="*/ 0 h 1004619"/>
                    <a:gd name="connsiteX1" fmla="*/ 1101560 w 2356647"/>
                    <a:gd name="connsiteY1" fmla="*/ 1004619 h 1004619"/>
                    <a:gd name="connsiteX2" fmla="*/ 0 w 2356647"/>
                    <a:gd name="connsiteY2" fmla="*/ 83787 h 1004619"/>
                    <a:gd name="connsiteX3" fmla="*/ 2356647 w 2356647"/>
                    <a:gd name="connsiteY3" fmla="*/ 127796 h 1004619"/>
                    <a:gd name="connsiteX0" fmla="*/ 2228851 w 2356647"/>
                    <a:gd name="connsiteY0" fmla="*/ 0 h 1004619"/>
                    <a:gd name="connsiteX1" fmla="*/ 1101560 w 2356647"/>
                    <a:gd name="connsiteY1" fmla="*/ 1004619 h 1004619"/>
                    <a:gd name="connsiteX2" fmla="*/ 0 w 2356647"/>
                    <a:gd name="connsiteY2" fmla="*/ 83787 h 1004619"/>
                    <a:gd name="connsiteX3" fmla="*/ 2356647 w 2356647"/>
                    <a:gd name="connsiteY3" fmla="*/ 127796 h 1004619"/>
                    <a:gd name="connsiteX0" fmla="*/ 2228851 w 2428335"/>
                    <a:gd name="connsiteY0" fmla="*/ 7870 h 1012489"/>
                    <a:gd name="connsiteX1" fmla="*/ 1101560 w 2428335"/>
                    <a:gd name="connsiteY1" fmla="*/ 1012489 h 1012489"/>
                    <a:gd name="connsiteX2" fmla="*/ 0 w 2428335"/>
                    <a:gd name="connsiteY2" fmla="*/ 91657 h 1012489"/>
                    <a:gd name="connsiteX3" fmla="*/ 2428335 w 2428335"/>
                    <a:gd name="connsiteY3" fmla="*/ 0 h 1012489"/>
                    <a:gd name="connsiteX0" fmla="*/ 2228851 w 2228850"/>
                    <a:gd name="connsiteY0" fmla="*/ 0 h 1004619"/>
                    <a:gd name="connsiteX1" fmla="*/ 1101560 w 2228850"/>
                    <a:gd name="connsiteY1" fmla="*/ 1004619 h 1004619"/>
                    <a:gd name="connsiteX2" fmla="*/ 0 w 2228850"/>
                    <a:gd name="connsiteY2" fmla="*/ 83787 h 1004619"/>
                    <a:gd name="connsiteX3" fmla="*/ 1319959 w 2228850"/>
                    <a:gd name="connsiteY3" fmla="*/ 35414 h 1004619"/>
                    <a:gd name="connsiteX0" fmla="*/ 2228851 w 2228851"/>
                    <a:gd name="connsiteY0" fmla="*/ 0 h 1004619"/>
                    <a:gd name="connsiteX1" fmla="*/ 1428593 w 2228851"/>
                    <a:gd name="connsiteY1" fmla="*/ 714986 h 1004619"/>
                    <a:gd name="connsiteX2" fmla="*/ 1101560 w 2228851"/>
                    <a:gd name="connsiteY2" fmla="*/ 1004619 h 1004619"/>
                    <a:gd name="connsiteX3" fmla="*/ 0 w 2228851"/>
                    <a:gd name="connsiteY3" fmla="*/ 83787 h 1004619"/>
                    <a:gd name="connsiteX4" fmla="*/ 1319959 w 2228851"/>
                    <a:gd name="connsiteY4" fmla="*/ 35414 h 1004619"/>
                    <a:gd name="connsiteX0" fmla="*/ 2228851 w 2228851"/>
                    <a:gd name="connsiteY0" fmla="*/ 0 h 1004619"/>
                    <a:gd name="connsiteX1" fmla="*/ 1319572 w 2228851"/>
                    <a:gd name="connsiteY1" fmla="*/ 811893 h 1004619"/>
                    <a:gd name="connsiteX2" fmla="*/ 1101560 w 2228851"/>
                    <a:gd name="connsiteY2" fmla="*/ 1004619 h 1004619"/>
                    <a:gd name="connsiteX3" fmla="*/ 0 w 2228851"/>
                    <a:gd name="connsiteY3" fmla="*/ 83787 h 1004619"/>
                    <a:gd name="connsiteX4" fmla="*/ 1319959 w 2228851"/>
                    <a:gd name="connsiteY4" fmla="*/ 35414 h 1004619"/>
                    <a:gd name="connsiteX0" fmla="*/ 1319572 w 1319959"/>
                    <a:gd name="connsiteY0" fmla="*/ 776479 h 969205"/>
                    <a:gd name="connsiteX1" fmla="*/ 1101560 w 1319959"/>
                    <a:gd name="connsiteY1" fmla="*/ 969205 h 969205"/>
                    <a:gd name="connsiteX2" fmla="*/ 0 w 1319959"/>
                    <a:gd name="connsiteY2" fmla="*/ 48373 h 969205"/>
                    <a:gd name="connsiteX3" fmla="*/ 1319959 w 1319959"/>
                    <a:gd name="connsiteY3" fmla="*/ 0 h 969205"/>
                  </a:gdLst>
                  <a:ahLst/>
                  <a:cxnLst>
                    <a:cxn ang="0">
                      <a:pos x="connsiteX0" y="connsiteY0"/>
                    </a:cxn>
                    <a:cxn ang="0">
                      <a:pos x="connsiteX1" y="connsiteY1"/>
                    </a:cxn>
                    <a:cxn ang="0">
                      <a:pos x="connsiteX2" y="connsiteY2"/>
                    </a:cxn>
                    <a:cxn ang="0">
                      <a:pos x="connsiteX3" y="connsiteY3"/>
                    </a:cxn>
                  </a:cxnLst>
                  <a:rect l="l" t="t" r="r" b="b"/>
                  <a:pathLst>
                    <a:path w="1319959" h="969205">
                      <a:moveTo>
                        <a:pt x="1319572" y="776479"/>
                      </a:moveTo>
                      <a:lnTo>
                        <a:pt x="1101560" y="969205"/>
                      </a:lnTo>
                      <a:lnTo>
                        <a:pt x="0" y="48373"/>
                      </a:lnTo>
                      <a:lnTo>
                        <a:pt x="131995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bwMode="gray">
                <a:xfrm>
                  <a:off x="4650170" y="5899098"/>
                  <a:ext cx="224675" cy="6767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1293862 w 1293862"/>
                    <a:gd name="connsiteY0" fmla="*/ 0 h 1367354"/>
                    <a:gd name="connsiteX1" fmla="*/ 282625 w 1293862"/>
                    <a:gd name="connsiteY1" fmla="*/ 1367354 h 1367354"/>
                    <a:gd name="connsiteX2" fmla="*/ 0 w 1293862"/>
                    <a:gd name="connsiteY2" fmla="*/ 795815 h 1367354"/>
                    <a:gd name="connsiteX3" fmla="*/ 1293862 w 1293862"/>
                    <a:gd name="connsiteY3" fmla="*/ 0 h 1367354"/>
                    <a:gd name="connsiteX0" fmla="*/ 0 w 1406574"/>
                    <a:gd name="connsiteY0" fmla="*/ 1003808 h 1003808"/>
                    <a:gd name="connsiteX1" fmla="*/ 1406574 w 1406574"/>
                    <a:gd name="connsiteY1" fmla="*/ 571539 h 1003808"/>
                    <a:gd name="connsiteX2" fmla="*/ 1123949 w 1406574"/>
                    <a:gd name="connsiteY2" fmla="*/ 0 h 1003808"/>
                    <a:gd name="connsiteX3" fmla="*/ 0 w 1406574"/>
                    <a:gd name="connsiteY3" fmla="*/ 1003808 h 1003808"/>
                    <a:gd name="connsiteX0" fmla="*/ 1123949 w 1406574"/>
                    <a:gd name="connsiteY0" fmla="*/ 0 h 1003808"/>
                    <a:gd name="connsiteX1" fmla="*/ 0 w 1406574"/>
                    <a:gd name="connsiteY1" fmla="*/ 1003808 h 1003808"/>
                    <a:gd name="connsiteX2" fmla="*/ 1406574 w 1406574"/>
                    <a:gd name="connsiteY2" fmla="*/ 571539 h 1003808"/>
                    <a:gd name="connsiteX3" fmla="*/ 1251745 w 1406574"/>
                    <a:gd name="connsiteY3" fmla="*/ 127796 h 1003808"/>
                    <a:gd name="connsiteX0" fmla="*/ 1123949 w 1406574"/>
                    <a:gd name="connsiteY0" fmla="*/ 0 h 1003808"/>
                    <a:gd name="connsiteX1" fmla="*/ 0 w 1406574"/>
                    <a:gd name="connsiteY1" fmla="*/ 1003808 h 1003808"/>
                    <a:gd name="connsiteX2" fmla="*/ 1406574 w 1406574"/>
                    <a:gd name="connsiteY2" fmla="*/ 571539 h 1003808"/>
                    <a:gd name="connsiteX0" fmla="*/ 0 w 1406574"/>
                    <a:gd name="connsiteY0" fmla="*/ 432269 h 432269"/>
                    <a:gd name="connsiteX1" fmla="*/ 1406574 w 1406574"/>
                    <a:gd name="connsiteY1" fmla="*/ 0 h 432269"/>
                    <a:gd name="connsiteX0" fmla="*/ 0 w 224675"/>
                    <a:gd name="connsiteY0" fmla="*/ 67679 h 67679"/>
                    <a:gd name="connsiteX1" fmla="*/ 224675 w 224675"/>
                    <a:gd name="connsiteY1" fmla="*/ 0 h 67679"/>
                  </a:gdLst>
                  <a:ahLst/>
                  <a:cxnLst>
                    <a:cxn ang="0">
                      <a:pos x="connsiteX0" y="connsiteY0"/>
                    </a:cxn>
                    <a:cxn ang="0">
                      <a:pos x="connsiteX1" y="connsiteY1"/>
                    </a:cxn>
                  </a:cxnLst>
                  <a:rect l="l" t="t" r="r" b="b"/>
                  <a:pathLst>
                    <a:path w="224675" h="67679">
                      <a:moveTo>
                        <a:pt x="0" y="67679"/>
                      </a:moveTo>
                      <a:lnTo>
                        <a:pt x="224675" y="0"/>
                      </a:lnTo>
                    </a:path>
                  </a:pathLst>
                </a:custGeom>
                <a:noFill/>
                <a:ln>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bwMode="gray">
                <a:xfrm>
                  <a:off x="3185652" y="5044460"/>
                  <a:ext cx="1473180" cy="92083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 name="connsiteX0" fmla="*/ 1473180 w 1473180"/>
                    <a:gd name="connsiteY0" fmla="*/ 920832 h 920832"/>
                    <a:gd name="connsiteX1" fmla="*/ 371620 w 1473180"/>
                    <a:gd name="connsiteY1" fmla="*/ 0 h 920832"/>
                    <a:gd name="connsiteX2" fmla="*/ 0 w 1473180"/>
                    <a:gd name="connsiteY2" fmla="*/ 616625 h 920832"/>
                    <a:gd name="connsiteX3" fmla="*/ 1473180 w 1473180"/>
                    <a:gd name="connsiteY3" fmla="*/ 920832 h 920832"/>
                  </a:gdLst>
                  <a:ahLst/>
                  <a:cxnLst>
                    <a:cxn ang="0">
                      <a:pos x="connsiteX0" y="connsiteY0"/>
                    </a:cxn>
                    <a:cxn ang="0">
                      <a:pos x="connsiteX1" y="connsiteY1"/>
                    </a:cxn>
                    <a:cxn ang="0">
                      <a:pos x="connsiteX2" y="connsiteY2"/>
                    </a:cxn>
                    <a:cxn ang="0">
                      <a:pos x="connsiteX3" y="connsiteY3"/>
                    </a:cxn>
                  </a:cxnLst>
                  <a:rect l="l" t="t" r="r" b="b"/>
                  <a:pathLst>
                    <a:path w="1473180" h="920832">
                      <a:moveTo>
                        <a:pt x="1473180" y="920832"/>
                      </a:moveTo>
                      <a:lnTo>
                        <a:pt x="371620" y="0"/>
                      </a:lnTo>
                      <a:lnTo>
                        <a:pt x="0" y="616625"/>
                      </a:lnTo>
                      <a:lnTo>
                        <a:pt x="1473180" y="920832"/>
                      </a:lnTo>
                      <a:close/>
                    </a:path>
                  </a:pathLst>
                </a:custGeom>
                <a:noFill/>
                <a:ln>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bwMode="gray">
                <a:xfrm>
                  <a:off x="2038441" y="4279171"/>
                  <a:ext cx="1517781" cy="138553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 name="connsiteX0" fmla="*/ 1473180 w 1473180"/>
                    <a:gd name="connsiteY0" fmla="*/ 920832 h 920832"/>
                    <a:gd name="connsiteX1" fmla="*/ 371620 w 1473180"/>
                    <a:gd name="connsiteY1" fmla="*/ 0 h 920832"/>
                    <a:gd name="connsiteX2" fmla="*/ 0 w 1473180"/>
                    <a:gd name="connsiteY2" fmla="*/ 616625 h 920832"/>
                    <a:gd name="connsiteX3" fmla="*/ 1473180 w 1473180"/>
                    <a:gd name="connsiteY3" fmla="*/ 920832 h 920832"/>
                    <a:gd name="connsiteX0" fmla="*/ 0 w 1517781"/>
                    <a:gd name="connsiteY0" fmla="*/ 0 h 1385538"/>
                    <a:gd name="connsiteX1" fmla="*/ 1517781 w 1517781"/>
                    <a:gd name="connsiteY1" fmla="*/ 768913 h 1385538"/>
                    <a:gd name="connsiteX2" fmla="*/ 1146161 w 1517781"/>
                    <a:gd name="connsiteY2" fmla="*/ 1385538 h 1385538"/>
                    <a:gd name="connsiteX3" fmla="*/ 0 w 1517781"/>
                    <a:gd name="connsiteY3" fmla="*/ 0 h 1385538"/>
                  </a:gdLst>
                  <a:ahLst/>
                  <a:cxnLst>
                    <a:cxn ang="0">
                      <a:pos x="connsiteX0" y="connsiteY0"/>
                    </a:cxn>
                    <a:cxn ang="0">
                      <a:pos x="connsiteX1" y="connsiteY1"/>
                    </a:cxn>
                    <a:cxn ang="0">
                      <a:pos x="connsiteX2" y="connsiteY2"/>
                    </a:cxn>
                    <a:cxn ang="0">
                      <a:pos x="connsiteX3" y="connsiteY3"/>
                    </a:cxn>
                  </a:cxnLst>
                  <a:rect l="l" t="t" r="r" b="b"/>
                  <a:pathLst>
                    <a:path w="1517781" h="1385538">
                      <a:moveTo>
                        <a:pt x="0" y="0"/>
                      </a:moveTo>
                      <a:lnTo>
                        <a:pt x="1517781" y="768913"/>
                      </a:lnTo>
                      <a:lnTo>
                        <a:pt x="1146161" y="1385538"/>
                      </a:lnTo>
                      <a:lnTo>
                        <a:pt x="0" y="0"/>
                      </a:lnTo>
                      <a:close/>
                    </a:path>
                  </a:pathLst>
                </a:custGeom>
                <a:noFill/>
                <a:ln>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Oval 11"/>
              <p:cNvSpPr/>
              <p:nvPr/>
            </p:nvSpPr>
            <p:spPr bwMode="gray">
              <a:xfrm>
                <a:off x="3254686" y="4708918"/>
                <a:ext cx="640080" cy="640080"/>
              </a:xfrm>
              <a:prstGeom prst="ellipse">
                <a:avLst/>
              </a:prstGeom>
              <a:gradFill>
                <a:gsLst>
                  <a:gs pos="0">
                    <a:schemeClr val="accent1"/>
                  </a:gs>
                  <a:gs pos="80000">
                    <a:schemeClr val="accent1"/>
                  </a:gs>
                  <a:gs pos="100000">
                    <a:schemeClr val="accent1">
                      <a:lumMod val="60000"/>
                      <a:lumOff val="40000"/>
                    </a:schemeClr>
                  </a:gs>
                </a:gsLst>
              </a:gradFill>
              <a:scene3d>
                <a:camera prst="orthographicFront">
                  <a:rot lat="540000" lon="0" rev="0"/>
                </a:camera>
                <a:lightRig rig="threePt" dir="t">
                  <a:rot lat="0" lon="0" rev="1200000"/>
                </a:lightRig>
              </a:scene3d>
              <a:sp3d>
                <a:bevelT w="260350" h="2603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3" name="Oval 12"/>
              <p:cNvSpPr/>
              <p:nvPr/>
            </p:nvSpPr>
            <p:spPr bwMode="gray">
              <a:xfrm>
                <a:off x="4467290" y="5783897"/>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146050" h="1460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Oval 13"/>
              <p:cNvSpPr/>
              <p:nvPr/>
            </p:nvSpPr>
            <p:spPr bwMode="gray">
              <a:xfrm>
                <a:off x="3005883" y="5481829"/>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146050" h="1460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 name="Oval 14"/>
              <p:cNvSpPr/>
              <p:nvPr/>
            </p:nvSpPr>
            <p:spPr bwMode="gray">
              <a:xfrm>
                <a:off x="1866649" y="4097383"/>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146050" h="1460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6" name="Oval 15"/>
              <p:cNvSpPr/>
              <p:nvPr userDrawn="1"/>
            </p:nvSpPr>
            <p:spPr bwMode="gray">
              <a:xfrm>
                <a:off x="4268165" y="3170538"/>
                <a:ext cx="830676" cy="830677"/>
              </a:xfrm>
              <a:prstGeom prst="ellipse">
                <a:avLst/>
              </a:prstGeom>
              <a:gradFill>
                <a:gsLst>
                  <a:gs pos="0">
                    <a:schemeClr val="accent1">
                      <a:lumMod val="75000"/>
                    </a:schemeClr>
                  </a:gs>
                  <a:gs pos="80000">
                    <a:schemeClr val="accent1"/>
                  </a:gs>
                  <a:gs pos="100000">
                    <a:schemeClr val="accent1"/>
                  </a:gs>
                </a:gsLst>
              </a:gradFill>
              <a:scene3d>
                <a:camera prst="orthographicFront">
                  <a:rot lat="0" lon="0" rev="0"/>
                </a:camera>
                <a:lightRig rig="threePt" dir="t">
                  <a:rot lat="0" lon="0" rev="1200000"/>
                </a:lightRig>
              </a:scene3d>
              <a:sp3d>
                <a:bevelT w="304800" h="3048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grpSp>
        <p:nvGrpSpPr>
          <p:cNvPr id="44" name="Group 43"/>
          <p:cNvGrpSpPr/>
          <p:nvPr userDrawn="1"/>
        </p:nvGrpSpPr>
        <p:grpSpPr bwMode="gray">
          <a:xfrm>
            <a:off x="293888" y="147470"/>
            <a:ext cx="992427" cy="1172529"/>
            <a:chOff x="365806" y="137196"/>
            <a:chExt cx="992427" cy="1172529"/>
          </a:xfrm>
          <a:effectLst>
            <a:outerShdw blurRad="76200" dir="18900000" sy="23000" kx="-1200000" algn="bl" rotWithShape="0">
              <a:prstClr val="black">
                <a:alpha val="20000"/>
              </a:prstClr>
            </a:outerShdw>
          </a:effectLst>
        </p:grpSpPr>
        <p:cxnSp>
          <p:nvCxnSpPr>
            <p:cNvPr id="45" name="Straight Connector 44"/>
            <p:cNvCxnSpPr/>
            <p:nvPr/>
          </p:nvCxnSpPr>
          <p:spPr bwMode="gray">
            <a:xfrm>
              <a:off x="576146" y="289932"/>
              <a:ext cx="0" cy="806605"/>
            </a:xfrm>
            <a:prstGeom prst="line">
              <a:avLst/>
            </a:prstGeom>
            <a:ln w="34925">
              <a:gradFill>
                <a:gsLst>
                  <a:gs pos="0">
                    <a:schemeClr val="accent2"/>
                  </a:gs>
                  <a:gs pos="100000">
                    <a:schemeClr val="accent1"/>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gray">
            <a:xfrm flipH="1">
              <a:off x="584201" y="787400"/>
              <a:ext cx="664028" cy="301171"/>
            </a:xfrm>
            <a:prstGeom prst="line">
              <a:avLst/>
            </a:prstGeom>
            <a:ln w="25400">
              <a:gradFill>
                <a:gsLst>
                  <a:gs pos="0">
                    <a:schemeClr val="accent3"/>
                  </a:gs>
                  <a:gs pos="100000">
                    <a:schemeClr val="accent1"/>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gray">
            <a:xfrm flipH="1" flipV="1">
              <a:off x="569686" y="264886"/>
              <a:ext cx="691288" cy="522341"/>
            </a:xfrm>
            <a:prstGeom prst="line">
              <a:avLst/>
            </a:prstGeom>
            <a:ln w="22225">
              <a:gradFill>
                <a:gsLst>
                  <a:gs pos="0">
                    <a:schemeClr val="accent3"/>
                  </a:gs>
                  <a:gs pos="100000">
                    <a:schemeClr val="accent2"/>
                  </a:gs>
                </a:gsLst>
                <a:lin ang="5400000" scaled="0"/>
              </a:gra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bwMode="gray">
            <a:xfrm>
              <a:off x="438637" y="137196"/>
              <a:ext cx="301752" cy="301752"/>
            </a:xfrm>
            <a:prstGeom prst="ellipse">
              <a:avLst/>
            </a:prstGeom>
            <a:gradFill>
              <a:gsLst>
                <a:gs pos="0">
                  <a:schemeClr val="accent2"/>
                </a:gs>
                <a:gs pos="80000">
                  <a:schemeClr val="accent2"/>
                </a:gs>
                <a:gs pos="100000">
                  <a:schemeClr val="accent2">
                    <a:lumMod val="60000"/>
                    <a:lumOff val="40000"/>
                  </a:schemeClr>
                </a:gs>
              </a:gsLst>
            </a:gradFill>
            <a:effectLst/>
            <a:scene3d>
              <a:camera prst="orthographicFront">
                <a:rot lat="0" lon="0" rev="0"/>
              </a:camera>
              <a:lightRig rig="threePt" dir="t">
                <a:rot lat="0" lon="0" rev="0"/>
              </a:lightRig>
            </a:scene3d>
            <a:sp3d>
              <a:bevelT w="152400" h="1524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9" name="Oval 48"/>
            <p:cNvSpPr/>
            <p:nvPr/>
          </p:nvSpPr>
          <p:spPr bwMode="gray">
            <a:xfrm>
              <a:off x="1157065" y="690491"/>
              <a:ext cx="201168" cy="201168"/>
            </a:xfrm>
            <a:prstGeom prst="ellipse">
              <a:avLst/>
            </a:prstGeom>
            <a:gradFill>
              <a:gsLst>
                <a:gs pos="0">
                  <a:schemeClr val="accent3"/>
                </a:gs>
                <a:gs pos="80000">
                  <a:schemeClr val="accent3"/>
                </a:gs>
                <a:gs pos="100000">
                  <a:schemeClr val="accent3">
                    <a:lumMod val="60000"/>
                    <a:lumOff val="40000"/>
                  </a:schemeClr>
                </a:gs>
              </a:gsLst>
            </a:gradFill>
            <a:effectLst/>
            <a:scene3d>
              <a:camera prst="orthographicFront">
                <a:rot lat="0" lon="0" rev="0"/>
              </a:camera>
              <a:lightRig rig="threePt" dir="t">
                <a:rot lat="0" lon="0" rev="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0" name="Oval 49"/>
            <p:cNvSpPr/>
            <p:nvPr/>
          </p:nvSpPr>
          <p:spPr bwMode="gray">
            <a:xfrm>
              <a:off x="365806" y="882204"/>
              <a:ext cx="427521" cy="427521"/>
            </a:xfrm>
            <a:prstGeom prst="ellipse">
              <a:avLst/>
            </a:prstGeom>
            <a:gradFill>
              <a:gsLst>
                <a:gs pos="0">
                  <a:schemeClr val="accent1"/>
                </a:gs>
                <a:gs pos="80000">
                  <a:schemeClr val="accent1"/>
                </a:gs>
                <a:gs pos="100000">
                  <a:schemeClr val="accent1">
                    <a:lumMod val="60000"/>
                    <a:lumOff val="40000"/>
                  </a:schemeClr>
                </a:gs>
              </a:gsLst>
            </a:gradFill>
            <a:effectLst/>
            <a:scene3d>
              <a:camera prst="orthographicFront">
                <a:rot lat="0" lon="0" rev="0"/>
              </a:camera>
              <a:lightRig rig="threePt" dir="t">
                <a:rot lat="0" lon="0" rev="0"/>
              </a:lightRig>
            </a:scene3d>
            <a:sp3d>
              <a:bevelT w="228600" h="2286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51" name="Group 32"/>
            <p:cNvGrpSpPr>
              <a:grpSpLocks/>
            </p:cNvGrpSpPr>
            <p:nvPr/>
          </p:nvGrpSpPr>
          <p:grpSpPr bwMode="gray">
            <a:xfrm>
              <a:off x="441009" y="951003"/>
              <a:ext cx="264618" cy="238598"/>
              <a:chOff x="1919" y="2690"/>
              <a:chExt cx="342" cy="384"/>
            </a:xfrm>
            <a:effectLst>
              <a:outerShdw blurRad="63500" sx="102000" sy="102000" algn="ctr" rotWithShape="0">
                <a:prstClr val="black">
                  <a:alpha val="40000"/>
                </a:prstClr>
              </a:outerShdw>
            </a:effectLst>
          </p:grpSpPr>
          <p:sp>
            <p:nvSpPr>
              <p:cNvPr id="67" name="Freeform 33"/>
              <p:cNvSpPr>
                <a:spLocks/>
              </p:cNvSpPr>
              <p:nvPr/>
            </p:nvSpPr>
            <p:spPr bwMode="gray">
              <a:xfrm>
                <a:off x="1919" y="2724"/>
                <a:ext cx="127" cy="350"/>
              </a:xfrm>
              <a:custGeom>
                <a:avLst/>
                <a:gdLst/>
                <a:ahLst/>
                <a:cxnLst>
                  <a:cxn ang="0">
                    <a:pos x="34" y="0"/>
                  </a:cxn>
                  <a:cxn ang="0">
                    <a:pos x="21" y="2"/>
                  </a:cxn>
                  <a:cxn ang="0">
                    <a:pos x="10" y="9"/>
                  </a:cxn>
                  <a:cxn ang="0">
                    <a:pos x="3" y="21"/>
                  </a:cxn>
                  <a:cxn ang="0">
                    <a:pos x="0" y="35"/>
                  </a:cxn>
                  <a:cxn ang="0">
                    <a:pos x="0" y="315"/>
                  </a:cxn>
                  <a:cxn ang="0">
                    <a:pos x="3" y="329"/>
                  </a:cxn>
                  <a:cxn ang="0">
                    <a:pos x="10" y="341"/>
                  </a:cxn>
                  <a:cxn ang="0">
                    <a:pos x="21" y="348"/>
                  </a:cxn>
                  <a:cxn ang="0">
                    <a:pos x="34" y="350"/>
                  </a:cxn>
                  <a:cxn ang="0">
                    <a:pos x="127" y="350"/>
                  </a:cxn>
                  <a:cxn ang="0">
                    <a:pos x="127" y="314"/>
                  </a:cxn>
                  <a:cxn ang="0">
                    <a:pos x="36" y="314"/>
                  </a:cxn>
                  <a:cxn ang="0">
                    <a:pos x="36" y="0"/>
                  </a:cxn>
                  <a:cxn ang="0">
                    <a:pos x="34" y="0"/>
                  </a:cxn>
                </a:cxnLst>
                <a:rect l="0" t="0" r="r" b="b"/>
                <a:pathLst>
                  <a:path w="127" h="350">
                    <a:moveTo>
                      <a:pt x="34" y="0"/>
                    </a:moveTo>
                    <a:lnTo>
                      <a:pt x="21" y="2"/>
                    </a:lnTo>
                    <a:lnTo>
                      <a:pt x="10" y="9"/>
                    </a:lnTo>
                    <a:lnTo>
                      <a:pt x="3" y="21"/>
                    </a:lnTo>
                    <a:lnTo>
                      <a:pt x="0" y="35"/>
                    </a:lnTo>
                    <a:lnTo>
                      <a:pt x="0" y="315"/>
                    </a:lnTo>
                    <a:lnTo>
                      <a:pt x="3" y="329"/>
                    </a:lnTo>
                    <a:lnTo>
                      <a:pt x="10" y="341"/>
                    </a:lnTo>
                    <a:lnTo>
                      <a:pt x="21" y="348"/>
                    </a:lnTo>
                    <a:lnTo>
                      <a:pt x="34" y="350"/>
                    </a:lnTo>
                    <a:lnTo>
                      <a:pt x="127" y="350"/>
                    </a:lnTo>
                    <a:lnTo>
                      <a:pt x="127" y="314"/>
                    </a:lnTo>
                    <a:lnTo>
                      <a:pt x="36" y="314"/>
                    </a:lnTo>
                    <a:lnTo>
                      <a:pt x="36" y="0"/>
                    </a:lnTo>
                    <a:lnTo>
                      <a:pt x="34" y="0"/>
                    </a:lnTo>
                    <a:close/>
                  </a:path>
                </a:pathLst>
              </a:custGeom>
              <a:solidFill>
                <a:srgbClr val="FFFFFF"/>
              </a:solidFill>
              <a:ln w="0">
                <a:noFill/>
                <a:prstDash val="solid"/>
                <a:round/>
                <a:headEnd/>
                <a:tailEnd/>
              </a:ln>
              <a:effectLst/>
            </p:spPr>
            <p:txBody>
              <a:bodyPr/>
              <a:lstStyle/>
              <a:p>
                <a:endParaRPr lang="en-US"/>
              </a:p>
            </p:txBody>
          </p:sp>
          <p:sp>
            <p:nvSpPr>
              <p:cNvPr id="68" name="Freeform 34"/>
              <p:cNvSpPr>
                <a:spLocks noEditPoints="1"/>
              </p:cNvSpPr>
              <p:nvPr/>
            </p:nvSpPr>
            <p:spPr bwMode="gray">
              <a:xfrm>
                <a:off x="2001" y="2690"/>
                <a:ext cx="260" cy="384"/>
              </a:xfrm>
              <a:custGeom>
                <a:avLst/>
                <a:gdLst/>
                <a:ahLst/>
                <a:cxnLst>
                  <a:cxn ang="0">
                    <a:pos x="239" y="382"/>
                  </a:cxn>
                  <a:cxn ang="0">
                    <a:pos x="257" y="363"/>
                  </a:cxn>
                  <a:cxn ang="0">
                    <a:pos x="260" y="34"/>
                  </a:cxn>
                  <a:cxn ang="0">
                    <a:pos x="249" y="10"/>
                  </a:cxn>
                  <a:cxn ang="0">
                    <a:pos x="225" y="0"/>
                  </a:cxn>
                  <a:cxn ang="0">
                    <a:pos x="57" y="1"/>
                  </a:cxn>
                  <a:cxn ang="0">
                    <a:pos x="48" y="7"/>
                  </a:cxn>
                  <a:cxn ang="0">
                    <a:pos x="45" y="18"/>
                  </a:cxn>
                  <a:cxn ang="0">
                    <a:pos x="44" y="123"/>
                  </a:cxn>
                  <a:cxn ang="0">
                    <a:pos x="33" y="145"/>
                  </a:cxn>
                  <a:cxn ang="0">
                    <a:pos x="18" y="175"/>
                  </a:cxn>
                  <a:cxn ang="0">
                    <a:pos x="6" y="202"/>
                  </a:cxn>
                  <a:cxn ang="0">
                    <a:pos x="2" y="213"/>
                  </a:cxn>
                  <a:cxn ang="0">
                    <a:pos x="0" y="220"/>
                  </a:cxn>
                  <a:cxn ang="0">
                    <a:pos x="2" y="231"/>
                  </a:cxn>
                  <a:cxn ang="0">
                    <a:pos x="12" y="238"/>
                  </a:cxn>
                  <a:cxn ang="0">
                    <a:pos x="21" y="238"/>
                  </a:cxn>
                  <a:cxn ang="0">
                    <a:pos x="45" y="238"/>
                  </a:cxn>
                  <a:cxn ang="0">
                    <a:pos x="225" y="384"/>
                  </a:cxn>
                  <a:cxn ang="0">
                    <a:pos x="81" y="348"/>
                  </a:cxn>
                  <a:cxn ang="0">
                    <a:pos x="81" y="316"/>
                  </a:cxn>
                  <a:cxn ang="0">
                    <a:pos x="81" y="274"/>
                  </a:cxn>
                  <a:cxn ang="0">
                    <a:pos x="81" y="237"/>
                  </a:cxn>
                  <a:cxn ang="0">
                    <a:pos x="81" y="220"/>
                  </a:cxn>
                  <a:cxn ang="0">
                    <a:pos x="78" y="211"/>
                  </a:cxn>
                  <a:cxn ang="0">
                    <a:pos x="72" y="205"/>
                  </a:cxn>
                  <a:cxn ang="0">
                    <a:pos x="63" y="202"/>
                  </a:cxn>
                  <a:cxn ang="0">
                    <a:pos x="60" y="202"/>
                  </a:cxn>
                  <a:cxn ang="0">
                    <a:pos x="51" y="202"/>
                  </a:cxn>
                  <a:cxn ang="0">
                    <a:pos x="53" y="187"/>
                  </a:cxn>
                  <a:cxn ang="0">
                    <a:pos x="68" y="156"/>
                  </a:cxn>
                  <a:cxn ang="0">
                    <a:pos x="78" y="133"/>
                  </a:cxn>
                  <a:cxn ang="0">
                    <a:pos x="81" y="126"/>
                  </a:cxn>
                  <a:cxn ang="0">
                    <a:pos x="81" y="118"/>
                  </a:cxn>
                  <a:cxn ang="0">
                    <a:pos x="81" y="88"/>
                  </a:cxn>
                  <a:cxn ang="0">
                    <a:pos x="81" y="52"/>
                  </a:cxn>
                  <a:cxn ang="0">
                    <a:pos x="224" y="36"/>
                  </a:cxn>
                </a:cxnLst>
                <a:rect l="0" t="0" r="r" b="b"/>
                <a:pathLst>
                  <a:path w="260" h="384">
                    <a:moveTo>
                      <a:pt x="225" y="384"/>
                    </a:moveTo>
                    <a:lnTo>
                      <a:pt x="239" y="382"/>
                    </a:lnTo>
                    <a:lnTo>
                      <a:pt x="249" y="375"/>
                    </a:lnTo>
                    <a:lnTo>
                      <a:pt x="257" y="363"/>
                    </a:lnTo>
                    <a:lnTo>
                      <a:pt x="260" y="349"/>
                    </a:lnTo>
                    <a:lnTo>
                      <a:pt x="260" y="34"/>
                    </a:lnTo>
                    <a:lnTo>
                      <a:pt x="257" y="21"/>
                    </a:lnTo>
                    <a:lnTo>
                      <a:pt x="249" y="10"/>
                    </a:lnTo>
                    <a:lnTo>
                      <a:pt x="239" y="3"/>
                    </a:lnTo>
                    <a:lnTo>
                      <a:pt x="225" y="0"/>
                    </a:lnTo>
                    <a:lnTo>
                      <a:pt x="63" y="0"/>
                    </a:lnTo>
                    <a:lnTo>
                      <a:pt x="57" y="1"/>
                    </a:lnTo>
                    <a:lnTo>
                      <a:pt x="53" y="3"/>
                    </a:lnTo>
                    <a:lnTo>
                      <a:pt x="48" y="7"/>
                    </a:lnTo>
                    <a:lnTo>
                      <a:pt x="47" y="12"/>
                    </a:lnTo>
                    <a:lnTo>
                      <a:pt x="45" y="18"/>
                    </a:lnTo>
                    <a:lnTo>
                      <a:pt x="45" y="118"/>
                    </a:lnTo>
                    <a:lnTo>
                      <a:pt x="44" y="123"/>
                    </a:lnTo>
                    <a:lnTo>
                      <a:pt x="39" y="133"/>
                    </a:lnTo>
                    <a:lnTo>
                      <a:pt x="33" y="145"/>
                    </a:lnTo>
                    <a:lnTo>
                      <a:pt x="26" y="160"/>
                    </a:lnTo>
                    <a:lnTo>
                      <a:pt x="18" y="175"/>
                    </a:lnTo>
                    <a:lnTo>
                      <a:pt x="12" y="190"/>
                    </a:lnTo>
                    <a:lnTo>
                      <a:pt x="6" y="202"/>
                    </a:lnTo>
                    <a:lnTo>
                      <a:pt x="3" y="210"/>
                    </a:lnTo>
                    <a:lnTo>
                      <a:pt x="2" y="213"/>
                    </a:lnTo>
                    <a:lnTo>
                      <a:pt x="0" y="217"/>
                    </a:lnTo>
                    <a:lnTo>
                      <a:pt x="0" y="220"/>
                    </a:lnTo>
                    <a:lnTo>
                      <a:pt x="0" y="226"/>
                    </a:lnTo>
                    <a:lnTo>
                      <a:pt x="2" y="231"/>
                    </a:lnTo>
                    <a:lnTo>
                      <a:pt x="6" y="235"/>
                    </a:lnTo>
                    <a:lnTo>
                      <a:pt x="12" y="238"/>
                    </a:lnTo>
                    <a:lnTo>
                      <a:pt x="18" y="238"/>
                    </a:lnTo>
                    <a:lnTo>
                      <a:pt x="21" y="238"/>
                    </a:lnTo>
                    <a:lnTo>
                      <a:pt x="32" y="238"/>
                    </a:lnTo>
                    <a:lnTo>
                      <a:pt x="45" y="238"/>
                    </a:lnTo>
                    <a:lnTo>
                      <a:pt x="45" y="384"/>
                    </a:lnTo>
                    <a:lnTo>
                      <a:pt x="225" y="384"/>
                    </a:lnTo>
                    <a:close/>
                    <a:moveTo>
                      <a:pt x="224" y="348"/>
                    </a:moveTo>
                    <a:lnTo>
                      <a:pt x="81" y="348"/>
                    </a:lnTo>
                    <a:lnTo>
                      <a:pt x="81" y="334"/>
                    </a:lnTo>
                    <a:lnTo>
                      <a:pt x="81" y="316"/>
                    </a:lnTo>
                    <a:lnTo>
                      <a:pt x="81" y="295"/>
                    </a:lnTo>
                    <a:lnTo>
                      <a:pt x="81" y="274"/>
                    </a:lnTo>
                    <a:lnTo>
                      <a:pt x="81" y="253"/>
                    </a:lnTo>
                    <a:lnTo>
                      <a:pt x="81" y="237"/>
                    </a:lnTo>
                    <a:lnTo>
                      <a:pt x="81" y="225"/>
                    </a:lnTo>
                    <a:lnTo>
                      <a:pt x="81" y="220"/>
                    </a:lnTo>
                    <a:lnTo>
                      <a:pt x="81" y="216"/>
                    </a:lnTo>
                    <a:lnTo>
                      <a:pt x="78" y="211"/>
                    </a:lnTo>
                    <a:lnTo>
                      <a:pt x="77" y="208"/>
                    </a:lnTo>
                    <a:lnTo>
                      <a:pt x="72" y="205"/>
                    </a:lnTo>
                    <a:lnTo>
                      <a:pt x="68" y="204"/>
                    </a:lnTo>
                    <a:lnTo>
                      <a:pt x="63" y="202"/>
                    </a:lnTo>
                    <a:lnTo>
                      <a:pt x="62" y="202"/>
                    </a:lnTo>
                    <a:lnTo>
                      <a:pt x="60" y="202"/>
                    </a:lnTo>
                    <a:lnTo>
                      <a:pt x="56" y="202"/>
                    </a:lnTo>
                    <a:lnTo>
                      <a:pt x="51" y="202"/>
                    </a:lnTo>
                    <a:lnTo>
                      <a:pt x="45" y="202"/>
                    </a:lnTo>
                    <a:lnTo>
                      <a:pt x="53" y="187"/>
                    </a:lnTo>
                    <a:lnTo>
                      <a:pt x="60" y="171"/>
                    </a:lnTo>
                    <a:lnTo>
                      <a:pt x="68" y="156"/>
                    </a:lnTo>
                    <a:lnTo>
                      <a:pt x="74" y="142"/>
                    </a:lnTo>
                    <a:lnTo>
                      <a:pt x="78" y="133"/>
                    </a:lnTo>
                    <a:lnTo>
                      <a:pt x="80" y="130"/>
                    </a:lnTo>
                    <a:lnTo>
                      <a:pt x="81" y="126"/>
                    </a:lnTo>
                    <a:lnTo>
                      <a:pt x="81" y="123"/>
                    </a:lnTo>
                    <a:lnTo>
                      <a:pt x="81" y="118"/>
                    </a:lnTo>
                    <a:lnTo>
                      <a:pt x="81" y="106"/>
                    </a:lnTo>
                    <a:lnTo>
                      <a:pt x="81" y="88"/>
                    </a:lnTo>
                    <a:lnTo>
                      <a:pt x="81" y="70"/>
                    </a:lnTo>
                    <a:lnTo>
                      <a:pt x="81" y="52"/>
                    </a:lnTo>
                    <a:lnTo>
                      <a:pt x="81" y="36"/>
                    </a:lnTo>
                    <a:lnTo>
                      <a:pt x="224" y="36"/>
                    </a:lnTo>
                    <a:lnTo>
                      <a:pt x="224" y="348"/>
                    </a:lnTo>
                    <a:close/>
                  </a:path>
                </a:pathLst>
              </a:custGeom>
              <a:solidFill>
                <a:srgbClr val="FFFFFF"/>
              </a:solidFill>
              <a:ln w="0">
                <a:noFill/>
                <a:prstDash val="solid"/>
                <a:round/>
                <a:headEnd/>
                <a:tailEnd/>
              </a:ln>
              <a:effectLst/>
            </p:spPr>
            <p:txBody>
              <a:bodyPr/>
              <a:lstStyle/>
              <a:p>
                <a:endParaRPr lang="en-US"/>
              </a:p>
            </p:txBody>
          </p:sp>
          <p:sp>
            <p:nvSpPr>
              <p:cNvPr id="69" name="Rectangle 35"/>
              <p:cNvSpPr>
                <a:spLocks noChangeArrowheads="1"/>
              </p:cNvSpPr>
              <p:nvPr/>
            </p:nvSpPr>
            <p:spPr bwMode="gray">
              <a:xfrm>
                <a:off x="2099" y="2792"/>
                <a:ext cx="27" cy="40"/>
              </a:xfrm>
              <a:prstGeom prst="rect">
                <a:avLst/>
              </a:prstGeom>
              <a:solidFill>
                <a:srgbClr val="FFFFFF"/>
              </a:solidFill>
              <a:ln w="0">
                <a:noFill/>
                <a:miter lim="800000"/>
                <a:headEnd/>
                <a:tailEnd/>
              </a:ln>
              <a:effectLst/>
            </p:spPr>
            <p:txBody>
              <a:bodyPr/>
              <a:lstStyle/>
              <a:p>
                <a:endParaRPr lang="en-US"/>
              </a:p>
            </p:txBody>
          </p:sp>
          <p:sp>
            <p:nvSpPr>
              <p:cNvPr id="70" name="Rectangle 36"/>
              <p:cNvSpPr>
                <a:spLocks noChangeArrowheads="1"/>
              </p:cNvSpPr>
              <p:nvPr/>
            </p:nvSpPr>
            <p:spPr bwMode="gray">
              <a:xfrm>
                <a:off x="1953" y="2724"/>
                <a:ext cx="93" cy="36"/>
              </a:xfrm>
              <a:prstGeom prst="rect">
                <a:avLst/>
              </a:prstGeom>
              <a:solidFill>
                <a:srgbClr val="FFFFFF"/>
              </a:solidFill>
              <a:ln w="0">
                <a:noFill/>
                <a:miter lim="800000"/>
                <a:headEnd/>
                <a:tailEnd/>
              </a:ln>
              <a:effectLst/>
            </p:spPr>
            <p:txBody>
              <a:bodyPr/>
              <a:lstStyle/>
              <a:p>
                <a:endParaRPr lang="en-US"/>
              </a:p>
            </p:txBody>
          </p:sp>
        </p:grpSp>
        <p:grpSp>
          <p:nvGrpSpPr>
            <p:cNvPr id="52" name="Group 356"/>
            <p:cNvGrpSpPr/>
            <p:nvPr/>
          </p:nvGrpSpPr>
          <p:grpSpPr bwMode="gray">
            <a:xfrm rot="20749651">
              <a:off x="515009" y="174595"/>
              <a:ext cx="152782" cy="200394"/>
              <a:chOff x="1062622" y="1594096"/>
              <a:chExt cx="468594" cy="660474"/>
            </a:xfrm>
            <a:gradFill>
              <a:gsLst>
                <a:gs pos="15000">
                  <a:schemeClr val="accent2">
                    <a:lumMod val="20000"/>
                    <a:lumOff val="80000"/>
                  </a:schemeClr>
                </a:gs>
                <a:gs pos="54000">
                  <a:schemeClr val="accent2">
                    <a:lumMod val="60000"/>
                    <a:lumOff val="40000"/>
                  </a:schemeClr>
                </a:gs>
                <a:gs pos="92000">
                  <a:schemeClr val="accent2">
                    <a:lumMod val="75000"/>
                  </a:schemeClr>
                </a:gs>
              </a:gsLst>
              <a:lin ang="13500000" scaled="1"/>
            </a:gradFill>
            <a:effectLst>
              <a:outerShdw blurRad="63500" sx="102000" sy="102000" algn="ctr" rotWithShape="0">
                <a:prstClr val="black">
                  <a:alpha val="40000"/>
                </a:prstClr>
              </a:outerShdw>
            </a:effectLst>
          </p:grpSpPr>
          <p:sp>
            <p:nvSpPr>
              <p:cNvPr id="64" name="Rectangle 117"/>
              <p:cNvSpPr>
                <a:spLocks noChangeArrowheads="1"/>
              </p:cNvSpPr>
              <p:nvPr/>
            </p:nvSpPr>
            <p:spPr bwMode="gray">
              <a:xfrm rot="673376">
                <a:off x="1133582" y="2149886"/>
                <a:ext cx="212269" cy="51361"/>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5" name="Freeform 118"/>
              <p:cNvSpPr>
                <a:spLocks/>
              </p:cNvSpPr>
              <p:nvPr/>
            </p:nvSpPr>
            <p:spPr bwMode="gray">
              <a:xfrm rot="673376">
                <a:off x="1121355" y="2219013"/>
                <a:ext cx="204259" cy="35557"/>
              </a:xfrm>
              <a:custGeom>
                <a:avLst/>
                <a:gdLst/>
                <a:ahLst/>
                <a:cxnLst>
                  <a:cxn ang="0">
                    <a:pos x="0" y="0"/>
                  </a:cxn>
                  <a:cxn ang="0">
                    <a:pos x="102" y="0"/>
                  </a:cxn>
                  <a:cxn ang="0">
                    <a:pos x="98" y="2"/>
                  </a:cxn>
                  <a:cxn ang="0">
                    <a:pos x="88" y="8"/>
                  </a:cxn>
                  <a:cxn ang="0">
                    <a:pos x="70" y="14"/>
                  </a:cxn>
                  <a:cxn ang="0">
                    <a:pos x="50" y="18"/>
                  </a:cxn>
                  <a:cxn ang="0">
                    <a:pos x="26" y="14"/>
                  </a:cxn>
                  <a:cxn ang="0">
                    <a:pos x="0" y="0"/>
                  </a:cxn>
                  <a:cxn ang="0">
                    <a:pos x="0" y="0"/>
                  </a:cxn>
                </a:cxnLst>
                <a:rect l="0" t="0" r="r" b="b"/>
                <a:pathLst>
                  <a:path w="102" h="18">
                    <a:moveTo>
                      <a:pt x="0" y="0"/>
                    </a:moveTo>
                    <a:lnTo>
                      <a:pt x="102" y="0"/>
                    </a:lnTo>
                    <a:lnTo>
                      <a:pt x="98" y="2"/>
                    </a:lnTo>
                    <a:lnTo>
                      <a:pt x="88" y="8"/>
                    </a:lnTo>
                    <a:lnTo>
                      <a:pt x="70" y="14"/>
                    </a:lnTo>
                    <a:lnTo>
                      <a:pt x="50" y="18"/>
                    </a:lnTo>
                    <a:lnTo>
                      <a:pt x="26" y="14"/>
                    </a:lnTo>
                    <a:lnTo>
                      <a:pt x="0" y="0"/>
                    </a:lnTo>
                    <a:lnTo>
                      <a:pt x="0" y="0"/>
                    </a:ln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6" name="Freeform 65"/>
              <p:cNvSpPr>
                <a:spLocks noEditPoints="1"/>
              </p:cNvSpPr>
              <p:nvPr/>
            </p:nvSpPr>
            <p:spPr bwMode="gray">
              <a:xfrm rot="673376">
                <a:off x="1062622" y="1594096"/>
                <a:ext cx="468594" cy="545213"/>
              </a:xfrm>
              <a:custGeom>
                <a:avLst/>
                <a:gdLst/>
                <a:ahLst/>
                <a:cxnLst>
                  <a:cxn ang="0">
                    <a:pos x="118" y="0"/>
                  </a:cxn>
                  <a:cxn ang="0">
                    <a:pos x="80" y="6"/>
                  </a:cxn>
                  <a:cxn ang="0">
                    <a:pos x="48" y="22"/>
                  </a:cxn>
                  <a:cxn ang="0">
                    <a:pos x="22" y="48"/>
                  </a:cxn>
                  <a:cxn ang="0">
                    <a:pos x="6" y="80"/>
                  </a:cxn>
                  <a:cxn ang="0">
                    <a:pos x="0" y="118"/>
                  </a:cxn>
                  <a:cxn ang="0">
                    <a:pos x="4" y="150"/>
                  </a:cxn>
                  <a:cxn ang="0">
                    <a:pos x="18" y="180"/>
                  </a:cxn>
                  <a:cxn ang="0">
                    <a:pos x="38" y="204"/>
                  </a:cxn>
                  <a:cxn ang="0">
                    <a:pos x="64" y="222"/>
                  </a:cxn>
                  <a:cxn ang="0">
                    <a:pos x="64" y="276"/>
                  </a:cxn>
                  <a:cxn ang="0">
                    <a:pos x="172" y="276"/>
                  </a:cxn>
                  <a:cxn ang="0">
                    <a:pos x="172" y="222"/>
                  </a:cxn>
                  <a:cxn ang="0">
                    <a:pos x="198" y="202"/>
                  </a:cxn>
                  <a:cxn ang="0">
                    <a:pos x="216" y="178"/>
                  </a:cxn>
                  <a:cxn ang="0">
                    <a:pos x="230" y="150"/>
                  </a:cxn>
                  <a:cxn ang="0">
                    <a:pos x="234" y="118"/>
                  </a:cxn>
                  <a:cxn ang="0">
                    <a:pos x="228" y="80"/>
                  </a:cxn>
                  <a:cxn ang="0">
                    <a:pos x="212" y="48"/>
                  </a:cxn>
                  <a:cxn ang="0">
                    <a:pos x="186" y="22"/>
                  </a:cxn>
                  <a:cxn ang="0">
                    <a:pos x="154" y="6"/>
                  </a:cxn>
                  <a:cxn ang="0">
                    <a:pos x="118" y="0"/>
                  </a:cxn>
                  <a:cxn ang="0">
                    <a:pos x="140" y="206"/>
                  </a:cxn>
                  <a:cxn ang="0">
                    <a:pos x="140" y="250"/>
                  </a:cxn>
                  <a:cxn ang="0">
                    <a:pos x="94" y="250"/>
                  </a:cxn>
                  <a:cxn ang="0">
                    <a:pos x="94" y="206"/>
                  </a:cxn>
                  <a:cxn ang="0">
                    <a:pos x="66" y="194"/>
                  </a:cxn>
                  <a:cxn ang="0">
                    <a:pos x="46" y="174"/>
                  </a:cxn>
                  <a:cxn ang="0">
                    <a:pos x="32" y="150"/>
                  </a:cxn>
                  <a:cxn ang="0">
                    <a:pos x="28" y="120"/>
                  </a:cxn>
                  <a:cxn ang="0">
                    <a:pos x="32" y="92"/>
                  </a:cxn>
                  <a:cxn ang="0">
                    <a:pos x="44" y="68"/>
                  </a:cxn>
                  <a:cxn ang="0">
                    <a:pos x="64" y="48"/>
                  </a:cxn>
                  <a:cxn ang="0">
                    <a:pos x="88" y="36"/>
                  </a:cxn>
                  <a:cxn ang="0">
                    <a:pos x="116" y="30"/>
                  </a:cxn>
                  <a:cxn ang="0">
                    <a:pos x="144" y="36"/>
                  </a:cxn>
                  <a:cxn ang="0">
                    <a:pos x="168" y="48"/>
                  </a:cxn>
                  <a:cxn ang="0">
                    <a:pos x="188" y="68"/>
                  </a:cxn>
                  <a:cxn ang="0">
                    <a:pos x="200" y="92"/>
                  </a:cxn>
                  <a:cxn ang="0">
                    <a:pos x="206" y="120"/>
                  </a:cxn>
                  <a:cxn ang="0">
                    <a:pos x="200" y="150"/>
                  </a:cxn>
                  <a:cxn ang="0">
                    <a:pos x="186" y="174"/>
                  </a:cxn>
                  <a:cxn ang="0">
                    <a:pos x="166" y="194"/>
                  </a:cxn>
                  <a:cxn ang="0">
                    <a:pos x="140" y="206"/>
                  </a:cxn>
                </a:cxnLst>
                <a:rect l="0" t="0" r="r" b="b"/>
                <a:pathLst>
                  <a:path w="234" h="276">
                    <a:moveTo>
                      <a:pt x="118" y="0"/>
                    </a:moveTo>
                    <a:lnTo>
                      <a:pt x="80" y="6"/>
                    </a:lnTo>
                    <a:lnTo>
                      <a:pt x="48" y="22"/>
                    </a:lnTo>
                    <a:lnTo>
                      <a:pt x="22" y="48"/>
                    </a:lnTo>
                    <a:lnTo>
                      <a:pt x="6" y="80"/>
                    </a:lnTo>
                    <a:lnTo>
                      <a:pt x="0" y="118"/>
                    </a:lnTo>
                    <a:lnTo>
                      <a:pt x="4" y="150"/>
                    </a:lnTo>
                    <a:lnTo>
                      <a:pt x="18" y="180"/>
                    </a:lnTo>
                    <a:lnTo>
                      <a:pt x="38" y="204"/>
                    </a:lnTo>
                    <a:lnTo>
                      <a:pt x="64" y="222"/>
                    </a:lnTo>
                    <a:lnTo>
                      <a:pt x="64" y="276"/>
                    </a:lnTo>
                    <a:lnTo>
                      <a:pt x="172" y="276"/>
                    </a:lnTo>
                    <a:lnTo>
                      <a:pt x="172" y="222"/>
                    </a:lnTo>
                    <a:lnTo>
                      <a:pt x="198" y="202"/>
                    </a:lnTo>
                    <a:lnTo>
                      <a:pt x="216" y="178"/>
                    </a:lnTo>
                    <a:lnTo>
                      <a:pt x="230" y="150"/>
                    </a:lnTo>
                    <a:lnTo>
                      <a:pt x="234" y="118"/>
                    </a:lnTo>
                    <a:lnTo>
                      <a:pt x="228" y="80"/>
                    </a:lnTo>
                    <a:lnTo>
                      <a:pt x="212" y="48"/>
                    </a:lnTo>
                    <a:lnTo>
                      <a:pt x="186" y="22"/>
                    </a:lnTo>
                    <a:lnTo>
                      <a:pt x="154" y="6"/>
                    </a:lnTo>
                    <a:lnTo>
                      <a:pt x="118" y="0"/>
                    </a:lnTo>
                    <a:close/>
                    <a:moveTo>
                      <a:pt x="140" y="206"/>
                    </a:moveTo>
                    <a:lnTo>
                      <a:pt x="140" y="250"/>
                    </a:lnTo>
                    <a:lnTo>
                      <a:pt x="94" y="250"/>
                    </a:lnTo>
                    <a:lnTo>
                      <a:pt x="94" y="206"/>
                    </a:lnTo>
                    <a:lnTo>
                      <a:pt x="66" y="194"/>
                    </a:lnTo>
                    <a:lnTo>
                      <a:pt x="46" y="174"/>
                    </a:lnTo>
                    <a:lnTo>
                      <a:pt x="32" y="150"/>
                    </a:lnTo>
                    <a:lnTo>
                      <a:pt x="28" y="120"/>
                    </a:lnTo>
                    <a:lnTo>
                      <a:pt x="32" y="92"/>
                    </a:lnTo>
                    <a:lnTo>
                      <a:pt x="44" y="68"/>
                    </a:lnTo>
                    <a:lnTo>
                      <a:pt x="64" y="48"/>
                    </a:lnTo>
                    <a:lnTo>
                      <a:pt x="88" y="36"/>
                    </a:lnTo>
                    <a:lnTo>
                      <a:pt x="116" y="30"/>
                    </a:lnTo>
                    <a:lnTo>
                      <a:pt x="144" y="36"/>
                    </a:lnTo>
                    <a:lnTo>
                      <a:pt x="168" y="48"/>
                    </a:lnTo>
                    <a:lnTo>
                      <a:pt x="188" y="68"/>
                    </a:lnTo>
                    <a:lnTo>
                      <a:pt x="200" y="92"/>
                    </a:lnTo>
                    <a:lnTo>
                      <a:pt x="206" y="120"/>
                    </a:lnTo>
                    <a:lnTo>
                      <a:pt x="200" y="150"/>
                    </a:lnTo>
                    <a:lnTo>
                      <a:pt x="186" y="174"/>
                    </a:lnTo>
                    <a:lnTo>
                      <a:pt x="166" y="194"/>
                    </a:lnTo>
                    <a:lnTo>
                      <a:pt x="140" y="206"/>
                    </a:ln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53" name="Group 304"/>
            <p:cNvGrpSpPr/>
            <p:nvPr/>
          </p:nvGrpSpPr>
          <p:grpSpPr bwMode="gray">
            <a:xfrm>
              <a:off x="1187917" y="716280"/>
              <a:ext cx="130358" cy="131072"/>
              <a:chOff x="6229820" y="1552132"/>
              <a:chExt cx="392270" cy="394419"/>
            </a:xfrm>
            <a:effectLst>
              <a:outerShdw blurRad="63500" sx="102000" sy="102000" algn="ctr" rotWithShape="0">
                <a:prstClr val="black">
                  <a:alpha val="40000"/>
                </a:prstClr>
              </a:outerShdw>
            </a:effectLst>
          </p:grpSpPr>
          <p:sp>
            <p:nvSpPr>
              <p:cNvPr id="54" name="Rectangle 77"/>
              <p:cNvSpPr>
                <a:spLocks noChangeArrowheads="1"/>
              </p:cNvSpPr>
              <p:nvPr/>
            </p:nvSpPr>
            <p:spPr bwMode="gray">
              <a:xfrm>
                <a:off x="6407344" y="1552132"/>
                <a:ext cx="37223" cy="61269"/>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55" name="Rectangle 78"/>
              <p:cNvSpPr>
                <a:spLocks noChangeArrowheads="1"/>
              </p:cNvSpPr>
              <p:nvPr/>
            </p:nvSpPr>
            <p:spPr bwMode="gray">
              <a:xfrm>
                <a:off x="6407344" y="1886239"/>
                <a:ext cx="37223" cy="60312"/>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56" name="Rectangle 79"/>
              <p:cNvSpPr>
                <a:spLocks noChangeArrowheads="1"/>
              </p:cNvSpPr>
              <p:nvPr/>
            </p:nvSpPr>
            <p:spPr bwMode="gray">
              <a:xfrm>
                <a:off x="6229820" y="1731152"/>
                <a:ext cx="60129" cy="36378"/>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57" name="Rectangle 80"/>
              <p:cNvSpPr>
                <a:spLocks noChangeArrowheads="1"/>
              </p:cNvSpPr>
              <p:nvPr/>
            </p:nvSpPr>
            <p:spPr bwMode="gray">
              <a:xfrm>
                <a:off x="6561961" y="1731152"/>
                <a:ext cx="60129" cy="36378"/>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58" name="Freeform 81"/>
              <p:cNvSpPr>
                <a:spLocks/>
              </p:cNvSpPr>
              <p:nvPr/>
            </p:nvSpPr>
            <p:spPr bwMode="gray">
              <a:xfrm>
                <a:off x="6274678" y="1598084"/>
                <a:ext cx="68719" cy="68928"/>
              </a:xfrm>
              <a:custGeom>
                <a:avLst/>
                <a:gdLst/>
                <a:ahLst/>
                <a:cxnLst>
                  <a:cxn ang="0">
                    <a:pos x="72" y="45"/>
                  </a:cxn>
                  <a:cxn ang="0">
                    <a:pos x="45" y="72"/>
                  </a:cxn>
                  <a:cxn ang="0">
                    <a:pos x="0" y="27"/>
                  </a:cxn>
                  <a:cxn ang="0">
                    <a:pos x="27" y="0"/>
                  </a:cxn>
                  <a:cxn ang="0">
                    <a:pos x="72" y="45"/>
                  </a:cxn>
                </a:cxnLst>
                <a:rect l="0" t="0" r="r" b="b"/>
                <a:pathLst>
                  <a:path w="72" h="72">
                    <a:moveTo>
                      <a:pt x="72" y="45"/>
                    </a:moveTo>
                    <a:lnTo>
                      <a:pt x="45" y="72"/>
                    </a:lnTo>
                    <a:lnTo>
                      <a:pt x="0" y="27"/>
                    </a:lnTo>
                    <a:lnTo>
                      <a:pt x="27" y="0"/>
                    </a:lnTo>
                    <a:lnTo>
                      <a:pt x="72" y="45"/>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59" name="Freeform 82"/>
              <p:cNvSpPr>
                <a:spLocks/>
              </p:cNvSpPr>
              <p:nvPr/>
            </p:nvSpPr>
            <p:spPr bwMode="gray">
              <a:xfrm>
                <a:off x="6509467" y="1833586"/>
                <a:ext cx="68719" cy="68928"/>
              </a:xfrm>
              <a:custGeom>
                <a:avLst/>
                <a:gdLst/>
                <a:ahLst/>
                <a:cxnLst>
                  <a:cxn ang="0">
                    <a:pos x="72" y="45"/>
                  </a:cxn>
                  <a:cxn ang="0">
                    <a:pos x="45" y="72"/>
                  </a:cxn>
                  <a:cxn ang="0">
                    <a:pos x="0" y="27"/>
                  </a:cxn>
                  <a:cxn ang="0">
                    <a:pos x="27" y="0"/>
                  </a:cxn>
                  <a:cxn ang="0">
                    <a:pos x="72" y="45"/>
                  </a:cxn>
                </a:cxnLst>
                <a:rect l="0" t="0" r="r" b="b"/>
                <a:pathLst>
                  <a:path w="72" h="72">
                    <a:moveTo>
                      <a:pt x="72" y="45"/>
                    </a:moveTo>
                    <a:lnTo>
                      <a:pt x="45" y="72"/>
                    </a:lnTo>
                    <a:lnTo>
                      <a:pt x="0" y="27"/>
                    </a:lnTo>
                    <a:lnTo>
                      <a:pt x="27" y="0"/>
                    </a:lnTo>
                    <a:lnTo>
                      <a:pt x="72" y="45"/>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60" name="Freeform 83"/>
              <p:cNvSpPr>
                <a:spLocks/>
              </p:cNvSpPr>
              <p:nvPr/>
            </p:nvSpPr>
            <p:spPr bwMode="gray">
              <a:xfrm>
                <a:off x="6274678" y="1833586"/>
                <a:ext cx="68719" cy="68928"/>
              </a:xfrm>
              <a:custGeom>
                <a:avLst/>
                <a:gdLst/>
                <a:ahLst/>
                <a:cxnLst>
                  <a:cxn ang="0">
                    <a:pos x="45" y="0"/>
                  </a:cxn>
                  <a:cxn ang="0">
                    <a:pos x="72" y="27"/>
                  </a:cxn>
                  <a:cxn ang="0">
                    <a:pos x="27" y="72"/>
                  </a:cxn>
                  <a:cxn ang="0">
                    <a:pos x="0" y="45"/>
                  </a:cxn>
                  <a:cxn ang="0">
                    <a:pos x="45" y="0"/>
                  </a:cxn>
                </a:cxnLst>
                <a:rect l="0" t="0" r="r" b="b"/>
                <a:pathLst>
                  <a:path w="72" h="72">
                    <a:moveTo>
                      <a:pt x="45" y="0"/>
                    </a:moveTo>
                    <a:lnTo>
                      <a:pt x="72" y="27"/>
                    </a:lnTo>
                    <a:lnTo>
                      <a:pt x="27" y="72"/>
                    </a:lnTo>
                    <a:lnTo>
                      <a:pt x="0" y="45"/>
                    </a:lnTo>
                    <a:lnTo>
                      <a:pt x="45" y="0"/>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61" name="Freeform 84"/>
              <p:cNvSpPr>
                <a:spLocks/>
              </p:cNvSpPr>
              <p:nvPr/>
            </p:nvSpPr>
            <p:spPr bwMode="gray">
              <a:xfrm>
                <a:off x="6509467" y="1598084"/>
                <a:ext cx="68719" cy="68928"/>
              </a:xfrm>
              <a:custGeom>
                <a:avLst/>
                <a:gdLst/>
                <a:ahLst/>
                <a:cxnLst>
                  <a:cxn ang="0">
                    <a:pos x="72" y="27"/>
                  </a:cxn>
                  <a:cxn ang="0">
                    <a:pos x="27" y="72"/>
                  </a:cxn>
                  <a:cxn ang="0">
                    <a:pos x="0" y="45"/>
                  </a:cxn>
                  <a:cxn ang="0">
                    <a:pos x="45" y="0"/>
                  </a:cxn>
                  <a:cxn ang="0">
                    <a:pos x="72" y="27"/>
                  </a:cxn>
                </a:cxnLst>
                <a:rect l="0" t="0" r="r" b="b"/>
                <a:pathLst>
                  <a:path w="72" h="72">
                    <a:moveTo>
                      <a:pt x="72" y="27"/>
                    </a:moveTo>
                    <a:lnTo>
                      <a:pt x="27" y="72"/>
                    </a:lnTo>
                    <a:lnTo>
                      <a:pt x="0" y="45"/>
                    </a:lnTo>
                    <a:lnTo>
                      <a:pt x="45" y="0"/>
                    </a:lnTo>
                    <a:lnTo>
                      <a:pt x="72" y="27"/>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62" name="Freeform 85"/>
              <p:cNvSpPr>
                <a:spLocks/>
              </p:cNvSpPr>
              <p:nvPr/>
            </p:nvSpPr>
            <p:spPr bwMode="gray">
              <a:xfrm>
                <a:off x="6312855" y="1636377"/>
                <a:ext cx="113577" cy="226887"/>
              </a:xfrm>
              <a:custGeom>
                <a:avLst/>
                <a:gdLst/>
                <a:ahLst/>
                <a:cxnLst>
                  <a:cxn ang="0">
                    <a:pos x="119" y="197"/>
                  </a:cxn>
                  <a:cxn ang="0">
                    <a:pos x="93" y="194"/>
                  </a:cxn>
                  <a:cxn ang="0">
                    <a:pos x="72" y="182"/>
                  </a:cxn>
                  <a:cxn ang="0">
                    <a:pos x="54" y="165"/>
                  </a:cxn>
                  <a:cxn ang="0">
                    <a:pos x="44" y="143"/>
                  </a:cxn>
                  <a:cxn ang="0">
                    <a:pos x="39" y="119"/>
                  </a:cxn>
                  <a:cxn ang="0">
                    <a:pos x="44" y="93"/>
                  </a:cxn>
                  <a:cxn ang="0">
                    <a:pos x="54" y="72"/>
                  </a:cxn>
                  <a:cxn ang="0">
                    <a:pos x="72" y="54"/>
                  </a:cxn>
                  <a:cxn ang="0">
                    <a:pos x="93" y="44"/>
                  </a:cxn>
                  <a:cxn ang="0">
                    <a:pos x="119" y="39"/>
                  </a:cxn>
                  <a:cxn ang="0">
                    <a:pos x="119" y="39"/>
                  </a:cxn>
                  <a:cxn ang="0">
                    <a:pos x="119" y="39"/>
                  </a:cxn>
                  <a:cxn ang="0">
                    <a:pos x="119" y="0"/>
                  </a:cxn>
                  <a:cxn ang="0">
                    <a:pos x="87" y="3"/>
                  </a:cxn>
                  <a:cxn ang="0">
                    <a:pos x="59" y="15"/>
                  </a:cxn>
                  <a:cxn ang="0">
                    <a:pos x="35" y="35"/>
                  </a:cxn>
                  <a:cxn ang="0">
                    <a:pos x="17" y="59"/>
                  </a:cxn>
                  <a:cxn ang="0">
                    <a:pos x="5" y="87"/>
                  </a:cxn>
                  <a:cxn ang="0">
                    <a:pos x="0" y="119"/>
                  </a:cxn>
                  <a:cxn ang="0">
                    <a:pos x="5" y="150"/>
                  </a:cxn>
                  <a:cxn ang="0">
                    <a:pos x="17" y="179"/>
                  </a:cxn>
                  <a:cxn ang="0">
                    <a:pos x="35" y="203"/>
                  </a:cxn>
                  <a:cxn ang="0">
                    <a:pos x="59" y="221"/>
                  </a:cxn>
                  <a:cxn ang="0">
                    <a:pos x="87" y="233"/>
                  </a:cxn>
                  <a:cxn ang="0">
                    <a:pos x="119" y="237"/>
                  </a:cxn>
                  <a:cxn ang="0">
                    <a:pos x="119" y="197"/>
                  </a:cxn>
                  <a:cxn ang="0">
                    <a:pos x="119" y="197"/>
                  </a:cxn>
                  <a:cxn ang="0">
                    <a:pos x="119" y="197"/>
                  </a:cxn>
                </a:cxnLst>
                <a:rect l="0" t="0" r="r" b="b"/>
                <a:pathLst>
                  <a:path w="119" h="237">
                    <a:moveTo>
                      <a:pt x="119" y="197"/>
                    </a:moveTo>
                    <a:lnTo>
                      <a:pt x="93" y="194"/>
                    </a:lnTo>
                    <a:lnTo>
                      <a:pt x="72" y="182"/>
                    </a:lnTo>
                    <a:lnTo>
                      <a:pt x="54" y="165"/>
                    </a:lnTo>
                    <a:lnTo>
                      <a:pt x="44" y="143"/>
                    </a:lnTo>
                    <a:lnTo>
                      <a:pt x="39" y="119"/>
                    </a:lnTo>
                    <a:lnTo>
                      <a:pt x="44" y="93"/>
                    </a:lnTo>
                    <a:lnTo>
                      <a:pt x="54" y="72"/>
                    </a:lnTo>
                    <a:lnTo>
                      <a:pt x="72" y="54"/>
                    </a:lnTo>
                    <a:lnTo>
                      <a:pt x="93" y="44"/>
                    </a:lnTo>
                    <a:lnTo>
                      <a:pt x="119" y="39"/>
                    </a:lnTo>
                    <a:lnTo>
                      <a:pt x="119" y="39"/>
                    </a:lnTo>
                    <a:lnTo>
                      <a:pt x="119" y="39"/>
                    </a:lnTo>
                    <a:lnTo>
                      <a:pt x="119" y="0"/>
                    </a:lnTo>
                    <a:lnTo>
                      <a:pt x="87" y="3"/>
                    </a:lnTo>
                    <a:lnTo>
                      <a:pt x="59" y="15"/>
                    </a:lnTo>
                    <a:lnTo>
                      <a:pt x="35" y="35"/>
                    </a:lnTo>
                    <a:lnTo>
                      <a:pt x="17" y="59"/>
                    </a:lnTo>
                    <a:lnTo>
                      <a:pt x="5" y="87"/>
                    </a:lnTo>
                    <a:lnTo>
                      <a:pt x="0" y="119"/>
                    </a:lnTo>
                    <a:lnTo>
                      <a:pt x="5" y="150"/>
                    </a:lnTo>
                    <a:lnTo>
                      <a:pt x="17" y="179"/>
                    </a:lnTo>
                    <a:lnTo>
                      <a:pt x="35" y="203"/>
                    </a:lnTo>
                    <a:lnTo>
                      <a:pt x="59" y="221"/>
                    </a:lnTo>
                    <a:lnTo>
                      <a:pt x="87" y="233"/>
                    </a:lnTo>
                    <a:lnTo>
                      <a:pt x="119" y="237"/>
                    </a:lnTo>
                    <a:lnTo>
                      <a:pt x="119" y="197"/>
                    </a:lnTo>
                    <a:lnTo>
                      <a:pt x="119" y="197"/>
                    </a:lnTo>
                    <a:lnTo>
                      <a:pt x="119" y="197"/>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63" name="Freeform 86"/>
              <p:cNvSpPr>
                <a:spLocks/>
              </p:cNvSpPr>
              <p:nvPr/>
            </p:nvSpPr>
            <p:spPr bwMode="gray">
              <a:xfrm>
                <a:off x="6426432" y="1636377"/>
                <a:ext cx="112623" cy="226887"/>
              </a:xfrm>
              <a:custGeom>
                <a:avLst/>
                <a:gdLst/>
                <a:ahLst/>
                <a:cxnLst>
                  <a:cxn ang="0">
                    <a:pos x="118" y="119"/>
                  </a:cxn>
                  <a:cxn ang="0">
                    <a:pos x="114" y="87"/>
                  </a:cxn>
                  <a:cxn ang="0">
                    <a:pos x="102" y="59"/>
                  </a:cxn>
                  <a:cxn ang="0">
                    <a:pos x="84" y="35"/>
                  </a:cxn>
                  <a:cxn ang="0">
                    <a:pos x="60" y="15"/>
                  </a:cxn>
                  <a:cxn ang="0">
                    <a:pos x="31" y="3"/>
                  </a:cxn>
                  <a:cxn ang="0">
                    <a:pos x="0" y="0"/>
                  </a:cxn>
                  <a:cxn ang="0">
                    <a:pos x="0" y="39"/>
                  </a:cxn>
                  <a:cxn ang="0">
                    <a:pos x="25" y="44"/>
                  </a:cxn>
                  <a:cxn ang="0">
                    <a:pos x="46" y="54"/>
                  </a:cxn>
                  <a:cxn ang="0">
                    <a:pos x="64" y="72"/>
                  </a:cxn>
                  <a:cxn ang="0">
                    <a:pos x="75" y="93"/>
                  </a:cxn>
                  <a:cxn ang="0">
                    <a:pos x="79" y="119"/>
                  </a:cxn>
                  <a:cxn ang="0">
                    <a:pos x="75" y="143"/>
                  </a:cxn>
                  <a:cxn ang="0">
                    <a:pos x="64" y="165"/>
                  </a:cxn>
                  <a:cxn ang="0">
                    <a:pos x="46" y="182"/>
                  </a:cxn>
                  <a:cxn ang="0">
                    <a:pos x="25" y="194"/>
                  </a:cxn>
                  <a:cxn ang="0">
                    <a:pos x="0" y="197"/>
                  </a:cxn>
                  <a:cxn ang="0">
                    <a:pos x="0" y="237"/>
                  </a:cxn>
                  <a:cxn ang="0">
                    <a:pos x="31" y="233"/>
                  </a:cxn>
                  <a:cxn ang="0">
                    <a:pos x="60" y="221"/>
                  </a:cxn>
                  <a:cxn ang="0">
                    <a:pos x="84" y="203"/>
                  </a:cxn>
                  <a:cxn ang="0">
                    <a:pos x="102" y="179"/>
                  </a:cxn>
                  <a:cxn ang="0">
                    <a:pos x="114" y="150"/>
                  </a:cxn>
                  <a:cxn ang="0">
                    <a:pos x="118" y="119"/>
                  </a:cxn>
                </a:cxnLst>
                <a:rect l="0" t="0" r="r" b="b"/>
                <a:pathLst>
                  <a:path w="118" h="237">
                    <a:moveTo>
                      <a:pt x="118" y="119"/>
                    </a:moveTo>
                    <a:lnTo>
                      <a:pt x="114" y="87"/>
                    </a:lnTo>
                    <a:lnTo>
                      <a:pt x="102" y="59"/>
                    </a:lnTo>
                    <a:lnTo>
                      <a:pt x="84" y="35"/>
                    </a:lnTo>
                    <a:lnTo>
                      <a:pt x="60" y="15"/>
                    </a:lnTo>
                    <a:lnTo>
                      <a:pt x="31" y="3"/>
                    </a:lnTo>
                    <a:lnTo>
                      <a:pt x="0" y="0"/>
                    </a:lnTo>
                    <a:lnTo>
                      <a:pt x="0" y="39"/>
                    </a:lnTo>
                    <a:lnTo>
                      <a:pt x="25" y="44"/>
                    </a:lnTo>
                    <a:lnTo>
                      <a:pt x="46" y="54"/>
                    </a:lnTo>
                    <a:lnTo>
                      <a:pt x="64" y="72"/>
                    </a:lnTo>
                    <a:lnTo>
                      <a:pt x="75" y="93"/>
                    </a:lnTo>
                    <a:lnTo>
                      <a:pt x="79" y="119"/>
                    </a:lnTo>
                    <a:lnTo>
                      <a:pt x="75" y="143"/>
                    </a:lnTo>
                    <a:lnTo>
                      <a:pt x="64" y="165"/>
                    </a:lnTo>
                    <a:lnTo>
                      <a:pt x="46" y="182"/>
                    </a:lnTo>
                    <a:lnTo>
                      <a:pt x="25" y="194"/>
                    </a:lnTo>
                    <a:lnTo>
                      <a:pt x="0" y="197"/>
                    </a:lnTo>
                    <a:lnTo>
                      <a:pt x="0" y="237"/>
                    </a:lnTo>
                    <a:lnTo>
                      <a:pt x="31" y="233"/>
                    </a:lnTo>
                    <a:lnTo>
                      <a:pt x="60" y="221"/>
                    </a:lnTo>
                    <a:lnTo>
                      <a:pt x="84" y="203"/>
                    </a:lnTo>
                    <a:lnTo>
                      <a:pt x="102" y="179"/>
                    </a:lnTo>
                    <a:lnTo>
                      <a:pt x="114" y="150"/>
                    </a:lnTo>
                    <a:lnTo>
                      <a:pt x="118" y="119"/>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gr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FCA99F-C5C7-4D7B-91EA-16B788B62584}" type="datetimeFigureOut">
              <a:rPr lang="en-US" smtClean="0"/>
              <a:pPr/>
              <a:t>05-Jun-18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50C42-A610-4C2F-B26C-A58EA252EE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gray">
      <p:bgRef idx="1001">
        <a:schemeClr val="bg1"/>
      </p:bgRef>
    </p:bg>
    <p:spTree>
      <p:nvGrpSpPr>
        <p:cNvPr id="1" name=""/>
        <p:cNvGrpSpPr/>
        <p:nvPr/>
      </p:nvGrpSpPr>
      <p:grpSpPr>
        <a:xfrm>
          <a:off x="0" y="0"/>
          <a:ext cx="0" cy="0"/>
          <a:chOff x="0" y="0"/>
          <a:chExt cx="0" cy="0"/>
        </a:xfrm>
      </p:grpSpPr>
      <p:pic>
        <p:nvPicPr>
          <p:cNvPr id="195" name="Picture 194" descr="shpere1.png"/>
          <p:cNvPicPr>
            <a:picLocks noChangeAspect="1"/>
          </p:cNvPicPr>
          <p:nvPr userDrawn="1"/>
        </p:nvPicPr>
        <p:blipFill>
          <a:blip r:embed="rId2" cstate="print"/>
          <a:srcRect t="8380" r="48026" b="19706"/>
          <a:stretch>
            <a:fillRect/>
          </a:stretch>
        </p:blipFill>
        <p:spPr>
          <a:xfrm>
            <a:off x="4376738" y="0"/>
            <a:ext cx="4767262" cy="6831106"/>
          </a:xfrm>
          <a:prstGeom prst="rect">
            <a:avLst/>
          </a:prstGeom>
        </p:spPr>
      </p:pic>
      <p:sp>
        <p:nvSpPr>
          <p:cNvPr id="3" name="Text Placeholder 2"/>
          <p:cNvSpPr>
            <a:spLocks noGrp="1"/>
          </p:cNvSpPr>
          <p:nvPr>
            <p:ph type="body" idx="1"/>
          </p:nvPr>
        </p:nvSpPr>
        <p:spPr bwMode="gray">
          <a:xfrm>
            <a:off x="2665903" y="5576386"/>
            <a:ext cx="6020852" cy="1052979"/>
          </a:xfrm>
        </p:spPr>
        <p:txBody>
          <a:bodyPr anchor="t">
            <a:normAutofit/>
          </a:bodyPr>
          <a:lstStyle>
            <a:lvl1pPr marL="0" indent="0" algn="r">
              <a:buNone/>
              <a:defRPr sz="2400">
                <a:solidFill>
                  <a:schemeClr val="tx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bwMode="gray"/>
        <p:txBody>
          <a:bodyPr/>
          <a:lstStyle/>
          <a:p>
            <a:fld id="{49FCA99F-C5C7-4D7B-91EA-16B788B62584}" type="datetimeFigureOut">
              <a:rPr lang="en-US" smtClean="0"/>
              <a:pPr/>
              <a:t>05-Jun-18</a:t>
            </a:fld>
            <a:endParaRPr lang="en-US"/>
          </a:p>
        </p:txBody>
      </p:sp>
      <p:sp>
        <p:nvSpPr>
          <p:cNvPr id="5" name="Footer Placeholder 4"/>
          <p:cNvSpPr>
            <a:spLocks noGrp="1"/>
          </p:cNvSpPr>
          <p:nvPr>
            <p:ph type="ftr" sz="quarter" idx="11"/>
          </p:nvPr>
        </p:nvSpPr>
        <p:spPr bwMode="gray"/>
        <p:txBody>
          <a:bodyPr/>
          <a:lstStyle/>
          <a:p>
            <a:endParaRPr lang="en-US"/>
          </a:p>
        </p:txBody>
      </p:sp>
      <p:sp>
        <p:nvSpPr>
          <p:cNvPr id="6" name="Slide Number Placeholder 5"/>
          <p:cNvSpPr>
            <a:spLocks noGrp="1"/>
          </p:cNvSpPr>
          <p:nvPr>
            <p:ph type="sldNum" sz="quarter" idx="12"/>
          </p:nvPr>
        </p:nvSpPr>
        <p:spPr bwMode="gray"/>
        <p:txBody>
          <a:bodyPr/>
          <a:lstStyle/>
          <a:p>
            <a:fld id="{C5E50C42-A610-4C2F-B26C-A58EA252EE76}" type="slidenum">
              <a:rPr lang="en-US" smtClean="0"/>
              <a:pPr/>
              <a:t>‹#›</a:t>
            </a:fld>
            <a:endParaRPr lang="en-US"/>
          </a:p>
        </p:txBody>
      </p:sp>
      <p:sp>
        <p:nvSpPr>
          <p:cNvPr id="2" name="Title 1"/>
          <p:cNvSpPr>
            <a:spLocks noGrp="1"/>
          </p:cNvSpPr>
          <p:nvPr>
            <p:ph type="title"/>
          </p:nvPr>
        </p:nvSpPr>
        <p:spPr bwMode="gray">
          <a:xfrm>
            <a:off x="1998567" y="4212853"/>
            <a:ext cx="6688188" cy="1463024"/>
          </a:xfrm>
        </p:spPr>
        <p:txBody>
          <a:bodyPr vert="horz" lIns="91440" tIns="45720" rIns="91440" bIns="45720" rtlCol="0" anchor="ctr">
            <a:noAutofit/>
            <a:scene3d>
              <a:camera prst="orthographicFront"/>
              <a:lightRig rig="flat" dir="t">
                <a:rot lat="0" lon="0" rev="6600000"/>
              </a:lightRig>
            </a:scene3d>
            <a:sp3d extrusionH="31750">
              <a:bevelT w="38100" h="31750" prst="softRound"/>
            </a:sp3d>
          </a:bodyPr>
          <a:lstStyle>
            <a:lvl1pPr algn="r" defTabSz="914400" rtl="0" eaLnBrk="1" latinLnBrk="0" hangingPunct="1">
              <a:spcBef>
                <a:spcPct val="0"/>
              </a:spcBef>
              <a:buNone/>
              <a:defRPr lang="en-US" sz="4800" b="1" kern="1200" dirty="0">
                <a:gradFill flip="none" rotWithShape="1">
                  <a:gsLst>
                    <a:gs pos="0">
                      <a:schemeClr val="tx1"/>
                    </a:gs>
                    <a:gs pos="44000">
                      <a:schemeClr val="tx1">
                        <a:lumMod val="85000"/>
                      </a:schemeClr>
                    </a:gs>
                    <a:gs pos="100000">
                      <a:schemeClr val="tx1">
                        <a:lumMod val="50000"/>
                      </a:schemeClr>
                    </a:gs>
                  </a:gsLst>
                  <a:lin ang="5400000" scaled="0"/>
                  <a:tileRect/>
                </a:gradFill>
                <a:effectLst>
                  <a:outerShdw blurRad="50800" dist="38100" dir="2700000" algn="ctr" rotWithShape="0">
                    <a:srgbClr val="000000">
                      <a:alpha val="40000"/>
                    </a:srgbClr>
                  </a:outerShdw>
                </a:effectLst>
                <a:latin typeface="+mj-lt"/>
                <a:ea typeface="+mj-ea"/>
                <a:cs typeface="+mj-cs"/>
              </a:defRPr>
            </a:lvl1pPr>
          </a:lstStyle>
          <a:p>
            <a:r>
              <a:rPr lang="en-US"/>
              <a:t>Click to edit Master title style</a:t>
            </a:r>
            <a:endParaRPr lang="en-US" dirty="0"/>
          </a:p>
        </p:txBody>
      </p:sp>
      <p:grpSp>
        <p:nvGrpSpPr>
          <p:cNvPr id="194" name="Group 193"/>
          <p:cNvGrpSpPr/>
          <p:nvPr userDrawn="1"/>
        </p:nvGrpSpPr>
        <p:grpSpPr bwMode="gray">
          <a:xfrm flipV="1">
            <a:off x="-16575" y="-30265"/>
            <a:ext cx="3874746" cy="4541726"/>
            <a:chOff x="-22894" y="1454261"/>
            <a:chExt cx="4611519" cy="5405323"/>
          </a:xfrm>
        </p:grpSpPr>
        <p:sp>
          <p:nvSpPr>
            <p:cNvPr id="137" name="Rectangle 136"/>
            <p:cNvSpPr/>
            <p:nvPr userDrawn="1"/>
          </p:nvSpPr>
          <p:spPr bwMode="gray">
            <a:xfrm>
              <a:off x="-2" y="1454261"/>
              <a:ext cx="4510356" cy="5358737"/>
            </a:xfrm>
            <a:prstGeom prst="rect">
              <a:avLst/>
            </a:prstGeom>
            <a:blipFill dpi="0" rotWithShape="1">
              <a:blip r:embed="rId3" cstate="print">
                <a:alphaModFix amt="60000"/>
                <a:grayscl/>
                <a:lum bright="-24000"/>
              </a:blip>
              <a:srcRect/>
              <a:tile tx="0" ty="0" sx="100000" sy="100000" flip="none"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95"/>
            <p:cNvGrpSpPr/>
            <p:nvPr userDrawn="1"/>
          </p:nvGrpSpPr>
          <p:grpSpPr bwMode="gray">
            <a:xfrm>
              <a:off x="-22894" y="1543701"/>
              <a:ext cx="4611519" cy="5315883"/>
              <a:chOff x="3729886" y="548451"/>
              <a:chExt cx="3558052" cy="3996854"/>
            </a:xfrm>
            <a:effectLst/>
          </p:grpSpPr>
          <p:grpSp>
            <p:nvGrpSpPr>
              <p:cNvPr id="139" name="Group 15"/>
              <p:cNvGrpSpPr/>
              <p:nvPr/>
            </p:nvGrpSpPr>
            <p:grpSpPr bwMode="gray">
              <a:xfrm>
                <a:off x="3729886" y="676854"/>
                <a:ext cx="3376438" cy="3868451"/>
                <a:chOff x="3729886" y="676854"/>
                <a:chExt cx="3376438" cy="3868451"/>
              </a:xfrm>
            </p:grpSpPr>
            <p:sp>
              <p:nvSpPr>
                <p:cNvPr id="147" name="Freeform 146"/>
                <p:cNvSpPr/>
                <p:nvPr/>
              </p:nvSpPr>
              <p:spPr bwMode="gray">
                <a:xfrm>
                  <a:off x="3729886" y="1609725"/>
                  <a:ext cx="956414" cy="192405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0 w 1943100"/>
                    <a:gd name="connsiteY0" fmla="*/ 1362075 h 1924050"/>
                    <a:gd name="connsiteX1" fmla="*/ 1943100 w 1943100"/>
                    <a:gd name="connsiteY1" fmla="*/ 1924050 h 1924050"/>
                    <a:gd name="connsiteX2" fmla="*/ 1885950 w 1943100"/>
                    <a:gd name="connsiteY2" fmla="*/ 0 h 1924050"/>
                    <a:gd name="connsiteX3" fmla="*/ 70551 w 1943100"/>
                    <a:gd name="connsiteY3" fmla="*/ 1430826 h 1924050"/>
                    <a:gd name="connsiteX0" fmla="*/ 0 w 1943100"/>
                    <a:gd name="connsiteY0" fmla="*/ 1362075 h 1924050"/>
                    <a:gd name="connsiteX1" fmla="*/ 1943100 w 1943100"/>
                    <a:gd name="connsiteY1" fmla="*/ 1924050 h 1924050"/>
                    <a:gd name="connsiteX2" fmla="*/ 1885950 w 1943100"/>
                    <a:gd name="connsiteY2" fmla="*/ 0 h 1924050"/>
                    <a:gd name="connsiteX3" fmla="*/ 0 w 1943100"/>
                    <a:gd name="connsiteY3" fmla="*/ 1370107 h 1924050"/>
                    <a:gd name="connsiteX0" fmla="*/ 0 w 1943100"/>
                    <a:gd name="connsiteY0" fmla="*/ 1362075 h 1924050"/>
                    <a:gd name="connsiteX1" fmla="*/ 1943100 w 1943100"/>
                    <a:gd name="connsiteY1" fmla="*/ 1924050 h 1924050"/>
                    <a:gd name="connsiteX2" fmla="*/ 1885950 w 1943100"/>
                    <a:gd name="connsiteY2" fmla="*/ 0 h 1924050"/>
                    <a:gd name="connsiteX3" fmla="*/ 996589 w 1943100"/>
                    <a:gd name="connsiteY3" fmla="*/ 643893 h 1924050"/>
                    <a:gd name="connsiteX0" fmla="*/ 58 w 946511"/>
                    <a:gd name="connsiteY0" fmla="*/ 1641845 h 1924050"/>
                    <a:gd name="connsiteX1" fmla="*/ 946511 w 946511"/>
                    <a:gd name="connsiteY1" fmla="*/ 1924050 h 1924050"/>
                    <a:gd name="connsiteX2" fmla="*/ 889361 w 946511"/>
                    <a:gd name="connsiteY2" fmla="*/ 0 h 1924050"/>
                    <a:gd name="connsiteX3" fmla="*/ 0 w 946511"/>
                    <a:gd name="connsiteY3" fmla="*/ 643893 h 1924050"/>
                    <a:gd name="connsiteX0" fmla="*/ 9962 w 956415"/>
                    <a:gd name="connsiteY0" fmla="*/ 1641845 h 1924050"/>
                    <a:gd name="connsiteX1" fmla="*/ 956415 w 956415"/>
                    <a:gd name="connsiteY1" fmla="*/ 1924050 h 1924050"/>
                    <a:gd name="connsiteX2" fmla="*/ 899265 w 956415"/>
                    <a:gd name="connsiteY2" fmla="*/ 0 h 1924050"/>
                    <a:gd name="connsiteX3" fmla="*/ 0 w 956415"/>
                    <a:gd name="connsiteY3" fmla="*/ 653631 h 1924050"/>
                  </a:gdLst>
                  <a:ahLst/>
                  <a:cxnLst>
                    <a:cxn ang="0">
                      <a:pos x="connsiteX0" y="connsiteY0"/>
                    </a:cxn>
                    <a:cxn ang="0">
                      <a:pos x="connsiteX1" y="connsiteY1"/>
                    </a:cxn>
                    <a:cxn ang="0">
                      <a:pos x="connsiteX2" y="connsiteY2"/>
                    </a:cxn>
                    <a:cxn ang="0">
                      <a:pos x="connsiteX3" y="connsiteY3"/>
                    </a:cxn>
                  </a:cxnLst>
                  <a:rect l="l" t="t" r="r" b="b"/>
                  <a:pathLst>
                    <a:path w="956415" h="1924050">
                      <a:moveTo>
                        <a:pt x="9962" y="1641845"/>
                      </a:moveTo>
                      <a:lnTo>
                        <a:pt x="956415" y="1924050"/>
                      </a:lnTo>
                      <a:lnTo>
                        <a:pt x="899265" y="0"/>
                      </a:lnTo>
                      <a:lnTo>
                        <a:pt x="0" y="653631"/>
                      </a:lnTo>
                    </a:path>
                  </a:pathLst>
                </a:custGeom>
                <a:noFill/>
                <a:ln w="57150" cap="flat">
                  <a:gradFill flip="none" rotWithShape="1">
                    <a:gsLst>
                      <a:gs pos="0">
                        <a:schemeClr val="accent1"/>
                      </a:gs>
                      <a:gs pos="100000">
                        <a:schemeClr val="accent2"/>
                      </a:gs>
                    </a:gsLst>
                    <a:lin ang="15000000" scaled="0"/>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bwMode="gray">
                <a:xfrm rot="19795885">
                  <a:off x="4210564" y="1460863"/>
                  <a:ext cx="1890222" cy="197140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Lst>
                  <a:ahLst/>
                  <a:cxnLst>
                    <a:cxn ang="0">
                      <a:pos x="connsiteX0" y="connsiteY0"/>
                    </a:cxn>
                    <a:cxn ang="0">
                      <a:pos x="connsiteX1" y="connsiteY1"/>
                    </a:cxn>
                    <a:cxn ang="0">
                      <a:pos x="connsiteX2" y="connsiteY2"/>
                    </a:cxn>
                    <a:cxn ang="0">
                      <a:pos x="connsiteX3" y="connsiteY3"/>
                    </a:cxn>
                  </a:cxnLst>
                  <a:rect l="l" t="t" r="r" b="b"/>
                  <a:pathLst>
                    <a:path w="1890222" h="1971408">
                      <a:moveTo>
                        <a:pt x="912636" y="0"/>
                      </a:moveTo>
                      <a:lnTo>
                        <a:pt x="0" y="1699796"/>
                      </a:lnTo>
                      <a:lnTo>
                        <a:pt x="1890222" y="1971408"/>
                      </a:lnTo>
                      <a:lnTo>
                        <a:pt x="912636" y="0"/>
                      </a:lnTo>
                      <a:close/>
                    </a:path>
                  </a:pathLst>
                </a:custGeom>
                <a:noFill/>
                <a:ln w="57150">
                  <a:gradFill flip="none" rotWithShape="1">
                    <a:gsLst>
                      <a:gs pos="0">
                        <a:schemeClr val="accent1">
                          <a:lumMod val="75000"/>
                        </a:schemeClr>
                      </a:gs>
                      <a:gs pos="100000">
                        <a:schemeClr val="accent2"/>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148"/>
                <p:cNvSpPr/>
                <p:nvPr/>
              </p:nvSpPr>
              <p:spPr bwMode="gray">
                <a:xfrm>
                  <a:off x="6457011" y="2823886"/>
                  <a:ext cx="612862" cy="171641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0 w 1293862"/>
                    <a:gd name="connsiteY0" fmla="*/ 2134194 h 2202945"/>
                    <a:gd name="connsiteX1" fmla="*/ 1293862 w 1293862"/>
                    <a:gd name="connsiteY1" fmla="*/ 1338379 h 2202945"/>
                    <a:gd name="connsiteX2" fmla="*/ 686404 w 1293862"/>
                    <a:gd name="connsiteY2" fmla="*/ 0 h 2202945"/>
                    <a:gd name="connsiteX3" fmla="*/ 70551 w 1293862"/>
                    <a:gd name="connsiteY3" fmla="*/ 2202945 h 2202945"/>
                    <a:gd name="connsiteX0" fmla="*/ 0 w 1293862"/>
                    <a:gd name="connsiteY0" fmla="*/ 2134194 h 2134194"/>
                    <a:gd name="connsiteX1" fmla="*/ 1293862 w 1293862"/>
                    <a:gd name="connsiteY1" fmla="*/ 1338379 h 2134194"/>
                    <a:gd name="connsiteX2" fmla="*/ 686404 w 1293862"/>
                    <a:gd name="connsiteY2" fmla="*/ 0 h 2134194"/>
                    <a:gd name="connsiteX0" fmla="*/ 0 w 612862"/>
                    <a:gd name="connsiteY0" fmla="*/ 1716419 h 1716419"/>
                    <a:gd name="connsiteX1" fmla="*/ 612862 w 612862"/>
                    <a:gd name="connsiteY1" fmla="*/ 1338379 h 1716419"/>
                    <a:gd name="connsiteX2" fmla="*/ 5404 w 612862"/>
                    <a:gd name="connsiteY2" fmla="*/ 0 h 1716419"/>
                  </a:gdLst>
                  <a:ahLst/>
                  <a:cxnLst>
                    <a:cxn ang="0">
                      <a:pos x="connsiteX0" y="connsiteY0"/>
                    </a:cxn>
                    <a:cxn ang="0">
                      <a:pos x="connsiteX1" y="connsiteY1"/>
                    </a:cxn>
                    <a:cxn ang="0">
                      <a:pos x="connsiteX2" y="connsiteY2"/>
                    </a:cxn>
                  </a:cxnLst>
                  <a:rect l="l" t="t" r="r" b="b"/>
                  <a:pathLst>
                    <a:path w="612862" h="1716419">
                      <a:moveTo>
                        <a:pt x="0" y="1716419"/>
                      </a:moveTo>
                      <a:lnTo>
                        <a:pt x="612862" y="1338379"/>
                      </a:lnTo>
                      <a:lnTo>
                        <a:pt x="5404" y="0"/>
                      </a:lnTo>
                    </a:path>
                  </a:pathLst>
                </a:custGeom>
                <a:noFill/>
                <a:ln>
                  <a:gradFill flip="none" rotWithShape="1">
                    <a:gsLst>
                      <a:gs pos="0">
                        <a:schemeClr val="accent2"/>
                      </a:gs>
                      <a:gs pos="100000">
                        <a:schemeClr val="accent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149"/>
                <p:cNvSpPr/>
                <p:nvPr/>
              </p:nvSpPr>
              <p:spPr bwMode="gray">
                <a:xfrm>
                  <a:off x="5913532" y="2765365"/>
                  <a:ext cx="586975" cy="177387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0 w 1774750"/>
                    <a:gd name="connsiteY0" fmla="*/ 710518 h 2143114"/>
                    <a:gd name="connsiteX1" fmla="*/ 1774750 w 1774750"/>
                    <a:gd name="connsiteY1" fmla="*/ 0 h 2143114"/>
                    <a:gd name="connsiteX2" fmla="*/ 1097267 w 1774750"/>
                    <a:gd name="connsiteY2" fmla="*/ 2143114 h 2143114"/>
                    <a:gd name="connsiteX3" fmla="*/ 0 w 1774750"/>
                    <a:gd name="connsiteY3" fmla="*/ 710518 h 2143114"/>
                    <a:gd name="connsiteX0" fmla="*/ 1097267 w 1774750"/>
                    <a:gd name="connsiteY0" fmla="*/ 2143114 h 2211865"/>
                    <a:gd name="connsiteX1" fmla="*/ 0 w 1774750"/>
                    <a:gd name="connsiteY1" fmla="*/ 710518 h 2211865"/>
                    <a:gd name="connsiteX2" fmla="*/ 1774750 w 1774750"/>
                    <a:gd name="connsiteY2" fmla="*/ 0 h 2211865"/>
                    <a:gd name="connsiteX3" fmla="*/ 1167818 w 1774750"/>
                    <a:gd name="connsiteY3" fmla="*/ 2211865 h 2211865"/>
                    <a:gd name="connsiteX0" fmla="*/ 1097267 w 1774750"/>
                    <a:gd name="connsiteY0" fmla="*/ 2143114 h 2143114"/>
                    <a:gd name="connsiteX1" fmla="*/ 0 w 1774750"/>
                    <a:gd name="connsiteY1" fmla="*/ 710518 h 2143114"/>
                    <a:gd name="connsiteX2" fmla="*/ 1774750 w 1774750"/>
                    <a:gd name="connsiteY2" fmla="*/ 0 h 2143114"/>
                    <a:gd name="connsiteX3" fmla="*/ 1094444 w 1774750"/>
                    <a:gd name="connsiteY3" fmla="*/ 2139554 h 2143114"/>
                    <a:gd name="connsiteX0" fmla="*/ 1097267 w 1774750"/>
                    <a:gd name="connsiteY0" fmla="*/ 2143114 h 2143114"/>
                    <a:gd name="connsiteX1" fmla="*/ 0 w 1774750"/>
                    <a:gd name="connsiteY1" fmla="*/ 710518 h 2143114"/>
                    <a:gd name="connsiteX2" fmla="*/ 1774750 w 1774750"/>
                    <a:gd name="connsiteY2" fmla="*/ 0 h 2143114"/>
                    <a:gd name="connsiteX3" fmla="*/ 1229117 w 1774750"/>
                    <a:gd name="connsiteY3" fmla="*/ 1715988 h 2143114"/>
                    <a:gd name="connsiteX0" fmla="*/ 1097267 w 1774750"/>
                    <a:gd name="connsiteY0" fmla="*/ 2143114 h 2143114"/>
                    <a:gd name="connsiteX1" fmla="*/ 1127359 w 1774750"/>
                    <a:gd name="connsiteY1" fmla="*/ 1925990 h 2143114"/>
                    <a:gd name="connsiteX2" fmla="*/ 0 w 1774750"/>
                    <a:gd name="connsiteY2" fmla="*/ 710518 h 2143114"/>
                    <a:gd name="connsiteX3" fmla="*/ 1774750 w 1774750"/>
                    <a:gd name="connsiteY3" fmla="*/ 0 h 2143114"/>
                    <a:gd name="connsiteX4" fmla="*/ 1229117 w 1774750"/>
                    <a:gd name="connsiteY4" fmla="*/ 1715988 h 2143114"/>
                    <a:gd name="connsiteX0" fmla="*/ 1097267 w 1774750"/>
                    <a:gd name="connsiteY0" fmla="*/ 2143114 h 2143114"/>
                    <a:gd name="connsiteX1" fmla="*/ 0 w 1774750"/>
                    <a:gd name="connsiteY1" fmla="*/ 710518 h 2143114"/>
                    <a:gd name="connsiteX2" fmla="*/ 1774750 w 1774750"/>
                    <a:gd name="connsiteY2" fmla="*/ 0 h 2143114"/>
                    <a:gd name="connsiteX3" fmla="*/ 1229117 w 1774750"/>
                    <a:gd name="connsiteY3" fmla="*/ 1715988 h 2143114"/>
                    <a:gd name="connsiteX0" fmla="*/ 0 w 677483"/>
                    <a:gd name="connsiteY0" fmla="*/ 2143114 h 2143114"/>
                    <a:gd name="connsiteX1" fmla="*/ 677483 w 677483"/>
                    <a:gd name="connsiteY1" fmla="*/ 0 h 2143114"/>
                    <a:gd name="connsiteX2" fmla="*/ 131850 w 677483"/>
                    <a:gd name="connsiteY2" fmla="*/ 1715988 h 2143114"/>
                    <a:gd name="connsiteX0" fmla="*/ 0 w 835025"/>
                    <a:gd name="connsiteY0" fmla="*/ 2121227 h 2121227"/>
                    <a:gd name="connsiteX1" fmla="*/ 793683 w 835025"/>
                    <a:gd name="connsiteY1" fmla="*/ 57891 h 2121227"/>
                    <a:gd name="connsiteX2" fmla="*/ 248050 w 835025"/>
                    <a:gd name="connsiteY2" fmla="*/ 1773879 h 2121227"/>
                    <a:gd name="connsiteX0" fmla="*/ 545633 w 586975"/>
                    <a:gd name="connsiteY0" fmla="*/ 57891 h 1773879"/>
                    <a:gd name="connsiteX1" fmla="*/ 0 w 586975"/>
                    <a:gd name="connsiteY1" fmla="*/ 1773879 h 1773879"/>
                  </a:gdLst>
                  <a:ahLst/>
                  <a:cxnLst>
                    <a:cxn ang="0">
                      <a:pos x="connsiteX0" y="connsiteY0"/>
                    </a:cxn>
                    <a:cxn ang="0">
                      <a:pos x="connsiteX1" y="connsiteY1"/>
                    </a:cxn>
                  </a:cxnLst>
                  <a:rect l="l" t="t" r="r" b="b"/>
                  <a:pathLst>
                    <a:path w="586975" h="1773879">
                      <a:moveTo>
                        <a:pt x="545633" y="57891"/>
                      </a:moveTo>
                      <a:cubicBezTo>
                        <a:pt x="586975" y="0"/>
                        <a:pt x="0" y="1773879"/>
                        <a:pt x="0" y="1773879"/>
                      </a:cubicBezTo>
                    </a:path>
                  </a:pathLst>
                </a:cu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bwMode="gray">
                <a:xfrm>
                  <a:off x="6463183" y="2531922"/>
                  <a:ext cx="643141" cy="163253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607458 w 643141"/>
                    <a:gd name="connsiteY0" fmla="*/ 1632538 h 1632538"/>
                    <a:gd name="connsiteX1" fmla="*/ 0 w 643141"/>
                    <a:gd name="connsiteY1" fmla="*/ 294159 h 1632538"/>
                    <a:gd name="connsiteX2" fmla="*/ 643141 w 643141"/>
                    <a:gd name="connsiteY2" fmla="*/ 0 h 1632538"/>
                    <a:gd name="connsiteX3" fmla="*/ 607458 w 643141"/>
                    <a:gd name="connsiteY3" fmla="*/ 1632538 h 1632538"/>
                  </a:gdLst>
                  <a:ahLst/>
                  <a:cxnLst>
                    <a:cxn ang="0">
                      <a:pos x="connsiteX0" y="connsiteY0"/>
                    </a:cxn>
                    <a:cxn ang="0">
                      <a:pos x="connsiteX1" y="connsiteY1"/>
                    </a:cxn>
                    <a:cxn ang="0">
                      <a:pos x="connsiteX2" y="connsiteY2"/>
                    </a:cxn>
                    <a:cxn ang="0">
                      <a:pos x="connsiteX3" y="connsiteY3"/>
                    </a:cxn>
                  </a:cxnLst>
                  <a:rect l="l" t="t" r="r" b="b"/>
                  <a:pathLst>
                    <a:path w="643141" h="1632538">
                      <a:moveTo>
                        <a:pt x="607458" y="1632538"/>
                      </a:moveTo>
                      <a:lnTo>
                        <a:pt x="0" y="294159"/>
                      </a:lnTo>
                      <a:lnTo>
                        <a:pt x="643141" y="0"/>
                      </a:lnTo>
                      <a:lnTo>
                        <a:pt x="607458" y="1632538"/>
                      </a:lnTo>
                      <a:close/>
                    </a:path>
                  </a:pathLst>
                </a:custGeom>
                <a:noFill/>
                <a:ln>
                  <a:solidFill>
                    <a:schemeClr val="accent3">
                      <a:lumMod val="75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bwMode="gray">
                <a:xfrm>
                  <a:off x="6794190" y="4163586"/>
                  <a:ext cx="275569" cy="37421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1293862 w 1293862"/>
                    <a:gd name="connsiteY0" fmla="*/ 0 h 1367354"/>
                    <a:gd name="connsiteX1" fmla="*/ 282625 w 1293862"/>
                    <a:gd name="connsiteY1" fmla="*/ 1367354 h 1367354"/>
                    <a:gd name="connsiteX2" fmla="*/ 0 w 1293862"/>
                    <a:gd name="connsiteY2" fmla="*/ 795815 h 1367354"/>
                    <a:gd name="connsiteX3" fmla="*/ 1293862 w 1293862"/>
                    <a:gd name="connsiteY3" fmla="*/ 0 h 1367354"/>
                    <a:gd name="connsiteX0" fmla="*/ 0 w 1293862"/>
                    <a:gd name="connsiteY0" fmla="*/ 795815 h 1367354"/>
                    <a:gd name="connsiteX1" fmla="*/ 1293862 w 1293862"/>
                    <a:gd name="connsiteY1" fmla="*/ 0 h 1367354"/>
                    <a:gd name="connsiteX2" fmla="*/ 282625 w 1293862"/>
                    <a:gd name="connsiteY2" fmla="*/ 1367354 h 1367354"/>
                    <a:gd name="connsiteX3" fmla="*/ 70551 w 1293862"/>
                    <a:gd name="connsiteY3" fmla="*/ 864566 h 1367354"/>
                    <a:gd name="connsiteX0" fmla="*/ 0 w 1293862"/>
                    <a:gd name="connsiteY0" fmla="*/ 795815 h 1367354"/>
                    <a:gd name="connsiteX1" fmla="*/ 1293862 w 1293862"/>
                    <a:gd name="connsiteY1" fmla="*/ 0 h 1367354"/>
                    <a:gd name="connsiteX2" fmla="*/ 282625 w 1293862"/>
                    <a:gd name="connsiteY2" fmla="*/ 1367354 h 1367354"/>
                    <a:gd name="connsiteX0" fmla="*/ 0 w 1293862"/>
                    <a:gd name="connsiteY0" fmla="*/ 795815 h 795815"/>
                    <a:gd name="connsiteX1" fmla="*/ 1293862 w 1293862"/>
                    <a:gd name="connsiteY1" fmla="*/ 0 h 795815"/>
                    <a:gd name="connsiteX2" fmla="*/ 1018293 w 1293862"/>
                    <a:gd name="connsiteY2" fmla="*/ 374218 h 795815"/>
                    <a:gd name="connsiteX0" fmla="*/ 275569 w 275569"/>
                    <a:gd name="connsiteY0" fmla="*/ 0 h 374218"/>
                    <a:gd name="connsiteX1" fmla="*/ 0 w 275569"/>
                    <a:gd name="connsiteY1" fmla="*/ 374218 h 374218"/>
                  </a:gdLst>
                  <a:ahLst/>
                  <a:cxnLst>
                    <a:cxn ang="0">
                      <a:pos x="connsiteX0" y="connsiteY0"/>
                    </a:cxn>
                    <a:cxn ang="0">
                      <a:pos x="connsiteX1" y="connsiteY1"/>
                    </a:cxn>
                  </a:cxnLst>
                  <a:rect l="l" t="t" r="r" b="b"/>
                  <a:pathLst>
                    <a:path w="275569" h="374218">
                      <a:moveTo>
                        <a:pt x="275569" y="0"/>
                      </a:moveTo>
                      <a:lnTo>
                        <a:pt x="0" y="374218"/>
                      </a:lnTo>
                    </a:path>
                  </a:pathLst>
                </a:custGeom>
                <a:noFill/>
                <a:ln>
                  <a:solidFill>
                    <a:schemeClr val="accent3">
                      <a:lumMod val="75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bwMode="gray">
                <a:xfrm>
                  <a:off x="3737044" y="684987"/>
                  <a:ext cx="795021" cy="13484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1595555 w 1595555"/>
                    <a:gd name="connsiteY0" fmla="*/ 0 h 1326394"/>
                    <a:gd name="connsiteX1" fmla="*/ 0 w 1595555"/>
                    <a:gd name="connsiteY1" fmla="*/ 1326394 h 1326394"/>
                    <a:gd name="connsiteX2" fmla="*/ 653486 w 1595555"/>
                    <a:gd name="connsiteY2" fmla="*/ 352477 h 1326394"/>
                    <a:gd name="connsiteX3" fmla="*/ 1595555 w 1595555"/>
                    <a:gd name="connsiteY3" fmla="*/ 0 h 1326394"/>
                    <a:gd name="connsiteX0" fmla="*/ 653486 w 1595555"/>
                    <a:gd name="connsiteY0" fmla="*/ 352477 h 1326394"/>
                    <a:gd name="connsiteX1" fmla="*/ 1595555 w 1595555"/>
                    <a:gd name="connsiteY1" fmla="*/ 0 h 1326394"/>
                    <a:gd name="connsiteX2" fmla="*/ 0 w 1595555"/>
                    <a:gd name="connsiteY2" fmla="*/ 1326394 h 1326394"/>
                    <a:gd name="connsiteX3" fmla="*/ 724037 w 1595555"/>
                    <a:gd name="connsiteY3" fmla="*/ 500541 h 1326394"/>
                    <a:gd name="connsiteX0" fmla="*/ 653486 w 1595555"/>
                    <a:gd name="connsiteY0" fmla="*/ 352477 h 1326394"/>
                    <a:gd name="connsiteX1" fmla="*/ 1595555 w 1595555"/>
                    <a:gd name="connsiteY1" fmla="*/ 0 h 1326394"/>
                    <a:gd name="connsiteX2" fmla="*/ 0 w 1595555"/>
                    <a:gd name="connsiteY2" fmla="*/ 1326394 h 1326394"/>
                    <a:gd name="connsiteX0" fmla="*/ 825794 w 1595555"/>
                    <a:gd name="connsiteY0" fmla="*/ 290395 h 1326394"/>
                    <a:gd name="connsiteX1" fmla="*/ 1595555 w 1595555"/>
                    <a:gd name="connsiteY1" fmla="*/ 0 h 1326394"/>
                    <a:gd name="connsiteX2" fmla="*/ 0 w 1595555"/>
                    <a:gd name="connsiteY2" fmla="*/ 1326394 h 1326394"/>
                    <a:gd name="connsiteX0" fmla="*/ 825794 w 1595555"/>
                    <a:gd name="connsiteY0" fmla="*/ 290395 h 1326394"/>
                    <a:gd name="connsiteX1" fmla="*/ 795043 w 1595555"/>
                    <a:gd name="connsiteY1" fmla="*/ 307247 h 1326394"/>
                    <a:gd name="connsiteX2" fmla="*/ 1595555 w 1595555"/>
                    <a:gd name="connsiteY2" fmla="*/ 0 h 1326394"/>
                    <a:gd name="connsiteX3" fmla="*/ 0 w 1595555"/>
                    <a:gd name="connsiteY3" fmla="*/ 1326394 h 1326394"/>
                    <a:gd name="connsiteX0" fmla="*/ 30751 w 800512"/>
                    <a:gd name="connsiteY0" fmla="*/ 290395 h 307247"/>
                    <a:gd name="connsiteX1" fmla="*/ 0 w 800512"/>
                    <a:gd name="connsiteY1" fmla="*/ 307247 h 307247"/>
                    <a:gd name="connsiteX2" fmla="*/ 800512 w 800512"/>
                    <a:gd name="connsiteY2" fmla="*/ 0 h 307247"/>
                    <a:gd name="connsiteX0" fmla="*/ 0 w 769761"/>
                    <a:gd name="connsiteY0" fmla="*/ 290395 h 290396"/>
                    <a:gd name="connsiteX1" fmla="*/ 769761 w 769761"/>
                    <a:gd name="connsiteY1" fmla="*/ 0 h 290396"/>
                  </a:gdLst>
                  <a:ahLst/>
                  <a:cxnLst>
                    <a:cxn ang="0">
                      <a:pos x="connsiteX0" y="connsiteY0"/>
                    </a:cxn>
                    <a:cxn ang="0">
                      <a:pos x="connsiteX1" y="connsiteY1"/>
                    </a:cxn>
                  </a:cxnLst>
                  <a:rect l="l" t="t" r="r" b="b"/>
                  <a:pathLst>
                    <a:path w="769761" h="290396">
                      <a:moveTo>
                        <a:pt x="0" y="290395"/>
                      </a:moveTo>
                      <a:lnTo>
                        <a:pt x="769761" y="0"/>
                      </a:lnTo>
                    </a:path>
                  </a:pathLst>
                </a:custGeom>
                <a:noFill/>
                <a:ln>
                  <a:solidFill>
                    <a:schemeClr val="accent3">
                      <a:lumMod val="75000"/>
                      <a:alpha val="9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bwMode="gray">
                <a:xfrm>
                  <a:off x="3739790" y="683131"/>
                  <a:ext cx="881338" cy="92542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0 w 1689354"/>
                    <a:gd name="connsiteY0" fmla="*/ 1326394 h 1993011"/>
                    <a:gd name="connsiteX1" fmla="*/ 1689354 w 1689354"/>
                    <a:gd name="connsiteY1" fmla="*/ 1993011 h 1993011"/>
                    <a:gd name="connsiteX2" fmla="*/ 1595555 w 1689354"/>
                    <a:gd name="connsiteY2" fmla="*/ 0 h 1993011"/>
                    <a:gd name="connsiteX3" fmla="*/ 70551 w 1689354"/>
                    <a:gd name="connsiteY3" fmla="*/ 1474458 h 1993011"/>
                    <a:gd name="connsiteX0" fmla="*/ 0 w 1689354"/>
                    <a:gd name="connsiteY0" fmla="*/ 1326394 h 1993011"/>
                    <a:gd name="connsiteX1" fmla="*/ 1689354 w 1689354"/>
                    <a:gd name="connsiteY1" fmla="*/ 1993011 h 1993011"/>
                    <a:gd name="connsiteX2" fmla="*/ 1595555 w 1689354"/>
                    <a:gd name="connsiteY2" fmla="*/ 0 h 1993011"/>
                    <a:gd name="connsiteX3" fmla="*/ 16954 w 1689354"/>
                    <a:gd name="connsiteY3" fmla="*/ 1318842 h 1993011"/>
                    <a:gd name="connsiteX0" fmla="*/ 0 w 1689354"/>
                    <a:gd name="connsiteY0" fmla="*/ 1326394 h 1993011"/>
                    <a:gd name="connsiteX1" fmla="*/ 1689354 w 1689354"/>
                    <a:gd name="connsiteY1" fmla="*/ 1993011 h 1993011"/>
                    <a:gd name="connsiteX2" fmla="*/ 1595555 w 1689354"/>
                    <a:gd name="connsiteY2" fmla="*/ 0 h 1993011"/>
                    <a:gd name="connsiteX3" fmla="*/ 810312 w 1689354"/>
                    <a:gd name="connsiteY3" fmla="*/ 650539 h 1993011"/>
                    <a:gd name="connsiteX0" fmla="*/ 0 w 881338"/>
                    <a:gd name="connsiteY0" fmla="*/ 1642883 h 1993011"/>
                    <a:gd name="connsiteX1" fmla="*/ 881338 w 881338"/>
                    <a:gd name="connsiteY1" fmla="*/ 1993011 h 1993011"/>
                    <a:gd name="connsiteX2" fmla="*/ 787539 w 881338"/>
                    <a:gd name="connsiteY2" fmla="*/ 0 h 1993011"/>
                    <a:gd name="connsiteX3" fmla="*/ 2296 w 881338"/>
                    <a:gd name="connsiteY3" fmla="*/ 650539 h 1993011"/>
                  </a:gdLst>
                  <a:ahLst/>
                  <a:cxnLst>
                    <a:cxn ang="0">
                      <a:pos x="connsiteX0" y="connsiteY0"/>
                    </a:cxn>
                    <a:cxn ang="0">
                      <a:pos x="connsiteX1" y="connsiteY1"/>
                    </a:cxn>
                    <a:cxn ang="0">
                      <a:pos x="connsiteX2" y="connsiteY2"/>
                    </a:cxn>
                    <a:cxn ang="0">
                      <a:pos x="connsiteX3" y="connsiteY3"/>
                    </a:cxn>
                  </a:cxnLst>
                  <a:rect l="l" t="t" r="r" b="b"/>
                  <a:pathLst>
                    <a:path w="881338" h="1993011">
                      <a:moveTo>
                        <a:pt x="0" y="1642883"/>
                      </a:moveTo>
                      <a:lnTo>
                        <a:pt x="881338" y="1993011"/>
                      </a:lnTo>
                      <a:lnTo>
                        <a:pt x="787539" y="0"/>
                      </a:lnTo>
                      <a:lnTo>
                        <a:pt x="2296" y="650539"/>
                      </a:lnTo>
                    </a:path>
                  </a:pathLst>
                </a:custGeom>
                <a:noFill/>
                <a:ln w="34925">
                  <a:gradFill flip="none" rotWithShape="1">
                    <a:gsLst>
                      <a:gs pos="0">
                        <a:schemeClr val="accent2"/>
                      </a:gs>
                      <a:gs pos="100000">
                        <a:schemeClr val="accent3"/>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154"/>
                <p:cNvSpPr/>
                <p:nvPr/>
              </p:nvSpPr>
              <p:spPr bwMode="gray">
                <a:xfrm rot="19795885">
                  <a:off x="6554295" y="1124651"/>
                  <a:ext cx="169861" cy="156101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 name="connsiteX0" fmla="*/ 515330 w 1890222"/>
                    <a:gd name="connsiteY0" fmla="*/ 0 h 1741403"/>
                    <a:gd name="connsiteX1" fmla="*/ 0 w 1890222"/>
                    <a:gd name="connsiteY1" fmla="*/ 1469791 h 1741403"/>
                    <a:gd name="connsiteX2" fmla="*/ 1890222 w 1890222"/>
                    <a:gd name="connsiteY2" fmla="*/ 1741403 h 1741403"/>
                    <a:gd name="connsiteX3" fmla="*/ 515330 w 1890222"/>
                    <a:gd name="connsiteY3" fmla="*/ 0 h 1741403"/>
                    <a:gd name="connsiteX0" fmla="*/ 515330 w 706832"/>
                    <a:gd name="connsiteY0" fmla="*/ 0 h 1544938"/>
                    <a:gd name="connsiteX1" fmla="*/ 0 w 706832"/>
                    <a:gd name="connsiteY1" fmla="*/ 1469791 h 1544938"/>
                    <a:gd name="connsiteX2" fmla="*/ 706832 w 706832"/>
                    <a:gd name="connsiteY2" fmla="*/ 1544938 h 1544938"/>
                    <a:gd name="connsiteX3" fmla="*/ 515330 w 706832"/>
                    <a:gd name="connsiteY3" fmla="*/ 0 h 1544938"/>
                    <a:gd name="connsiteX0" fmla="*/ 500259 w 706832"/>
                    <a:gd name="connsiteY0" fmla="*/ 0 h 1611221"/>
                    <a:gd name="connsiteX1" fmla="*/ 0 w 706832"/>
                    <a:gd name="connsiteY1" fmla="*/ 1536074 h 1611221"/>
                    <a:gd name="connsiteX2" fmla="*/ 706832 w 706832"/>
                    <a:gd name="connsiteY2" fmla="*/ 1611221 h 1611221"/>
                    <a:gd name="connsiteX3" fmla="*/ 500259 w 706832"/>
                    <a:gd name="connsiteY3" fmla="*/ 0 h 1611221"/>
                    <a:gd name="connsiteX0" fmla="*/ 518735 w 706832"/>
                    <a:gd name="connsiteY0" fmla="*/ 0 h 1600525"/>
                    <a:gd name="connsiteX1" fmla="*/ 0 w 706832"/>
                    <a:gd name="connsiteY1" fmla="*/ 1525378 h 1600525"/>
                    <a:gd name="connsiteX2" fmla="*/ 706832 w 706832"/>
                    <a:gd name="connsiteY2" fmla="*/ 1600525 h 1600525"/>
                    <a:gd name="connsiteX3" fmla="*/ 518735 w 706832"/>
                    <a:gd name="connsiteY3" fmla="*/ 0 h 1600525"/>
                    <a:gd name="connsiteX0" fmla="*/ 536971 w 706832"/>
                    <a:gd name="connsiteY0" fmla="*/ 0 h 1561011"/>
                    <a:gd name="connsiteX1" fmla="*/ 0 w 706832"/>
                    <a:gd name="connsiteY1" fmla="*/ 1485864 h 1561011"/>
                    <a:gd name="connsiteX2" fmla="*/ 706832 w 706832"/>
                    <a:gd name="connsiteY2" fmla="*/ 1561011 h 1561011"/>
                    <a:gd name="connsiteX3" fmla="*/ 536971 w 706832"/>
                    <a:gd name="connsiteY3" fmla="*/ 0 h 1561011"/>
                    <a:gd name="connsiteX0" fmla="*/ 0 w 169861"/>
                    <a:gd name="connsiteY0" fmla="*/ 0 h 1561011"/>
                    <a:gd name="connsiteX1" fmla="*/ 164094 w 169861"/>
                    <a:gd name="connsiteY1" fmla="*/ 680392 h 1561011"/>
                    <a:gd name="connsiteX2" fmla="*/ 169861 w 169861"/>
                    <a:gd name="connsiteY2" fmla="*/ 1561011 h 1561011"/>
                    <a:gd name="connsiteX3" fmla="*/ 0 w 169861"/>
                    <a:gd name="connsiteY3" fmla="*/ 0 h 1561011"/>
                  </a:gdLst>
                  <a:ahLst/>
                  <a:cxnLst>
                    <a:cxn ang="0">
                      <a:pos x="connsiteX0" y="connsiteY0"/>
                    </a:cxn>
                    <a:cxn ang="0">
                      <a:pos x="connsiteX1" y="connsiteY1"/>
                    </a:cxn>
                    <a:cxn ang="0">
                      <a:pos x="connsiteX2" y="connsiteY2"/>
                    </a:cxn>
                    <a:cxn ang="0">
                      <a:pos x="connsiteX3" y="connsiteY3"/>
                    </a:cxn>
                  </a:cxnLst>
                  <a:rect l="l" t="t" r="r" b="b"/>
                  <a:pathLst>
                    <a:path w="169861" h="1561011">
                      <a:moveTo>
                        <a:pt x="0" y="0"/>
                      </a:moveTo>
                      <a:lnTo>
                        <a:pt x="164094" y="680392"/>
                      </a:lnTo>
                      <a:cubicBezTo>
                        <a:pt x="166016" y="973932"/>
                        <a:pt x="167939" y="1267471"/>
                        <a:pt x="169861" y="1561011"/>
                      </a:cubicBezTo>
                      <a:lnTo>
                        <a:pt x="0" y="0"/>
                      </a:lnTo>
                      <a:close/>
                    </a:path>
                  </a:pathLst>
                </a:cu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155"/>
                <p:cNvSpPr/>
                <p:nvPr/>
              </p:nvSpPr>
              <p:spPr bwMode="gray">
                <a:xfrm rot="19795885">
                  <a:off x="6055318" y="1261134"/>
                  <a:ext cx="706832" cy="156101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 name="connsiteX0" fmla="*/ 515330 w 1890222"/>
                    <a:gd name="connsiteY0" fmla="*/ 0 h 1741403"/>
                    <a:gd name="connsiteX1" fmla="*/ 0 w 1890222"/>
                    <a:gd name="connsiteY1" fmla="*/ 1469791 h 1741403"/>
                    <a:gd name="connsiteX2" fmla="*/ 1890222 w 1890222"/>
                    <a:gd name="connsiteY2" fmla="*/ 1741403 h 1741403"/>
                    <a:gd name="connsiteX3" fmla="*/ 515330 w 1890222"/>
                    <a:gd name="connsiteY3" fmla="*/ 0 h 1741403"/>
                    <a:gd name="connsiteX0" fmla="*/ 515330 w 706832"/>
                    <a:gd name="connsiteY0" fmla="*/ 0 h 1544938"/>
                    <a:gd name="connsiteX1" fmla="*/ 0 w 706832"/>
                    <a:gd name="connsiteY1" fmla="*/ 1469791 h 1544938"/>
                    <a:gd name="connsiteX2" fmla="*/ 706832 w 706832"/>
                    <a:gd name="connsiteY2" fmla="*/ 1544938 h 1544938"/>
                    <a:gd name="connsiteX3" fmla="*/ 515330 w 706832"/>
                    <a:gd name="connsiteY3" fmla="*/ 0 h 1544938"/>
                    <a:gd name="connsiteX0" fmla="*/ 500259 w 706832"/>
                    <a:gd name="connsiteY0" fmla="*/ 0 h 1611221"/>
                    <a:gd name="connsiteX1" fmla="*/ 0 w 706832"/>
                    <a:gd name="connsiteY1" fmla="*/ 1536074 h 1611221"/>
                    <a:gd name="connsiteX2" fmla="*/ 706832 w 706832"/>
                    <a:gd name="connsiteY2" fmla="*/ 1611221 h 1611221"/>
                    <a:gd name="connsiteX3" fmla="*/ 500259 w 706832"/>
                    <a:gd name="connsiteY3" fmla="*/ 0 h 1611221"/>
                    <a:gd name="connsiteX0" fmla="*/ 518735 w 706832"/>
                    <a:gd name="connsiteY0" fmla="*/ 0 h 1600525"/>
                    <a:gd name="connsiteX1" fmla="*/ 0 w 706832"/>
                    <a:gd name="connsiteY1" fmla="*/ 1525378 h 1600525"/>
                    <a:gd name="connsiteX2" fmla="*/ 706832 w 706832"/>
                    <a:gd name="connsiteY2" fmla="*/ 1600525 h 1600525"/>
                    <a:gd name="connsiteX3" fmla="*/ 518735 w 706832"/>
                    <a:gd name="connsiteY3" fmla="*/ 0 h 1600525"/>
                    <a:gd name="connsiteX0" fmla="*/ 536971 w 706832"/>
                    <a:gd name="connsiteY0" fmla="*/ 0 h 1561011"/>
                    <a:gd name="connsiteX1" fmla="*/ 0 w 706832"/>
                    <a:gd name="connsiteY1" fmla="*/ 1485864 h 1561011"/>
                    <a:gd name="connsiteX2" fmla="*/ 706832 w 706832"/>
                    <a:gd name="connsiteY2" fmla="*/ 1561011 h 1561011"/>
                    <a:gd name="connsiteX3" fmla="*/ 536971 w 706832"/>
                    <a:gd name="connsiteY3" fmla="*/ 0 h 1561011"/>
                  </a:gdLst>
                  <a:ahLst/>
                  <a:cxnLst>
                    <a:cxn ang="0">
                      <a:pos x="connsiteX0" y="connsiteY0"/>
                    </a:cxn>
                    <a:cxn ang="0">
                      <a:pos x="connsiteX1" y="connsiteY1"/>
                    </a:cxn>
                    <a:cxn ang="0">
                      <a:pos x="connsiteX2" y="connsiteY2"/>
                    </a:cxn>
                    <a:cxn ang="0">
                      <a:pos x="connsiteX3" y="connsiteY3"/>
                    </a:cxn>
                  </a:cxnLst>
                  <a:rect l="l" t="t" r="r" b="b"/>
                  <a:pathLst>
                    <a:path w="706832" h="1561011">
                      <a:moveTo>
                        <a:pt x="536971" y="0"/>
                      </a:moveTo>
                      <a:lnTo>
                        <a:pt x="0" y="1485864"/>
                      </a:lnTo>
                      <a:lnTo>
                        <a:pt x="706832" y="1561011"/>
                      </a:lnTo>
                      <a:lnTo>
                        <a:pt x="536971" y="0"/>
                      </a:lnTo>
                      <a:close/>
                    </a:path>
                  </a:pathLst>
                </a:custGeom>
                <a:noFill/>
                <a:ln>
                  <a:gradFill flip="none" rotWithShape="1">
                    <a:gsLst>
                      <a:gs pos="0">
                        <a:schemeClr val="accent2"/>
                      </a:gs>
                      <a:gs pos="100000">
                        <a:schemeClr val="accent3"/>
                      </a:gs>
                    </a:gsLst>
                    <a:lin ang="210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156"/>
                <p:cNvSpPr/>
                <p:nvPr/>
              </p:nvSpPr>
              <p:spPr bwMode="gray">
                <a:xfrm>
                  <a:off x="4521835" y="676854"/>
                  <a:ext cx="1643240" cy="58501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0 w 1531906"/>
                    <a:gd name="connsiteY0" fmla="*/ 0 h 1993011"/>
                    <a:gd name="connsiteX1" fmla="*/ 1531906 w 1531906"/>
                    <a:gd name="connsiteY1" fmla="*/ 1214802 h 1993011"/>
                    <a:gd name="connsiteX2" fmla="*/ 93799 w 1531906"/>
                    <a:gd name="connsiteY2" fmla="*/ 1993011 h 1993011"/>
                    <a:gd name="connsiteX3" fmla="*/ 0 w 1531906"/>
                    <a:gd name="connsiteY3" fmla="*/ 0 h 1993011"/>
                    <a:gd name="connsiteX0" fmla="*/ 0 w 1582755"/>
                    <a:gd name="connsiteY0" fmla="*/ 0 h 1993011"/>
                    <a:gd name="connsiteX1" fmla="*/ 1582755 w 1582755"/>
                    <a:gd name="connsiteY1" fmla="*/ 1229244 h 1993011"/>
                    <a:gd name="connsiteX2" fmla="*/ 93799 w 1582755"/>
                    <a:gd name="connsiteY2" fmla="*/ 1993011 h 1993011"/>
                    <a:gd name="connsiteX3" fmla="*/ 0 w 1582755"/>
                    <a:gd name="connsiteY3" fmla="*/ 0 h 1993011"/>
                    <a:gd name="connsiteX0" fmla="*/ 0 w 1643240"/>
                    <a:gd name="connsiteY0" fmla="*/ 0 h 1993011"/>
                    <a:gd name="connsiteX1" fmla="*/ 1643240 w 1643240"/>
                    <a:gd name="connsiteY1" fmla="*/ 1259895 h 1993011"/>
                    <a:gd name="connsiteX2" fmla="*/ 93799 w 1643240"/>
                    <a:gd name="connsiteY2" fmla="*/ 1993011 h 1993011"/>
                    <a:gd name="connsiteX3" fmla="*/ 0 w 1643240"/>
                    <a:gd name="connsiteY3" fmla="*/ 0 h 1993011"/>
                    <a:gd name="connsiteX0" fmla="*/ 0 w 1643240"/>
                    <a:gd name="connsiteY0" fmla="*/ 0 h 1259895"/>
                    <a:gd name="connsiteX1" fmla="*/ 1643240 w 1643240"/>
                    <a:gd name="connsiteY1" fmla="*/ 1259895 h 1259895"/>
                    <a:gd name="connsiteX2" fmla="*/ 766941 w 1643240"/>
                    <a:gd name="connsiteY2" fmla="*/ 326969 h 1259895"/>
                    <a:gd name="connsiteX3" fmla="*/ 0 w 1643240"/>
                    <a:gd name="connsiteY3" fmla="*/ 0 h 1259895"/>
                    <a:gd name="connsiteX0" fmla="*/ 0 w 1643240"/>
                    <a:gd name="connsiteY0" fmla="*/ 0 h 1259895"/>
                    <a:gd name="connsiteX1" fmla="*/ 1643240 w 1643240"/>
                    <a:gd name="connsiteY1" fmla="*/ 1259895 h 1259895"/>
                    <a:gd name="connsiteX2" fmla="*/ 795183 w 1643240"/>
                    <a:gd name="connsiteY2" fmla="*/ 370067 h 1259895"/>
                    <a:gd name="connsiteX3" fmla="*/ 0 w 1643240"/>
                    <a:gd name="connsiteY3" fmla="*/ 0 h 1259895"/>
                    <a:gd name="connsiteX0" fmla="*/ 0 w 1643240"/>
                    <a:gd name="connsiteY0" fmla="*/ 0 h 1259895"/>
                    <a:gd name="connsiteX1" fmla="*/ 1643240 w 1643240"/>
                    <a:gd name="connsiteY1" fmla="*/ 1259895 h 1259895"/>
                    <a:gd name="connsiteX2" fmla="*/ 845280 w 1643240"/>
                    <a:gd name="connsiteY2" fmla="*/ 394561 h 1259895"/>
                    <a:gd name="connsiteX3" fmla="*/ 0 w 1643240"/>
                    <a:gd name="connsiteY3" fmla="*/ 0 h 1259895"/>
                  </a:gdLst>
                  <a:ahLst/>
                  <a:cxnLst>
                    <a:cxn ang="0">
                      <a:pos x="connsiteX0" y="connsiteY0"/>
                    </a:cxn>
                    <a:cxn ang="0">
                      <a:pos x="connsiteX1" y="connsiteY1"/>
                    </a:cxn>
                    <a:cxn ang="0">
                      <a:pos x="connsiteX2" y="connsiteY2"/>
                    </a:cxn>
                    <a:cxn ang="0">
                      <a:pos x="connsiteX3" y="connsiteY3"/>
                    </a:cxn>
                  </a:cxnLst>
                  <a:rect l="l" t="t" r="r" b="b"/>
                  <a:pathLst>
                    <a:path w="1643240" h="1259895">
                      <a:moveTo>
                        <a:pt x="0" y="0"/>
                      </a:moveTo>
                      <a:lnTo>
                        <a:pt x="1643240" y="1259895"/>
                      </a:lnTo>
                      <a:lnTo>
                        <a:pt x="845280" y="394561"/>
                      </a:lnTo>
                      <a:lnTo>
                        <a:pt x="0" y="0"/>
                      </a:lnTo>
                      <a:close/>
                    </a:path>
                  </a:pathLst>
                </a:custGeom>
                <a:noFill/>
                <a:ln>
                  <a:solidFill>
                    <a:schemeClr val="accent3">
                      <a:lumMod val="75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157"/>
                <p:cNvSpPr/>
                <p:nvPr/>
              </p:nvSpPr>
              <p:spPr bwMode="gray">
                <a:xfrm>
                  <a:off x="3927429" y="3529928"/>
                  <a:ext cx="1524518" cy="101537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31584 w 2228851"/>
                    <a:gd name="connsiteY0" fmla="*/ 0 h 1516383"/>
                    <a:gd name="connsiteX1" fmla="*/ 0 w 2228851"/>
                    <a:gd name="connsiteY1" fmla="*/ 1516383 h 1516383"/>
                    <a:gd name="connsiteX2" fmla="*/ 1126297 w 2228851"/>
                    <a:gd name="connsiteY2" fmla="*/ 1472884 h 1516383"/>
                    <a:gd name="connsiteX3" fmla="*/ 2228851 w 2228851"/>
                    <a:gd name="connsiteY3" fmla="*/ 1432596 h 1516383"/>
                    <a:gd name="connsiteX4" fmla="*/ 1131584 w 2228851"/>
                    <a:gd name="connsiteY4" fmla="*/ 0 h 1516383"/>
                    <a:gd name="connsiteX0" fmla="*/ 1126297 w 2228851"/>
                    <a:gd name="connsiteY0" fmla="*/ 1472884 h 1541635"/>
                    <a:gd name="connsiteX1" fmla="*/ 2228851 w 2228851"/>
                    <a:gd name="connsiteY1" fmla="*/ 1432596 h 1541635"/>
                    <a:gd name="connsiteX2" fmla="*/ 1131584 w 2228851"/>
                    <a:gd name="connsiteY2" fmla="*/ 0 h 1541635"/>
                    <a:gd name="connsiteX3" fmla="*/ 0 w 2228851"/>
                    <a:gd name="connsiteY3" fmla="*/ 1516383 h 1541635"/>
                    <a:gd name="connsiteX4" fmla="*/ 1196848 w 2228851"/>
                    <a:gd name="connsiteY4" fmla="*/ 1541635 h 1541635"/>
                    <a:gd name="connsiteX0" fmla="*/ 1126297 w 2228851"/>
                    <a:gd name="connsiteY0" fmla="*/ 1472884 h 1516383"/>
                    <a:gd name="connsiteX1" fmla="*/ 2228851 w 2228851"/>
                    <a:gd name="connsiteY1" fmla="*/ 1432596 h 1516383"/>
                    <a:gd name="connsiteX2" fmla="*/ 1131584 w 2228851"/>
                    <a:gd name="connsiteY2" fmla="*/ 0 h 1516383"/>
                    <a:gd name="connsiteX3" fmla="*/ 0 w 2228851"/>
                    <a:gd name="connsiteY3" fmla="*/ 1516383 h 1516383"/>
                    <a:gd name="connsiteX0" fmla="*/ 2228851 w 2228851"/>
                    <a:gd name="connsiteY0" fmla="*/ 1432596 h 1516383"/>
                    <a:gd name="connsiteX1" fmla="*/ 1131584 w 2228851"/>
                    <a:gd name="connsiteY1" fmla="*/ 0 h 1516383"/>
                    <a:gd name="connsiteX2" fmla="*/ 0 w 2228851"/>
                    <a:gd name="connsiteY2" fmla="*/ 1516383 h 1516383"/>
                    <a:gd name="connsiteX0" fmla="*/ 1854245 w 1854245"/>
                    <a:gd name="connsiteY0" fmla="*/ 1432596 h 1432596"/>
                    <a:gd name="connsiteX1" fmla="*/ 756978 w 1854245"/>
                    <a:gd name="connsiteY1" fmla="*/ 0 h 1432596"/>
                    <a:gd name="connsiteX2" fmla="*/ 0 w 1854245"/>
                    <a:gd name="connsiteY2" fmla="*/ 1015377 h 1432596"/>
                    <a:gd name="connsiteX0" fmla="*/ 1854245 w 1854245"/>
                    <a:gd name="connsiteY0" fmla="*/ 1432596 h 1432596"/>
                    <a:gd name="connsiteX1" fmla="*/ 1524518 w 1854245"/>
                    <a:gd name="connsiteY1" fmla="*/ 1003163 h 1432596"/>
                    <a:gd name="connsiteX2" fmla="*/ 756978 w 1854245"/>
                    <a:gd name="connsiteY2" fmla="*/ 0 h 1432596"/>
                    <a:gd name="connsiteX3" fmla="*/ 0 w 1854245"/>
                    <a:gd name="connsiteY3" fmla="*/ 1015377 h 1432596"/>
                    <a:gd name="connsiteX0" fmla="*/ 1559941 w 1559941"/>
                    <a:gd name="connsiteY0" fmla="*/ 1451703 h 1451703"/>
                    <a:gd name="connsiteX1" fmla="*/ 1524518 w 1559941"/>
                    <a:gd name="connsiteY1" fmla="*/ 1003163 h 1451703"/>
                    <a:gd name="connsiteX2" fmla="*/ 756978 w 1559941"/>
                    <a:gd name="connsiteY2" fmla="*/ 0 h 1451703"/>
                    <a:gd name="connsiteX3" fmla="*/ 0 w 1559941"/>
                    <a:gd name="connsiteY3" fmla="*/ 1015377 h 1451703"/>
                    <a:gd name="connsiteX0" fmla="*/ 1524518 w 1524518"/>
                    <a:gd name="connsiteY0" fmla="*/ 1003163 h 1015377"/>
                    <a:gd name="connsiteX1" fmla="*/ 756978 w 1524518"/>
                    <a:gd name="connsiteY1" fmla="*/ 0 h 1015377"/>
                    <a:gd name="connsiteX2" fmla="*/ 0 w 1524518"/>
                    <a:gd name="connsiteY2" fmla="*/ 1015377 h 1015377"/>
                  </a:gdLst>
                  <a:ahLst/>
                  <a:cxnLst>
                    <a:cxn ang="0">
                      <a:pos x="connsiteX0" y="connsiteY0"/>
                    </a:cxn>
                    <a:cxn ang="0">
                      <a:pos x="connsiteX1" y="connsiteY1"/>
                    </a:cxn>
                    <a:cxn ang="0">
                      <a:pos x="connsiteX2" y="connsiteY2"/>
                    </a:cxn>
                  </a:cxnLst>
                  <a:rect l="l" t="t" r="r" b="b"/>
                  <a:pathLst>
                    <a:path w="1524518" h="1015377">
                      <a:moveTo>
                        <a:pt x="1524518" y="1003163"/>
                      </a:moveTo>
                      <a:lnTo>
                        <a:pt x="756978" y="0"/>
                      </a:lnTo>
                      <a:lnTo>
                        <a:pt x="0" y="1015377"/>
                      </a:lnTo>
                    </a:path>
                  </a:pathLst>
                </a:custGeom>
                <a:noFill/>
                <a:ln w="57150">
                  <a:gradFill flip="none" rotWithShape="1">
                    <a:gsLst>
                      <a:gs pos="46000">
                        <a:schemeClr val="accent1"/>
                      </a:gs>
                      <a:gs pos="100000">
                        <a:schemeClr val="accent2"/>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158"/>
                <p:cNvSpPr/>
                <p:nvPr/>
              </p:nvSpPr>
              <p:spPr bwMode="gray">
                <a:xfrm>
                  <a:off x="4529850" y="680554"/>
                  <a:ext cx="1643240" cy="92542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0 w 1531906"/>
                    <a:gd name="connsiteY0" fmla="*/ 0 h 1993011"/>
                    <a:gd name="connsiteX1" fmla="*/ 1531906 w 1531906"/>
                    <a:gd name="connsiteY1" fmla="*/ 1214802 h 1993011"/>
                    <a:gd name="connsiteX2" fmla="*/ 93799 w 1531906"/>
                    <a:gd name="connsiteY2" fmla="*/ 1993011 h 1993011"/>
                    <a:gd name="connsiteX3" fmla="*/ 0 w 1531906"/>
                    <a:gd name="connsiteY3" fmla="*/ 0 h 1993011"/>
                    <a:gd name="connsiteX0" fmla="*/ 0 w 1582755"/>
                    <a:gd name="connsiteY0" fmla="*/ 0 h 1993011"/>
                    <a:gd name="connsiteX1" fmla="*/ 1582755 w 1582755"/>
                    <a:gd name="connsiteY1" fmla="*/ 1229244 h 1993011"/>
                    <a:gd name="connsiteX2" fmla="*/ 93799 w 1582755"/>
                    <a:gd name="connsiteY2" fmla="*/ 1993011 h 1993011"/>
                    <a:gd name="connsiteX3" fmla="*/ 0 w 1582755"/>
                    <a:gd name="connsiteY3" fmla="*/ 0 h 1993011"/>
                    <a:gd name="connsiteX0" fmla="*/ 0 w 1643240"/>
                    <a:gd name="connsiteY0" fmla="*/ 0 h 1993011"/>
                    <a:gd name="connsiteX1" fmla="*/ 1643240 w 1643240"/>
                    <a:gd name="connsiteY1" fmla="*/ 1259895 h 1993011"/>
                    <a:gd name="connsiteX2" fmla="*/ 93799 w 1643240"/>
                    <a:gd name="connsiteY2" fmla="*/ 1993011 h 1993011"/>
                    <a:gd name="connsiteX3" fmla="*/ 0 w 1643240"/>
                    <a:gd name="connsiteY3" fmla="*/ 0 h 1993011"/>
                  </a:gdLst>
                  <a:ahLst/>
                  <a:cxnLst>
                    <a:cxn ang="0">
                      <a:pos x="connsiteX0" y="connsiteY0"/>
                    </a:cxn>
                    <a:cxn ang="0">
                      <a:pos x="connsiteX1" y="connsiteY1"/>
                    </a:cxn>
                    <a:cxn ang="0">
                      <a:pos x="connsiteX2" y="connsiteY2"/>
                    </a:cxn>
                    <a:cxn ang="0">
                      <a:pos x="connsiteX3" y="connsiteY3"/>
                    </a:cxn>
                  </a:cxnLst>
                  <a:rect l="l" t="t" r="r" b="b"/>
                  <a:pathLst>
                    <a:path w="1643240" h="1993011">
                      <a:moveTo>
                        <a:pt x="0" y="0"/>
                      </a:moveTo>
                      <a:lnTo>
                        <a:pt x="1643240" y="1259895"/>
                      </a:lnTo>
                      <a:lnTo>
                        <a:pt x="93799" y="1993011"/>
                      </a:lnTo>
                      <a:lnTo>
                        <a:pt x="0" y="0"/>
                      </a:lnTo>
                      <a:close/>
                    </a:path>
                  </a:pathLst>
                </a:custGeom>
                <a:noFill/>
                <a:ln w="31750">
                  <a:gradFill flip="none" rotWithShape="1">
                    <a:gsLst>
                      <a:gs pos="0">
                        <a:schemeClr val="accent2"/>
                      </a:gs>
                      <a:gs pos="100000">
                        <a:schemeClr val="accent3"/>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0" name="Oval 139"/>
              <p:cNvSpPr/>
              <p:nvPr/>
            </p:nvSpPr>
            <p:spPr bwMode="gray">
              <a:xfrm>
                <a:off x="4028897" y="2816504"/>
                <a:ext cx="1273014" cy="1240530"/>
              </a:xfrm>
              <a:prstGeom prst="ellipse">
                <a:avLst/>
              </a:prstGeom>
              <a:gradFill>
                <a:gsLst>
                  <a:gs pos="0">
                    <a:schemeClr val="accent1">
                      <a:lumMod val="75000"/>
                    </a:schemeClr>
                  </a:gs>
                  <a:gs pos="80000">
                    <a:schemeClr val="accent1"/>
                  </a:gs>
                  <a:gs pos="100000">
                    <a:schemeClr val="accent1"/>
                  </a:gs>
                </a:gsLst>
              </a:gradFill>
              <a:scene3d>
                <a:camera prst="orthographicFront">
                  <a:rot lat="0" lon="0" rev="0"/>
                </a:camera>
                <a:lightRig rig="threePt" dir="t"/>
              </a:scene3d>
              <a:sp3d>
                <a:bevelT w="635000" h="6350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1" name="Oval 140"/>
              <p:cNvSpPr/>
              <p:nvPr/>
            </p:nvSpPr>
            <p:spPr bwMode="gray">
              <a:xfrm>
                <a:off x="4282606" y="1285277"/>
                <a:ext cx="640080" cy="640080"/>
              </a:xfrm>
              <a:prstGeom prst="ellipse">
                <a:avLst/>
              </a:prstGeom>
              <a:gradFill>
                <a:gsLst>
                  <a:gs pos="0">
                    <a:schemeClr val="accent2"/>
                  </a:gs>
                  <a:gs pos="80000">
                    <a:schemeClr val="accent2"/>
                  </a:gs>
                  <a:gs pos="100000">
                    <a:schemeClr val="accent2">
                      <a:lumMod val="60000"/>
                      <a:lumOff val="40000"/>
                    </a:schemeClr>
                  </a:gs>
                </a:gsLst>
              </a:gradFill>
              <a:scene3d>
                <a:camera prst="orthographicFront">
                  <a:rot lat="0" lon="0" rev="0"/>
                </a:camera>
                <a:lightRig rig="threePt" dir="t">
                  <a:rot lat="0" lon="0" rev="1200000"/>
                </a:lightRig>
              </a:scene3d>
              <a:sp3d>
                <a:bevelT w="336550" h="3365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2" name="Oval 141"/>
              <p:cNvSpPr/>
              <p:nvPr/>
            </p:nvSpPr>
            <p:spPr bwMode="gray">
              <a:xfrm>
                <a:off x="6079395" y="2531922"/>
                <a:ext cx="640080" cy="640080"/>
              </a:xfrm>
              <a:prstGeom prst="ellipse">
                <a:avLst/>
              </a:prstGeom>
              <a:gradFill>
                <a:gsLst>
                  <a:gs pos="0">
                    <a:schemeClr val="accent2"/>
                  </a:gs>
                  <a:gs pos="80000">
                    <a:schemeClr val="accent2"/>
                  </a:gs>
                  <a:gs pos="100000">
                    <a:schemeClr val="accent2">
                      <a:lumMod val="60000"/>
                      <a:lumOff val="40000"/>
                    </a:schemeClr>
                  </a:gs>
                </a:gsLst>
              </a:gradFill>
              <a:scene3d>
                <a:camera prst="orthographicFront">
                  <a:rot lat="0" lon="0" rev="0"/>
                </a:camera>
                <a:lightRig rig="threePt" dir="t">
                  <a:rot lat="0" lon="0" rev="1200000"/>
                </a:lightRig>
              </a:scene3d>
              <a:sp3d>
                <a:bevelT w="336550" h="3365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3" name="Oval 142"/>
              <p:cNvSpPr/>
              <p:nvPr/>
            </p:nvSpPr>
            <p:spPr bwMode="gray">
              <a:xfrm>
                <a:off x="4328495" y="548451"/>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196850" h="1968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4" name="Oval 143"/>
              <p:cNvSpPr/>
              <p:nvPr/>
            </p:nvSpPr>
            <p:spPr bwMode="gray">
              <a:xfrm>
                <a:off x="6004177" y="1106776"/>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184150" h="184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5" name="Oval 144"/>
              <p:cNvSpPr/>
              <p:nvPr/>
            </p:nvSpPr>
            <p:spPr bwMode="gray">
              <a:xfrm>
                <a:off x="6922178" y="2401296"/>
                <a:ext cx="365760" cy="365760"/>
              </a:xfrm>
              <a:prstGeom prst="ellipse">
                <a:avLst/>
              </a:prstGeom>
              <a:gradFill>
                <a:gsLst>
                  <a:gs pos="0">
                    <a:schemeClr val="accent3"/>
                  </a:gs>
                  <a:gs pos="80000">
                    <a:schemeClr val="accent3">
                      <a:lumMod val="60000"/>
                      <a:lumOff val="40000"/>
                    </a:schemeClr>
                  </a:gs>
                  <a:gs pos="100000">
                    <a:schemeClr val="accent3">
                      <a:lumMod val="60000"/>
                      <a:lumOff val="40000"/>
                    </a:schemeClr>
                  </a:gs>
                </a:gsLst>
              </a:gradFill>
              <a:scene3d>
                <a:camera prst="orthographicFront">
                  <a:rot lat="0" lon="0" rev="0"/>
                </a:camera>
                <a:lightRig rig="threePt" dir="t">
                  <a:rot lat="0" lon="0" rev="1200000"/>
                </a:lightRig>
              </a:scene3d>
              <a:sp3d>
                <a:bevelT w="184150" h="184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6" name="Oval 145"/>
              <p:cNvSpPr/>
              <p:nvPr/>
            </p:nvSpPr>
            <p:spPr bwMode="gray">
              <a:xfrm>
                <a:off x="6867537" y="4004375"/>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184150" h="184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grpSp>
        <p:nvGrpSpPr>
          <p:cNvPr id="196" name="Group 195"/>
          <p:cNvGrpSpPr/>
          <p:nvPr userDrawn="1"/>
        </p:nvGrpSpPr>
        <p:grpSpPr bwMode="gray">
          <a:xfrm>
            <a:off x="6867848" y="1517232"/>
            <a:ext cx="1694218" cy="1695640"/>
            <a:chOff x="7072800" y="2959418"/>
            <a:chExt cx="1694218" cy="1695640"/>
          </a:xfrm>
          <a:effectLst>
            <a:reflection blurRad="6350" stA="50000" endA="300" endPos="55500" dist="50800" dir="5400000" sy="-100000" algn="bl" rotWithShape="0"/>
          </a:effectLst>
        </p:grpSpPr>
        <p:grpSp>
          <p:nvGrpSpPr>
            <p:cNvPr id="197" name="Group 230"/>
            <p:cNvGrpSpPr/>
            <p:nvPr/>
          </p:nvGrpSpPr>
          <p:grpSpPr bwMode="gray">
            <a:xfrm>
              <a:off x="7130247" y="2987774"/>
              <a:ext cx="1571346" cy="1623191"/>
              <a:chOff x="1887166" y="656617"/>
              <a:chExt cx="5166298" cy="5336756"/>
            </a:xfrm>
          </p:grpSpPr>
          <p:grpSp>
            <p:nvGrpSpPr>
              <p:cNvPr id="236" name="Group 36"/>
              <p:cNvGrpSpPr/>
              <p:nvPr/>
            </p:nvGrpSpPr>
            <p:grpSpPr bwMode="gray">
              <a:xfrm>
                <a:off x="1918576" y="685831"/>
                <a:ext cx="5085362" cy="5262758"/>
                <a:chOff x="1918576" y="685831"/>
                <a:chExt cx="5085362" cy="5262758"/>
              </a:xfrm>
            </p:grpSpPr>
            <p:sp>
              <p:nvSpPr>
                <p:cNvPr id="266" name="Freeform 265"/>
                <p:cNvSpPr/>
                <p:nvPr/>
              </p:nvSpPr>
              <p:spPr bwMode="gray">
                <a:xfrm>
                  <a:off x="3255265" y="864523"/>
                  <a:ext cx="1170432" cy="81104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Lst>
                  <a:ahLst/>
                  <a:cxnLst>
                    <a:cxn ang="0">
                      <a:pos x="connsiteX0" y="connsiteY0"/>
                    </a:cxn>
                    <a:cxn ang="0">
                      <a:pos x="connsiteX1" y="connsiteY1"/>
                    </a:cxn>
                    <a:cxn ang="0">
                      <a:pos x="connsiteX2" y="connsiteY2"/>
                    </a:cxn>
                    <a:cxn ang="0">
                      <a:pos x="connsiteX3" y="connsiteY3"/>
                    </a:cxn>
                  </a:cxnLst>
                  <a:rect l="l" t="t" r="r" b="b"/>
                  <a:pathLst>
                    <a:path w="1170432" h="1746677">
                      <a:moveTo>
                        <a:pt x="341038" y="0"/>
                      </a:moveTo>
                      <a:lnTo>
                        <a:pt x="0" y="1746677"/>
                      </a:lnTo>
                      <a:lnTo>
                        <a:pt x="1170432" y="1145756"/>
                      </a:lnTo>
                      <a:lnTo>
                        <a:pt x="341038" y="0"/>
                      </a:lnTo>
                      <a:close/>
                    </a:path>
                  </a:pathLst>
                </a:custGeom>
                <a:noFill/>
                <a:ln w="6350">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266"/>
                <p:cNvSpPr/>
                <p:nvPr/>
              </p:nvSpPr>
              <p:spPr bwMode="gray">
                <a:xfrm>
                  <a:off x="4426453" y="861200"/>
                  <a:ext cx="1136079" cy="761695"/>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Lst>
                  <a:ahLst/>
                  <a:cxnLst>
                    <a:cxn ang="0">
                      <a:pos x="connsiteX0" y="connsiteY0"/>
                    </a:cxn>
                    <a:cxn ang="0">
                      <a:pos x="connsiteX1" y="connsiteY1"/>
                    </a:cxn>
                    <a:cxn ang="0">
                      <a:pos x="connsiteX2" y="connsiteY2"/>
                    </a:cxn>
                    <a:cxn ang="0">
                      <a:pos x="connsiteX3" y="connsiteY3"/>
                    </a:cxn>
                  </a:cxnLst>
                  <a:rect l="l" t="t" r="r" b="b"/>
                  <a:pathLst>
                    <a:path w="1136079" h="1640404">
                      <a:moveTo>
                        <a:pt x="1136079" y="1640404"/>
                      </a:moveTo>
                      <a:lnTo>
                        <a:pt x="863422" y="0"/>
                      </a:lnTo>
                      <a:lnTo>
                        <a:pt x="0" y="1153457"/>
                      </a:lnTo>
                      <a:lnTo>
                        <a:pt x="1136079" y="1640404"/>
                      </a:lnTo>
                      <a:close/>
                    </a:path>
                  </a:pathLst>
                </a:custGeom>
                <a:noFill/>
                <a:ln w="6350">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Freeform 267"/>
                <p:cNvSpPr/>
                <p:nvPr/>
              </p:nvSpPr>
              <p:spPr bwMode="gray">
                <a:xfrm>
                  <a:off x="5289667" y="864525"/>
                  <a:ext cx="1287363" cy="91107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Lst>
                  <a:ahLst/>
                  <a:cxnLst>
                    <a:cxn ang="0">
                      <a:pos x="connsiteX0" y="connsiteY0"/>
                    </a:cxn>
                    <a:cxn ang="0">
                      <a:pos x="connsiteX1" y="connsiteY1"/>
                    </a:cxn>
                    <a:cxn ang="0">
                      <a:pos x="connsiteX2" y="connsiteY2"/>
                    </a:cxn>
                    <a:cxn ang="0">
                      <a:pos x="connsiteX3" y="connsiteY3"/>
                    </a:cxn>
                  </a:cxnLst>
                  <a:rect l="l" t="t" r="r" b="b"/>
                  <a:pathLst>
                    <a:path w="1287363" h="1962110">
                      <a:moveTo>
                        <a:pt x="272657" y="1640404"/>
                      </a:moveTo>
                      <a:lnTo>
                        <a:pt x="0" y="0"/>
                      </a:lnTo>
                      <a:lnTo>
                        <a:pt x="1287363" y="1962110"/>
                      </a:lnTo>
                      <a:lnTo>
                        <a:pt x="272657" y="1640404"/>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Freeform 268"/>
                <p:cNvSpPr/>
                <p:nvPr/>
              </p:nvSpPr>
              <p:spPr bwMode="gray">
                <a:xfrm>
                  <a:off x="5569349" y="1630352"/>
                  <a:ext cx="1014706" cy="103637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Lst>
                  <a:ahLst/>
                  <a:cxnLst>
                    <a:cxn ang="0">
                      <a:pos x="connsiteX0" y="connsiteY0"/>
                    </a:cxn>
                    <a:cxn ang="0">
                      <a:pos x="connsiteX1" y="connsiteY1"/>
                    </a:cxn>
                    <a:cxn ang="0">
                      <a:pos x="connsiteX2" y="connsiteY2"/>
                    </a:cxn>
                    <a:cxn ang="0">
                      <a:pos x="connsiteX3" y="connsiteY3"/>
                    </a:cxn>
                  </a:cxnLst>
                  <a:rect l="l" t="t" r="r" b="b"/>
                  <a:pathLst>
                    <a:path w="1014706" h="2231955">
                      <a:moveTo>
                        <a:pt x="0" y="0"/>
                      </a:moveTo>
                      <a:lnTo>
                        <a:pt x="590220" y="2231955"/>
                      </a:lnTo>
                      <a:lnTo>
                        <a:pt x="1014706" y="321706"/>
                      </a:lnTo>
                      <a:lnTo>
                        <a:pt x="0" y="0"/>
                      </a:lnTo>
                      <a:close/>
                    </a:path>
                  </a:pathLst>
                </a:custGeom>
                <a:noFill/>
                <a:ln w="6350">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Freeform 269"/>
                <p:cNvSpPr/>
                <p:nvPr/>
              </p:nvSpPr>
              <p:spPr bwMode="gray">
                <a:xfrm>
                  <a:off x="6158302" y="1783272"/>
                  <a:ext cx="843072" cy="146866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Lst>
                  <a:ahLst/>
                  <a:cxnLst>
                    <a:cxn ang="0">
                      <a:pos x="connsiteX0" y="connsiteY0"/>
                    </a:cxn>
                    <a:cxn ang="0">
                      <a:pos x="connsiteX1" y="connsiteY1"/>
                    </a:cxn>
                    <a:cxn ang="0">
                      <a:pos x="connsiteX2" y="connsiteY2"/>
                    </a:cxn>
                    <a:cxn ang="0">
                      <a:pos x="connsiteX3" y="connsiteY3"/>
                    </a:cxn>
                  </a:cxnLst>
                  <a:rect l="l" t="t" r="r" b="b"/>
                  <a:pathLst>
                    <a:path w="843072" h="3162958">
                      <a:moveTo>
                        <a:pt x="843072" y="3162958"/>
                      </a:moveTo>
                      <a:lnTo>
                        <a:pt x="0" y="1910249"/>
                      </a:lnTo>
                      <a:lnTo>
                        <a:pt x="424486" y="0"/>
                      </a:lnTo>
                      <a:lnTo>
                        <a:pt x="843072" y="3162958"/>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Freeform 270"/>
                <p:cNvSpPr/>
                <p:nvPr/>
              </p:nvSpPr>
              <p:spPr bwMode="gray">
                <a:xfrm>
                  <a:off x="6160405" y="2671049"/>
                  <a:ext cx="843072" cy="129094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Lst>
                  <a:ahLst/>
                  <a:cxnLst>
                    <a:cxn ang="0">
                      <a:pos x="connsiteX0" y="connsiteY0"/>
                    </a:cxn>
                    <a:cxn ang="0">
                      <a:pos x="connsiteX1" y="connsiteY1"/>
                    </a:cxn>
                    <a:cxn ang="0">
                      <a:pos x="connsiteX2" y="connsiteY2"/>
                    </a:cxn>
                    <a:cxn ang="0">
                      <a:pos x="connsiteX3" y="connsiteY3"/>
                    </a:cxn>
                  </a:cxnLst>
                  <a:rect l="l" t="t" r="r" b="b"/>
                  <a:pathLst>
                    <a:path w="843072" h="2780201">
                      <a:moveTo>
                        <a:pt x="843072" y="1252709"/>
                      </a:moveTo>
                      <a:lnTo>
                        <a:pt x="0" y="0"/>
                      </a:lnTo>
                      <a:lnTo>
                        <a:pt x="91602" y="2780201"/>
                      </a:lnTo>
                      <a:lnTo>
                        <a:pt x="843072" y="1252709"/>
                      </a:lnTo>
                      <a:close/>
                    </a:path>
                  </a:pathLst>
                </a:custGeom>
                <a:noFill/>
                <a:ln w="6350">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reeform 271"/>
                <p:cNvSpPr/>
                <p:nvPr/>
              </p:nvSpPr>
              <p:spPr bwMode="gray">
                <a:xfrm>
                  <a:off x="6252468" y="3255201"/>
                  <a:ext cx="751470" cy="133690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Lst>
                  <a:ahLst/>
                  <a:cxnLst>
                    <a:cxn ang="0">
                      <a:pos x="connsiteX0" y="connsiteY0"/>
                    </a:cxn>
                    <a:cxn ang="0">
                      <a:pos x="connsiteX1" y="connsiteY1"/>
                    </a:cxn>
                    <a:cxn ang="0">
                      <a:pos x="connsiteX2" y="connsiteY2"/>
                    </a:cxn>
                    <a:cxn ang="0">
                      <a:pos x="connsiteX3" y="connsiteY3"/>
                    </a:cxn>
                  </a:cxnLst>
                  <a:rect l="l" t="t" r="r" b="b"/>
                  <a:pathLst>
                    <a:path w="751470" h="2879182">
                      <a:moveTo>
                        <a:pt x="751470" y="0"/>
                      </a:moveTo>
                      <a:lnTo>
                        <a:pt x="466780" y="2879182"/>
                      </a:lnTo>
                      <a:lnTo>
                        <a:pt x="0" y="1527492"/>
                      </a:lnTo>
                      <a:lnTo>
                        <a:pt x="751470" y="0"/>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reeform 272"/>
                <p:cNvSpPr/>
                <p:nvPr/>
              </p:nvSpPr>
              <p:spPr bwMode="gray">
                <a:xfrm>
                  <a:off x="5087388" y="3969519"/>
                  <a:ext cx="1163109" cy="1232586"/>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572509 w 1149808"/>
                    <a:gd name="connsiteY0" fmla="*/ 2654527 h 2654527"/>
                    <a:gd name="connsiteX1" fmla="*/ 0 w 1149808"/>
                    <a:gd name="connsiteY1" fmla="*/ 851114 h 2654527"/>
                    <a:gd name="connsiteX2" fmla="*/ 1149808 w 1149808"/>
                    <a:gd name="connsiteY2" fmla="*/ 0 h 2654527"/>
                    <a:gd name="connsiteX3" fmla="*/ 572509 w 1149808"/>
                    <a:gd name="connsiteY3" fmla="*/ 2654527 h 2654527"/>
                    <a:gd name="connsiteX0" fmla="*/ 585810 w 1163109"/>
                    <a:gd name="connsiteY0" fmla="*/ 2654527 h 2654527"/>
                    <a:gd name="connsiteX1" fmla="*/ 0 w 1163109"/>
                    <a:gd name="connsiteY1" fmla="*/ 843954 h 2654527"/>
                    <a:gd name="connsiteX2" fmla="*/ 1163109 w 1163109"/>
                    <a:gd name="connsiteY2" fmla="*/ 0 h 2654527"/>
                    <a:gd name="connsiteX3" fmla="*/ 585810 w 1163109"/>
                    <a:gd name="connsiteY3" fmla="*/ 2654527 h 2654527"/>
                  </a:gdLst>
                  <a:ahLst/>
                  <a:cxnLst>
                    <a:cxn ang="0">
                      <a:pos x="connsiteX0" y="connsiteY0"/>
                    </a:cxn>
                    <a:cxn ang="0">
                      <a:pos x="connsiteX1" y="connsiteY1"/>
                    </a:cxn>
                    <a:cxn ang="0">
                      <a:pos x="connsiteX2" y="connsiteY2"/>
                    </a:cxn>
                    <a:cxn ang="0">
                      <a:pos x="connsiteX3" y="connsiteY3"/>
                    </a:cxn>
                  </a:cxnLst>
                  <a:rect l="l" t="t" r="r" b="b"/>
                  <a:pathLst>
                    <a:path w="1163109" h="2654527">
                      <a:moveTo>
                        <a:pt x="585810" y="2654527"/>
                      </a:moveTo>
                      <a:lnTo>
                        <a:pt x="0" y="843954"/>
                      </a:lnTo>
                      <a:lnTo>
                        <a:pt x="1163109" y="0"/>
                      </a:lnTo>
                      <a:lnTo>
                        <a:pt x="585810" y="2654527"/>
                      </a:lnTo>
                      <a:close/>
                    </a:path>
                  </a:pathLst>
                </a:custGeom>
                <a:noFill/>
                <a:ln w="6350">
                  <a:solidFill>
                    <a:schemeClr val="accent1">
                      <a:lumMod val="40000"/>
                      <a:lumOff val="60000"/>
                      <a:alpha val="6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273"/>
                <p:cNvSpPr/>
                <p:nvPr/>
              </p:nvSpPr>
              <p:spPr bwMode="gray">
                <a:xfrm>
                  <a:off x="5087390" y="3382742"/>
                  <a:ext cx="1160870" cy="98310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357999 w 1160870"/>
                    <a:gd name="connsiteY0" fmla="*/ 0 h 2117232"/>
                    <a:gd name="connsiteX1" fmla="*/ 0 w 1160870"/>
                    <a:gd name="connsiteY1" fmla="*/ 2117232 h 2117232"/>
                    <a:gd name="connsiteX2" fmla="*/ 1160870 w 1160870"/>
                    <a:gd name="connsiteY2" fmla="*/ 1258957 h 2117232"/>
                    <a:gd name="connsiteX3" fmla="*/ 357999 w 1160870"/>
                    <a:gd name="connsiteY3" fmla="*/ 0 h 2117232"/>
                  </a:gdLst>
                  <a:ahLst/>
                  <a:cxnLst>
                    <a:cxn ang="0">
                      <a:pos x="connsiteX0" y="connsiteY0"/>
                    </a:cxn>
                    <a:cxn ang="0">
                      <a:pos x="connsiteX1" y="connsiteY1"/>
                    </a:cxn>
                    <a:cxn ang="0">
                      <a:pos x="connsiteX2" y="connsiteY2"/>
                    </a:cxn>
                    <a:cxn ang="0">
                      <a:pos x="connsiteX3" y="connsiteY3"/>
                    </a:cxn>
                  </a:cxnLst>
                  <a:rect l="l" t="t" r="r" b="b"/>
                  <a:pathLst>
                    <a:path w="1160870" h="2117232">
                      <a:moveTo>
                        <a:pt x="357999" y="0"/>
                      </a:moveTo>
                      <a:lnTo>
                        <a:pt x="0" y="2117232"/>
                      </a:lnTo>
                      <a:lnTo>
                        <a:pt x="1160870" y="1258957"/>
                      </a:lnTo>
                      <a:lnTo>
                        <a:pt x="357999" y="0"/>
                      </a:lnTo>
                      <a:close/>
                    </a:path>
                  </a:pathLst>
                </a:custGeom>
                <a:noFill/>
                <a:ln w="6350">
                  <a:solidFill>
                    <a:schemeClr val="accent1">
                      <a:lumMod val="40000"/>
                      <a:lumOff val="60000"/>
                      <a:alpha val="8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Freeform 274"/>
                <p:cNvSpPr/>
                <p:nvPr/>
              </p:nvSpPr>
              <p:spPr bwMode="gray">
                <a:xfrm>
                  <a:off x="5012560" y="2384751"/>
                  <a:ext cx="1149958" cy="99752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Lst>
                  <a:ahLst/>
                  <a:cxnLst>
                    <a:cxn ang="0">
                      <a:pos x="connsiteX0" y="connsiteY0"/>
                    </a:cxn>
                    <a:cxn ang="0">
                      <a:pos x="connsiteX1" y="connsiteY1"/>
                    </a:cxn>
                    <a:cxn ang="0">
                      <a:pos x="connsiteX2" y="connsiteY2"/>
                    </a:cxn>
                    <a:cxn ang="0">
                      <a:pos x="connsiteX3" y="connsiteY3"/>
                    </a:cxn>
                  </a:cxnLst>
                  <a:rect l="l" t="t" r="r" b="b"/>
                  <a:pathLst>
                    <a:path w="1149958" h="2148301">
                      <a:moveTo>
                        <a:pt x="433389" y="2148301"/>
                      </a:moveTo>
                      <a:lnTo>
                        <a:pt x="1149958" y="625751"/>
                      </a:lnTo>
                      <a:lnTo>
                        <a:pt x="0" y="0"/>
                      </a:lnTo>
                      <a:lnTo>
                        <a:pt x="433389" y="2148301"/>
                      </a:lnTo>
                      <a:close/>
                    </a:path>
                  </a:pathLst>
                </a:custGeom>
                <a:noFill/>
                <a:ln w="635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Freeform 275"/>
                <p:cNvSpPr/>
                <p:nvPr/>
              </p:nvSpPr>
              <p:spPr bwMode="gray">
                <a:xfrm>
                  <a:off x="4425697" y="1400113"/>
                  <a:ext cx="1136856" cy="98152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Lst>
                  <a:ahLst/>
                  <a:cxnLst>
                    <a:cxn ang="0">
                      <a:pos x="connsiteX0" y="connsiteY0"/>
                    </a:cxn>
                    <a:cxn ang="0">
                      <a:pos x="connsiteX1" y="connsiteY1"/>
                    </a:cxn>
                    <a:cxn ang="0">
                      <a:pos x="connsiteX2" y="connsiteY2"/>
                    </a:cxn>
                    <a:cxn ang="0">
                      <a:pos x="connsiteX3" y="connsiteY3"/>
                    </a:cxn>
                  </a:cxnLst>
                  <a:rect l="l" t="t" r="r" b="b"/>
                  <a:pathLst>
                    <a:path w="1136856" h="2113834">
                      <a:moveTo>
                        <a:pt x="1136856" y="480633"/>
                      </a:moveTo>
                      <a:lnTo>
                        <a:pt x="0" y="0"/>
                      </a:lnTo>
                      <a:lnTo>
                        <a:pt x="585232" y="2113834"/>
                      </a:lnTo>
                      <a:lnTo>
                        <a:pt x="1136856" y="480633"/>
                      </a:lnTo>
                      <a:close/>
                    </a:path>
                  </a:pathLst>
                </a:custGeom>
                <a:noFill/>
                <a:ln w="635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Freeform 276"/>
                <p:cNvSpPr/>
                <p:nvPr/>
              </p:nvSpPr>
              <p:spPr bwMode="gray">
                <a:xfrm>
                  <a:off x="3255265" y="1392570"/>
                  <a:ext cx="1165443" cy="1027596"/>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Lst>
                  <a:ahLst/>
                  <a:cxnLst>
                    <a:cxn ang="0">
                      <a:pos x="connsiteX0" y="connsiteY0"/>
                    </a:cxn>
                    <a:cxn ang="0">
                      <a:pos x="connsiteX1" y="connsiteY1"/>
                    </a:cxn>
                    <a:cxn ang="0">
                      <a:pos x="connsiteX2" y="connsiteY2"/>
                    </a:cxn>
                    <a:cxn ang="0">
                      <a:pos x="connsiteX3" y="connsiteY3"/>
                    </a:cxn>
                  </a:cxnLst>
                  <a:rect l="l" t="t" r="r" b="b"/>
                  <a:pathLst>
                    <a:path w="1165443" h="2213056">
                      <a:moveTo>
                        <a:pt x="535332" y="2213056"/>
                      </a:moveTo>
                      <a:lnTo>
                        <a:pt x="1165443" y="0"/>
                      </a:lnTo>
                      <a:lnTo>
                        <a:pt x="0" y="609463"/>
                      </a:lnTo>
                      <a:lnTo>
                        <a:pt x="535332" y="2213056"/>
                      </a:lnTo>
                      <a:close/>
                    </a:path>
                  </a:pathLst>
                </a:custGeom>
                <a:noFill/>
                <a:ln w="6350">
                  <a:solidFill>
                    <a:schemeClr val="accent1">
                      <a:lumMod val="40000"/>
                      <a:lumOff val="60000"/>
                      <a:alpha val="7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Freeform 277"/>
                <p:cNvSpPr/>
                <p:nvPr/>
              </p:nvSpPr>
              <p:spPr bwMode="gray">
                <a:xfrm>
                  <a:off x="2347514" y="1682496"/>
                  <a:ext cx="907172" cy="108681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Lst>
                  <a:ahLst/>
                  <a:cxnLst>
                    <a:cxn ang="0">
                      <a:pos x="connsiteX0" y="connsiteY0"/>
                    </a:cxn>
                    <a:cxn ang="0">
                      <a:pos x="connsiteX1" y="connsiteY1"/>
                    </a:cxn>
                    <a:cxn ang="0">
                      <a:pos x="connsiteX2" y="connsiteY2"/>
                    </a:cxn>
                    <a:cxn ang="0">
                      <a:pos x="connsiteX3" y="connsiteY3"/>
                    </a:cxn>
                  </a:cxnLst>
                  <a:rect l="l" t="t" r="r" b="b"/>
                  <a:pathLst>
                    <a:path w="907172" h="2340589">
                      <a:moveTo>
                        <a:pt x="0" y="405120"/>
                      </a:moveTo>
                      <a:lnTo>
                        <a:pt x="333606" y="2340589"/>
                      </a:lnTo>
                      <a:lnTo>
                        <a:pt x="907172" y="0"/>
                      </a:lnTo>
                      <a:lnTo>
                        <a:pt x="0" y="405120"/>
                      </a:lnTo>
                      <a:close/>
                    </a:path>
                  </a:pathLst>
                </a:custGeom>
                <a:noFill/>
                <a:ln w="6350">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278"/>
                <p:cNvSpPr/>
                <p:nvPr/>
              </p:nvSpPr>
              <p:spPr bwMode="gray">
                <a:xfrm>
                  <a:off x="2349156" y="860706"/>
                  <a:ext cx="1241356" cy="100940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0 w 1241356"/>
                    <a:gd name="connsiteY0" fmla="*/ 2173885 h 2173886"/>
                    <a:gd name="connsiteX1" fmla="*/ 1241356 w 1241356"/>
                    <a:gd name="connsiteY1" fmla="*/ 0 h 2173886"/>
                    <a:gd name="connsiteX2" fmla="*/ 907172 w 1241356"/>
                    <a:gd name="connsiteY2" fmla="*/ 1768765 h 2173886"/>
                    <a:gd name="connsiteX3" fmla="*/ 0 w 1241356"/>
                    <a:gd name="connsiteY3" fmla="*/ 2173885 h 2173886"/>
                  </a:gdLst>
                  <a:ahLst/>
                  <a:cxnLst>
                    <a:cxn ang="0">
                      <a:pos x="connsiteX0" y="connsiteY0"/>
                    </a:cxn>
                    <a:cxn ang="0">
                      <a:pos x="connsiteX1" y="connsiteY1"/>
                    </a:cxn>
                    <a:cxn ang="0">
                      <a:pos x="connsiteX2" y="connsiteY2"/>
                    </a:cxn>
                    <a:cxn ang="0">
                      <a:pos x="connsiteX3" y="connsiteY3"/>
                    </a:cxn>
                  </a:cxnLst>
                  <a:rect l="l" t="t" r="r" b="b"/>
                  <a:pathLst>
                    <a:path w="1241356" h="2173886">
                      <a:moveTo>
                        <a:pt x="0" y="2173885"/>
                      </a:moveTo>
                      <a:lnTo>
                        <a:pt x="1241356" y="0"/>
                      </a:lnTo>
                      <a:lnTo>
                        <a:pt x="907172" y="1768765"/>
                      </a:lnTo>
                      <a:lnTo>
                        <a:pt x="0" y="2173885"/>
                      </a:lnTo>
                      <a:close/>
                    </a:path>
                  </a:pathLst>
                </a:custGeom>
                <a:noFill/>
                <a:ln w="6350">
                  <a:solidFill>
                    <a:schemeClr val="accent1">
                      <a:lumMod val="20000"/>
                      <a:lumOff val="8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Freeform 279"/>
                <p:cNvSpPr/>
                <p:nvPr/>
              </p:nvSpPr>
              <p:spPr bwMode="gray">
                <a:xfrm>
                  <a:off x="1918576" y="1867546"/>
                  <a:ext cx="761967" cy="156727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Lst>
                  <a:ahLst/>
                  <a:cxnLst>
                    <a:cxn ang="0">
                      <a:pos x="connsiteX0" y="connsiteY0"/>
                    </a:cxn>
                    <a:cxn ang="0">
                      <a:pos x="connsiteX1" y="connsiteY1"/>
                    </a:cxn>
                    <a:cxn ang="0">
                      <a:pos x="connsiteX2" y="connsiteY2"/>
                    </a:cxn>
                    <a:cxn ang="0">
                      <a:pos x="connsiteX3" y="connsiteY3"/>
                    </a:cxn>
                  </a:cxnLst>
                  <a:rect l="l" t="t" r="r" b="b"/>
                  <a:pathLst>
                    <a:path w="761967" h="3375317">
                      <a:moveTo>
                        <a:pt x="428361" y="0"/>
                      </a:moveTo>
                      <a:lnTo>
                        <a:pt x="761967" y="1935469"/>
                      </a:lnTo>
                      <a:lnTo>
                        <a:pt x="0" y="3375318"/>
                      </a:lnTo>
                      <a:lnTo>
                        <a:pt x="428361" y="0"/>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reeform 280"/>
                <p:cNvSpPr/>
                <p:nvPr/>
              </p:nvSpPr>
              <p:spPr bwMode="gray">
                <a:xfrm>
                  <a:off x="1921873" y="2764252"/>
                  <a:ext cx="790796" cy="1348886"/>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Lst>
                  <a:ahLst/>
                  <a:cxnLst>
                    <a:cxn ang="0">
                      <a:pos x="connsiteX0" y="connsiteY0"/>
                    </a:cxn>
                    <a:cxn ang="0">
                      <a:pos x="connsiteX1" y="connsiteY1"/>
                    </a:cxn>
                    <a:cxn ang="0">
                      <a:pos x="connsiteX2" y="connsiteY2"/>
                    </a:cxn>
                    <a:cxn ang="0">
                      <a:pos x="connsiteX3" y="connsiteY3"/>
                    </a:cxn>
                  </a:cxnLst>
                  <a:rect l="l" t="t" r="r" b="b"/>
                  <a:pathLst>
                    <a:path w="790796" h="2904993">
                      <a:moveTo>
                        <a:pt x="790796" y="2904994"/>
                      </a:moveTo>
                      <a:lnTo>
                        <a:pt x="761967" y="1"/>
                      </a:lnTo>
                      <a:lnTo>
                        <a:pt x="0" y="1439850"/>
                      </a:lnTo>
                      <a:lnTo>
                        <a:pt x="790796" y="2904994"/>
                      </a:lnTo>
                      <a:close/>
                    </a:path>
                  </a:pathLst>
                </a:custGeom>
                <a:noFill/>
                <a:ln w="6350">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Freeform 281"/>
                <p:cNvSpPr/>
                <p:nvPr/>
              </p:nvSpPr>
              <p:spPr bwMode="gray">
                <a:xfrm>
                  <a:off x="2685506" y="2415365"/>
                  <a:ext cx="1110089" cy="99122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1110089 w 1110089"/>
                    <a:gd name="connsiteY0" fmla="*/ 0 h 2134732"/>
                    <a:gd name="connsiteX1" fmla="*/ 0 w 1110089"/>
                    <a:gd name="connsiteY1" fmla="*/ 745011 h 2134732"/>
                    <a:gd name="connsiteX2" fmla="*/ 720476 w 1110089"/>
                    <a:gd name="connsiteY2" fmla="*/ 2134733 h 2134732"/>
                    <a:gd name="connsiteX3" fmla="*/ 1110089 w 1110089"/>
                    <a:gd name="connsiteY3" fmla="*/ 0 h 2134732"/>
                  </a:gdLst>
                  <a:ahLst/>
                  <a:cxnLst>
                    <a:cxn ang="0">
                      <a:pos x="connsiteX0" y="connsiteY0"/>
                    </a:cxn>
                    <a:cxn ang="0">
                      <a:pos x="connsiteX1" y="connsiteY1"/>
                    </a:cxn>
                    <a:cxn ang="0">
                      <a:pos x="connsiteX2" y="connsiteY2"/>
                    </a:cxn>
                    <a:cxn ang="0">
                      <a:pos x="connsiteX3" y="connsiteY3"/>
                    </a:cxn>
                  </a:cxnLst>
                  <a:rect l="l" t="t" r="r" b="b"/>
                  <a:pathLst>
                    <a:path w="1110089" h="2134732">
                      <a:moveTo>
                        <a:pt x="1110089" y="0"/>
                      </a:moveTo>
                      <a:lnTo>
                        <a:pt x="0" y="745011"/>
                      </a:lnTo>
                      <a:lnTo>
                        <a:pt x="720476" y="2134733"/>
                      </a:lnTo>
                      <a:lnTo>
                        <a:pt x="1110089" y="0"/>
                      </a:lnTo>
                      <a:close/>
                    </a:path>
                  </a:pathLst>
                </a:custGeom>
                <a:noFill/>
                <a:ln w="6350">
                  <a:solidFill>
                    <a:schemeClr val="accent1">
                      <a:lumMod val="40000"/>
                      <a:lumOff val="60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Freeform 282"/>
                <p:cNvSpPr/>
                <p:nvPr/>
              </p:nvSpPr>
              <p:spPr bwMode="gray">
                <a:xfrm>
                  <a:off x="3796166" y="2370791"/>
                  <a:ext cx="1218072" cy="101674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Lst>
                  <a:ahLst/>
                  <a:cxnLst>
                    <a:cxn ang="0">
                      <a:pos x="connsiteX0" y="connsiteY0"/>
                    </a:cxn>
                    <a:cxn ang="0">
                      <a:pos x="connsiteX1" y="connsiteY1"/>
                    </a:cxn>
                    <a:cxn ang="0">
                      <a:pos x="connsiteX2" y="connsiteY2"/>
                    </a:cxn>
                    <a:cxn ang="0">
                      <a:pos x="connsiteX3" y="connsiteY3"/>
                    </a:cxn>
                  </a:cxnLst>
                  <a:rect l="l" t="t" r="r" b="b"/>
                  <a:pathLst>
                    <a:path w="1218072" h="2189684">
                      <a:moveTo>
                        <a:pt x="0" y="106979"/>
                      </a:moveTo>
                      <a:lnTo>
                        <a:pt x="662782" y="2189684"/>
                      </a:lnTo>
                      <a:lnTo>
                        <a:pt x="1218072" y="0"/>
                      </a:lnTo>
                      <a:lnTo>
                        <a:pt x="0" y="106979"/>
                      </a:lnTo>
                      <a:close/>
                    </a:path>
                  </a:pathLst>
                </a:custGeom>
                <a:noFill/>
                <a:ln w="6350">
                  <a:solidFill>
                    <a:schemeClr val="accent1">
                      <a:lumMod val="60000"/>
                      <a:lumOff val="40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Freeform 283"/>
                <p:cNvSpPr/>
                <p:nvPr/>
              </p:nvSpPr>
              <p:spPr bwMode="gray">
                <a:xfrm>
                  <a:off x="4458393" y="2372688"/>
                  <a:ext cx="986431" cy="101674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Lst>
                  <a:ahLst/>
                  <a:cxnLst>
                    <a:cxn ang="0">
                      <a:pos x="connsiteX0" y="connsiteY0"/>
                    </a:cxn>
                    <a:cxn ang="0">
                      <a:pos x="connsiteX1" y="connsiteY1"/>
                    </a:cxn>
                    <a:cxn ang="0">
                      <a:pos x="connsiteX2" y="connsiteY2"/>
                    </a:cxn>
                    <a:cxn ang="0">
                      <a:pos x="connsiteX3" y="connsiteY3"/>
                    </a:cxn>
                  </a:cxnLst>
                  <a:rect l="l" t="t" r="r" b="b"/>
                  <a:pathLst>
                    <a:path w="986431" h="2189684">
                      <a:moveTo>
                        <a:pt x="986431" y="2174279"/>
                      </a:moveTo>
                      <a:lnTo>
                        <a:pt x="0" y="2189684"/>
                      </a:lnTo>
                      <a:lnTo>
                        <a:pt x="555290" y="0"/>
                      </a:lnTo>
                      <a:lnTo>
                        <a:pt x="986431" y="2174279"/>
                      </a:lnTo>
                      <a:close/>
                    </a:path>
                  </a:pathLst>
                </a:custGeom>
                <a:noFill/>
                <a:ln w="635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Freeform 284"/>
                <p:cNvSpPr/>
                <p:nvPr/>
              </p:nvSpPr>
              <p:spPr bwMode="gray">
                <a:xfrm>
                  <a:off x="3860431" y="3392097"/>
                  <a:ext cx="1226957" cy="99417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Lst>
                  <a:ahLst/>
                  <a:cxnLst>
                    <a:cxn ang="0">
                      <a:pos x="connsiteX0" y="connsiteY0"/>
                    </a:cxn>
                    <a:cxn ang="0">
                      <a:pos x="connsiteX1" y="connsiteY1"/>
                    </a:cxn>
                    <a:cxn ang="0">
                      <a:pos x="connsiteX2" y="connsiteY2"/>
                    </a:cxn>
                    <a:cxn ang="0">
                      <a:pos x="connsiteX3" y="connsiteY3"/>
                    </a:cxn>
                  </a:cxnLst>
                  <a:rect l="l" t="t" r="r" b="b"/>
                  <a:pathLst>
                    <a:path w="1226957" h="2141073">
                      <a:moveTo>
                        <a:pt x="0" y="2141073"/>
                      </a:moveTo>
                      <a:lnTo>
                        <a:pt x="592405" y="0"/>
                      </a:lnTo>
                      <a:lnTo>
                        <a:pt x="1226957" y="2099754"/>
                      </a:lnTo>
                      <a:lnTo>
                        <a:pt x="0" y="2141073"/>
                      </a:lnTo>
                      <a:close/>
                    </a:path>
                  </a:pathLst>
                </a:custGeom>
                <a:noFill/>
                <a:ln w="6350">
                  <a:gradFill flip="none" rotWithShape="1">
                    <a:gsLst>
                      <a:gs pos="0">
                        <a:schemeClr val="accent1"/>
                      </a:gs>
                      <a:gs pos="50000">
                        <a:schemeClr val="accent1">
                          <a:tint val="44500"/>
                          <a:satMod val="160000"/>
                        </a:schemeClr>
                      </a:gs>
                      <a:gs pos="100000">
                        <a:schemeClr val="accent1">
                          <a:tint val="23500"/>
                          <a:satMod val="160000"/>
                        </a:schemeClr>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Freeform 285"/>
                <p:cNvSpPr/>
                <p:nvPr/>
              </p:nvSpPr>
              <p:spPr bwMode="gray">
                <a:xfrm>
                  <a:off x="3404893" y="3389684"/>
                  <a:ext cx="1047944" cy="99611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Lst>
                  <a:ahLst/>
                  <a:cxnLst>
                    <a:cxn ang="0">
                      <a:pos x="connsiteX0" y="connsiteY0"/>
                    </a:cxn>
                    <a:cxn ang="0">
                      <a:pos x="connsiteX1" y="connsiteY1"/>
                    </a:cxn>
                    <a:cxn ang="0">
                      <a:pos x="connsiteX2" y="connsiteY2"/>
                    </a:cxn>
                    <a:cxn ang="0">
                      <a:pos x="connsiteX3" y="connsiteY3"/>
                    </a:cxn>
                  </a:cxnLst>
                  <a:rect l="l" t="t" r="r" b="b"/>
                  <a:pathLst>
                    <a:path w="1047944" h="2145251">
                      <a:moveTo>
                        <a:pt x="462189" y="2145251"/>
                      </a:moveTo>
                      <a:lnTo>
                        <a:pt x="1047944" y="0"/>
                      </a:lnTo>
                      <a:lnTo>
                        <a:pt x="0" y="36418"/>
                      </a:lnTo>
                      <a:lnTo>
                        <a:pt x="462189" y="2145251"/>
                      </a:lnTo>
                      <a:close/>
                    </a:path>
                  </a:pathLst>
                </a:custGeom>
                <a:noFill/>
                <a:ln w="635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reeform 286"/>
                <p:cNvSpPr/>
                <p:nvPr/>
              </p:nvSpPr>
              <p:spPr bwMode="gray">
                <a:xfrm>
                  <a:off x="3858215" y="4369934"/>
                  <a:ext cx="1226957" cy="737406"/>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Lst>
                  <a:ahLst/>
                  <a:cxnLst>
                    <a:cxn ang="0">
                      <a:pos x="connsiteX0" y="connsiteY0"/>
                    </a:cxn>
                    <a:cxn ang="0">
                      <a:pos x="connsiteX1" y="connsiteY1"/>
                    </a:cxn>
                    <a:cxn ang="0">
                      <a:pos x="connsiteX2" y="connsiteY2"/>
                    </a:cxn>
                    <a:cxn ang="0">
                      <a:pos x="connsiteX3" y="connsiteY3"/>
                    </a:cxn>
                  </a:cxnLst>
                  <a:rect l="l" t="t" r="r" b="b"/>
                  <a:pathLst>
                    <a:path w="1226957" h="1588095">
                      <a:moveTo>
                        <a:pt x="0" y="41319"/>
                      </a:moveTo>
                      <a:lnTo>
                        <a:pt x="485461" y="1588095"/>
                      </a:lnTo>
                      <a:lnTo>
                        <a:pt x="1226957" y="0"/>
                      </a:lnTo>
                      <a:lnTo>
                        <a:pt x="0" y="41319"/>
                      </a:lnTo>
                      <a:close/>
                    </a:path>
                  </a:pathLst>
                </a:custGeom>
                <a:noFill/>
                <a:ln w="6350">
                  <a:solidFill>
                    <a:schemeClr val="accent1">
                      <a:lumMod val="40000"/>
                      <a:lumOff val="60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Freeform 287"/>
                <p:cNvSpPr/>
                <p:nvPr/>
              </p:nvSpPr>
              <p:spPr bwMode="gray">
                <a:xfrm>
                  <a:off x="4339796" y="5108319"/>
                  <a:ext cx="1325604" cy="84026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342229 w 1342229"/>
                    <a:gd name="connsiteY0" fmla="*/ 1788600 h 1788600"/>
                    <a:gd name="connsiteX1" fmla="*/ 0 w 1342229"/>
                    <a:gd name="connsiteY1" fmla="*/ 1588095 h 1788600"/>
                    <a:gd name="connsiteX2" fmla="*/ 741496 w 1342229"/>
                    <a:gd name="connsiteY2" fmla="*/ 0 h 1788600"/>
                    <a:gd name="connsiteX3" fmla="*/ 1342229 w 1342229"/>
                    <a:gd name="connsiteY3" fmla="*/ 1788600 h 1788600"/>
                    <a:gd name="connsiteX0" fmla="*/ 1325604 w 1325604"/>
                    <a:gd name="connsiteY0" fmla="*/ 1759957 h 1759957"/>
                    <a:gd name="connsiteX1" fmla="*/ 0 w 1325604"/>
                    <a:gd name="connsiteY1" fmla="*/ 1588095 h 1759957"/>
                    <a:gd name="connsiteX2" fmla="*/ 741496 w 1325604"/>
                    <a:gd name="connsiteY2" fmla="*/ 0 h 1759957"/>
                    <a:gd name="connsiteX3" fmla="*/ 1325604 w 1325604"/>
                    <a:gd name="connsiteY3" fmla="*/ 1759957 h 1759957"/>
                    <a:gd name="connsiteX0" fmla="*/ 1325604 w 1325604"/>
                    <a:gd name="connsiteY0" fmla="*/ 171861 h 1809624"/>
                    <a:gd name="connsiteX1" fmla="*/ 0 w 1325604"/>
                    <a:gd name="connsiteY1" fmla="*/ -1 h 1809624"/>
                    <a:gd name="connsiteX2" fmla="*/ 251600 w 1325604"/>
                    <a:gd name="connsiteY2" fmla="*/ 1809624 h 1809624"/>
                    <a:gd name="connsiteX3" fmla="*/ 1325604 w 1325604"/>
                    <a:gd name="connsiteY3" fmla="*/ 171861 h 1809624"/>
                  </a:gdLst>
                  <a:ahLst/>
                  <a:cxnLst>
                    <a:cxn ang="0">
                      <a:pos x="connsiteX0" y="connsiteY0"/>
                    </a:cxn>
                    <a:cxn ang="0">
                      <a:pos x="connsiteX1" y="connsiteY1"/>
                    </a:cxn>
                    <a:cxn ang="0">
                      <a:pos x="connsiteX2" y="connsiteY2"/>
                    </a:cxn>
                    <a:cxn ang="0">
                      <a:pos x="connsiteX3" y="connsiteY3"/>
                    </a:cxn>
                  </a:cxnLst>
                  <a:rect l="l" t="t" r="r" b="b"/>
                  <a:pathLst>
                    <a:path w="1325604" h="1809624">
                      <a:moveTo>
                        <a:pt x="1325604" y="171861"/>
                      </a:moveTo>
                      <a:lnTo>
                        <a:pt x="0" y="-1"/>
                      </a:lnTo>
                      <a:lnTo>
                        <a:pt x="251600" y="1809624"/>
                      </a:lnTo>
                      <a:lnTo>
                        <a:pt x="1325604" y="171861"/>
                      </a:lnTo>
                      <a:close/>
                    </a:path>
                  </a:pathLst>
                </a:custGeom>
                <a:noFill/>
                <a:ln w="6350">
                  <a:solidFill>
                    <a:schemeClr val="accent1">
                      <a:lumMod val="20000"/>
                      <a:lumOff val="8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Freeform 288"/>
                <p:cNvSpPr/>
                <p:nvPr/>
              </p:nvSpPr>
              <p:spPr bwMode="gray">
                <a:xfrm>
                  <a:off x="3188763" y="5108319"/>
                  <a:ext cx="1404298" cy="84026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342229 w 1342229"/>
                    <a:gd name="connsiteY0" fmla="*/ 1788600 h 1788600"/>
                    <a:gd name="connsiteX1" fmla="*/ 0 w 1342229"/>
                    <a:gd name="connsiteY1" fmla="*/ 1588095 h 1788600"/>
                    <a:gd name="connsiteX2" fmla="*/ 741496 w 1342229"/>
                    <a:gd name="connsiteY2" fmla="*/ 0 h 1788600"/>
                    <a:gd name="connsiteX3" fmla="*/ 1342229 w 1342229"/>
                    <a:gd name="connsiteY3" fmla="*/ 1788600 h 1788600"/>
                    <a:gd name="connsiteX0" fmla="*/ 1325604 w 1325604"/>
                    <a:gd name="connsiteY0" fmla="*/ 1759957 h 1759957"/>
                    <a:gd name="connsiteX1" fmla="*/ 0 w 1325604"/>
                    <a:gd name="connsiteY1" fmla="*/ 1588095 h 1759957"/>
                    <a:gd name="connsiteX2" fmla="*/ 741496 w 1325604"/>
                    <a:gd name="connsiteY2" fmla="*/ 0 h 1759957"/>
                    <a:gd name="connsiteX3" fmla="*/ 1325604 w 1325604"/>
                    <a:gd name="connsiteY3" fmla="*/ 1759957 h 1759957"/>
                    <a:gd name="connsiteX0" fmla="*/ 1325604 w 1325604"/>
                    <a:gd name="connsiteY0" fmla="*/ 171861 h 1809624"/>
                    <a:gd name="connsiteX1" fmla="*/ 0 w 1325604"/>
                    <a:gd name="connsiteY1" fmla="*/ -1 h 1809624"/>
                    <a:gd name="connsiteX2" fmla="*/ 251600 w 1325604"/>
                    <a:gd name="connsiteY2" fmla="*/ 1809624 h 1809624"/>
                    <a:gd name="connsiteX3" fmla="*/ 1325604 w 1325604"/>
                    <a:gd name="connsiteY3" fmla="*/ 171861 h 1809624"/>
                    <a:gd name="connsiteX0" fmla="*/ 0 w 1337796"/>
                    <a:gd name="connsiteY0" fmla="*/ 1306509 h 1809624"/>
                    <a:gd name="connsiteX1" fmla="*/ 1086196 w 1337796"/>
                    <a:gd name="connsiteY1" fmla="*/ -1 h 1809624"/>
                    <a:gd name="connsiteX2" fmla="*/ 1337796 w 1337796"/>
                    <a:gd name="connsiteY2" fmla="*/ 1809624 h 1809624"/>
                    <a:gd name="connsiteX3" fmla="*/ 0 w 1337796"/>
                    <a:gd name="connsiteY3" fmla="*/ 1306509 h 1809624"/>
                    <a:gd name="connsiteX0" fmla="*/ 0 w 1381023"/>
                    <a:gd name="connsiteY0" fmla="*/ 1251066 h 1809624"/>
                    <a:gd name="connsiteX1" fmla="*/ 1129423 w 1381023"/>
                    <a:gd name="connsiteY1" fmla="*/ -1 h 1809624"/>
                    <a:gd name="connsiteX2" fmla="*/ 1381023 w 1381023"/>
                    <a:gd name="connsiteY2" fmla="*/ 1809624 h 1809624"/>
                    <a:gd name="connsiteX3" fmla="*/ 0 w 1381023"/>
                    <a:gd name="connsiteY3" fmla="*/ 1251066 h 1809624"/>
                    <a:gd name="connsiteX0" fmla="*/ 0 w 1407623"/>
                    <a:gd name="connsiteY0" fmla="*/ 1174139 h 1809624"/>
                    <a:gd name="connsiteX1" fmla="*/ 1156023 w 1407623"/>
                    <a:gd name="connsiteY1" fmla="*/ -1 h 1809624"/>
                    <a:gd name="connsiteX2" fmla="*/ 1407623 w 1407623"/>
                    <a:gd name="connsiteY2" fmla="*/ 1809624 h 1809624"/>
                    <a:gd name="connsiteX3" fmla="*/ 0 w 1407623"/>
                    <a:gd name="connsiteY3" fmla="*/ 1174139 h 1809624"/>
                    <a:gd name="connsiteX0" fmla="*/ 0 w 1404298"/>
                    <a:gd name="connsiteY0" fmla="*/ 1166978 h 1809624"/>
                    <a:gd name="connsiteX1" fmla="*/ 1152698 w 1404298"/>
                    <a:gd name="connsiteY1" fmla="*/ -1 h 1809624"/>
                    <a:gd name="connsiteX2" fmla="*/ 1404298 w 1404298"/>
                    <a:gd name="connsiteY2" fmla="*/ 1809624 h 1809624"/>
                    <a:gd name="connsiteX3" fmla="*/ 0 w 1404298"/>
                    <a:gd name="connsiteY3" fmla="*/ 1166978 h 1809624"/>
                  </a:gdLst>
                  <a:ahLst/>
                  <a:cxnLst>
                    <a:cxn ang="0">
                      <a:pos x="connsiteX0" y="connsiteY0"/>
                    </a:cxn>
                    <a:cxn ang="0">
                      <a:pos x="connsiteX1" y="connsiteY1"/>
                    </a:cxn>
                    <a:cxn ang="0">
                      <a:pos x="connsiteX2" y="connsiteY2"/>
                    </a:cxn>
                    <a:cxn ang="0">
                      <a:pos x="connsiteX3" y="connsiteY3"/>
                    </a:cxn>
                  </a:cxnLst>
                  <a:rect l="l" t="t" r="r" b="b"/>
                  <a:pathLst>
                    <a:path w="1404298" h="1809624">
                      <a:moveTo>
                        <a:pt x="0" y="1166978"/>
                      </a:moveTo>
                      <a:lnTo>
                        <a:pt x="1152698" y="-1"/>
                      </a:lnTo>
                      <a:lnTo>
                        <a:pt x="1404298" y="1809624"/>
                      </a:lnTo>
                      <a:lnTo>
                        <a:pt x="0" y="1166978"/>
                      </a:lnTo>
                      <a:close/>
                    </a:path>
                  </a:pathLst>
                </a:cu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Freeform 289"/>
                <p:cNvSpPr/>
                <p:nvPr/>
              </p:nvSpPr>
              <p:spPr bwMode="gray">
                <a:xfrm>
                  <a:off x="3188762" y="4950240"/>
                  <a:ext cx="1161405" cy="69525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342229 w 1342229"/>
                    <a:gd name="connsiteY0" fmla="*/ 1788600 h 1788600"/>
                    <a:gd name="connsiteX1" fmla="*/ 0 w 1342229"/>
                    <a:gd name="connsiteY1" fmla="*/ 1588095 h 1788600"/>
                    <a:gd name="connsiteX2" fmla="*/ 741496 w 1342229"/>
                    <a:gd name="connsiteY2" fmla="*/ 0 h 1788600"/>
                    <a:gd name="connsiteX3" fmla="*/ 1342229 w 1342229"/>
                    <a:gd name="connsiteY3" fmla="*/ 1788600 h 1788600"/>
                    <a:gd name="connsiteX0" fmla="*/ 1325604 w 1325604"/>
                    <a:gd name="connsiteY0" fmla="*/ 1759957 h 1759957"/>
                    <a:gd name="connsiteX1" fmla="*/ 0 w 1325604"/>
                    <a:gd name="connsiteY1" fmla="*/ 1588095 h 1759957"/>
                    <a:gd name="connsiteX2" fmla="*/ 741496 w 1325604"/>
                    <a:gd name="connsiteY2" fmla="*/ 0 h 1759957"/>
                    <a:gd name="connsiteX3" fmla="*/ 1325604 w 1325604"/>
                    <a:gd name="connsiteY3" fmla="*/ 1759957 h 1759957"/>
                    <a:gd name="connsiteX0" fmla="*/ 1325604 w 1325604"/>
                    <a:gd name="connsiteY0" fmla="*/ 171861 h 1809624"/>
                    <a:gd name="connsiteX1" fmla="*/ 0 w 1325604"/>
                    <a:gd name="connsiteY1" fmla="*/ -1 h 1809624"/>
                    <a:gd name="connsiteX2" fmla="*/ 251600 w 1325604"/>
                    <a:gd name="connsiteY2" fmla="*/ 1809624 h 1809624"/>
                    <a:gd name="connsiteX3" fmla="*/ 1325604 w 1325604"/>
                    <a:gd name="connsiteY3" fmla="*/ 171861 h 1809624"/>
                    <a:gd name="connsiteX0" fmla="*/ 0 w 1337796"/>
                    <a:gd name="connsiteY0" fmla="*/ 1306509 h 1809624"/>
                    <a:gd name="connsiteX1" fmla="*/ 1086196 w 1337796"/>
                    <a:gd name="connsiteY1" fmla="*/ -1 h 1809624"/>
                    <a:gd name="connsiteX2" fmla="*/ 1337796 w 1337796"/>
                    <a:gd name="connsiteY2" fmla="*/ 1809624 h 1809624"/>
                    <a:gd name="connsiteX3" fmla="*/ 0 w 1337796"/>
                    <a:gd name="connsiteY3" fmla="*/ 1306509 h 1809624"/>
                    <a:gd name="connsiteX0" fmla="*/ 0 w 1381023"/>
                    <a:gd name="connsiteY0" fmla="*/ 1251066 h 1809624"/>
                    <a:gd name="connsiteX1" fmla="*/ 1129423 w 1381023"/>
                    <a:gd name="connsiteY1" fmla="*/ -1 h 1809624"/>
                    <a:gd name="connsiteX2" fmla="*/ 1381023 w 1381023"/>
                    <a:gd name="connsiteY2" fmla="*/ 1809624 h 1809624"/>
                    <a:gd name="connsiteX3" fmla="*/ 0 w 1381023"/>
                    <a:gd name="connsiteY3" fmla="*/ 1251066 h 1809624"/>
                    <a:gd name="connsiteX0" fmla="*/ 0 w 1381023"/>
                    <a:gd name="connsiteY0" fmla="*/ 885856 h 1444414"/>
                    <a:gd name="connsiteX1" fmla="*/ 182880 w 1381023"/>
                    <a:gd name="connsiteY1" fmla="*/ 0 h 1444414"/>
                    <a:gd name="connsiteX2" fmla="*/ 1381023 w 1381023"/>
                    <a:gd name="connsiteY2" fmla="*/ 1444414 h 1444414"/>
                    <a:gd name="connsiteX3" fmla="*/ 0 w 1381023"/>
                    <a:gd name="connsiteY3" fmla="*/ 885856 h 1444414"/>
                    <a:gd name="connsiteX0" fmla="*/ 0 w 1405401"/>
                    <a:gd name="connsiteY0" fmla="*/ 794608 h 1444414"/>
                    <a:gd name="connsiteX1" fmla="*/ 207258 w 1405401"/>
                    <a:gd name="connsiteY1" fmla="*/ 0 h 1444414"/>
                    <a:gd name="connsiteX2" fmla="*/ 1405401 w 1405401"/>
                    <a:gd name="connsiteY2" fmla="*/ 1444414 h 1444414"/>
                    <a:gd name="connsiteX3" fmla="*/ 0 w 1405401"/>
                    <a:gd name="connsiteY3" fmla="*/ 794608 h 1444414"/>
                    <a:gd name="connsiteX0" fmla="*/ 0 w 1405401"/>
                    <a:gd name="connsiteY0" fmla="*/ 929841 h 1579647"/>
                    <a:gd name="connsiteX1" fmla="*/ 233859 w 1405401"/>
                    <a:gd name="connsiteY1" fmla="*/ 0 h 1579647"/>
                    <a:gd name="connsiteX2" fmla="*/ 1405401 w 1405401"/>
                    <a:gd name="connsiteY2" fmla="*/ 1579647 h 1579647"/>
                    <a:gd name="connsiteX3" fmla="*/ 0 w 1405401"/>
                    <a:gd name="connsiteY3" fmla="*/ 929841 h 1579647"/>
                    <a:gd name="connsiteX0" fmla="*/ 0 w 1161406"/>
                    <a:gd name="connsiteY0" fmla="*/ 1158991 h 1158990"/>
                    <a:gd name="connsiteX1" fmla="*/ 233859 w 1161406"/>
                    <a:gd name="connsiteY1" fmla="*/ 229150 h 1158990"/>
                    <a:gd name="connsiteX2" fmla="*/ 1161406 w 1161406"/>
                    <a:gd name="connsiteY2" fmla="*/ 0 h 1158990"/>
                    <a:gd name="connsiteX3" fmla="*/ 0 w 1161406"/>
                    <a:gd name="connsiteY3" fmla="*/ 1158991 h 1158990"/>
                    <a:gd name="connsiteX0" fmla="*/ 0 w 1161406"/>
                    <a:gd name="connsiteY0" fmla="*/ 1497325 h 1497324"/>
                    <a:gd name="connsiteX1" fmla="*/ 67659 w 1161406"/>
                    <a:gd name="connsiteY1" fmla="*/ 0 h 1497324"/>
                    <a:gd name="connsiteX2" fmla="*/ 1161406 w 1161406"/>
                    <a:gd name="connsiteY2" fmla="*/ 338334 h 1497324"/>
                    <a:gd name="connsiteX3" fmla="*/ 0 w 1161406"/>
                    <a:gd name="connsiteY3" fmla="*/ 1497325 h 1497324"/>
                  </a:gdLst>
                  <a:ahLst/>
                  <a:cxnLst>
                    <a:cxn ang="0">
                      <a:pos x="connsiteX0" y="connsiteY0"/>
                    </a:cxn>
                    <a:cxn ang="0">
                      <a:pos x="connsiteX1" y="connsiteY1"/>
                    </a:cxn>
                    <a:cxn ang="0">
                      <a:pos x="connsiteX2" y="connsiteY2"/>
                    </a:cxn>
                    <a:cxn ang="0">
                      <a:pos x="connsiteX3" y="connsiteY3"/>
                    </a:cxn>
                  </a:cxnLst>
                  <a:rect l="l" t="t" r="r" b="b"/>
                  <a:pathLst>
                    <a:path w="1161406" h="1497324">
                      <a:moveTo>
                        <a:pt x="0" y="1497325"/>
                      </a:moveTo>
                      <a:lnTo>
                        <a:pt x="67659" y="0"/>
                      </a:lnTo>
                      <a:lnTo>
                        <a:pt x="1161406" y="338334"/>
                      </a:lnTo>
                      <a:lnTo>
                        <a:pt x="0" y="1497325"/>
                      </a:lnTo>
                      <a:close/>
                    </a:path>
                  </a:pathLst>
                </a:custGeom>
                <a:noFill/>
                <a:ln w="6350">
                  <a:solidFill>
                    <a:schemeClr val="accent1">
                      <a:lumMod val="20000"/>
                      <a:lumOff val="8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Freeform 290"/>
                <p:cNvSpPr/>
                <p:nvPr/>
              </p:nvSpPr>
              <p:spPr bwMode="gray">
                <a:xfrm>
                  <a:off x="2712668" y="3405682"/>
                  <a:ext cx="1149994" cy="97920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Lst>
                  <a:ahLst/>
                  <a:cxnLst>
                    <a:cxn ang="0">
                      <a:pos x="connsiteX0" y="connsiteY0"/>
                    </a:cxn>
                    <a:cxn ang="0">
                      <a:pos x="connsiteX1" y="connsiteY1"/>
                    </a:cxn>
                    <a:cxn ang="0">
                      <a:pos x="connsiteX2" y="connsiteY2"/>
                    </a:cxn>
                    <a:cxn ang="0">
                      <a:pos x="connsiteX3" y="connsiteY3"/>
                    </a:cxn>
                  </a:cxnLst>
                  <a:rect l="l" t="t" r="r" b="b"/>
                  <a:pathLst>
                    <a:path w="1149994" h="2108833">
                      <a:moveTo>
                        <a:pt x="1149994" y="2108833"/>
                      </a:moveTo>
                      <a:lnTo>
                        <a:pt x="0" y="1523594"/>
                      </a:lnTo>
                      <a:lnTo>
                        <a:pt x="687805" y="0"/>
                      </a:lnTo>
                      <a:lnTo>
                        <a:pt x="1149994" y="2108833"/>
                      </a:lnTo>
                      <a:close/>
                    </a:path>
                  </a:pathLst>
                </a:custGeom>
                <a:noFill/>
                <a:ln w="6350">
                  <a:solidFill>
                    <a:schemeClr val="accent1">
                      <a:lumMod val="40000"/>
                      <a:lumOff val="60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Freeform 291"/>
                <p:cNvSpPr/>
                <p:nvPr/>
              </p:nvSpPr>
              <p:spPr bwMode="gray">
                <a:xfrm>
                  <a:off x="2712669" y="4111689"/>
                  <a:ext cx="1149994" cy="83604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1149994 w 1149994"/>
                    <a:gd name="connsiteY0" fmla="*/ 585239 h 2371233"/>
                    <a:gd name="connsiteX1" fmla="*/ 0 w 1149994"/>
                    <a:gd name="connsiteY1" fmla="*/ 0 h 2371233"/>
                    <a:gd name="connsiteX2" fmla="*/ 707756 w 1149994"/>
                    <a:gd name="connsiteY2" fmla="*/ 2371233 h 2371233"/>
                    <a:gd name="connsiteX3" fmla="*/ 1149994 w 1149994"/>
                    <a:gd name="connsiteY3" fmla="*/ 585239 h 2371233"/>
                    <a:gd name="connsiteX0" fmla="*/ 1149994 w 1149994"/>
                    <a:gd name="connsiteY0" fmla="*/ 585239 h 1800535"/>
                    <a:gd name="connsiteX1" fmla="*/ 0 w 1149994"/>
                    <a:gd name="connsiteY1" fmla="*/ 0 h 1800535"/>
                    <a:gd name="connsiteX2" fmla="*/ 537343 w 1149994"/>
                    <a:gd name="connsiteY2" fmla="*/ 1800535 h 1800535"/>
                    <a:gd name="connsiteX3" fmla="*/ 1149994 w 1149994"/>
                    <a:gd name="connsiteY3" fmla="*/ 585239 h 1800535"/>
                  </a:gdLst>
                  <a:ahLst/>
                  <a:cxnLst>
                    <a:cxn ang="0">
                      <a:pos x="connsiteX0" y="connsiteY0"/>
                    </a:cxn>
                    <a:cxn ang="0">
                      <a:pos x="connsiteX1" y="connsiteY1"/>
                    </a:cxn>
                    <a:cxn ang="0">
                      <a:pos x="connsiteX2" y="connsiteY2"/>
                    </a:cxn>
                    <a:cxn ang="0">
                      <a:pos x="connsiteX3" y="connsiteY3"/>
                    </a:cxn>
                  </a:cxnLst>
                  <a:rect l="l" t="t" r="r" b="b"/>
                  <a:pathLst>
                    <a:path w="1149994" h="1800535">
                      <a:moveTo>
                        <a:pt x="1149994" y="585239"/>
                      </a:moveTo>
                      <a:lnTo>
                        <a:pt x="0" y="0"/>
                      </a:lnTo>
                      <a:lnTo>
                        <a:pt x="537343" y="1800535"/>
                      </a:lnTo>
                      <a:lnTo>
                        <a:pt x="1149994" y="585239"/>
                      </a:lnTo>
                      <a:close/>
                    </a:path>
                  </a:pathLst>
                </a:custGeom>
                <a:noFill/>
                <a:ln w="6350">
                  <a:solidFill>
                    <a:schemeClr val="accent1">
                      <a:lumMod val="40000"/>
                      <a:lumOff val="60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Freeform 292"/>
                <p:cNvSpPr/>
                <p:nvPr/>
              </p:nvSpPr>
              <p:spPr bwMode="gray">
                <a:xfrm>
                  <a:off x="1921873" y="3434819"/>
                  <a:ext cx="798071" cy="127409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1149994 w 1149994"/>
                    <a:gd name="connsiteY0" fmla="*/ 585239 h 2371233"/>
                    <a:gd name="connsiteX1" fmla="*/ 0 w 1149994"/>
                    <a:gd name="connsiteY1" fmla="*/ 0 h 2371233"/>
                    <a:gd name="connsiteX2" fmla="*/ 707756 w 1149994"/>
                    <a:gd name="connsiteY2" fmla="*/ 2371233 h 2371233"/>
                    <a:gd name="connsiteX3" fmla="*/ 1149994 w 1149994"/>
                    <a:gd name="connsiteY3" fmla="*/ 585239 h 2371233"/>
                    <a:gd name="connsiteX0" fmla="*/ 0 w 1080187"/>
                    <a:gd name="connsiteY0" fmla="*/ 1276417 h 2371233"/>
                    <a:gd name="connsiteX1" fmla="*/ 372431 w 1080187"/>
                    <a:gd name="connsiteY1" fmla="*/ 0 h 2371233"/>
                    <a:gd name="connsiteX2" fmla="*/ 1080187 w 1080187"/>
                    <a:gd name="connsiteY2" fmla="*/ 2371233 h 2371233"/>
                    <a:gd name="connsiteX3" fmla="*/ 0 w 1080187"/>
                    <a:gd name="connsiteY3" fmla="*/ 1276417 h 2371233"/>
                    <a:gd name="connsiteX0" fmla="*/ 425640 w 798071"/>
                    <a:gd name="connsiteY0" fmla="*/ 2743931 h 2743931"/>
                    <a:gd name="connsiteX1" fmla="*/ 798071 w 798071"/>
                    <a:gd name="connsiteY1" fmla="*/ 1467514 h 2743931"/>
                    <a:gd name="connsiteX2" fmla="*/ 0 w 798071"/>
                    <a:gd name="connsiteY2" fmla="*/ 0 h 2743931"/>
                    <a:gd name="connsiteX3" fmla="*/ 425640 w 798071"/>
                    <a:gd name="connsiteY3" fmla="*/ 2743931 h 2743931"/>
                  </a:gdLst>
                  <a:ahLst/>
                  <a:cxnLst>
                    <a:cxn ang="0">
                      <a:pos x="connsiteX0" y="connsiteY0"/>
                    </a:cxn>
                    <a:cxn ang="0">
                      <a:pos x="connsiteX1" y="connsiteY1"/>
                    </a:cxn>
                    <a:cxn ang="0">
                      <a:pos x="connsiteX2" y="connsiteY2"/>
                    </a:cxn>
                    <a:cxn ang="0">
                      <a:pos x="connsiteX3" y="connsiteY3"/>
                    </a:cxn>
                  </a:cxnLst>
                  <a:rect l="l" t="t" r="r" b="b"/>
                  <a:pathLst>
                    <a:path w="798071" h="2743931">
                      <a:moveTo>
                        <a:pt x="425640" y="2743931"/>
                      </a:moveTo>
                      <a:lnTo>
                        <a:pt x="798071" y="1467514"/>
                      </a:lnTo>
                      <a:lnTo>
                        <a:pt x="0" y="0"/>
                      </a:lnTo>
                      <a:lnTo>
                        <a:pt x="425640" y="2743931"/>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Freeform 293"/>
                <p:cNvSpPr/>
                <p:nvPr/>
              </p:nvSpPr>
              <p:spPr bwMode="gray">
                <a:xfrm>
                  <a:off x="2349156" y="4709147"/>
                  <a:ext cx="918201" cy="94163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1149994 w 1149994"/>
                    <a:gd name="connsiteY0" fmla="*/ 585239 h 2371233"/>
                    <a:gd name="connsiteX1" fmla="*/ 0 w 1149994"/>
                    <a:gd name="connsiteY1" fmla="*/ 0 h 2371233"/>
                    <a:gd name="connsiteX2" fmla="*/ 707756 w 1149994"/>
                    <a:gd name="connsiteY2" fmla="*/ 2371233 h 2371233"/>
                    <a:gd name="connsiteX3" fmla="*/ 1149994 w 1149994"/>
                    <a:gd name="connsiteY3" fmla="*/ 585239 h 2371233"/>
                    <a:gd name="connsiteX0" fmla="*/ 0 w 1080187"/>
                    <a:gd name="connsiteY0" fmla="*/ 1276417 h 2371233"/>
                    <a:gd name="connsiteX1" fmla="*/ 372431 w 1080187"/>
                    <a:gd name="connsiteY1" fmla="*/ 0 h 2371233"/>
                    <a:gd name="connsiteX2" fmla="*/ 1080187 w 1080187"/>
                    <a:gd name="connsiteY2" fmla="*/ 2371233 h 2371233"/>
                    <a:gd name="connsiteX3" fmla="*/ 0 w 1080187"/>
                    <a:gd name="connsiteY3" fmla="*/ 1276417 h 2371233"/>
                    <a:gd name="connsiteX0" fmla="*/ 0 w 1080187"/>
                    <a:gd name="connsiteY0" fmla="*/ 0 h 2027922"/>
                    <a:gd name="connsiteX1" fmla="*/ 837924 w 1080187"/>
                    <a:gd name="connsiteY1" fmla="*/ 2027921 h 2027922"/>
                    <a:gd name="connsiteX2" fmla="*/ 1080187 w 1080187"/>
                    <a:gd name="connsiteY2" fmla="*/ 1094816 h 2027922"/>
                    <a:gd name="connsiteX3" fmla="*/ 0 w 1080187"/>
                    <a:gd name="connsiteY3" fmla="*/ 0 h 2027922"/>
                    <a:gd name="connsiteX0" fmla="*/ 0 w 918201"/>
                    <a:gd name="connsiteY0" fmla="*/ 0 h 2027922"/>
                    <a:gd name="connsiteX1" fmla="*/ 837924 w 918201"/>
                    <a:gd name="connsiteY1" fmla="*/ 2027921 h 2027922"/>
                    <a:gd name="connsiteX2" fmla="*/ 918201 w 918201"/>
                    <a:gd name="connsiteY2" fmla="*/ 503240 h 2027922"/>
                    <a:gd name="connsiteX3" fmla="*/ 0 w 918201"/>
                    <a:gd name="connsiteY3" fmla="*/ 0 h 2027922"/>
                  </a:gdLst>
                  <a:ahLst/>
                  <a:cxnLst>
                    <a:cxn ang="0">
                      <a:pos x="connsiteX0" y="connsiteY0"/>
                    </a:cxn>
                    <a:cxn ang="0">
                      <a:pos x="connsiteX1" y="connsiteY1"/>
                    </a:cxn>
                    <a:cxn ang="0">
                      <a:pos x="connsiteX2" y="connsiteY2"/>
                    </a:cxn>
                    <a:cxn ang="0">
                      <a:pos x="connsiteX3" y="connsiteY3"/>
                    </a:cxn>
                  </a:cxnLst>
                  <a:rect l="l" t="t" r="r" b="b"/>
                  <a:pathLst>
                    <a:path w="918201" h="2027922">
                      <a:moveTo>
                        <a:pt x="0" y="0"/>
                      </a:moveTo>
                      <a:lnTo>
                        <a:pt x="837924" y="2027921"/>
                      </a:lnTo>
                      <a:lnTo>
                        <a:pt x="918201" y="503240"/>
                      </a:lnTo>
                      <a:lnTo>
                        <a:pt x="0" y="0"/>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Freeform 294"/>
                <p:cNvSpPr/>
                <p:nvPr/>
              </p:nvSpPr>
              <p:spPr bwMode="gray">
                <a:xfrm>
                  <a:off x="5670532" y="4586591"/>
                  <a:ext cx="1051281" cy="95037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0 w 1044079"/>
                    <a:gd name="connsiteY0" fmla="*/ 1302837 h 1999970"/>
                    <a:gd name="connsiteX1" fmla="*/ 1044079 w 1044079"/>
                    <a:gd name="connsiteY1" fmla="*/ 0 h 1999970"/>
                    <a:gd name="connsiteX2" fmla="*/ 359628 w 1044079"/>
                    <a:gd name="connsiteY2" fmla="*/ 1999969 h 1999970"/>
                    <a:gd name="connsiteX3" fmla="*/ 0 w 1044079"/>
                    <a:gd name="connsiteY3" fmla="*/ 1302837 h 1999970"/>
                    <a:gd name="connsiteX0" fmla="*/ 0 w 1044079"/>
                    <a:gd name="connsiteY0" fmla="*/ 1269740 h 1999970"/>
                    <a:gd name="connsiteX1" fmla="*/ 1044079 w 1044079"/>
                    <a:gd name="connsiteY1" fmla="*/ 0 h 1999970"/>
                    <a:gd name="connsiteX2" fmla="*/ 359628 w 1044079"/>
                    <a:gd name="connsiteY2" fmla="*/ 1999969 h 1999970"/>
                    <a:gd name="connsiteX3" fmla="*/ 0 w 1044079"/>
                    <a:gd name="connsiteY3" fmla="*/ 1269740 h 1999970"/>
                    <a:gd name="connsiteX0" fmla="*/ 0 w 1051281"/>
                    <a:gd name="connsiteY0" fmla="*/ 1316510 h 2046740"/>
                    <a:gd name="connsiteX1" fmla="*/ 1051281 w 1051281"/>
                    <a:gd name="connsiteY1" fmla="*/ 0 h 2046740"/>
                    <a:gd name="connsiteX2" fmla="*/ 359628 w 1051281"/>
                    <a:gd name="connsiteY2" fmla="*/ 2046739 h 2046740"/>
                    <a:gd name="connsiteX3" fmla="*/ 0 w 1051281"/>
                    <a:gd name="connsiteY3" fmla="*/ 1316510 h 2046740"/>
                  </a:gdLst>
                  <a:ahLst/>
                  <a:cxnLst>
                    <a:cxn ang="0">
                      <a:pos x="connsiteX0" y="connsiteY0"/>
                    </a:cxn>
                    <a:cxn ang="0">
                      <a:pos x="connsiteX1" y="connsiteY1"/>
                    </a:cxn>
                    <a:cxn ang="0">
                      <a:pos x="connsiteX2" y="connsiteY2"/>
                    </a:cxn>
                    <a:cxn ang="0">
                      <a:pos x="connsiteX3" y="connsiteY3"/>
                    </a:cxn>
                  </a:cxnLst>
                  <a:rect l="l" t="t" r="r" b="b"/>
                  <a:pathLst>
                    <a:path w="1051281" h="2046740">
                      <a:moveTo>
                        <a:pt x="0" y="1316510"/>
                      </a:moveTo>
                      <a:lnTo>
                        <a:pt x="1051281" y="0"/>
                      </a:lnTo>
                      <a:lnTo>
                        <a:pt x="359628" y="2046739"/>
                      </a:lnTo>
                      <a:lnTo>
                        <a:pt x="0" y="1316510"/>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295"/>
                <p:cNvSpPr/>
                <p:nvPr/>
              </p:nvSpPr>
              <p:spPr bwMode="gray">
                <a:xfrm>
                  <a:off x="4593060" y="5193028"/>
                  <a:ext cx="1431967" cy="75556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0 w 1044079"/>
                    <a:gd name="connsiteY0" fmla="*/ 1302837 h 1999970"/>
                    <a:gd name="connsiteX1" fmla="*/ 1044079 w 1044079"/>
                    <a:gd name="connsiteY1" fmla="*/ 0 h 1999970"/>
                    <a:gd name="connsiteX2" fmla="*/ 359628 w 1044079"/>
                    <a:gd name="connsiteY2" fmla="*/ 1999969 h 1999970"/>
                    <a:gd name="connsiteX3" fmla="*/ 0 w 1044079"/>
                    <a:gd name="connsiteY3" fmla="*/ 1302837 h 1999970"/>
                    <a:gd name="connsiteX0" fmla="*/ 0 w 1044079"/>
                    <a:gd name="connsiteY0" fmla="*/ 1269740 h 1999970"/>
                    <a:gd name="connsiteX1" fmla="*/ 1044079 w 1044079"/>
                    <a:gd name="connsiteY1" fmla="*/ 0 h 1999970"/>
                    <a:gd name="connsiteX2" fmla="*/ 359628 w 1044079"/>
                    <a:gd name="connsiteY2" fmla="*/ 1999969 h 1999970"/>
                    <a:gd name="connsiteX3" fmla="*/ 0 w 1044079"/>
                    <a:gd name="connsiteY3" fmla="*/ 1269740 h 1999970"/>
                    <a:gd name="connsiteX0" fmla="*/ 1072339 w 1431967"/>
                    <a:gd name="connsiteY0" fmla="*/ 0 h 1627195"/>
                    <a:gd name="connsiteX1" fmla="*/ 0 w 1431967"/>
                    <a:gd name="connsiteY1" fmla="*/ 1627195 h 1627195"/>
                    <a:gd name="connsiteX2" fmla="*/ 1431967 w 1431967"/>
                    <a:gd name="connsiteY2" fmla="*/ 730229 h 1627195"/>
                    <a:gd name="connsiteX3" fmla="*/ 1072339 w 1431967"/>
                    <a:gd name="connsiteY3" fmla="*/ 0 h 1627195"/>
                  </a:gdLst>
                  <a:ahLst/>
                  <a:cxnLst>
                    <a:cxn ang="0">
                      <a:pos x="connsiteX0" y="connsiteY0"/>
                    </a:cxn>
                    <a:cxn ang="0">
                      <a:pos x="connsiteX1" y="connsiteY1"/>
                    </a:cxn>
                    <a:cxn ang="0">
                      <a:pos x="connsiteX2" y="connsiteY2"/>
                    </a:cxn>
                    <a:cxn ang="0">
                      <a:pos x="connsiteX3" y="connsiteY3"/>
                    </a:cxn>
                  </a:cxnLst>
                  <a:rect l="l" t="t" r="r" b="b"/>
                  <a:pathLst>
                    <a:path w="1431967" h="1627195">
                      <a:moveTo>
                        <a:pt x="1072339" y="0"/>
                      </a:moveTo>
                      <a:lnTo>
                        <a:pt x="0" y="1627195"/>
                      </a:lnTo>
                      <a:lnTo>
                        <a:pt x="1431967" y="730229"/>
                      </a:lnTo>
                      <a:lnTo>
                        <a:pt x="1072339" y="0"/>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Freeform 296"/>
                <p:cNvSpPr/>
                <p:nvPr/>
              </p:nvSpPr>
              <p:spPr bwMode="gray">
                <a:xfrm flipV="1">
                  <a:off x="3600149" y="685831"/>
                  <a:ext cx="1692816" cy="175736"/>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Lst>
                  <a:ahLst/>
                  <a:cxnLst>
                    <a:cxn ang="0">
                      <a:pos x="connsiteX0" y="connsiteY0"/>
                    </a:cxn>
                    <a:cxn ang="0">
                      <a:pos x="connsiteX1" y="connsiteY1"/>
                    </a:cxn>
                    <a:cxn ang="0">
                      <a:pos x="connsiteX2" y="connsiteY2"/>
                    </a:cxn>
                    <a:cxn ang="0">
                      <a:pos x="connsiteX3" y="connsiteY3"/>
                    </a:cxn>
                  </a:cxnLst>
                  <a:rect l="l" t="t" r="r" b="b"/>
                  <a:pathLst>
                    <a:path w="1692816" h="1153457">
                      <a:moveTo>
                        <a:pt x="0" y="7701"/>
                      </a:moveTo>
                      <a:lnTo>
                        <a:pt x="1692816" y="0"/>
                      </a:lnTo>
                      <a:lnTo>
                        <a:pt x="829394" y="1153457"/>
                      </a:lnTo>
                      <a:lnTo>
                        <a:pt x="0" y="7701"/>
                      </a:lnTo>
                      <a:close/>
                    </a:path>
                  </a:pathLst>
                </a:custGeom>
                <a:noFill/>
                <a:ln w="63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7" name="Oval 236"/>
              <p:cNvSpPr/>
              <p:nvPr/>
            </p:nvSpPr>
            <p:spPr bwMode="gray">
              <a:xfrm>
                <a:off x="5328681" y="3253322"/>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8" name="Oval 237"/>
              <p:cNvSpPr/>
              <p:nvPr/>
            </p:nvSpPr>
            <p:spPr bwMode="gray">
              <a:xfrm>
                <a:off x="4350168" y="3266266"/>
                <a:ext cx="228600" cy="228600"/>
              </a:xfrm>
              <a:prstGeom prst="ellipse">
                <a:avLst/>
              </a:prstGeom>
              <a:solidFill>
                <a:schemeClr val="accent1">
                  <a:lumMod val="60000"/>
                  <a:lumOff val="40000"/>
                  <a:alpha val="89000"/>
                </a:schemeClr>
              </a:solidFill>
              <a:scene3d>
                <a:camera prst="orthographicFront">
                  <a:rot lat="0" lon="0" rev="0"/>
                </a:camera>
                <a:lightRig rig="threePt" dir="t">
                  <a:rot lat="0" lon="0" rev="1200000"/>
                </a:lightRig>
              </a:scene3d>
              <a:sp3d>
                <a:bevelT w="63500" h="63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9" name="Oval 238"/>
              <p:cNvSpPr/>
              <p:nvPr/>
            </p:nvSpPr>
            <p:spPr bwMode="gray">
              <a:xfrm>
                <a:off x="3301962" y="3300546"/>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0" name="Oval 239"/>
              <p:cNvSpPr/>
              <p:nvPr/>
            </p:nvSpPr>
            <p:spPr bwMode="gray">
              <a:xfrm>
                <a:off x="4897549" y="2265956"/>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1" name="Oval 240"/>
              <p:cNvSpPr/>
              <p:nvPr/>
            </p:nvSpPr>
            <p:spPr bwMode="gray">
              <a:xfrm>
                <a:off x="3685198" y="2317326"/>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2" name="Oval 241"/>
              <p:cNvSpPr/>
              <p:nvPr/>
            </p:nvSpPr>
            <p:spPr bwMode="gray">
              <a:xfrm>
                <a:off x="3745787" y="4252950"/>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3" name="Oval 242"/>
              <p:cNvSpPr/>
              <p:nvPr/>
            </p:nvSpPr>
            <p:spPr bwMode="gray">
              <a:xfrm>
                <a:off x="4938245" y="4263775"/>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4" name="Oval 243"/>
              <p:cNvSpPr/>
              <p:nvPr/>
            </p:nvSpPr>
            <p:spPr bwMode="gray">
              <a:xfrm>
                <a:off x="6055899" y="2599362"/>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5" name="Oval 244"/>
              <p:cNvSpPr/>
              <p:nvPr/>
            </p:nvSpPr>
            <p:spPr bwMode="gray">
              <a:xfrm>
                <a:off x="5483328" y="1561467"/>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6" name="Oval 245"/>
              <p:cNvSpPr/>
              <p:nvPr/>
            </p:nvSpPr>
            <p:spPr bwMode="gray">
              <a:xfrm>
                <a:off x="4324681" y="1310761"/>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7" name="Oval 246"/>
              <p:cNvSpPr/>
              <p:nvPr/>
            </p:nvSpPr>
            <p:spPr bwMode="gray">
              <a:xfrm>
                <a:off x="3188225" y="1604491"/>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8" name="Oval 247"/>
              <p:cNvSpPr/>
              <p:nvPr/>
            </p:nvSpPr>
            <p:spPr bwMode="gray">
              <a:xfrm>
                <a:off x="2604217" y="2685242"/>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9" name="Oval 248"/>
              <p:cNvSpPr/>
              <p:nvPr/>
            </p:nvSpPr>
            <p:spPr bwMode="gray">
              <a:xfrm>
                <a:off x="2644576" y="4019250"/>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0" name="Oval 249"/>
              <p:cNvSpPr/>
              <p:nvPr/>
            </p:nvSpPr>
            <p:spPr bwMode="gray">
              <a:xfrm>
                <a:off x="3185735" y="4854395"/>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1" name="Oval 250"/>
              <p:cNvSpPr/>
              <p:nvPr/>
            </p:nvSpPr>
            <p:spPr bwMode="gray">
              <a:xfrm>
                <a:off x="4256719" y="5001625"/>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2" name="Oval 251"/>
              <p:cNvSpPr/>
              <p:nvPr/>
            </p:nvSpPr>
            <p:spPr bwMode="gray">
              <a:xfrm>
                <a:off x="5554214" y="5083829"/>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3" name="Oval 252"/>
              <p:cNvSpPr/>
              <p:nvPr/>
            </p:nvSpPr>
            <p:spPr bwMode="gray">
              <a:xfrm>
                <a:off x="6165944" y="3854875"/>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381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4" name="Oval 253"/>
              <p:cNvSpPr/>
              <p:nvPr/>
            </p:nvSpPr>
            <p:spPr bwMode="gray">
              <a:xfrm>
                <a:off x="6544639" y="1749697"/>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5" name="Oval 254"/>
              <p:cNvSpPr/>
              <p:nvPr/>
            </p:nvSpPr>
            <p:spPr bwMode="gray">
              <a:xfrm>
                <a:off x="6962024" y="3220914"/>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6" name="Oval 255"/>
              <p:cNvSpPr/>
              <p:nvPr/>
            </p:nvSpPr>
            <p:spPr bwMode="gray">
              <a:xfrm>
                <a:off x="6687766" y="4554984"/>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7" name="Oval 256"/>
              <p:cNvSpPr/>
              <p:nvPr/>
            </p:nvSpPr>
            <p:spPr bwMode="gray">
              <a:xfrm>
                <a:off x="5985493" y="5485233"/>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8" name="Oval 257"/>
              <p:cNvSpPr/>
              <p:nvPr/>
            </p:nvSpPr>
            <p:spPr bwMode="gray">
              <a:xfrm>
                <a:off x="4553999" y="5901933"/>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9" name="Oval 258"/>
              <p:cNvSpPr/>
              <p:nvPr/>
            </p:nvSpPr>
            <p:spPr bwMode="gray">
              <a:xfrm>
                <a:off x="3152634" y="5607996"/>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0" name="Oval 259"/>
              <p:cNvSpPr/>
              <p:nvPr/>
            </p:nvSpPr>
            <p:spPr bwMode="gray">
              <a:xfrm>
                <a:off x="2324911" y="4663295"/>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1" name="Oval 260"/>
              <p:cNvSpPr/>
              <p:nvPr/>
            </p:nvSpPr>
            <p:spPr bwMode="gray">
              <a:xfrm>
                <a:off x="1887166" y="3384165"/>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2" name="Oval 261"/>
              <p:cNvSpPr/>
              <p:nvPr/>
            </p:nvSpPr>
            <p:spPr bwMode="gray">
              <a:xfrm>
                <a:off x="2305455" y="1820045"/>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3" name="Oval 262"/>
              <p:cNvSpPr/>
              <p:nvPr/>
            </p:nvSpPr>
            <p:spPr bwMode="gray">
              <a:xfrm>
                <a:off x="3550473" y="826851"/>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4" name="Oval 263"/>
              <p:cNvSpPr/>
              <p:nvPr/>
            </p:nvSpPr>
            <p:spPr bwMode="gray">
              <a:xfrm>
                <a:off x="4398254" y="656617"/>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5" name="Oval 264"/>
              <p:cNvSpPr/>
              <p:nvPr/>
            </p:nvSpPr>
            <p:spPr bwMode="gray">
              <a:xfrm>
                <a:off x="5249781" y="828013"/>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12700" h="127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198" name="Group 231"/>
            <p:cNvGrpSpPr/>
            <p:nvPr/>
          </p:nvGrpSpPr>
          <p:grpSpPr bwMode="gray">
            <a:xfrm>
              <a:off x="7072800" y="2959418"/>
              <a:ext cx="1694218" cy="1695640"/>
              <a:chOff x="1691428" y="548451"/>
              <a:chExt cx="5596510" cy="5601206"/>
            </a:xfrm>
          </p:grpSpPr>
          <p:grpSp>
            <p:nvGrpSpPr>
              <p:cNvPr id="199" name="Group 232"/>
              <p:cNvGrpSpPr/>
              <p:nvPr/>
            </p:nvGrpSpPr>
            <p:grpSpPr bwMode="gray">
              <a:xfrm>
                <a:off x="1865970" y="676854"/>
                <a:ext cx="5240354" cy="5289923"/>
                <a:chOff x="1865970" y="676854"/>
                <a:chExt cx="5240354" cy="5289923"/>
              </a:xfrm>
            </p:grpSpPr>
            <p:sp>
              <p:nvSpPr>
                <p:cNvPr id="216" name="Freeform 215"/>
                <p:cNvSpPr/>
                <p:nvPr/>
              </p:nvSpPr>
              <p:spPr bwMode="gray">
                <a:xfrm>
                  <a:off x="2743200" y="1609725"/>
                  <a:ext cx="1943100" cy="192405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Lst>
                  <a:ahLst/>
                  <a:cxnLst>
                    <a:cxn ang="0">
                      <a:pos x="connsiteX0" y="connsiteY0"/>
                    </a:cxn>
                    <a:cxn ang="0">
                      <a:pos x="connsiteX1" y="connsiteY1"/>
                    </a:cxn>
                    <a:cxn ang="0">
                      <a:pos x="connsiteX2" y="connsiteY2"/>
                    </a:cxn>
                    <a:cxn ang="0">
                      <a:pos x="connsiteX3" y="connsiteY3"/>
                    </a:cxn>
                  </a:cxnLst>
                  <a:rect l="l" t="t" r="r" b="b"/>
                  <a:pathLst>
                    <a:path w="1943100" h="1924050">
                      <a:moveTo>
                        <a:pt x="1885950" y="0"/>
                      </a:moveTo>
                      <a:lnTo>
                        <a:pt x="0" y="1362075"/>
                      </a:lnTo>
                      <a:lnTo>
                        <a:pt x="1943100" y="1924050"/>
                      </a:lnTo>
                      <a:lnTo>
                        <a:pt x="1885950" y="0"/>
                      </a:lnTo>
                      <a:close/>
                    </a:path>
                  </a:pathLst>
                </a:custGeom>
                <a:noFill/>
                <a:ln w="12700">
                  <a:gradFill flip="none" rotWithShape="1">
                    <a:gsLst>
                      <a:gs pos="31000">
                        <a:schemeClr val="accent1">
                          <a:lumMod val="75000"/>
                        </a:schemeClr>
                      </a:gs>
                      <a:gs pos="100000">
                        <a:schemeClr val="accent1"/>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216"/>
                <p:cNvSpPr/>
                <p:nvPr/>
              </p:nvSpPr>
              <p:spPr bwMode="gray">
                <a:xfrm rot="19795885">
                  <a:off x="4210564" y="1460863"/>
                  <a:ext cx="1890222" cy="197140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Lst>
                  <a:ahLst/>
                  <a:cxnLst>
                    <a:cxn ang="0">
                      <a:pos x="connsiteX0" y="connsiteY0"/>
                    </a:cxn>
                    <a:cxn ang="0">
                      <a:pos x="connsiteX1" y="connsiteY1"/>
                    </a:cxn>
                    <a:cxn ang="0">
                      <a:pos x="connsiteX2" y="connsiteY2"/>
                    </a:cxn>
                    <a:cxn ang="0">
                      <a:pos x="connsiteX3" y="connsiteY3"/>
                    </a:cxn>
                  </a:cxnLst>
                  <a:rect l="l" t="t" r="r" b="b"/>
                  <a:pathLst>
                    <a:path w="1890222" h="1971408">
                      <a:moveTo>
                        <a:pt x="912636" y="0"/>
                      </a:moveTo>
                      <a:lnTo>
                        <a:pt x="0" y="1699796"/>
                      </a:lnTo>
                      <a:lnTo>
                        <a:pt x="1890222" y="1971408"/>
                      </a:lnTo>
                      <a:lnTo>
                        <a:pt x="912636" y="0"/>
                      </a:lnTo>
                      <a:close/>
                    </a:path>
                  </a:pathLst>
                </a:custGeom>
                <a:noFill/>
                <a:ln w="12700">
                  <a:gradFill flip="none" rotWithShape="1">
                    <a:gsLst>
                      <a:gs pos="47000">
                        <a:schemeClr val="accent1">
                          <a:lumMod val="75000"/>
                        </a:schemeClr>
                      </a:gs>
                      <a:gs pos="100000">
                        <a:schemeClr val="accent1"/>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Freeform 217"/>
                <p:cNvSpPr/>
                <p:nvPr/>
              </p:nvSpPr>
              <p:spPr bwMode="gray">
                <a:xfrm rot="19795885">
                  <a:off x="6055318" y="1261134"/>
                  <a:ext cx="706832" cy="156101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 name="connsiteX0" fmla="*/ 515330 w 1890222"/>
                    <a:gd name="connsiteY0" fmla="*/ 0 h 1741403"/>
                    <a:gd name="connsiteX1" fmla="*/ 0 w 1890222"/>
                    <a:gd name="connsiteY1" fmla="*/ 1469791 h 1741403"/>
                    <a:gd name="connsiteX2" fmla="*/ 1890222 w 1890222"/>
                    <a:gd name="connsiteY2" fmla="*/ 1741403 h 1741403"/>
                    <a:gd name="connsiteX3" fmla="*/ 515330 w 1890222"/>
                    <a:gd name="connsiteY3" fmla="*/ 0 h 1741403"/>
                    <a:gd name="connsiteX0" fmla="*/ 515330 w 706832"/>
                    <a:gd name="connsiteY0" fmla="*/ 0 h 1544938"/>
                    <a:gd name="connsiteX1" fmla="*/ 0 w 706832"/>
                    <a:gd name="connsiteY1" fmla="*/ 1469791 h 1544938"/>
                    <a:gd name="connsiteX2" fmla="*/ 706832 w 706832"/>
                    <a:gd name="connsiteY2" fmla="*/ 1544938 h 1544938"/>
                    <a:gd name="connsiteX3" fmla="*/ 515330 w 706832"/>
                    <a:gd name="connsiteY3" fmla="*/ 0 h 1544938"/>
                    <a:gd name="connsiteX0" fmla="*/ 500259 w 706832"/>
                    <a:gd name="connsiteY0" fmla="*/ 0 h 1611221"/>
                    <a:gd name="connsiteX1" fmla="*/ 0 w 706832"/>
                    <a:gd name="connsiteY1" fmla="*/ 1536074 h 1611221"/>
                    <a:gd name="connsiteX2" fmla="*/ 706832 w 706832"/>
                    <a:gd name="connsiteY2" fmla="*/ 1611221 h 1611221"/>
                    <a:gd name="connsiteX3" fmla="*/ 500259 w 706832"/>
                    <a:gd name="connsiteY3" fmla="*/ 0 h 1611221"/>
                    <a:gd name="connsiteX0" fmla="*/ 518735 w 706832"/>
                    <a:gd name="connsiteY0" fmla="*/ 0 h 1600525"/>
                    <a:gd name="connsiteX1" fmla="*/ 0 w 706832"/>
                    <a:gd name="connsiteY1" fmla="*/ 1525378 h 1600525"/>
                    <a:gd name="connsiteX2" fmla="*/ 706832 w 706832"/>
                    <a:gd name="connsiteY2" fmla="*/ 1600525 h 1600525"/>
                    <a:gd name="connsiteX3" fmla="*/ 518735 w 706832"/>
                    <a:gd name="connsiteY3" fmla="*/ 0 h 1600525"/>
                    <a:gd name="connsiteX0" fmla="*/ 536971 w 706832"/>
                    <a:gd name="connsiteY0" fmla="*/ 0 h 1561011"/>
                    <a:gd name="connsiteX1" fmla="*/ 0 w 706832"/>
                    <a:gd name="connsiteY1" fmla="*/ 1485864 h 1561011"/>
                    <a:gd name="connsiteX2" fmla="*/ 706832 w 706832"/>
                    <a:gd name="connsiteY2" fmla="*/ 1561011 h 1561011"/>
                    <a:gd name="connsiteX3" fmla="*/ 536971 w 706832"/>
                    <a:gd name="connsiteY3" fmla="*/ 0 h 1561011"/>
                  </a:gdLst>
                  <a:ahLst/>
                  <a:cxnLst>
                    <a:cxn ang="0">
                      <a:pos x="connsiteX0" y="connsiteY0"/>
                    </a:cxn>
                    <a:cxn ang="0">
                      <a:pos x="connsiteX1" y="connsiteY1"/>
                    </a:cxn>
                    <a:cxn ang="0">
                      <a:pos x="connsiteX2" y="connsiteY2"/>
                    </a:cxn>
                    <a:cxn ang="0">
                      <a:pos x="connsiteX3" y="connsiteY3"/>
                    </a:cxn>
                  </a:cxnLst>
                  <a:rect l="l" t="t" r="r" b="b"/>
                  <a:pathLst>
                    <a:path w="706832" h="1561011">
                      <a:moveTo>
                        <a:pt x="536971" y="0"/>
                      </a:moveTo>
                      <a:lnTo>
                        <a:pt x="0" y="1485864"/>
                      </a:lnTo>
                      <a:lnTo>
                        <a:pt x="706832" y="1561011"/>
                      </a:lnTo>
                      <a:lnTo>
                        <a:pt x="536971" y="0"/>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Freeform 218"/>
                <p:cNvSpPr/>
                <p:nvPr/>
              </p:nvSpPr>
              <p:spPr bwMode="gray">
                <a:xfrm>
                  <a:off x="1869688" y="1295400"/>
                  <a:ext cx="1069721" cy="167829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1069721 w 1069721"/>
                    <a:gd name="connsiteY0" fmla="*/ 0 h 1678293"/>
                    <a:gd name="connsiteX1" fmla="*/ 0 w 1069721"/>
                    <a:gd name="connsiteY1" fmla="*/ 1322616 h 1678293"/>
                    <a:gd name="connsiteX2" fmla="*/ 879221 w 1069721"/>
                    <a:gd name="connsiteY2" fmla="*/ 1678293 h 1678293"/>
                    <a:gd name="connsiteX3" fmla="*/ 1069721 w 1069721"/>
                    <a:gd name="connsiteY3" fmla="*/ 0 h 1678293"/>
                  </a:gdLst>
                  <a:ahLst/>
                  <a:cxnLst>
                    <a:cxn ang="0">
                      <a:pos x="connsiteX0" y="connsiteY0"/>
                    </a:cxn>
                    <a:cxn ang="0">
                      <a:pos x="connsiteX1" y="connsiteY1"/>
                    </a:cxn>
                    <a:cxn ang="0">
                      <a:pos x="connsiteX2" y="connsiteY2"/>
                    </a:cxn>
                    <a:cxn ang="0">
                      <a:pos x="connsiteX3" y="connsiteY3"/>
                    </a:cxn>
                  </a:cxnLst>
                  <a:rect l="l" t="t" r="r" b="b"/>
                  <a:pathLst>
                    <a:path w="1069721" h="1678293">
                      <a:moveTo>
                        <a:pt x="1069721" y="0"/>
                      </a:moveTo>
                      <a:lnTo>
                        <a:pt x="0" y="1322616"/>
                      </a:lnTo>
                      <a:lnTo>
                        <a:pt x="879221" y="1678293"/>
                      </a:lnTo>
                      <a:lnTo>
                        <a:pt x="1069721" y="0"/>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reeform 219"/>
                <p:cNvSpPr/>
                <p:nvPr/>
              </p:nvSpPr>
              <p:spPr bwMode="gray">
                <a:xfrm>
                  <a:off x="2038350" y="2967787"/>
                  <a:ext cx="1515171" cy="2083715"/>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707405 w 1516358"/>
                    <a:gd name="connsiteY0" fmla="*/ 0 h 2099513"/>
                    <a:gd name="connsiteX1" fmla="*/ 0 w 1516358"/>
                    <a:gd name="connsiteY1" fmla="*/ 1308908 h 2099513"/>
                    <a:gd name="connsiteX2" fmla="*/ 1516358 w 1516358"/>
                    <a:gd name="connsiteY2" fmla="*/ 2099513 h 2099513"/>
                    <a:gd name="connsiteX3" fmla="*/ 707405 w 1516358"/>
                    <a:gd name="connsiteY3" fmla="*/ 0 h 2099513"/>
                    <a:gd name="connsiteX0" fmla="*/ 707405 w 1515171"/>
                    <a:gd name="connsiteY0" fmla="*/ 0 h 2083715"/>
                    <a:gd name="connsiteX1" fmla="*/ 0 w 1515171"/>
                    <a:gd name="connsiteY1" fmla="*/ 1308908 h 2083715"/>
                    <a:gd name="connsiteX2" fmla="*/ 1515171 w 1515171"/>
                    <a:gd name="connsiteY2" fmla="*/ 2083715 h 2083715"/>
                    <a:gd name="connsiteX3" fmla="*/ 707405 w 1515171"/>
                    <a:gd name="connsiteY3" fmla="*/ 0 h 2083715"/>
                  </a:gdLst>
                  <a:ahLst/>
                  <a:cxnLst>
                    <a:cxn ang="0">
                      <a:pos x="connsiteX0" y="connsiteY0"/>
                    </a:cxn>
                    <a:cxn ang="0">
                      <a:pos x="connsiteX1" y="connsiteY1"/>
                    </a:cxn>
                    <a:cxn ang="0">
                      <a:pos x="connsiteX2" y="connsiteY2"/>
                    </a:cxn>
                    <a:cxn ang="0">
                      <a:pos x="connsiteX3" y="connsiteY3"/>
                    </a:cxn>
                  </a:cxnLst>
                  <a:rect l="l" t="t" r="r" b="b"/>
                  <a:pathLst>
                    <a:path w="1515171" h="2083715">
                      <a:moveTo>
                        <a:pt x="707405" y="0"/>
                      </a:moveTo>
                      <a:lnTo>
                        <a:pt x="0" y="1308908"/>
                      </a:lnTo>
                      <a:lnTo>
                        <a:pt x="1515171" y="2083715"/>
                      </a:lnTo>
                      <a:lnTo>
                        <a:pt x="707405" y="0"/>
                      </a:lnTo>
                      <a:close/>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Freeform 220"/>
                <p:cNvSpPr/>
                <p:nvPr/>
              </p:nvSpPr>
              <p:spPr bwMode="gray">
                <a:xfrm>
                  <a:off x="3552824" y="3529928"/>
                  <a:ext cx="2228851" cy="151638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Lst>
                  <a:ahLst/>
                  <a:cxnLst>
                    <a:cxn ang="0">
                      <a:pos x="connsiteX0" y="connsiteY0"/>
                    </a:cxn>
                    <a:cxn ang="0">
                      <a:pos x="connsiteX1" y="connsiteY1"/>
                    </a:cxn>
                    <a:cxn ang="0">
                      <a:pos x="connsiteX2" y="connsiteY2"/>
                    </a:cxn>
                    <a:cxn ang="0">
                      <a:pos x="connsiteX3" y="connsiteY3"/>
                    </a:cxn>
                  </a:cxnLst>
                  <a:rect l="l" t="t" r="r" b="b"/>
                  <a:pathLst>
                    <a:path w="2228851" h="1516383">
                      <a:moveTo>
                        <a:pt x="1131584" y="0"/>
                      </a:moveTo>
                      <a:lnTo>
                        <a:pt x="0" y="1516383"/>
                      </a:lnTo>
                      <a:lnTo>
                        <a:pt x="2228851" y="1432596"/>
                      </a:lnTo>
                      <a:lnTo>
                        <a:pt x="1131584" y="0"/>
                      </a:lnTo>
                      <a:close/>
                    </a:path>
                  </a:pathLst>
                </a:custGeom>
                <a:noFill/>
                <a:ln w="12700">
                  <a:gradFill flip="none" rotWithShape="1">
                    <a:gsLst>
                      <a:gs pos="46000">
                        <a:schemeClr val="accent1">
                          <a:lumMod val="75000"/>
                        </a:schemeClr>
                      </a:gs>
                      <a:gs pos="100000">
                        <a:schemeClr val="accent1"/>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Freeform 221"/>
                <p:cNvSpPr/>
                <p:nvPr/>
              </p:nvSpPr>
              <p:spPr bwMode="gray">
                <a:xfrm>
                  <a:off x="4684414" y="2823257"/>
                  <a:ext cx="1774750" cy="214311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0 w 1774750"/>
                    <a:gd name="connsiteY0" fmla="*/ 710518 h 2143114"/>
                    <a:gd name="connsiteX1" fmla="*/ 1774750 w 1774750"/>
                    <a:gd name="connsiteY1" fmla="*/ 0 h 2143114"/>
                    <a:gd name="connsiteX2" fmla="*/ 1097267 w 1774750"/>
                    <a:gd name="connsiteY2" fmla="*/ 2143114 h 2143114"/>
                    <a:gd name="connsiteX3" fmla="*/ 0 w 1774750"/>
                    <a:gd name="connsiteY3" fmla="*/ 710518 h 2143114"/>
                  </a:gdLst>
                  <a:ahLst/>
                  <a:cxnLst>
                    <a:cxn ang="0">
                      <a:pos x="connsiteX0" y="connsiteY0"/>
                    </a:cxn>
                    <a:cxn ang="0">
                      <a:pos x="connsiteX1" y="connsiteY1"/>
                    </a:cxn>
                    <a:cxn ang="0">
                      <a:pos x="connsiteX2" y="connsiteY2"/>
                    </a:cxn>
                    <a:cxn ang="0">
                      <a:pos x="connsiteX3" y="connsiteY3"/>
                    </a:cxn>
                  </a:cxnLst>
                  <a:rect l="l" t="t" r="r" b="b"/>
                  <a:pathLst>
                    <a:path w="1774750" h="2143114">
                      <a:moveTo>
                        <a:pt x="0" y="710518"/>
                      </a:moveTo>
                      <a:lnTo>
                        <a:pt x="1774750" y="0"/>
                      </a:lnTo>
                      <a:lnTo>
                        <a:pt x="1097267" y="2143114"/>
                      </a:lnTo>
                      <a:lnTo>
                        <a:pt x="0" y="710518"/>
                      </a:lnTo>
                      <a:close/>
                    </a:path>
                  </a:pathLst>
                </a:custGeom>
                <a:noFill/>
                <a:ln w="12700">
                  <a:gradFill flip="none" rotWithShape="1">
                    <a:gsLst>
                      <a:gs pos="29000">
                        <a:schemeClr val="accent1">
                          <a:lumMod val="75000"/>
                        </a:schemeClr>
                      </a:gs>
                      <a:gs pos="100000">
                        <a:schemeClr val="accent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Freeform 222"/>
                <p:cNvSpPr/>
                <p:nvPr/>
              </p:nvSpPr>
              <p:spPr bwMode="gray">
                <a:xfrm>
                  <a:off x="5776012" y="2823886"/>
                  <a:ext cx="1293862" cy="213419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Lst>
                  <a:ahLst/>
                  <a:cxnLst>
                    <a:cxn ang="0">
                      <a:pos x="connsiteX0" y="connsiteY0"/>
                    </a:cxn>
                    <a:cxn ang="0">
                      <a:pos x="connsiteX1" y="connsiteY1"/>
                    </a:cxn>
                    <a:cxn ang="0">
                      <a:pos x="connsiteX2" y="connsiteY2"/>
                    </a:cxn>
                    <a:cxn ang="0">
                      <a:pos x="connsiteX3" y="connsiteY3"/>
                    </a:cxn>
                  </a:cxnLst>
                  <a:rect l="l" t="t" r="r" b="b"/>
                  <a:pathLst>
                    <a:path w="1293862" h="2134194">
                      <a:moveTo>
                        <a:pt x="1293862" y="1338379"/>
                      </a:moveTo>
                      <a:lnTo>
                        <a:pt x="686404" y="0"/>
                      </a:lnTo>
                      <a:lnTo>
                        <a:pt x="0" y="2134194"/>
                      </a:lnTo>
                      <a:lnTo>
                        <a:pt x="1293862" y="1338379"/>
                      </a:lnTo>
                      <a:close/>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Freeform 223"/>
                <p:cNvSpPr/>
                <p:nvPr/>
              </p:nvSpPr>
              <p:spPr bwMode="gray">
                <a:xfrm>
                  <a:off x="6463183" y="2531922"/>
                  <a:ext cx="643141" cy="163253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607458 w 643141"/>
                    <a:gd name="connsiteY0" fmla="*/ 1632538 h 1632538"/>
                    <a:gd name="connsiteX1" fmla="*/ 0 w 643141"/>
                    <a:gd name="connsiteY1" fmla="*/ 294159 h 1632538"/>
                    <a:gd name="connsiteX2" fmla="*/ 643141 w 643141"/>
                    <a:gd name="connsiteY2" fmla="*/ 0 h 1632538"/>
                    <a:gd name="connsiteX3" fmla="*/ 607458 w 643141"/>
                    <a:gd name="connsiteY3" fmla="*/ 1632538 h 1632538"/>
                  </a:gdLst>
                  <a:ahLst/>
                  <a:cxnLst>
                    <a:cxn ang="0">
                      <a:pos x="connsiteX0" y="connsiteY0"/>
                    </a:cxn>
                    <a:cxn ang="0">
                      <a:pos x="connsiteX1" y="connsiteY1"/>
                    </a:cxn>
                    <a:cxn ang="0">
                      <a:pos x="connsiteX2" y="connsiteY2"/>
                    </a:cxn>
                    <a:cxn ang="0">
                      <a:pos x="connsiteX3" y="connsiteY3"/>
                    </a:cxn>
                  </a:cxnLst>
                  <a:rect l="l" t="t" r="r" b="b"/>
                  <a:pathLst>
                    <a:path w="643141" h="1632538">
                      <a:moveTo>
                        <a:pt x="607458" y="1632538"/>
                      </a:moveTo>
                      <a:lnTo>
                        <a:pt x="0" y="294159"/>
                      </a:lnTo>
                      <a:lnTo>
                        <a:pt x="643141" y="0"/>
                      </a:lnTo>
                      <a:lnTo>
                        <a:pt x="607458" y="1632538"/>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Freeform 224"/>
                <p:cNvSpPr/>
                <p:nvPr/>
              </p:nvSpPr>
              <p:spPr bwMode="gray">
                <a:xfrm>
                  <a:off x="1865970" y="2616819"/>
                  <a:ext cx="879864" cy="166332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905884 w 905884"/>
                    <a:gd name="connsiteY0" fmla="*/ 346977 h 1663320"/>
                    <a:gd name="connsiteX1" fmla="*/ 172459 w 905884"/>
                    <a:gd name="connsiteY1" fmla="*/ 1663320 h 1663320"/>
                    <a:gd name="connsiteX2" fmla="*/ 0 w 905884"/>
                    <a:gd name="connsiteY2" fmla="*/ 0 h 1663320"/>
                    <a:gd name="connsiteX3" fmla="*/ 905884 w 905884"/>
                    <a:gd name="connsiteY3" fmla="*/ 346977 h 1663320"/>
                    <a:gd name="connsiteX0" fmla="*/ 879864 w 879864"/>
                    <a:gd name="connsiteY0" fmla="*/ 350694 h 1663320"/>
                    <a:gd name="connsiteX1" fmla="*/ 172459 w 879864"/>
                    <a:gd name="connsiteY1" fmla="*/ 1663320 h 1663320"/>
                    <a:gd name="connsiteX2" fmla="*/ 0 w 879864"/>
                    <a:gd name="connsiteY2" fmla="*/ 0 h 1663320"/>
                    <a:gd name="connsiteX3" fmla="*/ 879864 w 879864"/>
                    <a:gd name="connsiteY3" fmla="*/ 350694 h 1663320"/>
                  </a:gdLst>
                  <a:ahLst/>
                  <a:cxnLst>
                    <a:cxn ang="0">
                      <a:pos x="connsiteX0" y="connsiteY0"/>
                    </a:cxn>
                    <a:cxn ang="0">
                      <a:pos x="connsiteX1" y="connsiteY1"/>
                    </a:cxn>
                    <a:cxn ang="0">
                      <a:pos x="connsiteX2" y="connsiteY2"/>
                    </a:cxn>
                    <a:cxn ang="0">
                      <a:pos x="connsiteX3" y="connsiteY3"/>
                    </a:cxn>
                  </a:cxnLst>
                  <a:rect l="l" t="t" r="r" b="b"/>
                  <a:pathLst>
                    <a:path w="879864" h="1663320">
                      <a:moveTo>
                        <a:pt x="879864" y="350694"/>
                      </a:moveTo>
                      <a:lnTo>
                        <a:pt x="172459" y="1663320"/>
                      </a:lnTo>
                      <a:lnTo>
                        <a:pt x="0" y="0"/>
                      </a:lnTo>
                      <a:lnTo>
                        <a:pt x="879864" y="350694"/>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225"/>
                <p:cNvSpPr/>
                <p:nvPr/>
              </p:nvSpPr>
              <p:spPr bwMode="gray">
                <a:xfrm>
                  <a:off x="2931773" y="683131"/>
                  <a:ext cx="1689354" cy="92542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Lst>
                  <a:ahLst/>
                  <a:cxnLst>
                    <a:cxn ang="0">
                      <a:pos x="connsiteX0" y="connsiteY0"/>
                    </a:cxn>
                    <a:cxn ang="0">
                      <a:pos x="connsiteX1" y="connsiteY1"/>
                    </a:cxn>
                    <a:cxn ang="0">
                      <a:pos x="connsiteX2" y="connsiteY2"/>
                    </a:cxn>
                    <a:cxn ang="0">
                      <a:pos x="connsiteX3" y="connsiteY3"/>
                    </a:cxn>
                  </a:cxnLst>
                  <a:rect l="l" t="t" r="r" b="b"/>
                  <a:pathLst>
                    <a:path w="1689354" h="1993011">
                      <a:moveTo>
                        <a:pt x="1595555" y="0"/>
                      </a:moveTo>
                      <a:lnTo>
                        <a:pt x="0" y="1326394"/>
                      </a:lnTo>
                      <a:lnTo>
                        <a:pt x="1689354" y="1993011"/>
                      </a:lnTo>
                      <a:lnTo>
                        <a:pt x="1595555" y="0"/>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Freeform 226"/>
                <p:cNvSpPr/>
                <p:nvPr/>
              </p:nvSpPr>
              <p:spPr bwMode="gray">
                <a:xfrm>
                  <a:off x="2936511" y="678962"/>
                  <a:ext cx="1595555" cy="61589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1595555 w 1595555"/>
                    <a:gd name="connsiteY0" fmla="*/ 0 h 1326394"/>
                    <a:gd name="connsiteX1" fmla="*/ 0 w 1595555"/>
                    <a:gd name="connsiteY1" fmla="*/ 1326394 h 1326394"/>
                    <a:gd name="connsiteX2" fmla="*/ 653486 w 1595555"/>
                    <a:gd name="connsiteY2" fmla="*/ 352477 h 1326394"/>
                    <a:gd name="connsiteX3" fmla="*/ 1595555 w 1595555"/>
                    <a:gd name="connsiteY3" fmla="*/ 0 h 1326394"/>
                  </a:gdLst>
                  <a:ahLst/>
                  <a:cxnLst>
                    <a:cxn ang="0">
                      <a:pos x="connsiteX0" y="connsiteY0"/>
                    </a:cxn>
                    <a:cxn ang="0">
                      <a:pos x="connsiteX1" y="connsiteY1"/>
                    </a:cxn>
                    <a:cxn ang="0">
                      <a:pos x="connsiteX2" y="connsiteY2"/>
                    </a:cxn>
                    <a:cxn ang="0">
                      <a:pos x="connsiteX3" y="connsiteY3"/>
                    </a:cxn>
                  </a:cxnLst>
                  <a:rect l="l" t="t" r="r" b="b"/>
                  <a:pathLst>
                    <a:path w="1595555" h="1326394">
                      <a:moveTo>
                        <a:pt x="1595555" y="0"/>
                      </a:moveTo>
                      <a:lnTo>
                        <a:pt x="0" y="1326394"/>
                      </a:lnTo>
                      <a:lnTo>
                        <a:pt x="653486" y="352477"/>
                      </a:lnTo>
                      <a:lnTo>
                        <a:pt x="1595555" y="0"/>
                      </a:lnTo>
                      <a:close/>
                    </a:path>
                  </a:pathLst>
                </a:custGeom>
                <a:noFill/>
                <a:ln w="12700">
                  <a:solidFill>
                    <a:schemeClr val="accent1">
                      <a:lumMod val="60000"/>
                      <a:lumOff val="40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Freeform 227"/>
                <p:cNvSpPr/>
                <p:nvPr/>
              </p:nvSpPr>
              <p:spPr bwMode="gray">
                <a:xfrm>
                  <a:off x="1868359" y="1300667"/>
                  <a:ext cx="1069721" cy="132261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1069721 w 1069721"/>
                    <a:gd name="connsiteY0" fmla="*/ 0 h 1678293"/>
                    <a:gd name="connsiteX1" fmla="*/ 0 w 1069721"/>
                    <a:gd name="connsiteY1" fmla="*/ 1322616 h 1678293"/>
                    <a:gd name="connsiteX2" fmla="*/ 879221 w 1069721"/>
                    <a:gd name="connsiteY2" fmla="*/ 1678293 h 1678293"/>
                    <a:gd name="connsiteX3" fmla="*/ 1069721 w 1069721"/>
                    <a:gd name="connsiteY3" fmla="*/ 0 h 1678293"/>
                    <a:gd name="connsiteX0" fmla="*/ 1069721 w 1069721"/>
                    <a:gd name="connsiteY0" fmla="*/ 0 h 1322616"/>
                    <a:gd name="connsiteX1" fmla="*/ 0 w 1069721"/>
                    <a:gd name="connsiteY1" fmla="*/ 1322616 h 1322616"/>
                    <a:gd name="connsiteX2" fmla="*/ 473612 w 1069721"/>
                    <a:gd name="connsiteY2" fmla="*/ 435627 h 1322616"/>
                    <a:gd name="connsiteX3" fmla="*/ 1069721 w 1069721"/>
                    <a:gd name="connsiteY3" fmla="*/ 0 h 1322616"/>
                    <a:gd name="connsiteX0" fmla="*/ 1069721 w 1069721"/>
                    <a:gd name="connsiteY0" fmla="*/ 0 h 1322616"/>
                    <a:gd name="connsiteX1" fmla="*/ 0 w 1069721"/>
                    <a:gd name="connsiteY1" fmla="*/ 1322616 h 1322616"/>
                    <a:gd name="connsiteX2" fmla="*/ 476802 w 1069721"/>
                    <a:gd name="connsiteY2" fmla="*/ 554094 h 1322616"/>
                    <a:gd name="connsiteX3" fmla="*/ 1069721 w 1069721"/>
                    <a:gd name="connsiteY3" fmla="*/ 0 h 1322616"/>
                  </a:gdLst>
                  <a:ahLst/>
                  <a:cxnLst>
                    <a:cxn ang="0">
                      <a:pos x="connsiteX0" y="connsiteY0"/>
                    </a:cxn>
                    <a:cxn ang="0">
                      <a:pos x="connsiteX1" y="connsiteY1"/>
                    </a:cxn>
                    <a:cxn ang="0">
                      <a:pos x="connsiteX2" y="connsiteY2"/>
                    </a:cxn>
                    <a:cxn ang="0">
                      <a:pos x="connsiteX3" y="connsiteY3"/>
                    </a:cxn>
                  </a:cxnLst>
                  <a:rect l="l" t="t" r="r" b="b"/>
                  <a:pathLst>
                    <a:path w="1069721" h="1322616">
                      <a:moveTo>
                        <a:pt x="1069721" y="0"/>
                      </a:moveTo>
                      <a:lnTo>
                        <a:pt x="0" y="1322616"/>
                      </a:lnTo>
                      <a:lnTo>
                        <a:pt x="476802" y="554094"/>
                      </a:lnTo>
                      <a:lnTo>
                        <a:pt x="1069721" y="0"/>
                      </a:lnTo>
                      <a:close/>
                    </a:path>
                  </a:pathLst>
                </a:custGeom>
                <a:noFill/>
                <a:ln w="12700">
                  <a:solidFill>
                    <a:schemeClr val="accent1">
                      <a:lumMod val="60000"/>
                      <a:lumOff val="40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Freeform 228"/>
                <p:cNvSpPr/>
                <p:nvPr/>
              </p:nvSpPr>
              <p:spPr bwMode="gray">
                <a:xfrm>
                  <a:off x="4529850" y="680555"/>
                  <a:ext cx="1643240" cy="92542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0 w 1531906"/>
                    <a:gd name="connsiteY0" fmla="*/ 0 h 1993011"/>
                    <a:gd name="connsiteX1" fmla="*/ 1531906 w 1531906"/>
                    <a:gd name="connsiteY1" fmla="*/ 1214802 h 1993011"/>
                    <a:gd name="connsiteX2" fmla="*/ 93799 w 1531906"/>
                    <a:gd name="connsiteY2" fmla="*/ 1993011 h 1993011"/>
                    <a:gd name="connsiteX3" fmla="*/ 0 w 1531906"/>
                    <a:gd name="connsiteY3" fmla="*/ 0 h 1993011"/>
                    <a:gd name="connsiteX0" fmla="*/ 0 w 1582755"/>
                    <a:gd name="connsiteY0" fmla="*/ 0 h 1993011"/>
                    <a:gd name="connsiteX1" fmla="*/ 1582755 w 1582755"/>
                    <a:gd name="connsiteY1" fmla="*/ 1229244 h 1993011"/>
                    <a:gd name="connsiteX2" fmla="*/ 93799 w 1582755"/>
                    <a:gd name="connsiteY2" fmla="*/ 1993011 h 1993011"/>
                    <a:gd name="connsiteX3" fmla="*/ 0 w 1582755"/>
                    <a:gd name="connsiteY3" fmla="*/ 0 h 1993011"/>
                    <a:gd name="connsiteX0" fmla="*/ 0 w 1643240"/>
                    <a:gd name="connsiteY0" fmla="*/ 0 h 1993011"/>
                    <a:gd name="connsiteX1" fmla="*/ 1643240 w 1643240"/>
                    <a:gd name="connsiteY1" fmla="*/ 1259895 h 1993011"/>
                    <a:gd name="connsiteX2" fmla="*/ 93799 w 1643240"/>
                    <a:gd name="connsiteY2" fmla="*/ 1993011 h 1993011"/>
                    <a:gd name="connsiteX3" fmla="*/ 0 w 1643240"/>
                    <a:gd name="connsiteY3" fmla="*/ 0 h 1993011"/>
                  </a:gdLst>
                  <a:ahLst/>
                  <a:cxnLst>
                    <a:cxn ang="0">
                      <a:pos x="connsiteX0" y="connsiteY0"/>
                    </a:cxn>
                    <a:cxn ang="0">
                      <a:pos x="connsiteX1" y="connsiteY1"/>
                    </a:cxn>
                    <a:cxn ang="0">
                      <a:pos x="connsiteX2" y="connsiteY2"/>
                    </a:cxn>
                    <a:cxn ang="0">
                      <a:pos x="connsiteX3" y="connsiteY3"/>
                    </a:cxn>
                  </a:cxnLst>
                  <a:rect l="l" t="t" r="r" b="b"/>
                  <a:pathLst>
                    <a:path w="1643240" h="1993011">
                      <a:moveTo>
                        <a:pt x="0" y="0"/>
                      </a:moveTo>
                      <a:lnTo>
                        <a:pt x="1643240" y="1259895"/>
                      </a:lnTo>
                      <a:lnTo>
                        <a:pt x="93799" y="1993011"/>
                      </a:lnTo>
                      <a:lnTo>
                        <a:pt x="0" y="0"/>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Freeform 229"/>
                <p:cNvSpPr/>
                <p:nvPr/>
              </p:nvSpPr>
              <p:spPr bwMode="gray">
                <a:xfrm>
                  <a:off x="4521835" y="676854"/>
                  <a:ext cx="1643240" cy="58501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0 w 1531906"/>
                    <a:gd name="connsiteY0" fmla="*/ 0 h 1993011"/>
                    <a:gd name="connsiteX1" fmla="*/ 1531906 w 1531906"/>
                    <a:gd name="connsiteY1" fmla="*/ 1214802 h 1993011"/>
                    <a:gd name="connsiteX2" fmla="*/ 93799 w 1531906"/>
                    <a:gd name="connsiteY2" fmla="*/ 1993011 h 1993011"/>
                    <a:gd name="connsiteX3" fmla="*/ 0 w 1531906"/>
                    <a:gd name="connsiteY3" fmla="*/ 0 h 1993011"/>
                    <a:gd name="connsiteX0" fmla="*/ 0 w 1582755"/>
                    <a:gd name="connsiteY0" fmla="*/ 0 h 1993011"/>
                    <a:gd name="connsiteX1" fmla="*/ 1582755 w 1582755"/>
                    <a:gd name="connsiteY1" fmla="*/ 1229244 h 1993011"/>
                    <a:gd name="connsiteX2" fmla="*/ 93799 w 1582755"/>
                    <a:gd name="connsiteY2" fmla="*/ 1993011 h 1993011"/>
                    <a:gd name="connsiteX3" fmla="*/ 0 w 1582755"/>
                    <a:gd name="connsiteY3" fmla="*/ 0 h 1993011"/>
                    <a:gd name="connsiteX0" fmla="*/ 0 w 1643240"/>
                    <a:gd name="connsiteY0" fmla="*/ 0 h 1993011"/>
                    <a:gd name="connsiteX1" fmla="*/ 1643240 w 1643240"/>
                    <a:gd name="connsiteY1" fmla="*/ 1259895 h 1993011"/>
                    <a:gd name="connsiteX2" fmla="*/ 93799 w 1643240"/>
                    <a:gd name="connsiteY2" fmla="*/ 1993011 h 1993011"/>
                    <a:gd name="connsiteX3" fmla="*/ 0 w 1643240"/>
                    <a:gd name="connsiteY3" fmla="*/ 0 h 1993011"/>
                    <a:gd name="connsiteX0" fmla="*/ 0 w 1643240"/>
                    <a:gd name="connsiteY0" fmla="*/ 0 h 1259895"/>
                    <a:gd name="connsiteX1" fmla="*/ 1643240 w 1643240"/>
                    <a:gd name="connsiteY1" fmla="*/ 1259895 h 1259895"/>
                    <a:gd name="connsiteX2" fmla="*/ 766941 w 1643240"/>
                    <a:gd name="connsiteY2" fmla="*/ 326969 h 1259895"/>
                    <a:gd name="connsiteX3" fmla="*/ 0 w 1643240"/>
                    <a:gd name="connsiteY3" fmla="*/ 0 h 1259895"/>
                  </a:gdLst>
                  <a:ahLst/>
                  <a:cxnLst>
                    <a:cxn ang="0">
                      <a:pos x="connsiteX0" y="connsiteY0"/>
                    </a:cxn>
                    <a:cxn ang="0">
                      <a:pos x="connsiteX1" y="connsiteY1"/>
                    </a:cxn>
                    <a:cxn ang="0">
                      <a:pos x="connsiteX2" y="connsiteY2"/>
                    </a:cxn>
                    <a:cxn ang="0">
                      <a:pos x="connsiteX3" y="connsiteY3"/>
                    </a:cxn>
                  </a:cxnLst>
                  <a:rect l="l" t="t" r="r" b="b"/>
                  <a:pathLst>
                    <a:path w="1643240" h="1259895">
                      <a:moveTo>
                        <a:pt x="0" y="0"/>
                      </a:moveTo>
                      <a:lnTo>
                        <a:pt x="1643240" y="1259895"/>
                      </a:lnTo>
                      <a:lnTo>
                        <a:pt x="766941" y="326969"/>
                      </a:lnTo>
                      <a:lnTo>
                        <a:pt x="0" y="0"/>
                      </a:lnTo>
                      <a:close/>
                    </a:path>
                  </a:pathLst>
                </a:custGeom>
                <a:noFill/>
                <a:ln w="12700">
                  <a:solidFill>
                    <a:schemeClr val="accent1">
                      <a:lumMod val="60000"/>
                      <a:lumOff val="40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230"/>
                <p:cNvSpPr/>
                <p:nvPr/>
              </p:nvSpPr>
              <p:spPr bwMode="gray">
                <a:xfrm>
                  <a:off x="5775898" y="4169613"/>
                  <a:ext cx="1293862" cy="136735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1293862 w 1293862"/>
                    <a:gd name="connsiteY0" fmla="*/ 0 h 1367354"/>
                    <a:gd name="connsiteX1" fmla="*/ 282625 w 1293862"/>
                    <a:gd name="connsiteY1" fmla="*/ 1367354 h 1367354"/>
                    <a:gd name="connsiteX2" fmla="*/ 0 w 1293862"/>
                    <a:gd name="connsiteY2" fmla="*/ 795815 h 1367354"/>
                    <a:gd name="connsiteX3" fmla="*/ 1293862 w 1293862"/>
                    <a:gd name="connsiteY3" fmla="*/ 0 h 1367354"/>
                  </a:gdLst>
                  <a:ahLst/>
                  <a:cxnLst>
                    <a:cxn ang="0">
                      <a:pos x="connsiteX0" y="connsiteY0"/>
                    </a:cxn>
                    <a:cxn ang="0">
                      <a:pos x="connsiteX1" y="connsiteY1"/>
                    </a:cxn>
                    <a:cxn ang="0">
                      <a:pos x="connsiteX2" y="connsiteY2"/>
                    </a:cxn>
                    <a:cxn ang="0">
                      <a:pos x="connsiteX3" y="connsiteY3"/>
                    </a:cxn>
                  </a:cxnLst>
                  <a:rect l="l" t="t" r="r" b="b"/>
                  <a:pathLst>
                    <a:path w="1293862" h="1367354">
                      <a:moveTo>
                        <a:pt x="1293862" y="0"/>
                      </a:moveTo>
                      <a:lnTo>
                        <a:pt x="282625" y="1367354"/>
                      </a:lnTo>
                      <a:lnTo>
                        <a:pt x="0" y="795815"/>
                      </a:lnTo>
                      <a:lnTo>
                        <a:pt x="1293862" y="0"/>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Freeform 231"/>
                <p:cNvSpPr/>
                <p:nvPr/>
              </p:nvSpPr>
              <p:spPr bwMode="gray">
                <a:xfrm>
                  <a:off x="3554886" y="4960162"/>
                  <a:ext cx="2228851" cy="100461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Lst>
                  <a:ahLst/>
                  <a:cxnLst>
                    <a:cxn ang="0">
                      <a:pos x="connsiteX0" y="connsiteY0"/>
                    </a:cxn>
                    <a:cxn ang="0">
                      <a:pos x="connsiteX1" y="connsiteY1"/>
                    </a:cxn>
                    <a:cxn ang="0">
                      <a:pos x="connsiteX2" y="connsiteY2"/>
                    </a:cxn>
                    <a:cxn ang="0">
                      <a:pos x="connsiteX3" y="connsiteY3"/>
                    </a:cxn>
                  </a:cxnLst>
                  <a:rect l="l" t="t" r="r" b="b"/>
                  <a:pathLst>
                    <a:path w="2228851" h="1004619">
                      <a:moveTo>
                        <a:pt x="1101560" y="1004619"/>
                      </a:moveTo>
                      <a:lnTo>
                        <a:pt x="0" y="83787"/>
                      </a:lnTo>
                      <a:lnTo>
                        <a:pt x="2228851" y="0"/>
                      </a:lnTo>
                      <a:lnTo>
                        <a:pt x="1101560" y="1004619"/>
                      </a:lnTo>
                      <a:close/>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232"/>
                <p:cNvSpPr/>
                <p:nvPr/>
              </p:nvSpPr>
              <p:spPr bwMode="gray">
                <a:xfrm>
                  <a:off x="4650170" y="4962969"/>
                  <a:ext cx="1406574" cy="100380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1293862 w 1293862"/>
                    <a:gd name="connsiteY0" fmla="*/ 0 h 1367354"/>
                    <a:gd name="connsiteX1" fmla="*/ 282625 w 1293862"/>
                    <a:gd name="connsiteY1" fmla="*/ 1367354 h 1367354"/>
                    <a:gd name="connsiteX2" fmla="*/ 0 w 1293862"/>
                    <a:gd name="connsiteY2" fmla="*/ 795815 h 1367354"/>
                    <a:gd name="connsiteX3" fmla="*/ 1293862 w 1293862"/>
                    <a:gd name="connsiteY3" fmla="*/ 0 h 1367354"/>
                    <a:gd name="connsiteX0" fmla="*/ 0 w 1406574"/>
                    <a:gd name="connsiteY0" fmla="*/ 1003808 h 1003808"/>
                    <a:gd name="connsiteX1" fmla="*/ 1406574 w 1406574"/>
                    <a:gd name="connsiteY1" fmla="*/ 571539 h 1003808"/>
                    <a:gd name="connsiteX2" fmla="*/ 1123949 w 1406574"/>
                    <a:gd name="connsiteY2" fmla="*/ 0 h 1003808"/>
                    <a:gd name="connsiteX3" fmla="*/ 0 w 1406574"/>
                    <a:gd name="connsiteY3" fmla="*/ 1003808 h 1003808"/>
                  </a:gdLst>
                  <a:ahLst/>
                  <a:cxnLst>
                    <a:cxn ang="0">
                      <a:pos x="connsiteX0" y="connsiteY0"/>
                    </a:cxn>
                    <a:cxn ang="0">
                      <a:pos x="connsiteX1" y="connsiteY1"/>
                    </a:cxn>
                    <a:cxn ang="0">
                      <a:pos x="connsiteX2" y="connsiteY2"/>
                    </a:cxn>
                    <a:cxn ang="0">
                      <a:pos x="connsiteX3" y="connsiteY3"/>
                    </a:cxn>
                  </a:cxnLst>
                  <a:rect l="l" t="t" r="r" b="b"/>
                  <a:pathLst>
                    <a:path w="1406574" h="1003808">
                      <a:moveTo>
                        <a:pt x="0" y="1003808"/>
                      </a:moveTo>
                      <a:lnTo>
                        <a:pt x="1406574" y="571539"/>
                      </a:lnTo>
                      <a:lnTo>
                        <a:pt x="1123949" y="0"/>
                      </a:lnTo>
                      <a:lnTo>
                        <a:pt x="0" y="1003808"/>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Freeform 233"/>
                <p:cNvSpPr/>
                <p:nvPr/>
              </p:nvSpPr>
              <p:spPr bwMode="gray">
                <a:xfrm>
                  <a:off x="3185652" y="5044460"/>
                  <a:ext cx="1473180" cy="92083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 name="connsiteX0" fmla="*/ 1473180 w 1473180"/>
                    <a:gd name="connsiteY0" fmla="*/ 920832 h 920832"/>
                    <a:gd name="connsiteX1" fmla="*/ 371620 w 1473180"/>
                    <a:gd name="connsiteY1" fmla="*/ 0 h 920832"/>
                    <a:gd name="connsiteX2" fmla="*/ 0 w 1473180"/>
                    <a:gd name="connsiteY2" fmla="*/ 616625 h 920832"/>
                    <a:gd name="connsiteX3" fmla="*/ 1473180 w 1473180"/>
                    <a:gd name="connsiteY3" fmla="*/ 920832 h 920832"/>
                  </a:gdLst>
                  <a:ahLst/>
                  <a:cxnLst>
                    <a:cxn ang="0">
                      <a:pos x="connsiteX0" y="connsiteY0"/>
                    </a:cxn>
                    <a:cxn ang="0">
                      <a:pos x="connsiteX1" y="connsiteY1"/>
                    </a:cxn>
                    <a:cxn ang="0">
                      <a:pos x="connsiteX2" y="connsiteY2"/>
                    </a:cxn>
                    <a:cxn ang="0">
                      <a:pos x="connsiteX3" y="connsiteY3"/>
                    </a:cxn>
                  </a:cxnLst>
                  <a:rect l="l" t="t" r="r" b="b"/>
                  <a:pathLst>
                    <a:path w="1473180" h="920832">
                      <a:moveTo>
                        <a:pt x="1473180" y="920832"/>
                      </a:moveTo>
                      <a:lnTo>
                        <a:pt x="371620" y="0"/>
                      </a:lnTo>
                      <a:lnTo>
                        <a:pt x="0" y="616625"/>
                      </a:lnTo>
                      <a:lnTo>
                        <a:pt x="1473180" y="920832"/>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234"/>
                <p:cNvSpPr/>
                <p:nvPr/>
              </p:nvSpPr>
              <p:spPr bwMode="gray">
                <a:xfrm>
                  <a:off x="2038441" y="4279171"/>
                  <a:ext cx="1517781" cy="138553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 name="connsiteX0" fmla="*/ 1473180 w 1473180"/>
                    <a:gd name="connsiteY0" fmla="*/ 920832 h 920832"/>
                    <a:gd name="connsiteX1" fmla="*/ 371620 w 1473180"/>
                    <a:gd name="connsiteY1" fmla="*/ 0 h 920832"/>
                    <a:gd name="connsiteX2" fmla="*/ 0 w 1473180"/>
                    <a:gd name="connsiteY2" fmla="*/ 616625 h 920832"/>
                    <a:gd name="connsiteX3" fmla="*/ 1473180 w 1473180"/>
                    <a:gd name="connsiteY3" fmla="*/ 920832 h 920832"/>
                    <a:gd name="connsiteX0" fmla="*/ 0 w 1517781"/>
                    <a:gd name="connsiteY0" fmla="*/ 0 h 1385538"/>
                    <a:gd name="connsiteX1" fmla="*/ 1517781 w 1517781"/>
                    <a:gd name="connsiteY1" fmla="*/ 768913 h 1385538"/>
                    <a:gd name="connsiteX2" fmla="*/ 1146161 w 1517781"/>
                    <a:gd name="connsiteY2" fmla="*/ 1385538 h 1385538"/>
                    <a:gd name="connsiteX3" fmla="*/ 0 w 1517781"/>
                    <a:gd name="connsiteY3" fmla="*/ 0 h 1385538"/>
                  </a:gdLst>
                  <a:ahLst/>
                  <a:cxnLst>
                    <a:cxn ang="0">
                      <a:pos x="connsiteX0" y="connsiteY0"/>
                    </a:cxn>
                    <a:cxn ang="0">
                      <a:pos x="connsiteX1" y="connsiteY1"/>
                    </a:cxn>
                    <a:cxn ang="0">
                      <a:pos x="connsiteX2" y="connsiteY2"/>
                    </a:cxn>
                    <a:cxn ang="0">
                      <a:pos x="connsiteX3" y="connsiteY3"/>
                    </a:cxn>
                  </a:cxnLst>
                  <a:rect l="l" t="t" r="r" b="b"/>
                  <a:pathLst>
                    <a:path w="1517781" h="1385538">
                      <a:moveTo>
                        <a:pt x="0" y="0"/>
                      </a:moveTo>
                      <a:lnTo>
                        <a:pt x="1517781" y="768913"/>
                      </a:lnTo>
                      <a:lnTo>
                        <a:pt x="1146161" y="1385538"/>
                      </a:lnTo>
                      <a:lnTo>
                        <a:pt x="0" y="0"/>
                      </a:lnTo>
                      <a:close/>
                    </a:path>
                  </a:pathLst>
                </a:custGeom>
                <a:noFill/>
                <a:ln w="127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0" name="Oval 199"/>
              <p:cNvSpPr/>
              <p:nvPr/>
            </p:nvSpPr>
            <p:spPr bwMode="gray">
              <a:xfrm>
                <a:off x="4200132" y="3133904"/>
                <a:ext cx="755134" cy="755134"/>
              </a:xfrm>
              <a:prstGeom prst="ellipse">
                <a:avLst/>
              </a:prstGeom>
              <a:gradFill>
                <a:gsLst>
                  <a:gs pos="0">
                    <a:schemeClr val="accent1">
                      <a:lumMod val="75000"/>
                    </a:schemeClr>
                  </a:gs>
                  <a:gs pos="80000">
                    <a:schemeClr val="accent1"/>
                  </a:gs>
                  <a:gs pos="100000">
                    <a:schemeClr val="accent1"/>
                  </a:gs>
                </a:gsLst>
              </a:gradFill>
              <a:scene3d>
                <a:camera prst="orthographicFront">
                  <a:rot lat="0" lon="0" rev="0"/>
                </a:camera>
                <a:lightRig rig="balanced" dir="t">
                  <a:rot lat="0" lon="0" rev="7200000"/>
                </a:lightRig>
              </a:scene3d>
              <a:sp3d>
                <a:bevelT w="101600" h="1016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1" name="Oval 200"/>
              <p:cNvSpPr/>
              <p:nvPr/>
            </p:nvSpPr>
            <p:spPr bwMode="gray">
              <a:xfrm>
                <a:off x="4282606" y="1285277"/>
                <a:ext cx="640080" cy="640080"/>
              </a:xfrm>
              <a:prstGeom prst="ellipse">
                <a:avLst/>
              </a:prstGeom>
              <a:gradFill>
                <a:gsLst>
                  <a:gs pos="0">
                    <a:schemeClr val="accent1"/>
                  </a:gs>
                  <a:gs pos="80000">
                    <a:schemeClr val="accent1"/>
                  </a:gs>
                  <a:gs pos="100000">
                    <a:schemeClr val="accent1">
                      <a:lumMod val="60000"/>
                      <a:lumOff val="40000"/>
                    </a:schemeClr>
                  </a:gs>
                </a:gsLst>
              </a:gradFill>
              <a:scene3d>
                <a:camera prst="orthographicFront">
                  <a:rot lat="0" lon="0" rev="0"/>
                </a:camera>
                <a:lightRig rig="threePt" dir="t">
                  <a:rot lat="0" lon="0" rev="1200000"/>
                </a:lightRig>
              </a:scene3d>
              <a:sp3d>
                <a:bevelT w="95250" h="952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2" name="Oval 201"/>
              <p:cNvSpPr/>
              <p:nvPr/>
            </p:nvSpPr>
            <p:spPr bwMode="gray">
              <a:xfrm>
                <a:off x="2545572" y="2653653"/>
                <a:ext cx="640080" cy="640080"/>
              </a:xfrm>
              <a:prstGeom prst="ellipse">
                <a:avLst/>
              </a:prstGeom>
              <a:gradFill>
                <a:gsLst>
                  <a:gs pos="0">
                    <a:schemeClr val="accent1"/>
                  </a:gs>
                  <a:gs pos="80000">
                    <a:schemeClr val="accent1"/>
                  </a:gs>
                  <a:gs pos="100000">
                    <a:schemeClr val="accent1">
                      <a:lumMod val="60000"/>
                      <a:lumOff val="40000"/>
                    </a:schemeClr>
                  </a:gs>
                </a:gsLst>
              </a:gradFill>
              <a:scene3d>
                <a:camera prst="orthographicFront">
                  <a:rot lat="0" lon="0" rev="0"/>
                </a:camera>
                <a:lightRig rig="threePt" dir="t">
                  <a:rot lat="0" lon="0" rev="1200000"/>
                </a:lightRig>
              </a:scene3d>
              <a:sp3d>
                <a:bevelT w="95250" h="952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3" name="Oval 202"/>
              <p:cNvSpPr/>
              <p:nvPr/>
            </p:nvSpPr>
            <p:spPr bwMode="gray">
              <a:xfrm>
                <a:off x="6079395" y="2531922"/>
                <a:ext cx="640080" cy="640080"/>
              </a:xfrm>
              <a:prstGeom prst="ellipse">
                <a:avLst/>
              </a:prstGeom>
              <a:gradFill>
                <a:gsLst>
                  <a:gs pos="0">
                    <a:schemeClr val="accent1"/>
                  </a:gs>
                  <a:gs pos="80000">
                    <a:schemeClr val="accent1"/>
                  </a:gs>
                  <a:gs pos="100000">
                    <a:schemeClr val="accent1">
                      <a:lumMod val="60000"/>
                      <a:lumOff val="40000"/>
                    </a:schemeClr>
                  </a:gs>
                </a:gsLst>
              </a:gradFill>
              <a:scene3d>
                <a:camera prst="orthographicFront">
                  <a:rot lat="0" lon="0" rev="0"/>
                </a:camera>
                <a:lightRig rig="threePt" dir="t">
                  <a:rot lat="0" lon="0" rev="1200000"/>
                </a:lightRig>
              </a:scene3d>
              <a:sp3d>
                <a:bevelT w="95250" h="952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4" name="Oval 203"/>
              <p:cNvSpPr/>
              <p:nvPr/>
            </p:nvSpPr>
            <p:spPr bwMode="gray">
              <a:xfrm>
                <a:off x="3254686" y="4708918"/>
                <a:ext cx="640080" cy="640080"/>
              </a:xfrm>
              <a:prstGeom prst="ellipse">
                <a:avLst/>
              </a:prstGeom>
              <a:gradFill>
                <a:gsLst>
                  <a:gs pos="0">
                    <a:schemeClr val="accent1"/>
                  </a:gs>
                  <a:gs pos="80000">
                    <a:schemeClr val="accent1"/>
                  </a:gs>
                  <a:gs pos="100000">
                    <a:schemeClr val="accent1">
                      <a:lumMod val="60000"/>
                      <a:lumOff val="40000"/>
                    </a:schemeClr>
                  </a:gs>
                </a:gsLst>
              </a:gradFill>
              <a:scene3d>
                <a:camera prst="orthographicFront">
                  <a:rot lat="0" lon="0" rev="0"/>
                </a:camera>
                <a:lightRig rig="threePt" dir="t">
                  <a:rot lat="0" lon="0" rev="1200000"/>
                </a:lightRig>
              </a:scene3d>
              <a:sp3d>
                <a:bevelT w="95250" h="952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5" name="Oval 204"/>
              <p:cNvSpPr/>
              <p:nvPr/>
            </p:nvSpPr>
            <p:spPr bwMode="gray">
              <a:xfrm>
                <a:off x="5455972" y="4646331"/>
                <a:ext cx="640080" cy="640080"/>
              </a:xfrm>
              <a:prstGeom prst="ellipse">
                <a:avLst/>
              </a:prstGeom>
              <a:gradFill>
                <a:gsLst>
                  <a:gs pos="0">
                    <a:schemeClr val="accent1"/>
                  </a:gs>
                  <a:gs pos="80000">
                    <a:schemeClr val="accent1"/>
                  </a:gs>
                  <a:gs pos="100000">
                    <a:schemeClr val="accent1">
                      <a:lumMod val="60000"/>
                      <a:lumOff val="40000"/>
                    </a:schemeClr>
                  </a:gs>
                </a:gsLst>
              </a:gradFill>
              <a:scene3d>
                <a:camera prst="orthographicFront">
                  <a:rot lat="0" lon="0" rev="0"/>
                </a:camera>
                <a:lightRig rig="threePt" dir="t">
                  <a:rot lat="0" lon="0" rev="1200000"/>
                </a:lightRig>
              </a:scene3d>
              <a:sp3d>
                <a:bevelT w="95250" h="952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6" name="Oval 205"/>
              <p:cNvSpPr/>
              <p:nvPr/>
            </p:nvSpPr>
            <p:spPr bwMode="gray">
              <a:xfrm>
                <a:off x="2804511" y="1153069"/>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7" name="Oval 206"/>
              <p:cNvSpPr/>
              <p:nvPr/>
            </p:nvSpPr>
            <p:spPr bwMode="gray">
              <a:xfrm>
                <a:off x="4328495" y="548451"/>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8" name="Oval 207"/>
              <p:cNvSpPr/>
              <p:nvPr/>
            </p:nvSpPr>
            <p:spPr bwMode="gray">
              <a:xfrm>
                <a:off x="6004177" y="1106776"/>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9" name="Oval 208"/>
              <p:cNvSpPr/>
              <p:nvPr/>
            </p:nvSpPr>
            <p:spPr bwMode="gray">
              <a:xfrm>
                <a:off x="6922178" y="2401296"/>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0" name="Oval 209"/>
              <p:cNvSpPr/>
              <p:nvPr/>
            </p:nvSpPr>
            <p:spPr bwMode="gray">
              <a:xfrm>
                <a:off x="6867537" y="4004375"/>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1" name="Oval 210"/>
              <p:cNvSpPr/>
              <p:nvPr/>
            </p:nvSpPr>
            <p:spPr bwMode="gray">
              <a:xfrm>
                <a:off x="4467290" y="5783897"/>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2" name="Oval 211"/>
              <p:cNvSpPr/>
              <p:nvPr/>
            </p:nvSpPr>
            <p:spPr bwMode="gray">
              <a:xfrm>
                <a:off x="5873864" y="5354087"/>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3" name="Oval 212"/>
              <p:cNvSpPr/>
              <p:nvPr/>
            </p:nvSpPr>
            <p:spPr bwMode="gray">
              <a:xfrm>
                <a:off x="3005883" y="5481829"/>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4" name="Oval 213"/>
              <p:cNvSpPr/>
              <p:nvPr/>
            </p:nvSpPr>
            <p:spPr bwMode="gray">
              <a:xfrm>
                <a:off x="1866649" y="4097383"/>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5" name="Oval 214"/>
              <p:cNvSpPr/>
              <p:nvPr/>
            </p:nvSpPr>
            <p:spPr bwMode="gray">
              <a:xfrm>
                <a:off x="1691428" y="2449453"/>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57150" h="571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36" name="Rectangle 35"/>
          <p:cNvSpPr/>
          <p:nvPr userDrawn="1"/>
        </p:nvSpPr>
        <p:spPr>
          <a:xfrm flipH="1">
            <a:off x="3920294" y="-6804"/>
            <a:ext cx="5223706" cy="5066452"/>
          </a:xfrm>
          <a:prstGeom prst="rect">
            <a:avLst/>
          </a:prstGeom>
          <a:blipFill dpi="0" rotWithShape="1">
            <a:blip r:embed="rId2" cstate="print">
              <a:alphaModFix amt="29000"/>
              <a:grayscl/>
            </a:blip>
            <a:srcRect/>
            <a:tile tx="0" ty="0" sx="80000" sy="80000" flip="none" algn="b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FCA99F-C5C7-4D7B-91EA-16B788B62584}" type="datetimeFigureOut">
              <a:rPr lang="en-US" smtClean="0"/>
              <a:pPr/>
              <a:t>05-Jun-18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50C42-A610-4C2F-B26C-A58EA252EE76}" type="slidenum">
              <a:rPr lang="en-US" smtClean="0"/>
              <a:pPr/>
              <a:t>‹#›</a:t>
            </a:fld>
            <a:endParaRPr lang="en-US"/>
          </a:p>
        </p:txBody>
      </p:sp>
      <p:grpSp>
        <p:nvGrpSpPr>
          <p:cNvPr id="8" name="Group 7"/>
          <p:cNvGrpSpPr/>
          <p:nvPr userDrawn="1"/>
        </p:nvGrpSpPr>
        <p:grpSpPr bwMode="gray">
          <a:xfrm>
            <a:off x="293888" y="147470"/>
            <a:ext cx="992427" cy="1172529"/>
            <a:chOff x="365806" y="137196"/>
            <a:chExt cx="992427" cy="1172529"/>
          </a:xfrm>
          <a:effectLst>
            <a:outerShdw blurRad="76200" dir="18900000" sy="23000" kx="-1200000" algn="bl" rotWithShape="0">
              <a:prstClr val="black">
                <a:alpha val="20000"/>
              </a:prstClr>
            </a:outerShdw>
          </a:effectLst>
        </p:grpSpPr>
        <p:cxnSp>
          <p:nvCxnSpPr>
            <p:cNvPr id="9" name="Straight Connector 8"/>
            <p:cNvCxnSpPr/>
            <p:nvPr/>
          </p:nvCxnSpPr>
          <p:spPr bwMode="gray">
            <a:xfrm>
              <a:off x="576146" y="289932"/>
              <a:ext cx="0" cy="806605"/>
            </a:xfrm>
            <a:prstGeom prst="line">
              <a:avLst/>
            </a:prstGeom>
            <a:ln w="34925">
              <a:gradFill>
                <a:gsLst>
                  <a:gs pos="0">
                    <a:schemeClr val="accent2"/>
                  </a:gs>
                  <a:gs pos="100000">
                    <a:schemeClr val="accent1"/>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gray">
            <a:xfrm flipH="1">
              <a:off x="584201" y="787400"/>
              <a:ext cx="664028" cy="301171"/>
            </a:xfrm>
            <a:prstGeom prst="line">
              <a:avLst/>
            </a:prstGeom>
            <a:ln w="25400">
              <a:gradFill>
                <a:gsLst>
                  <a:gs pos="0">
                    <a:schemeClr val="accent3"/>
                  </a:gs>
                  <a:gs pos="100000">
                    <a:schemeClr val="accent1"/>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gray">
            <a:xfrm flipH="1" flipV="1">
              <a:off x="569686" y="264886"/>
              <a:ext cx="691288" cy="522341"/>
            </a:xfrm>
            <a:prstGeom prst="line">
              <a:avLst/>
            </a:prstGeom>
            <a:ln w="22225">
              <a:gradFill>
                <a:gsLst>
                  <a:gs pos="0">
                    <a:schemeClr val="accent3"/>
                  </a:gs>
                  <a:gs pos="100000">
                    <a:schemeClr val="accent2"/>
                  </a:gs>
                </a:gsLst>
                <a:lin ang="5400000" scaled="0"/>
              </a:gra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gray">
            <a:xfrm>
              <a:off x="438637" y="137196"/>
              <a:ext cx="301752" cy="301752"/>
            </a:xfrm>
            <a:prstGeom prst="ellipse">
              <a:avLst/>
            </a:prstGeom>
            <a:gradFill>
              <a:gsLst>
                <a:gs pos="0">
                  <a:schemeClr val="accent2"/>
                </a:gs>
                <a:gs pos="80000">
                  <a:schemeClr val="accent2"/>
                </a:gs>
                <a:gs pos="100000">
                  <a:schemeClr val="accent2">
                    <a:lumMod val="60000"/>
                    <a:lumOff val="40000"/>
                  </a:schemeClr>
                </a:gs>
              </a:gsLst>
            </a:gradFill>
            <a:effectLst/>
            <a:scene3d>
              <a:camera prst="orthographicFront">
                <a:rot lat="0" lon="0" rev="0"/>
              </a:camera>
              <a:lightRig rig="threePt" dir="t">
                <a:rot lat="0" lon="0" rev="0"/>
              </a:lightRig>
            </a:scene3d>
            <a:sp3d>
              <a:bevelT w="152400" h="1524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3" name="Oval 12"/>
            <p:cNvSpPr/>
            <p:nvPr/>
          </p:nvSpPr>
          <p:spPr bwMode="gray">
            <a:xfrm>
              <a:off x="1157065" y="690491"/>
              <a:ext cx="201168" cy="201168"/>
            </a:xfrm>
            <a:prstGeom prst="ellipse">
              <a:avLst/>
            </a:prstGeom>
            <a:gradFill>
              <a:gsLst>
                <a:gs pos="0">
                  <a:schemeClr val="accent3"/>
                </a:gs>
                <a:gs pos="80000">
                  <a:schemeClr val="accent3"/>
                </a:gs>
                <a:gs pos="100000">
                  <a:schemeClr val="accent3">
                    <a:lumMod val="60000"/>
                    <a:lumOff val="40000"/>
                  </a:schemeClr>
                </a:gs>
              </a:gsLst>
            </a:gradFill>
            <a:effectLst/>
            <a:scene3d>
              <a:camera prst="orthographicFront">
                <a:rot lat="0" lon="0" rev="0"/>
              </a:camera>
              <a:lightRig rig="threePt" dir="t">
                <a:rot lat="0" lon="0" rev="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Oval 13"/>
            <p:cNvSpPr/>
            <p:nvPr/>
          </p:nvSpPr>
          <p:spPr bwMode="gray">
            <a:xfrm>
              <a:off x="365806" y="882204"/>
              <a:ext cx="427521" cy="427521"/>
            </a:xfrm>
            <a:prstGeom prst="ellipse">
              <a:avLst/>
            </a:prstGeom>
            <a:gradFill>
              <a:gsLst>
                <a:gs pos="0">
                  <a:schemeClr val="accent1"/>
                </a:gs>
                <a:gs pos="80000">
                  <a:schemeClr val="accent1"/>
                </a:gs>
                <a:gs pos="100000">
                  <a:schemeClr val="accent1">
                    <a:lumMod val="60000"/>
                    <a:lumOff val="40000"/>
                  </a:schemeClr>
                </a:gs>
              </a:gsLst>
            </a:gradFill>
            <a:effectLst/>
            <a:scene3d>
              <a:camera prst="orthographicFront">
                <a:rot lat="0" lon="0" rev="0"/>
              </a:camera>
              <a:lightRig rig="threePt" dir="t">
                <a:rot lat="0" lon="0" rev="0"/>
              </a:lightRig>
            </a:scene3d>
            <a:sp3d>
              <a:bevelT w="228600" h="2286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15" name="Group 32"/>
            <p:cNvGrpSpPr>
              <a:grpSpLocks/>
            </p:cNvGrpSpPr>
            <p:nvPr/>
          </p:nvGrpSpPr>
          <p:grpSpPr bwMode="gray">
            <a:xfrm>
              <a:off x="441009" y="951003"/>
              <a:ext cx="264618" cy="238598"/>
              <a:chOff x="1919" y="2690"/>
              <a:chExt cx="342" cy="384"/>
            </a:xfrm>
            <a:effectLst>
              <a:outerShdw blurRad="63500" sx="102000" sy="102000" algn="ctr" rotWithShape="0">
                <a:prstClr val="black">
                  <a:alpha val="40000"/>
                </a:prstClr>
              </a:outerShdw>
            </a:effectLst>
          </p:grpSpPr>
          <p:sp>
            <p:nvSpPr>
              <p:cNvPr id="31" name="Freeform 33"/>
              <p:cNvSpPr>
                <a:spLocks/>
              </p:cNvSpPr>
              <p:nvPr/>
            </p:nvSpPr>
            <p:spPr bwMode="gray">
              <a:xfrm>
                <a:off x="1919" y="2724"/>
                <a:ext cx="127" cy="350"/>
              </a:xfrm>
              <a:custGeom>
                <a:avLst/>
                <a:gdLst/>
                <a:ahLst/>
                <a:cxnLst>
                  <a:cxn ang="0">
                    <a:pos x="34" y="0"/>
                  </a:cxn>
                  <a:cxn ang="0">
                    <a:pos x="21" y="2"/>
                  </a:cxn>
                  <a:cxn ang="0">
                    <a:pos x="10" y="9"/>
                  </a:cxn>
                  <a:cxn ang="0">
                    <a:pos x="3" y="21"/>
                  </a:cxn>
                  <a:cxn ang="0">
                    <a:pos x="0" y="35"/>
                  </a:cxn>
                  <a:cxn ang="0">
                    <a:pos x="0" y="315"/>
                  </a:cxn>
                  <a:cxn ang="0">
                    <a:pos x="3" y="329"/>
                  </a:cxn>
                  <a:cxn ang="0">
                    <a:pos x="10" y="341"/>
                  </a:cxn>
                  <a:cxn ang="0">
                    <a:pos x="21" y="348"/>
                  </a:cxn>
                  <a:cxn ang="0">
                    <a:pos x="34" y="350"/>
                  </a:cxn>
                  <a:cxn ang="0">
                    <a:pos x="127" y="350"/>
                  </a:cxn>
                  <a:cxn ang="0">
                    <a:pos x="127" y="314"/>
                  </a:cxn>
                  <a:cxn ang="0">
                    <a:pos x="36" y="314"/>
                  </a:cxn>
                  <a:cxn ang="0">
                    <a:pos x="36" y="0"/>
                  </a:cxn>
                  <a:cxn ang="0">
                    <a:pos x="34" y="0"/>
                  </a:cxn>
                </a:cxnLst>
                <a:rect l="0" t="0" r="r" b="b"/>
                <a:pathLst>
                  <a:path w="127" h="350">
                    <a:moveTo>
                      <a:pt x="34" y="0"/>
                    </a:moveTo>
                    <a:lnTo>
                      <a:pt x="21" y="2"/>
                    </a:lnTo>
                    <a:lnTo>
                      <a:pt x="10" y="9"/>
                    </a:lnTo>
                    <a:lnTo>
                      <a:pt x="3" y="21"/>
                    </a:lnTo>
                    <a:lnTo>
                      <a:pt x="0" y="35"/>
                    </a:lnTo>
                    <a:lnTo>
                      <a:pt x="0" y="315"/>
                    </a:lnTo>
                    <a:lnTo>
                      <a:pt x="3" y="329"/>
                    </a:lnTo>
                    <a:lnTo>
                      <a:pt x="10" y="341"/>
                    </a:lnTo>
                    <a:lnTo>
                      <a:pt x="21" y="348"/>
                    </a:lnTo>
                    <a:lnTo>
                      <a:pt x="34" y="350"/>
                    </a:lnTo>
                    <a:lnTo>
                      <a:pt x="127" y="350"/>
                    </a:lnTo>
                    <a:lnTo>
                      <a:pt x="127" y="314"/>
                    </a:lnTo>
                    <a:lnTo>
                      <a:pt x="36" y="314"/>
                    </a:lnTo>
                    <a:lnTo>
                      <a:pt x="36" y="0"/>
                    </a:lnTo>
                    <a:lnTo>
                      <a:pt x="34" y="0"/>
                    </a:lnTo>
                    <a:close/>
                  </a:path>
                </a:pathLst>
              </a:custGeom>
              <a:solidFill>
                <a:srgbClr val="FFFFFF"/>
              </a:solidFill>
              <a:ln w="0">
                <a:noFill/>
                <a:prstDash val="solid"/>
                <a:round/>
                <a:headEnd/>
                <a:tailEnd/>
              </a:ln>
              <a:effectLst/>
            </p:spPr>
            <p:txBody>
              <a:bodyPr/>
              <a:lstStyle/>
              <a:p>
                <a:endParaRPr lang="en-US"/>
              </a:p>
            </p:txBody>
          </p:sp>
          <p:sp>
            <p:nvSpPr>
              <p:cNvPr id="32" name="Freeform 34"/>
              <p:cNvSpPr>
                <a:spLocks noEditPoints="1"/>
              </p:cNvSpPr>
              <p:nvPr/>
            </p:nvSpPr>
            <p:spPr bwMode="gray">
              <a:xfrm>
                <a:off x="2001" y="2690"/>
                <a:ext cx="260" cy="384"/>
              </a:xfrm>
              <a:custGeom>
                <a:avLst/>
                <a:gdLst/>
                <a:ahLst/>
                <a:cxnLst>
                  <a:cxn ang="0">
                    <a:pos x="239" y="382"/>
                  </a:cxn>
                  <a:cxn ang="0">
                    <a:pos x="257" y="363"/>
                  </a:cxn>
                  <a:cxn ang="0">
                    <a:pos x="260" y="34"/>
                  </a:cxn>
                  <a:cxn ang="0">
                    <a:pos x="249" y="10"/>
                  </a:cxn>
                  <a:cxn ang="0">
                    <a:pos x="225" y="0"/>
                  </a:cxn>
                  <a:cxn ang="0">
                    <a:pos x="57" y="1"/>
                  </a:cxn>
                  <a:cxn ang="0">
                    <a:pos x="48" y="7"/>
                  </a:cxn>
                  <a:cxn ang="0">
                    <a:pos x="45" y="18"/>
                  </a:cxn>
                  <a:cxn ang="0">
                    <a:pos x="44" y="123"/>
                  </a:cxn>
                  <a:cxn ang="0">
                    <a:pos x="33" y="145"/>
                  </a:cxn>
                  <a:cxn ang="0">
                    <a:pos x="18" y="175"/>
                  </a:cxn>
                  <a:cxn ang="0">
                    <a:pos x="6" y="202"/>
                  </a:cxn>
                  <a:cxn ang="0">
                    <a:pos x="2" y="213"/>
                  </a:cxn>
                  <a:cxn ang="0">
                    <a:pos x="0" y="220"/>
                  </a:cxn>
                  <a:cxn ang="0">
                    <a:pos x="2" y="231"/>
                  </a:cxn>
                  <a:cxn ang="0">
                    <a:pos x="12" y="238"/>
                  </a:cxn>
                  <a:cxn ang="0">
                    <a:pos x="21" y="238"/>
                  </a:cxn>
                  <a:cxn ang="0">
                    <a:pos x="45" y="238"/>
                  </a:cxn>
                  <a:cxn ang="0">
                    <a:pos x="225" y="384"/>
                  </a:cxn>
                  <a:cxn ang="0">
                    <a:pos x="81" y="348"/>
                  </a:cxn>
                  <a:cxn ang="0">
                    <a:pos x="81" y="316"/>
                  </a:cxn>
                  <a:cxn ang="0">
                    <a:pos x="81" y="274"/>
                  </a:cxn>
                  <a:cxn ang="0">
                    <a:pos x="81" y="237"/>
                  </a:cxn>
                  <a:cxn ang="0">
                    <a:pos x="81" y="220"/>
                  </a:cxn>
                  <a:cxn ang="0">
                    <a:pos x="78" y="211"/>
                  </a:cxn>
                  <a:cxn ang="0">
                    <a:pos x="72" y="205"/>
                  </a:cxn>
                  <a:cxn ang="0">
                    <a:pos x="63" y="202"/>
                  </a:cxn>
                  <a:cxn ang="0">
                    <a:pos x="60" y="202"/>
                  </a:cxn>
                  <a:cxn ang="0">
                    <a:pos x="51" y="202"/>
                  </a:cxn>
                  <a:cxn ang="0">
                    <a:pos x="53" y="187"/>
                  </a:cxn>
                  <a:cxn ang="0">
                    <a:pos x="68" y="156"/>
                  </a:cxn>
                  <a:cxn ang="0">
                    <a:pos x="78" y="133"/>
                  </a:cxn>
                  <a:cxn ang="0">
                    <a:pos x="81" y="126"/>
                  </a:cxn>
                  <a:cxn ang="0">
                    <a:pos x="81" y="118"/>
                  </a:cxn>
                  <a:cxn ang="0">
                    <a:pos x="81" y="88"/>
                  </a:cxn>
                  <a:cxn ang="0">
                    <a:pos x="81" y="52"/>
                  </a:cxn>
                  <a:cxn ang="0">
                    <a:pos x="224" y="36"/>
                  </a:cxn>
                </a:cxnLst>
                <a:rect l="0" t="0" r="r" b="b"/>
                <a:pathLst>
                  <a:path w="260" h="384">
                    <a:moveTo>
                      <a:pt x="225" y="384"/>
                    </a:moveTo>
                    <a:lnTo>
                      <a:pt x="239" y="382"/>
                    </a:lnTo>
                    <a:lnTo>
                      <a:pt x="249" y="375"/>
                    </a:lnTo>
                    <a:lnTo>
                      <a:pt x="257" y="363"/>
                    </a:lnTo>
                    <a:lnTo>
                      <a:pt x="260" y="349"/>
                    </a:lnTo>
                    <a:lnTo>
                      <a:pt x="260" y="34"/>
                    </a:lnTo>
                    <a:lnTo>
                      <a:pt x="257" y="21"/>
                    </a:lnTo>
                    <a:lnTo>
                      <a:pt x="249" y="10"/>
                    </a:lnTo>
                    <a:lnTo>
                      <a:pt x="239" y="3"/>
                    </a:lnTo>
                    <a:lnTo>
                      <a:pt x="225" y="0"/>
                    </a:lnTo>
                    <a:lnTo>
                      <a:pt x="63" y="0"/>
                    </a:lnTo>
                    <a:lnTo>
                      <a:pt x="57" y="1"/>
                    </a:lnTo>
                    <a:lnTo>
                      <a:pt x="53" y="3"/>
                    </a:lnTo>
                    <a:lnTo>
                      <a:pt x="48" y="7"/>
                    </a:lnTo>
                    <a:lnTo>
                      <a:pt x="47" y="12"/>
                    </a:lnTo>
                    <a:lnTo>
                      <a:pt x="45" y="18"/>
                    </a:lnTo>
                    <a:lnTo>
                      <a:pt x="45" y="118"/>
                    </a:lnTo>
                    <a:lnTo>
                      <a:pt x="44" y="123"/>
                    </a:lnTo>
                    <a:lnTo>
                      <a:pt x="39" y="133"/>
                    </a:lnTo>
                    <a:lnTo>
                      <a:pt x="33" y="145"/>
                    </a:lnTo>
                    <a:lnTo>
                      <a:pt x="26" y="160"/>
                    </a:lnTo>
                    <a:lnTo>
                      <a:pt x="18" y="175"/>
                    </a:lnTo>
                    <a:lnTo>
                      <a:pt x="12" y="190"/>
                    </a:lnTo>
                    <a:lnTo>
                      <a:pt x="6" y="202"/>
                    </a:lnTo>
                    <a:lnTo>
                      <a:pt x="3" y="210"/>
                    </a:lnTo>
                    <a:lnTo>
                      <a:pt x="2" y="213"/>
                    </a:lnTo>
                    <a:lnTo>
                      <a:pt x="0" y="217"/>
                    </a:lnTo>
                    <a:lnTo>
                      <a:pt x="0" y="220"/>
                    </a:lnTo>
                    <a:lnTo>
                      <a:pt x="0" y="226"/>
                    </a:lnTo>
                    <a:lnTo>
                      <a:pt x="2" y="231"/>
                    </a:lnTo>
                    <a:lnTo>
                      <a:pt x="6" y="235"/>
                    </a:lnTo>
                    <a:lnTo>
                      <a:pt x="12" y="238"/>
                    </a:lnTo>
                    <a:lnTo>
                      <a:pt x="18" y="238"/>
                    </a:lnTo>
                    <a:lnTo>
                      <a:pt x="21" y="238"/>
                    </a:lnTo>
                    <a:lnTo>
                      <a:pt x="32" y="238"/>
                    </a:lnTo>
                    <a:lnTo>
                      <a:pt x="45" y="238"/>
                    </a:lnTo>
                    <a:lnTo>
                      <a:pt x="45" y="384"/>
                    </a:lnTo>
                    <a:lnTo>
                      <a:pt x="225" y="384"/>
                    </a:lnTo>
                    <a:close/>
                    <a:moveTo>
                      <a:pt x="224" y="348"/>
                    </a:moveTo>
                    <a:lnTo>
                      <a:pt x="81" y="348"/>
                    </a:lnTo>
                    <a:lnTo>
                      <a:pt x="81" y="334"/>
                    </a:lnTo>
                    <a:lnTo>
                      <a:pt x="81" y="316"/>
                    </a:lnTo>
                    <a:lnTo>
                      <a:pt x="81" y="295"/>
                    </a:lnTo>
                    <a:lnTo>
                      <a:pt x="81" y="274"/>
                    </a:lnTo>
                    <a:lnTo>
                      <a:pt x="81" y="253"/>
                    </a:lnTo>
                    <a:lnTo>
                      <a:pt x="81" y="237"/>
                    </a:lnTo>
                    <a:lnTo>
                      <a:pt x="81" y="225"/>
                    </a:lnTo>
                    <a:lnTo>
                      <a:pt x="81" y="220"/>
                    </a:lnTo>
                    <a:lnTo>
                      <a:pt x="81" y="216"/>
                    </a:lnTo>
                    <a:lnTo>
                      <a:pt x="78" y="211"/>
                    </a:lnTo>
                    <a:lnTo>
                      <a:pt x="77" y="208"/>
                    </a:lnTo>
                    <a:lnTo>
                      <a:pt x="72" y="205"/>
                    </a:lnTo>
                    <a:lnTo>
                      <a:pt x="68" y="204"/>
                    </a:lnTo>
                    <a:lnTo>
                      <a:pt x="63" y="202"/>
                    </a:lnTo>
                    <a:lnTo>
                      <a:pt x="62" y="202"/>
                    </a:lnTo>
                    <a:lnTo>
                      <a:pt x="60" y="202"/>
                    </a:lnTo>
                    <a:lnTo>
                      <a:pt x="56" y="202"/>
                    </a:lnTo>
                    <a:lnTo>
                      <a:pt x="51" y="202"/>
                    </a:lnTo>
                    <a:lnTo>
                      <a:pt x="45" y="202"/>
                    </a:lnTo>
                    <a:lnTo>
                      <a:pt x="53" y="187"/>
                    </a:lnTo>
                    <a:lnTo>
                      <a:pt x="60" y="171"/>
                    </a:lnTo>
                    <a:lnTo>
                      <a:pt x="68" y="156"/>
                    </a:lnTo>
                    <a:lnTo>
                      <a:pt x="74" y="142"/>
                    </a:lnTo>
                    <a:lnTo>
                      <a:pt x="78" y="133"/>
                    </a:lnTo>
                    <a:lnTo>
                      <a:pt x="80" y="130"/>
                    </a:lnTo>
                    <a:lnTo>
                      <a:pt x="81" y="126"/>
                    </a:lnTo>
                    <a:lnTo>
                      <a:pt x="81" y="123"/>
                    </a:lnTo>
                    <a:lnTo>
                      <a:pt x="81" y="118"/>
                    </a:lnTo>
                    <a:lnTo>
                      <a:pt x="81" y="106"/>
                    </a:lnTo>
                    <a:lnTo>
                      <a:pt x="81" y="88"/>
                    </a:lnTo>
                    <a:lnTo>
                      <a:pt x="81" y="70"/>
                    </a:lnTo>
                    <a:lnTo>
                      <a:pt x="81" y="52"/>
                    </a:lnTo>
                    <a:lnTo>
                      <a:pt x="81" y="36"/>
                    </a:lnTo>
                    <a:lnTo>
                      <a:pt x="224" y="36"/>
                    </a:lnTo>
                    <a:lnTo>
                      <a:pt x="224" y="348"/>
                    </a:lnTo>
                    <a:close/>
                  </a:path>
                </a:pathLst>
              </a:custGeom>
              <a:solidFill>
                <a:srgbClr val="FFFFFF"/>
              </a:solidFill>
              <a:ln w="0">
                <a:noFill/>
                <a:prstDash val="solid"/>
                <a:round/>
                <a:headEnd/>
                <a:tailEnd/>
              </a:ln>
              <a:effectLst/>
            </p:spPr>
            <p:txBody>
              <a:bodyPr/>
              <a:lstStyle/>
              <a:p>
                <a:endParaRPr lang="en-US"/>
              </a:p>
            </p:txBody>
          </p:sp>
          <p:sp>
            <p:nvSpPr>
              <p:cNvPr id="33" name="Rectangle 35"/>
              <p:cNvSpPr>
                <a:spLocks noChangeArrowheads="1"/>
              </p:cNvSpPr>
              <p:nvPr/>
            </p:nvSpPr>
            <p:spPr bwMode="gray">
              <a:xfrm>
                <a:off x="2099" y="2792"/>
                <a:ext cx="27" cy="40"/>
              </a:xfrm>
              <a:prstGeom prst="rect">
                <a:avLst/>
              </a:prstGeom>
              <a:solidFill>
                <a:srgbClr val="FFFFFF"/>
              </a:solidFill>
              <a:ln w="0">
                <a:noFill/>
                <a:miter lim="800000"/>
                <a:headEnd/>
                <a:tailEnd/>
              </a:ln>
              <a:effectLst/>
            </p:spPr>
            <p:txBody>
              <a:bodyPr/>
              <a:lstStyle/>
              <a:p>
                <a:endParaRPr lang="en-US"/>
              </a:p>
            </p:txBody>
          </p:sp>
          <p:sp>
            <p:nvSpPr>
              <p:cNvPr id="34" name="Rectangle 36"/>
              <p:cNvSpPr>
                <a:spLocks noChangeArrowheads="1"/>
              </p:cNvSpPr>
              <p:nvPr/>
            </p:nvSpPr>
            <p:spPr bwMode="gray">
              <a:xfrm>
                <a:off x="1953" y="2724"/>
                <a:ext cx="93" cy="36"/>
              </a:xfrm>
              <a:prstGeom prst="rect">
                <a:avLst/>
              </a:prstGeom>
              <a:solidFill>
                <a:srgbClr val="FFFFFF"/>
              </a:solidFill>
              <a:ln w="0">
                <a:noFill/>
                <a:miter lim="800000"/>
                <a:headEnd/>
                <a:tailEnd/>
              </a:ln>
              <a:effectLst/>
            </p:spPr>
            <p:txBody>
              <a:bodyPr/>
              <a:lstStyle/>
              <a:p>
                <a:endParaRPr lang="en-US"/>
              </a:p>
            </p:txBody>
          </p:sp>
        </p:grpSp>
        <p:grpSp>
          <p:nvGrpSpPr>
            <p:cNvPr id="16" name="Group 356"/>
            <p:cNvGrpSpPr/>
            <p:nvPr/>
          </p:nvGrpSpPr>
          <p:grpSpPr bwMode="gray">
            <a:xfrm rot="20749651">
              <a:off x="515009" y="174595"/>
              <a:ext cx="152782" cy="200394"/>
              <a:chOff x="1062622" y="1594096"/>
              <a:chExt cx="468594" cy="660474"/>
            </a:xfrm>
            <a:gradFill>
              <a:gsLst>
                <a:gs pos="15000">
                  <a:schemeClr val="accent2">
                    <a:lumMod val="20000"/>
                    <a:lumOff val="80000"/>
                  </a:schemeClr>
                </a:gs>
                <a:gs pos="54000">
                  <a:schemeClr val="accent2">
                    <a:lumMod val="60000"/>
                    <a:lumOff val="40000"/>
                  </a:schemeClr>
                </a:gs>
                <a:gs pos="92000">
                  <a:schemeClr val="accent2">
                    <a:lumMod val="75000"/>
                  </a:schemeClr>
                </a:gs>
              </a:gsLst>
              <a:lin ang="13500000" scaled="1"/>
            </a:gradFill>
            <a:effectLst>
              <a:outerShdw blurRad="63500" sx="102000" sy="102000" algn="ctr" rotWithShape="0">
                <a:prstClr val="black">
                  <a:alpha val="40000"/>
                </a:prstClr>
              </a:outerShdw>
            </a:effectLst>
          </p:grpSpPr>
          <p:sp>
            <p:nvSpPr>
              <p:cNvPr id="28" name="Rectangle 117"/>
              <p:cNvSpPr>
                <a:spLocks noChangeArrowheads="1"/>
              </p:cNvSpPr>
              <p:nvPr/>
            </p:nvSpPr>
            <p:spPr bwMode="gray">
              <a:xfrm rot="673376">
                <a:off x="1133582" y="2149886"/>
                <a:ext cx="212269" cy="51361"/>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9" name="Freeform 118"/>
              <p:cNvSpPr>
                <a:spLocks/>
              </p:cNvSpPr>
              <p:nvPr/>
            </p:nvSpPr>
            <p:spPr bwMode="gray">
              <a:xfrm rot="673376">
                <a:off x="1121355" y="2219013"/>
                <a:ext cx="204259" cy="35557"/>
              </a:xfrm>
              <a:custGeom>
                <a:avLst/>
                <a:gdLst/>
                <a:ahLst/>
                <a:cxnLst>
                  <a:cxn ang="0">
                    <a:pos x="0" y="0"/>
                  </a:cxn>
                  <a:cxn ang="0">
                    <a:pos x="102" y="0"/>
                  </a:cxn>
                  <a:cxn ang="0">
                    <a:pos x="98" y="2"/>
                  </a:cxn>
                  <a:cxn ang="0">
                    <a:pos x="88" y="8"/>
                  </a:cxn>
                  <a:cxn ang="0">
                    <a:pos x="70" y="14"/>
                  </a:cxn>
                  <a:cxn ang="0">
                    <a:pos x="50" y="18"/>
                  </a:cxn>
                  <a:cxn ang="0">
                    <a:pos x="26" y="14"/>
                  </a:cxn>
                  <a:cxn ang="0">
                    <a:pos x="0" y="0"/>
                  </a:cxn>
                  <a:cxn ang="0">
                    <a:pos x="0" y="0"/>
                  </a:cxn>
                </a:cxnLst>
                <a:rect l="0" t="0" r="r" b="b"/>
                <a:pathLst>
                  <a:path w="102" h="18">
                    <a:moveTo>
                      <a:pt x="0" y="0"/>
                    </a:moveTo>
                    <a:lnTo>
                      <a:pt x="102" y="0"/>
                    </a:lnTo>
                    <a:lnTo>
                      <a:pt x="98" y="2"/>
                    </a:lnTo>
                    <a:lnTo>
                      <a:pt x="88" y="8"/>
                    </a:lnTo>
                    <a:lnTo>
                      <a:pt x="70" y="14"/>
                    </a:lnTo>
                    <a:lnTo>
                      <a:pt x="50" y="18"/>
                    </a:lnTo>
                    <a:lnTo>
                      <a:pt x="26" y="14"/>
                    </a:lnTo>
                    <a:lnTo>
                      <a:pt x="0" y="0"/>
                    </a:lnTo>
                    <a:lnTo>
                      <a:pt x="0" y="0"/>
                    </a:ln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0" name="Freeform 29"/>
              <p:cNvSpPr>
                <a:spLocks noEditPoints="1"/>
              </p:cNvSpPr>
              <p:nvPr/>
            </p:nvSpPr>
            <p:spPr bwMode="gray">
              <a:xfrm rot="673376">
                <a:off x="1062622" y="1594096"/>
                <a:ext cx="468594" cy="545213"/>
              </a:xfrm>
              <a:custGeom>
                <a:avLst/>
                <a:gdLst/>
                <a:ahLst/>
                <a:cxnLst>
                  <a:cxn ang="0">
                    <a:pos x="118" y="0"/>
                  </a:cxn>
                  <a:cxn ang="0">
                    <a:pos x="80" y="6"/>
                  </a:cxn>
                  <a:cxn ang="0">
                    <a:pos x="48" y="22"/>
                  </a:cxn>
                  <a:cxn ang="0">
                    <a:pos x="22" y="48"/>
                  </a:cxn>
                  <a:cxn ang="0">
                    <a:pos x="6" y="80"/>
                  </a:cxn>
                  <a:cxn ang="0">
                    <a:pos x="0" y="118"/>
                  </a:cxn>
                  <a:cxn ang="0">
                    <a:pos x="4" y="150"/>
                  </a:cxn>
                  <a:cxn ang="0">
                    <a:pos x="18" y="180"/>
                  </a:cxn>
                  <a:cxn ang="0">
                    <a:pos x="38" y="204"/>
                  </a:cxn>
                  <a:cxn ang="0">
                    <a:pos x="64" y="222"/>
                  </a:cxn>
                  <a:cxn ang="0">
                    <a:pos x="64" y="276"/>
                  </a:cxn>
                  <a:cxn ang="0">
                    <a:pos x="172" y="276"/>
                  </a:cxn>
                  <a:cxn ang="0">
                    <a:pos x="172" y="222"/>
                  </a:cxn>
                  <a:cxn ang="0">
                    <a:pos x="198" y="202"/>
                  </a:cxn>
                  <a:cxn ang="0">
                    <a:pos x="216" y="178"/>
                  </a:cxn>
                  <a:cxn ang="0">
                    <a:pos x="230" y="150"/>
                  </a:cxn>
                  <a:cxn ang="0">
                    <a:pos x="234" y="118"/>
                  </a:cxn>
                  <a:cxn ang="0">
                    <a:pos x="228" y="80"/>
                  </a:cxn>
                  <a:cxn ang="0">
                    <a:pos x="212" y="48"/>
                  </a:cxn>
                  <a:cxn ang="0">
                    <a:pos x="186" y="22"/>
                  </a:cxn>
                  <a:cxn ang="0">
                    <a:pos x="154" y="6"/>
                  </a:cxn>
                  <a:cxn ang="0">
                    <a:pos x="118" y="0"/>
                  </a:cxn>
                  <a:cxn ang="0">
                    <a:pos x="140" y="206"/>
                  </a:cxn>
                  <a:cxn ang="0">
                    <a:pos x="140" y="250"/>
                  </a:cxn>
                  <a:cxn ang="0">
                    <a:pos x="94" y="250"/>
                  </a:cxn>
                  <a:cxn ang="0">
                    <a:pos x="94" y="206"/>
                  </a:cxn>
                  <a:cxn ang="0">
                    <a:pos x="66" y="194"/>
                  </a:cxn>
                  <a:cxn ang="0">
                    <a:pos x="46" y="174"/>
                  </a:cxn>
                  <a:cxn ang="0">
                    <a:pos x="32" y="150"/>
                  </a:cxn>
                  <a:cxn ang="0">
                    <a:pos x="28" y="120"/>
                  </a:cxn>
                  <a:cxn ang="0">
                    <a:pos x="32" y="92"/>
                  </a:cxn>
                  <a:cxn ang="0">
                    <a:pos x="44" y="68"/>
                  </a:cxn>
                  <a:cxn ang="0">
                    <a:pos x="64" y="48"/>
                  </a:cxn>
                  <a:cxn ang="0">
                    <a:pos x="88" y="36"/>
                  </a:cxn>
                  <a:cxn ang="0">
                    <a:pos x="116" y="30"/>
                  </a:cxn>
                  <a:cxn ang="0">
                    <a:pos x="144" y="36"/>
                  </a:cxn>
                  <a:cxn ang="0">
                    <a:pos x="168" y="48"/>
                  </a:cxn>
                  <a:cxn ang="0">
                    <a:pos x="188" y="68"/>
                  </a:cxn>
                  <a:cxn ang="0">
                    <a:pos x="200" y="92"/>
                  </a:cxn>
                  <a:cxn ang="0">
                    <a:pos x="206" y="120"/>
                  </a:cxn>
                  <a:cxn ang="0">
                    <a:pos x="200" y="150"/>
                  </a:cxn>
                  <a:cxn ang="0">
                    <a:pos x="186" y="174"/>
                  </a:cxn>
                  <a:cxn ang="0">
                    <a:pos x="166" y="194"/>
                  </a:cxn>
                  <a:cxn ang="0">
                    <a:pos x="140" y="206"/>
                  </a:cxn>
                </a:cxnLst>
                <a:rect l="0" t="0" r="r" b="b"/>
                <a:pathLst>
                  <a:path w="234" h="276">
                    <a:moveTo>
                      <a:pt x="118" y="0"/>
                    </a:moveTo>
                    <a:lnTo>
                      <a:pt x="80" y="6"/>
                    </a:lnTo>
                    <a:lnTo>
                      <a:pt x="48" y="22"/>
                    </a:lnTo>
                    <a:lnTo>
                      <a:pt x="22" y="48"/>
                    </a:lnTo>
                    <a:lnTo>
                      <a:pt x="6" y="80"/>
                    </a:lnTo>
                    <a:lnTo>
                      <a:pt x="0" y="118"/>
                    </a:lnTo>
                    <a:lnTo>
                      <a:pt x="4" y="150"/>
                    </a:lnTo>
                    <a:lnTo>
                      <a:pt x="18" y="180"/>
                    </a:lnTo>
                    <a:lnTo>
                      <a:pt x="38" y="204"/>
                    </a:lnTo>
                    <a:lnTo>
                      <a:pt x="64" y="222"/>
                    </a:lnTo>
                    <a:lnTo>
                      <a:pt x="64" y="276"/>
                    </a:lnTo>
                    <a:lnTo>
                      <a:pt x="172" y="276"/>
                    </a:lnTo>
                    <a:lnTo>
                      <a:pt x="172" y="222"/>
                    </a:lnTo>
                    <a:lnTo>
                      <a:pt x="198" y="202"/>
                    </a:lnTo>
                    <a:lnTo>
                      <a:pt x="216" y="178"/>
                    </a:lnTo>
                    <a:lnTo>
                      <a:pt x="230" y="150"/>
                    </a:lnTo>
                    <a:lnTo>
                      <a:pt x="234" y="118"/>
                    </a:lnTo>
                    <a:lnTo>
                      <a:pt x="228" y="80"/>
                    </a:lnTo>
                    <a:lnTo>
                      <a:pt x="212" y="48"/>
                    </a:lnTo>
                    <a:lnTo>
                      <a:pt x="186" y="22"/>
                    </a:lnTo>
                    <a:lnTo>
                      <a:pt x="154" y="6"/>
                    </a:lnTo>
                    <a:lnTo>
                      <a:pt x="118" y="0"/>
                    </a:lnTo>
                    <a:close/>
                    <a:moveTo>
                      <a:pt x="140" y="206"/>
                    </a:moveTo>
                    <a:lnTo>
                      <a:pt x="140" y="250"/>
                    </a:lnTo>
                    <a:lnTo>
                      <a:pt x="94" y="250"/>
                    </a:lnTo>
                    <a:lnTo>
                      <a:pt x="94" y="206"/>
                    </a:lnTo>
                    <a:lnTo>
                      <a:pt x="66" y="194"/>
                    </a:lnTo>
                    <a:lnTo>
                      <a:pt x="46" y="174"/>
                    </a:lnTo>
                    <a:lnTo>
                      <a:pt x="32" y="150"/>
                    </a:lnTo>
                    <a:lnTo>
                      <a:pt x="28" y="120"/>
                    </a:lnTo>
                    <a:lnTo>
                      <a:pt x="32" y="92"/>
                    </a:lnTo>
                    <a:lnTo>
                      <a:pt x="44" y="68"/>
                    </a:lnTo>
                    <a:lnTo>
                      <a:pt x="64" y="48"/>
                    </a:lnTo>
                    <a:lnTo>
                      <a:pt x="88" y="36"/>
                    </a:lnTo>
                    <a:lnTo>
                      <a:pt x="116" y="30"/>
                    </a:lnTo>
                    <a:lnTo>
                      <a:pt x="144" y="36"/>
                    </a:lnTo>
                    <a:lnTo>
                      <a:pt x="168" y="48"/>
                    </a:lnTo>
                    <a:lnTo>
                      <a:pt x="188" y="68"/>
                    </a:lnTo>
                    <a:lnTo>
                      <a:pt x="200" y="92"/>
                    </a:lnTo>
                    <a:lnTo>
                      <a:pt x="206" y="120"/>
                    </a:lnTo>
                    <a:lnTo>
                      <a:pt x="200" y="150"/>
                    </a:lnTo>
                    <a:lnTo>
                      <a:pt x="186" y="174"/>
                    </a:lnTo>
                    <a:lnTo>
                      <a:pt x="166" y="194"/>
                    </a:lnTo>
                    <a:lnTo>
                      <a:pt x="140" y="206"/>
                    </a:ln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17" name="Group 304"/>
            <p:cNvGrpSpPr/>
            <p:nvPr/>
          </p:nvGrpSpPr>
          <p:grpSpPr bwMode="gray">
            <a:xfrm>
              <a:off x="1187917" y="716280"/>
              <a:ext cx="130358" cy="131072"/>
              <a:chOff x="6229820" y="1552132"/>
              <a:chExt cx="392270" cy="394419"/>
            </a:xfrm>
            <a:effectLst>
              <a:outerShdw blurRad="63500" sx="102000" sy="102000" algn="ctr" rotWithShape="0">
                <a:prstClr val="black">
                  <a:alpha val="40000"/>
                </a:prstClr>
              </a:outerShdw>
            </a:effectLst>
          </p:grpSpPr>
          <p:sp>
            <p:nvSpPr>
              <p:cNvPr id="18" name="Rectangle 77"/>
              <p:cNvSpPr>
                <a:spLocks noChangeArrowheads="1"/>
              </p:cNvSpPr>
              <p:nvPr/>
            </p:nvSpPr>
            <p:spPr bwMode="gray">
              <a:xfrm>
                <a:off x="6407344" y="1552132"/>
                <a:ext cx="37223" cy="61269"/>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9" name="Rectangle 78"/>
              <p:cNvSpPr>
                <a:spLocks noChangeArrowheads="1"/>
              </p:cNvSpPr>
              <p:nvPr/>
            </p:nvSpPr>
            <p:spPr bwMode="gray">
              <a:xfrm>
                <a:off x="6407344" y="1886239"/>
                <a:ext cx="37223" cy="60312"/>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20" name="Rectangle 79"/>
              <p:cNvSpPr>
                <a:spLocks noChangeArrowheads="1"/>
              </p:cNvSpPr>
              <p:nvPr/>
            </p:nvSpPr>
            <p:spPr bwMode="gray">
              <a:xfrm>
                <a:off x="6229820" y="1731152"/>
                <a:ext cx="60129" cy="36378"/>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21" name="Rectangle 80"/>
              <p:cNvSpPr>
                <a:spLocks noChangeArrowheads="1"/>
              </p:cNvSpPr>
              <p:nvPr/>
            </p:nvSpPr>
            <p:spPr bwMode="gray">
              <a:xfrm>
                <a:off x="6561961" y="1731152"/>
                <a:ext cx="60129" cy="36378"/>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22" name="Freeform 81"/>
              <p:cNvSpPr>
                <a:spLocks/>
              </p:cNvSpPr>
              <p:nvPr/>
            </p:nvSpPr>
            <p:spPr bwMode="gray">
              <a:xfrm>
                <a:off x="6274678" y="1598084"/>
                <a:ext cx="68719" cy="68928"/>
              </a:xfrm>
              <a:custGeom>
                <a:avLst/>
                <a:gdLst/>
                <a:ahLst/>
                <a:cxnLst>
                  <a:cxn ang="0">
                    <a:pos x="72" y="45"/>
                  </a:cxn>
                  <a:cxn ang="0">
                    <a:pos x="45" y="72"/>
                  </a:cxn>
                  <a:cxn ang="0">
                    <a:pos x="0" y="27"/>
                  </a:cxn>
                  <a:cxn ang="0">
                    <a:pos x="27" y="0"/>
                  </a:cxn>
                  <a:cxn ang="0">
                    <a:pos x="72" y="45"/>
                  </a:cxn>
                </a:cxnLst>
                <a:rect l="0" t="0" r="r" b="b"/>
                <a:pathLst>
                  <a:path w="72" h="72">
                    <a:moveTo>
                      <a:pt x="72" y="45"/>
                    </a:moveTo>
                    <a:lnTo>
                      <a:pt x="45" y="72"/>
                    </a:lnTo>
                    <a:lnTo>
                      <a:pt x="0" y="27"/>
                    </a:lnTo>
                    <a:lnTo>
                      <a:pt x="27" y="0"/>
                    </a:lnTo>
                    <a:lnTo>
                      <a:pt x="72" y="45"/>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23" name="Freeform 82"/>
              <p:cNvSpPr>
                <a:spLocks/>
              </p:cNvSpPr>
              <p:nvPr/>
            </p:nvSpPr>
            <p:spPr bwMode="gray">
              <a:xfrm>
                <a:off x="6509467" y="1833586"/>
                <a:ext cx="68719" cy="68928"/>
              </a:xfrm>
              <a:custGeom>
                <a:avLst/>
                <a:gdLst/>
                <a:ahLst/>
                <a:cxnLst>
                  <a:cxn ang="0">
                    <a:pos x="72" y="45"/>
                  </a:cxn>
                  <a:cxn ang="0">
                    <a:pos x="45" y="72"/>
                  </a:cxn>
                  <a:cxn ang="0">
                    <a:pos x="0" y="27"/>
                  </a:cxn>
                  <a:cxn ang="0">
                    <a:pos x="27" y="0"/>
                  </a:cxn>
                  <a:cxn ang="0">
                    <a:pos x="72" y="45"/>
                  </a:cxn>
                </a:cxnLst>
                <a:rect l="0" t="0" r="r" b="b"/>
                <a:pathLst>
                  <a:path w="72" h="72">
                    <a:moveTo>
                      <a:pt x="72" y="45"/>
                    </a:moveTo>
                    <a:lnTo>
                      <a:pt x="45" y="72"/>
                    </a:lnTo>
                    <a:lnTo>
                      <a:pt x="0" y="27"/>
                    </a:lnTo>
                    <a:lnTo>
                      <a:pt x="27" y="0"/>
                    </a:lnTo>
                    <a:lnTo>
                      <a:pt x="72" y="45"/>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24" name="Freeform 83"/>
              <p:cNvSpPr>
                <a:spLocks/>
              </p:cNvSpPr>
              <p:nvPr/>
            </p:nvSpPr>
            <p:spPr bwMode="gray">
              <a:xfrm>
                <a:off x="6274678" y="1833586"/>
                <a:ext cx="68719" cy="68928"/>
              </a:xfrm>
              <a:custGeom>
                <a:avLst/>
                <a:gdLst/>
                <a:ahLst/>
                <a:cxnLst>
                  <a:cxn ang="0">
                    <a:pos x="45" y="0"/>
                  </a:cxn>
                  <a:cxn ang="0">
                    <a:pos x="72" y="27"/>
                  </a:cxn>
                  <a:cxn ang="0">
                    <a:pos x="27" y="72"/>
                  </a:cxn>
                  <a:cxn ang="0">
                    <a:pos x="0" y="45"/>
                  </a:cxn>
                  <a:cxn ang="0">
                    <a:pos x="45" y="0"/>
                  </a:cxn>
                </a:cxnLst>
                <a:rect l="0" t="0" r="r" b="b"/>
                <a:pathLst>
                  <a:path w="72" h="72">
                    <a:moveTo>
                      <a:pt x="45" y="0"/>
                    </a:moveTo>
                    <a:lnTo>
                      <a:pt x="72" y="27"/>
                    </a:lnTo>
                    <a:lnTo>
                      <a:pt x="27" y="72"/>
                    </a:lnTo>
                    <a:lnTo>
                      <a:pt x="0" y="45"/>
                    </a:lnTo>
                    <a:lnTo>
                      <a:pt x="45" y="0"/>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25" name="Freeform 84"/>
              <p:cNvSpPr>
                <a:spLocks/>
              </p:cNvSpPr>
              <p:nvPr/>
            </p:nvSpPr>
            <p:spPr bwMode="gray">
              <a:xfrm>
                <a:off x="6509467" y="1598084"/>
                <a:ext cx="68719" cy="68928"/>
              </a:xfrm>
              <a:custGeom>
                <a:avLst/>
                <a:gdLst/>
                <a:ahLst/>
                <a:cxnLst>
                  <a:cxn ang="0">
                    <a:pos x="72" y="27"/>
                  </a:cxn>
                  <a:cxn ang="0">
                    <a:pos x="27" y="72"/>
                  </a:cxn>
                  <a:cxn ang="0">
                    <a:pos x="0" y="45"/>
                  </a:cxn>
                  <a:cxn ang="0">
                    <a:pos x="45" y="0"/>
                  </a:cxn>
                  <a:cxn ang="0">
                    <a:pos x="72" y="27"/>
                  </a:cxn>
                </a:cxnLst>
                <a:rect l="0" t="0" r="r" b="b"/>
                <a:pathLst>
                  <a:path w="72" h="72">
                    <a:moveTo>
                      <a:pt x="72" y="27"/>
                    </a:moveTo>
                    <a:lnTo>
                      <a:pt x="27" y="72"/>
                    </a:lnTo>
                    <a:lnTo>
                      <a:pt x="0" y="45"/>
                    </a:lnTo>
                    <a:lnTo>
                      <a:pt x="45" y="0"/>
                    </a:lnTo>
                    <a:lnTo>
                      <a:pt x="72" y="27"/>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26" name="Freeform 85"/>
              <p:cNvSpPr>
                <a:spLocks/>
              </p:cNvSpPr>
              <p:nvPr/>
            </p:nvSpPr>
            <p:spPr bwMode="gray">
              <a:xfrm>
                <a:off x="6312855" y="1636377"/>
                <a:ext cx="113577" cy="226887"/>
              </a:xfrm>
              <a:custGeom>
                <a:avLst/>
                <a:gdLst/>
                <a:ahLst/>
                <a:cxnLst>
                  <a:cxn ang="0">
                    <a:pos x="119" y="197"/>
                  </a:cxn>
                  <a:cxn ang="0">
                    <a:pos x="93" y="194"/>
                  </a:cxn>
                  <a:cxn ang="0">
                    <a:pos x="72" y="182"/>
                  </a:cxn>
                  <a:cxn ang="0">
                    <a:pos x="54" y="165"/>
                  </a:cxn>
                  <a:cxn ang="0">
                    <a:pos x="44" y="143"/>
                  </a:cxn>
                  <a:cxn ang="0">
                    <a:pos x="39" y="119"/>
                  </a:cxn>
                  <a:cxn ang="0">
                    <a:pos x="44" y="93"/>
                  </a:cxn>
                  <a:cxn ang="0">
                    <a:pos x="54" y="72"/>
                  </a:cxn>
                  <a:cxn ang="0">
                    <a:pos x="72" y="54"/>
                  </a:cxn>
                  <a:cxn ang="0">
                    <a:pos x="93" y="44"/>
                  </a:cxn>
                  <a:cxn ang="0">
                    <a:pos x="119" y="39"/>
                  </a:cxn>
                  <a:cxn ang="0">
                    <a:pos x="119" y="39"/>
                  </a:cxn>
                  <a:cxn ang="0">
                    <a:pos x="119" y="39"/>
                  </a:cxn>
                  <a:cxn ang="0">
                    <a:pos x="119" y="0"/>
                  </a:cxn>
                  <a:cxn ang="0">
                    <a:pos x="87" y="3"/>
                  </a:cxn>
                  <a:cxn ang="0">
                    <a:pos x="59" y="15"/>
                  </a:cxn>
                  <a:cxn ang="0">
                    <a:pos x="35" y="35"/>
                  </a:cxn>
                  <a:cxn ang="0">
                    <a:pos x="17" y="59"/>
                  </a:cxn>
                  <a:cxn ang="0">
                    <a:pos x="5" y="87"/>
                  </a:cxn>
                  <a:cxn ang="0">
                    <a:pos x="0" y="119"/>
                  </a:cxn>
                  <a:cxn ang="0">
                    <a:pos x="5" y="150"/>
                  </a:cxn>
                  <a:cxn ang="0">
                    <a:pos x="17" y="179"/>
                  </a:cxn>
                  <a:cxn ang="0">
                    <a:pos x="35" y="203"/>
                  </a:cxn>
                  <a:cxn ang="0">
                    <a:pos x="59" y="221"/>
                  </a:cxn>
                  <a:cxn ang="0">
                    <a:pos x="87" y="233"/>
                  </a:cxn>
                  <a:cxn ang="0">
                    <a:pos x="119" y="237"/>
                  </a:cxn>
                  <a:cxn ang="0">
                    <a:pos x="119" y="197"/>
                  </a:cxn>
                  <a:cxn ang="0">
                    <a:pos x="119" y="197"/>
                  </a:cxn>
                  <a:cxn ang="0">
                    <a:pos x="119" y="197"/>
                  </a:cxn>
                </a:cxnLst>
                <a:rect l="0" t="0" r="r" b="b"/>
                <a:pathLst>
                  <a:path w="119" h="237">
                    <a:moveTo>
                      <a:pt x="119" y="197"/>
                    </a:moveTo>
                    <a:lnTo>
                      <a:pt x="93" y="194"/>
                    </a:lnTo>
                    <a:lnTo>
                      <a:pt x="72" y="182"/>
                    </a:lnTo>
                    <a:lnTo>
                      <a:pt x="54" y="165"/>
                    </a:lnTo>
                    <a:lnTo>
                      <a:pt x="44" y="143"/>
                    </a:lnTo>
                    <a:lnTo>
                      <a:pt x="39" y="119"/>
                    </a:lnTo>
                    <a:lnTo>
                      <a:pt x="44" y="93"/>
                    </a:lnTo>
                    <a:lnTo>
                      <a:pt x="54" y="72"/>
                    </a:lnTo>
                    <a:lnTo>
                      <a:pt x="72" y="54"/>
                    </a:lnTo>
                    <a:lnTo>
                      <a:pt x="93" y="44"/>
                    </a:lnTo>
                    <a:lnTo>
                      <a:pt x="119" y="39"/>
                    </a:lnTo>
                    <a:lnTo>
                      <a:pt x="119" y="39"/>
                    </a:lnTo>
                    <a:lnTo>
                      <a:pt x="119" y="39"/>
                    </a:lnTo>
                    <a:lnTo>
                      <a:pt x="119" y="0"/>
                    </a:lnTo>
                    <a:lnTo>
                      <a:pt x="87" y="3"/>
                    </a:lnTo>
                    <a:lnTo>
                      <a:pt x="59" y="15"/>
                    </a:lnTo>
                    <a:lnTo>
                      <a:pt x="35" y="35"/>
                    </a:lnTo>
                    <a:lnTo>
                      <a:pt x="17" y="59"/>
                    </a:lnTo>
                    <a:lnTo>
                      <a:pt x="5" y="87"/>
                    </a:lnTo>
                    <a:lnTo>
                      <a:pt x="0" y="119"/>
                    </a:lnTo>
                    <a:lnTo>
                      <a:pt x="5" y="150"/>
                    </a:lnTo>
                    <a:lnTo>
                      <a:pt x="17" y="179"/>
                    </a:lnTo>
                    <a:lnTo>
                      <a:pt x="35" y="203"/>
                    </a:lnTo>
                    <a:lnTo>
                      <a:pt x="59" y="221"/>
                    </a:lnTo>
                    <a:lnTo>
                      <a:pt x="87" y="233"/>
                    </a:lnTo>
                    <a:lnTo>
                      <a:pt x="119" y="237"/>
                    </a:lnTo>
                    <a:lnTo>
                      <a:pt x="119" y="197"/>
                    </a:lnTo>
                    <a:lnTo>
                      <a:pt x="119" y="197"/>
                    </a:lnTo>
                    <a:lnTo>
                      <a:pt x="119" y="197"/>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27" name="Freeform 86"/>
              <p:cNvSpPr>
                <a:spLocks/>
              </p:cNvSpPr>
              <p:nvPr/>
            </p:nvSpPr>
            <p:spPr bwMode="gray">
              <a:xfrm>
                <a:off x="6426432" y="1636377"/>
                <a:ext cx="112623" cy="226887"/>
              </a:xfrm>
              <a:custGeom>
                <a:avLst/>
                <a:gdLst/>
                <a:ahLst/>
                <a:cxnLst>
                  <a:cxn ang="0">
                    <a:pos x="118" y="119"/>
                  </a:cxn>
                  <a:cxn ang="0">
                    <a:pos x="114" y="87"/>
                  </a:cxn>
                  <a:cxn ang="0">
                    <a:pos x="102" y="59"/>
                  </a:cxn>
                  <a:cxn ang="0">
                    <a:pos x="84" y="35"/>
                  </a:cxn>
                  <a:cxn ang="0">
                    <a:pos x="60" y="15"/>
                  </a:cxn>
                  <a:cxn ang="0">
                    <a:pos x="31" y="3"/>
                  </a:cxn>
                  <a:cxn ang="0">
                    <a:pos x="0" y="0"/>
                  </a:cxn>
                  <a:cxn ang="0">
                    <a:pos x="0" y="39"/>
                  </a:cxn>
                  <a:cxn ang="0">
                    <a:pos x="25" y="44"/>
                  </a:cxn>
                  <a:cxn ang="0">
                    <a:pos x="46" y="54"/>
                  </a:cxn>
                  <a:cxn ang="0">
                    <a:pos x="64" y="72"/>
                  </a:cxn>
                  <a:cxn ang="0">
                    <a:pos x="75" y="93"/>
                  </a:cxn>
                  <a:cxn ang="0">
                    <a:pos x="79" y="119"/>
                  </a:cxn>
                  <a:cxn ang="0">
                    <a:pos x="75" y="143"/>
                  </a:cxn>
                  <a:cxn ang="0">
                    <a:pos x="64" y="165"/>
                  </a:cxn>
                  <a:cxn ang="0">
                    <a:pos x="46" y="182"/>
                  </a:cxn>
                  <a:cxn ang="0">
                    <a:pos x="25" y="194"/>
                  </a:cxn>
                  <a:cxn ang="0">
                    <a:pos x="0" y="197"/>
                  </a:cxn>
                  <a:cxn ang="0">
                    <a:pos x="0" y="237"/>
                  </a:cxn>
                  <a:cxn ang="0">
                    <a:pos x="31" y="233"/>
                  </a:cxn>
                  <a:cxn ang="0">
                    <a:pos x="60" y="221"/>
                  </a:cxn>
                  <a:cxn ang="0">
                    <a:pos x="84" y="203"/>
                  </a:cxn>
                  <a:cxn ang="0">
                    <a:pos x="102" y="179"/>
                  </a:cxn>
                  <a:cxn ang="0">
                    <a:pos x="114" y="150"/>
                  </a:cxn>
                  <a:cxn ang="0">
                    <a:pos x="118" y="119"/>
                  </a:cxn>
                </a:cxnLst>
                <a:rect l="0" t="0" r="r" b="b"/>
                <a:pathLst>
                  <a:path w="118" h="237">
                    <a:moveTo>
                      <a:pt x="118" y="119"/>
                    </a:moveTo>
                    <a:lnTo>
                      <a:pt x="114" y="87"/>
                    </a:lnTo>
                    <a:lnTo>
                      <a:pt x="102" y="59"/>
                    </a:lnTo>
                    <a:lnTo>
                      <a:pt x="84" y="35"/>
                    </a:lnTo>
                    <a:lnTo>
                      <a:pt x="60" y="15"/>
                    </a:lnTo>
                    <a:lnTo>
                      <a:pt x="31" y="3"/>
                    </a:lnTo>
                    <a:lnTo>
                      <a:pt x="0" y="0"/>
                    </a:lnTo>
                    <a:lnTo>
                      <a:pt x="0" y="39"/>
                    </a:lnTo>
                    <a:lnTo>
                      <a:pt x="25" y="44"/>
                    </a:lnTo>
                    <a:lnTo>
                      <a:pt x="46" y="54"/>
                    </a:lnTo>
                    <a:lnTo>
                      <a:pt x="64" y="72"/>
                    </a:lnTo>
                    <a:lnTo>
                      <a:pt x="75" y="93"/>
                    </a:lnTo>
                    <a:lnTo>
                      <a:pt x="79" y="119"/>
                    </a:lnTo>
                    <a:lnTo>
                      <a:pt x="75" y="143"/>
                    </a:lnTo>
                    <a:lnTo>
                      <a:pt x="64" y="165"/>
                    </a:lnTo>
                    <a:lnTo>
                      <a:pt x="46" y="182"/>
                    </a:lnTo>
                    <a:lnTo>
                      <a:pt x="25" y="194"/>
                    </a:lnTo>
                    <a:lnTo>
                      <a:pt x="0" y="197"/>
                    </a:lnTo>
                    <a:lnTo>
                      <a:pt x="0" y="237"/>
                    </a:lnTo>
                    <a:lnTo>
                      <a:pt x="31" y="233"/>
                    </a:lnTo>
                    <a:lnTo>
                      <a:pt x="60" y="221"/>
                    </a:lnTo>
                    <a:lnTo>
                      <a:pt x="84" y="203"/>
                    </a:lnTo>
                    <a:lnTo>
                      <a:pt x="102" y="179"/>
                    </a:lnTo>
                    <a:lnTo>
                      <a:pt x="114" y="150"/>
                    </a:lnTo>
                    <a:lnTo>
                      <a:pt x="118" y="119"/>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FCA99F-C5C7-4D7B-91EA-16B788B62584}" type="datetimeFigureOut">
              <a:rPr lang="en-US" smtClean="0"/>
              <a:pPr/>
              <a:t>05-Jun-18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50C42-A610-4C2F-B26C-A58EA252EE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9FCA99F-C5C7-4D7B-91EA-16B788B62584}" type="datetimeFigureOut">
              <a:rPr lang="en-US" smtClean="0"/>
              <a:pPr/>
              <a:t>05-Jun-18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50C42-A610-4C2F-B26C-A58EA252EE76}" type="slidenum">
              <a:rPr lang="en-US" smtClean="0"/>
              <a:pPr/>
              <a:t>‹#›</a:t>
            </a:fld>
            <a:endParaRPr lang="en-US"/>
          </a:p>
        </p:txBody>
      </p:sp>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FCA99F-C5C7-4D7B-91EA-16B788B62584}" type="datetimeFigureOut">
              <a:rPr lang="en-US" smtClean="0"/>
              <a:pPr/>
              <a:t>05-Jun-18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50C42-A610-4C2F-B26C-A58EA252EE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FCA99F-C5C7-4D7B-91EA-16B788B62584}" type="datetimeFigureOut">
              <a:rPr lang="en-US" smtClean="0"/>
              <a:pPr/>
              <a:t>05-Jun-18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50C42-A610-4C2F-B26C-A58EA252EE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shpere1.png"/>
          <p:cNvPicPr>
            <a:picLocks noChangeAspect="1"/>
          </p:cNvPicPr>
          <p:nvPr userDrawn="1"/>
        </p:nvPicPr>
        <p:blipFill>
          <a:blip r:embed="rId2" cstate="print"/>
          <a:srcRect t="-529" r="44174" b="19761"/>
          <a:stretch>
            <a:fillRect/>
          </a:stretch>
        </p:blipFill>
        <p:spPr>
          <a:xfrm>
            <a:off x="4023366" y="208230"/>
            <a:ext cx="5120634" cy="6645243"/>
          </a:xfrm>
          <a:prstGeom prst="rect">
            <a:avLst/>
          </a:prstGeom>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FCA99F-C5C7-4D7B-91EA-16B788B62584}" type="datetimeFigureOut">
              <a:rPr lang="en-US" smtClean="0"/>
              <a:pPr/>
              <a:t>05-Jun-18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50C42-A610-4C2F-B26C-A58EA252EE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2" name="Picture 71" descr="shpere1.png"/>
          <p:cNvPicPr>
            <a:picLocks noChangeAspect="1"/>
          </p:cNvPicPr>
          <p:nvPr/>
        </p:nvPicPr>
        <p:blipFill>
          <a:blip r:embed="rId14" cstate="print"/>
          <a:srcRect t="10083" r="45979" b="-2276"/>
          <a:stretch>
            <a:fillRect/>
          </a:stretch>
        </p:blipFill>
        <p:spPr>
          <a:xfrm>
            <a:off x="5264224" y="0"/>
            <a:ext cx="3875964" cy="6120141"/>
          </a:xfrm>
          <a:prstGeom prst="rect">
            <a:avLst/>
          </a:prstGeom>
        </p:spPr>
      </p:pic>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CA99F-C5C7-4D7B-91EA-16B788B62584}" type="datetimeFigureOut">
              <a:rPr lang="en-US" smtClean="0"/>
              <a:pPr/>
              <a:t>05-Jun-18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50C42-A610-4C2F-B26C-A58EA252EE76}" type="slidenum">
              <a:rPr lang="en-US" smtClean="0"/>
              <a:pPr/>
              <a:t>‹#›</a:t>
            </a:fld>
            <a:endParaRPr lang="en-US"/>
          </a:p>
        </p:txBody>
      </p:sp>
      <p:grpSp>
        <p:nvGrpSpPr>
          <p:cNvPr id="7" name="Group 6"/>
          <p:cNvGrpSpPr/>
          <p:nvPr/>
        </p:nvGrpSpPr>
        <p:grpSpPr bwMode="gray">
          <a:xfrm>
            <a:off x="6991595" y="-253534"/>
            <a:ext cx="2312677" cy="2131598"/>
            <a:chOff x="496642" y="4161200"/>
            <a:chExt cx="2593293" cy="2390243"/>
          </a:xfrm>
        </p:grpSpPr>
        <p:grpSp>
          <p:nvGrpSpPr>
            <p:cNvPr id="8" name="Group 166"/>
            <p:cNvGrpSpPr/>
            <p:nvPr/>
          </p:nvGrpSpPr>
          <p:grpSpPr bwMode="gray">
            <a:xfrm>
              <a:off x="556180" y="4436948"/>
              <a:ext cx="2362579" cy="1997632"/>
              <a:chOff x="1946547" y="3515259"/>
              <a:chExt cx="2930838" cy="2478114"/>
            </a:xfrm>
            <a:effectLst>
              <a:outerShdw blurRad="76200" dir="18900000" sy="23000" kx="-1200000" algn="bl" rotWithShape="0">
                <a:prstClr val="black">
                  <a:alpha val="20000"/>
                </a:prstClr>
              </a:outerShdw>
            </a:effectLst>
          </p:grpSpPr>
          <p:grpSp>
            <p:nvGrpSpPr>
              <p:cNvPr id="47" name="Group 36"/>
              <p:cNvGrpSpPr/>
              <p:nvPr/>
            </p:nvGrpSpPr>
            <p:grpSpPr bwMode="gray">
              <a:xfrm>
                <a:off x="1946547" y="3515259"/>
                <a:ext cx="2930838" cy="2433332"/>
                <a:chOff x="1946547" y="3515259"/>
                <a:chExt cx="2930838" cy="2433332"/>
              </a:xfrm>
            </p:grpSpPr>
            <p:sp>
              <p:nvSpPr>
                <p:cNvPr id="92" name="Freeform 91"/>
                <p:cNvSpPr/>
                <p:nvPr/>
              </p:nvSpPr>
              <p:spPr bwMode="gray">
                <a:xfrm>
                  <a:off x="2693832" y="3515259"/>
                  <a:ext cx="18838" cy="59787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790796 w 790796"/>
                    <a:gd name="connsiteY0" fmla="*/ 2904994 h 2904993"/>
                    <a:gd name="connsiteX1" fmla="*/ 771958 w 790796"/>
                    <a:gd name="connsiteY1" fmla="*/ 1617386 h 2904993"/>
                    <a:gd name="connsiteX2" fmla="*/ 761967 w 790796"/>
                    <a:gd name="connsiteY2" fmla="*/ 1 h 2904993"/>
                    <a:gd name="connsiteX3" fmla="*/ 0 w 790796"/>
                    <a:gd name="connsiteY3" fmla="*/ 1439850 h 2904993"/>
                    <a:gd name="connsiteX4" fmla="*/ 790796 w 790796"/>
                    <a:gd name="connsiteY4" fmla="*/ 2904994 h 2904993"/>
                    <a:gd name="connsiteX0" fmla="*/ 761967 w 889164"/>
                    <a:gd name="connsiteY0" fmla="*/ 1 h 2904993"/>
                    <a:gd name="connsiteX1" fmla="*/ 0 w 889164"/>
                    <a:gd name="connsiteY1" fmla="*/ 1439850 h 2904993"/>
                    <a:gd name="connsiteX2" fmla="*/ 790796 w 889164"/>
                    <a:gd name="connsiteY2" fmla="*/ 2904994 h 2904993"/>
                    <a:gd name="connsiteX3" fmla="*/ 771958 w 889164"/>
                    <a:gd name="connsiteY3" fmla="*/ 1617386 h 2904993"/>
                    <a:gd name="connsiteX4" fmla="*/ 889164 w 889164"/>
                    <a:gd name="connsiteY4" fmla="*/ 273936 h 2904993"/>
                    <a:gd name="connsiteX0" fmla="*/ 761967 w 790796"/>
                    <a:gd name="connsiteY0" fmla="*/ 1 h 2904993"/>
                    <a:gd name="connsiteX1" fmla="*/ 0 w 790796"/>
                    <a:gd name="connsiteY1" fmla="*/ 1439850 h 2904993"/>
                    <a:gd name="connsiteX2" fmla="*/ 790796 w 790796"/>
                    <a:gd name="connsiteY2" fmla="*/ 2904994 h 2904993"/>
                    <a:gd name="connsiteX3" fmla="*/ 771958 w 790796"/>
                    <a:gd name="connsiteY3" fmla="*/ 1617386 h 2904993"/>
                    <a:gd name="connsiteX0" fmla="*/ 0 w 790796"/>
                    <a:gd name="connsiteY0" fmla="*/ 0 h 1465143"/>
                    <a:gd name="connsiteX1" fmla="*/ 790796 w 790796"/>
                    <a:gd name="connsiteY1" fmla="*/ 1465144 h 1465143"/>
                    <a:gd name="connsiteX2" fmla="*/ 771958 w 790796"/>
                    <a:gd name="connsiteY2" fmla="*/ 177536 h 1465143"/>
                    <a:gd name="connsiteX0" fmla="*/ 0 w 686623"/>
                    <a:gd name="connsiteY0" fmla="*/ 11414 h 1287606"/>
                    <a:gd name="connsiteX1" fmla="*/ 686623 w 686623"/>
                    <a:gd name="connsiteY1" fmla="*/ 1287607 h 1287606"/>
                    <a:gd name="connsiteX2" fmla="*/ 667785 w 686623"/>
                    <a:gd name="connsiteY2" fmla="*/ -1 h 1287606"/>
                    <a:gd name="connsiteX0" fmla="*/ 18838 w 18838"/>
                    <a:gd name="connsiteY0" fmla="*/ 1287607 h 1287606"/>
                    <a:gd name="connsiteX1" fmla="*/ 0 w 18838"/>
                    <a:gd name="connsiteY1" fmla="*/ -1 h 1287606"/>
                  </a:gdLst>
                  <a:ahLst/>
                  <a:cxnLst>
                    <a:cxn ang="0">
                      <a:pos x="connsiteX0" y="connsiteY0"/>
                    </a:cxn>
                    <a:cxn ang="0">
                      <a:pos x="connsiteX1" y="connsiteY1"/>
                    </a:cxn>
                  </a:cxnLst>
                  <a:rect l="l" t="t" r="r" b="b"/>
                  <a:pathLst>
                    <a:path w="18838" h="1287606">
                      <a:moveTo>
                        <a:pt x="18838" y="1287607"/>
                      </a:moveTo>
                      <a:lnTo>
                        <a:pt x="0" y="-1"/>
                      </a:lnTo>
                    </a:path>
                  </a:pathLst>
                </a:custGeom>
                <a:noFill/>
                <a:ln w="15875">
                  <a:solidFill>
                    <a:schemeClr val="accent1">
                      <a:lumMod val="20000"/>
                      <a:lumOff val="8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bwMode="gray">
                <a:xfrm>
                  <a:off x="4532894" y="3520560"/>
                  <a:ext cx="339193" cy="50879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2141073 h 2141073"/>
                    <a:gd name="connsiteX1" fmla="*/ 592405 w 1226957"/>
                    <a:gd name="connsiteY1" fmla="*/ 0 h 2141073"/>
                    <a:gd name="connsiteX2" fmla="*/ 672463 w 1226957"/>
                    <a:gd name="connsiteY2" fmla="*/ 276662 h 2141073"/>
                    <a:gd name="connsiteX3" fmla="*/ 1226957 w 1226957"/>
                    <a:gd name="connsiteY3" fmla="*/ 2099754 h 2141073"/>
                    <a:gd name="connsiteX4" fmla="*/ 0 w 1226957"/>
                    <a:gd name="connsiteY4" fmla="*/ 2141073 h 2141073"/>
                    <a:gd name="connsiteX0" fmla="*/ 0 w 1226957"/>
                    <a:gd name="connsiteY0" fmla="*/ 2141073 h 2141073"/>
                    <a:gd name="connsiteX1" fmla="*/ 592405 w 1226957"/>
                    <a:gd name="connsiteY1" fmla="*/ 0 h 2141073"/>
                    <a:gd name="connsiteX2" fmla="*/ 672463 w 1226957"/>
                    <a:gd name="connsiteY2" fmla="*/ 276662 h 2141073"/>
                    <a:gd name="connsiteX3" fmla="*/ 1011656 w 1226957"/>
                    <a:gd name="connsiteY3" fmla="*/ 1372403 h 2141073"/>
                    <a:gd name="connsiteX4" fmla="*/ 1226957 w 1226957"/>
                    <a:gd name="connsiteY4" fmla="*/ 2099754 h 2141073"/>
                    <a:gd name="connsiteX5" fmla="*/ 0 w 1226957"/>
                    <a:gd name="connsiteY5" fmla="*/ 2141073 h 2141073"/>
                    <a:gd name="connsiteX0" fmla="*/ 0 w 1226957"/>
                    <a:gd name="connsiteY0" fmla="*/ 2141073 h 2141073"/>
                    <a:gd name="connsiteX1" fmla="*/ 592405 w 1226957"/>
                    <a:gd name="connsiteY1" fmla="*/ 0 h 2141073"/>
                    <a:gd name="connsiteX2" fmla="*/ 672463 w 1226957"/>
                    <a:gd name="connsiteY2" fmla="*/ 276662 h 2141073"/>
                    <a:gd name="connsiteX3" fmla="*/ 1011656 w 1226957"/>
                    <a:gd name="connsiteY3" fmla="*/ 1372403 h 2141073"/>
                    <a:gd name="connsiteX4" fmla="*/ 1226957 w 1226957"/>
                    <a:gd name="connsiteY4" fmla="*/ 2099754 h 2141073"/>
                    <a:gd name="connsiteX5" fmla="*/ 1006356 w 1226957"/>
                    <a:gd name="connsiteY5" fmla="*/ 2102898 h 2141073"/>
                    <a:gd name="connsiteX6" fmla="*/ 0 w 1226957"/>
                    <a:gd name="connsiteY6" fmla="*/ 2141073 h 2141073"/>
                    <a:gd name="connsiteX0" fmla="*/ 0 w 1011656"/>
                    <a:gd name="connsiteY0" fmla="*/ 2141073 h 2141073"/>
                    <a:gd name="connsiteX1" fmla="*/ 592405 w 1011656"/>
                    <a:gd name="connsiteY1" fmla="*/ 0 h 2141073"/>
                    <a:gd name="connsiteX2" fmla="*/ 672463 w 1011656"/>
                    <a:gd name="connsiteY2" fmla="*/ 276662 h 2141073"/>
                    <a:gd name="connsiteX3" fmla="*/ 1011656 w 1011656"/>
                    <a:gd name="connsiteY3" fmla="*/ 1372403 h 2141073"/>
                    <a:gd name="connsiteX4" fmla="*/ 1006356 w 1011656"/>
                    <a:gd name="connsiteY4" fmla="*/ 2102898 h 2141073"/>
                    <a:gd name="connsiteX5" fmla="*/ 0 w 1011656"/>
                    <a:gd name="connsiteY5" fmla="*/ 2141073 h 2141073"/>
                    <a:gd name="connsiteX0" fmla="*/ 592405 w 1011656"/>
                    <a:gd name="connsiteY0" fmla="*/ 0 h 2141073"/>
                    <a:gd name="connsiteX1" fmla="*/ 672463 w 1011656"/>
                    <a:gd name="connsiteY1" fmla="*/ 276662 h 2141073"/>
                    <a:gd name="connsiteX2" fmla="*/ 1011656 w 1011656"/>
                    <a:gd name="connsiteY2" fmla="*/ 1372403 h 2141073"/>
                    <a:gd name="connsiteX3" fmla="*/ 1006356 w 1011656"/>
                    <a:gd name="connsiteY3" fmla="*/ 2102898 h 2141073"/>
                    <a:gd name="connsiteX4" fmla="*/ 0 w 1011656"/>
                    <a:gd name="connsiteY4" fmla="*/ 2141073 h 2141073"/>
                    <a:gd name="connsiteX5" fmla="*/ 719602 w 1011656"/>
                    <a:gd name="connsiteY5" fmla="*/ 273935 h 2141073"/>
                    <a:gd name="connsiteX0" fmla="*/ 592405 w 1011656"/>
                    <a:gd name="connsiteY0" fmla="*/ 0 h 2141073"/>
                    <a:gd name="connsiteX1" fmla="*/ 672463 w 1011656"/>
                    <a:gd name="connsiteY1" fmla="*/ 276662 h 2141073"/>
                    <a:gd name="connsiteX2" fmla="*/ 1011656 w 1011656"/>
                    <a:gd name="connsiteY2" fmla="*/ 1372403 h 2141073"/>
                    <a:gd name="connsiteX3" fmla="*/ 1006356 w 1011656"/>
                    <a:gd name="connsiteY3" fmla="*/ 2102898 h 2141073"/>
                    <a:gd name="connsiteX4" fmla="*/ 0 w 1011656"/>
                    <a:gd name="connsiteY4" fmla="*/ 2141073 h 2141073"/>
                    <a:gd name="connsiteX0" fmla="*/ 672463 w 1011656"/>
                    <a:gd name="connsiteY0" fmla="*/ 0 h 1864411"/>
                    <a:gd name="connsiteX1" fmla="*/ 1011656 w 1011656"/>
                    <a:gd name="connsiteY1" fmla="*/ 1095741 h 1864411"/>
                    <a:gd name="connsiteX2" fmla="*/ 1006356 w 1011656"/>
                    <a:gd name="connsiteY2" fmla="*/ 1826236 h 1864411"/>
                    <a:gd name="connsiteX3" fmla="*/ 0 w 1011656"/>
                    <a:gd name="connsiteY3" fmla="*/ 1864411 h 1864411"/>
                    <a:gd name="connsiteX0" fmla="*/ 672463 w 1174965"/>
                    <a:gd name="connsiteY0" fmla="*/ 0 h 1864411"/>
                    <a:gd name="connsiteX1" fmla="*/ 1011656 w 1174965"/>
                    <a:gd name="connsiteY1" fmla="*/ 1095741 h 1864411"/>
                    <a:gd name="connsiteX2" fmla="*/ 1011656 w 1174965"/>
                    <a:gd name="connsiteY2" fmla="*/ 1403919 h 1864411"/>
                    <a:gd name="connsiteX3" fmla="*/ 1006356 w 1174965"/>
                    <a:gd name="connsiteY3" fmla="*/ 1826236 h 1864411"/>
                    <a:gd name="connsiteX4" fmla="*/ 0 w 1174965"/>
                    <a:gd name="connsiteY4" fmla="*/ 1864411 h 1864411"/>
                    <a:gd name="connsiteX0" fmla="*/ 672463 w 1174965"/>
                    <a:gd name="connsiteY0" fmla="*/ 0 h 1864411"/>
                    <a:gd name="connsiteX1" fmla="*/ 1011656 w 1174965"/>
                    <a:gd name="connsiteY1" fmla="*/ 1095741 h 1864411"/>
                    <a:gd name="connsiteX2" fmla="*/ 1006356 w 1174965"/>
                    <a:gd name="connsiteY2" fmla="*/ 1826236 h 1864411"/>
                    <a:gd name="connsiteX3" fmla="*/ 0 w 1174965"/>
                    <a:gd name="connsiteY3" fmla="*/ 1864411 h 1864411"/>
                    <a:gd name="connsiteX0" fmla="*/ 0 w 502502"/>
                    <a:gd name="connsiteY0" fmla="*/ 0 h 1826236"/>
                    <a:gd name="connsiteX1" fmla="*/ 339193 w 502502"/>
                    <a:gd name="connsiteY1" fmla="*/ 1095741 h 1826236"/>
                    <a:gd name="connsiteX2" fmla="*/ 333893 w 502502"/>
                    <a:gd name="connsiteY2" fmla="*/ 1826236 h 1826236"/>
                    <a:gd name="connsiteX0" fmla="*/ 0 w 339193"/>
                    <a:gd name="connsiteY0" fmla="*/ 0 h 1095742"/>
                    <a:gd name="connsiteX1" fmla="*/ 339193 w 339193"/>
                    <a:gd name="connsiteY1" fmla="*/ 1095741 h 1095742"/>
                  </a:gdLst>
                  <a:ahLst/>
                  <a:cxnLst>
                    <a:cxn ang="0">
                      <a:pos x="connsiteX0" y="connsiteY0"/>
                    </a:cxn>
                    <a:cxn ang="0">
                      <a:pos x="connsiteX1" y="connsiteY1"/>
                    </a:cxn>
                  </a:cxnLst>
                  <a:rect l="l" t="t" r="r" b="b"/>
                  <a:pathLst>
                    <a:path w="339193" h="1095742">
                      <a:moveTo>
                        <a:pt x="0" y="0"/>
                      </a:moveTo>
                      <a:lnTo>
                        <a:pt x="339193" y="1095741"/>
                      </a:lnTo>
                    </a:path>
                  </a:pathLst>
                </a:custGeom>
                <a:noFill/>
                <a:ln w="15875">
                  <a:gradFill flip="none" rotWithShape="1">
                    <a:gsLst>
                      <a:gs pos="0">
                        <a:schemeClr val="accent1"/>
                      </a:gs>
                      <a:gs pos="50000">
                        <a:schemeClr val="accent1">
                          <a:tint val="44500"/>
                          <a:satMod val="160000"/>
                        </a:schemeClr>
                      </a:gs>
                      <a:gs pos="100000">
                        <a:schemeClr val="accent1">
                          <a:tint val="23500"/>
                          <a:satMod val="160000"/>
                        </a:schemeClr>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bwMode="gray">
                <a:xfrm>
                  <a:off x="3457016" y="3522182"/>
                  <a:ext cx="921623" cy="863616"/>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462189 w 1047944"/>
                    <a:gd name="connsiteY0" fmla="*/ 2145251 h 2145251"/>
                    <a:gd name="connsiteX1" fmla="*/ 1047944 w 1047944"/>
                    <a:gd name="connsiteY1" fmla="*/ 0 h 2145251"/>
                    <a:gd name="connsiteX2" fmla="*/ 513213 w 1047944"/>
                    <a:gd name="connsiteY2" fmla="*/ 7921 h 2145251"/>
                    <a:gd name="connsiteX3" fmla="*/ 0 w 1047944"/>
                    <a:gd name="connsiteY3" fmla="*/ 36418 h 2145251"/>
                    <a:gd name="connsiteX4" fmla="*/ 462189 w 1047944"/>
                    <a:gd name="connsiteY4" fmla="*/ 2145251 h 2145251"/>
                    <a:gd name="connsiteX0" fmla="*/ 513213 w 1047944"/>
                    <a:gd name="connsiteY0" fmla="*/ 7921 h 2145251"/>
                    <a:gd name="connsiteX1" fmla="*/ 0 w 1047944"/>
                    <a:gd name="connsiteY1" fmla="*/ 36418 h 2145251"/>
                    <a:gd name="connsiteX2" fmla="*/ 462189 w 1047944"/>
                    <a:gd name="connsiteY2" fmla="*/ 2145251 h 2145251"/>
                    <a:gd name="connsiteX3" fmla="*/ 1047944 w 1047944"/>
                    <a:gd name="connsiteY3" fmla="*/ 0 h 2145251"/>
                    <a:gd name="connsiteX4" fmla="*/ 640410 w 1047944"/>
                    <a:gd name="connsiteY4" fmla="*/ 281856 h 2145251"/>
                    <a:gd name="connsiteX0" fmla="*/ 513213 w 1047944"/>
                    <a:gd name="connsiteY0" fmla="*/ 7921 h 2145251"/>
                    <a:gd name="connsiteX1" fmla="*/ 0 w 1047944"/>
                    <a:gd name="connsiteY1" fmla="*/ 36418 h 2145251"/>
                    <a:gd name="connsiteX2" fmla="*/ 462189 w 1047944"/>
                    <a:gd name="connsiteY2" fmla="*/ 2145251 h 2145251"/>
                    <a:gd name="connsiteX3" fmla="*/ 1047944 w 1047944"/>
                    <a:gd name="connsiteY3" fmla="*/ 0 h 2145251"/>
                    <a:gd name="connsiteX0" fmla="*/ 0 w 1047944"/>
                    <a:gd name="connsiteY0" fmla="*/ 36418 h 2145251"/>
                    <a:gd name="connsiteX1" fmla="*/ 462189 w 1047944"/>
                    <a:gd name="connsiteY1" fmla="*/ 2145251 h 2145251"/>
                    <a:gd name="connsiteX2" fmla="*/ 1047944 w 1047944"/>
                    <a:gd name="connsiteY2" fmla="*/ 0 h 2145251"/>
                    <a:gd name="connsiteX0" fmla="*/ 0 w 995821"/>
                    <a:gd name="connsiteY0" fmla="*/ 301664 h 2145251"/>
                    <a:gd name="connsiteX1" fmla="*/ 410066 w 995821"/>
                    <a:gd name="connsiteY1" fmla="*/ 2145251 h 2145251"/>
                    <a:gd name="connsiteX2" fmla="*/ 995821 w 995821"/>
                    <a:gd name="connsiteY2" fmla="*/ 0 h 2145251"/>
                    <a:gd name="connsiteX0" fmla="*/ 0 w 911023"/>
                    <a:gd name="connsiteY0" fmla="*/ 0 h 1843587"/>
                    <a:gd name="connsiteX1" fmla="*/ 410066 w 911023"/>
                    <a:gd name="connsiteY1" fmla="*/ 1843587 h 1843587"/>
                    <a:gd name="connsiteX2" fmla="*/ 911023 w 911023"/>
                    <a:gd name="connsiteY2" fmla="*/ 6513 h 1843587"/>
                    <a:gd name="connsiteX0" fmla="*/ 0 w 921623"/>
                    <a:gd name="connsiteY0" fmla="*/ 16315 h 1859902"/>
                    <a:gd name="connsiteX1" fmla="*/ 410066 w 921623"/>
                    <a:gd name="connsiteY1" fmla="*/ 1859902 h 1859902"/>
                    <a:gd name="connsiteX2" fmla="*/ 921623 w 921623"/>
                    <a:gd name="connsiteY2" fmla="*/ 0 h 1859902"/>
                  </a:gdLst>
                  <a:ahLst/>
                  <a:cxnLst>
                    <a:cxn ang="0">
                      <a:pos x="connsiteX0" y="connsiteY0"/>
                    </a:cxn>
                    <a:cxn ang="0">
                      <a:pos x="connsiteX1" y="connsiteY1"/>
                    </a:cxn>
                    <a:cxn ang="0">
                      <a:pos x="connsiteX2" y="connsiteY2"/>
                    </a:cxn>
                  </a:cxnLst>
                  <a:rect l="l" t="t" r="r" b="b"/>
                  <a:pathLst>
                    <a:path w="921623" h="1859902">
                      <a:moveTo>
                        <a:pt x="0" y="16315"/>
                      </a:moveTo>
                      <a:lnTo>
                        <a:pt x="410066" y="1859902"/>
                      </a:lnTo>
                      <a:lnTo>
                        <a:pt x="921623" y="0"/>
                      </a:lnTo>
                    </a:path>
                  </a:pathLst>
                </a:custGeom>
                <a:noFill/>
                <a:ln w="15875">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bwMode="gray">
                <a:xfrm>
                  <a:off x="3858213" y="4368543"/>
                  <a:ext cx="1003272" cy="73879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226957 w 1354154"/>
                    <a:gd name="connsiteY0" fmla="*/ 0 h 1588095"/>
                    <a:gd name="connsiteX1" fmla="*/ 0 w 1354154"/>
                    <a:gd name="connsiteY1" fmla="*/ 41319 h 1588095"/>
                    <a:gd name="connsiteX2" fmla="*/ 485461 w 1354154"/>
                    <a:gd name="connsiteY2" fmla="*/ 1588095 h 1588095"/>
                    <a:gd name="connsiteX3" fmla="*/ 1354154 w 1354154"/>
                    <a:gd name="connsiteY3" fmla="*/ 273936 h 1588095"/>
                    <a:gd name="connsiteX0" fmla="*/ 1226957 w 1411364"/>
                    <a:gd name="connsiteY0" fmla="*/ 0 h 1588095"/>
                    <a:gd name="connsiteX1" fmla="*/ 0 w 1411364"/>
                    <a:gd name="connsiteY1" fmla="*/ 41319 h 1588095"/>
                    <a:gd name="connsiteX2" fmla="*/ 485461 w 1411364"/>
                    <a:gd name="connsiteY2" fmla="*/ 1588095 h 1588095"/>
                    <a:gd name="connsiteX3" fmla="*/ 1411364 w 1411364"/>
                    <a:gd name="connsiteY3" fmla="*/ 1153636 h 1588095"/>
                    <a:gd name="connsiteX0" fmla="*/ 1226957 w 1411364"/>
                    <a:gd name="connsiteY0" fmla="*/ 0 h 1588095"/>
                    <a:gd name="connsiteX1" fmla="*/ 0 w 1411364"/>
                    <a:gd name="connsiteY1" fmla="*/ 41319 h 1588095"/>
                    <a:gd name="connsiteX2" fmla="*/ 485461 w 1411364"/>
                    <a:gd name="connsiteY2" fmla="*/ 1588095 h 1588095"/>
                    <a:gd name="connsiteX3" fmla="*/ 1411364 w 1411364"/>
                    <a:gd name="connsiteY3" fmla="*/ 1153636 h 1588095"/>
                    <a:gd name="connsiteX0" fmla="*/ 1226957 w 1226957"/>
                    <a:gd name="connsiteY0" fmla="*/ 0 h 1588095"/>
                    <a:gd name="connsiteX1" fmla="*/ 0 w 1226957"/>
                    <a:gd name="connsiteY1" fmla="*/ 41319 h 1588095"/>
                    <a:gd name="connsiteX2" fmla="*/ 485461 w 1226957"/>
                    <a:gd name="connsiteY2" fmla="*/ 1588095 h 1588095"/>
                    <a:gd name="connsiteX3" fmla="*/ 1225868 w 1226957"/>
                    <a:gd name="connsiteY3" fmla="*/ 13966 h 1588095"/>
                    <a:gd name="connsiteX0" fmla="*/ 1226957 w 1226957"/>
                    <a:gd name="connsiteY0" fmla="*/ 0 h 1588095"/>
                    <a:gd name="connsiteX1" fmla="*/ 0 w 1226957"/>
                    <a:gd name="connsiteY1" fmla="*/ 41319 h 1588095"/>
                    <a:gd name="connsiteX2" fmla="*/ 485461 w 1226957"/>
                    <a:gd name="connsiteY2" fmla="*/ 1588095 h 1588095"/>
                    <a:gd name="connsiteX3" fmla="*/ 1003272 w 1226957"/>
                    <a:gd name="connsiteY3" fmla="*/ 470526 h 1588095"/>
                    <a:gd name="connsiteX0" fmla="*/ 1226957 w 1226957"/>
                    <a:gd name="connsiteY0" fmla="*/ 0 h 1588095"/>
                    <a:gd name="connsiteX1" fmla="*/ 907874 w 1226957"/>
                    <a:gd name="connsiteY1" fmla="*/ 8418 h 1588095"/>
                    <a:gd name="connsiteX2" fmla="*/ 0 w 1226957"/>
                    <a:gd name="connsiteY2" fmla="*/ 41319 h 1588095"/>
                    <a:gd name="connsiteX3" fmla="*/ 485461 w 1226957"/>
                    <a:gd name="connsiteY3" fmla="*/ 1588095 h 1588095"/>
                    <a:gd name="connsiteX4" fmla="*/ 1003272 w 1226957"/>
                    <a:gd name="connsiteY4" fmla="*/ 470526 h 1588095"/>
                    <a:gd name="connsiteX0" fmla="*/ 1226957 w 1226957"/>
                    <a:gd name="connsiteY0" fmla="*/ 0 h 1588095"/>
                    <a:gd name="connsiteX1" fmla="*/ 0 w 1226957"/>
                    <a:gd name="connsiteY1" fmla="*/ 41319 h 1588095"/>
                    <a:gd name="connsiteX2" fmla="*/ 485461 w 1226957"/>
                    <a:gd name="connsiteY2" fmla="*/ 1588095 h 1588095"/>
                    <a:gd name="connsiteX3" fmla="*/ 1003272 w 1226957"/>
                    <a:gd name="connsiteY3" fmla="*/ 470526 h 1588095"/>
                    <a:gd name="connsiteX0" fmla="*/ 1003272 w 1003272"/>
                    <a:gd name="connsiteY0" fmla="*/ 0 h 1591091"/>
                    <a:gd name="connsiteX1" fmla="*/ 0 w 1003272"/>
                    <a:gd name="connsiteY1" fmla="*/ 44315 h 1591091"/>
                    <a:gd name="connsiteX2" fmla="*/ 485461 w 1003272"/>
                    <a:gd name="connsiteY2" fmla="*/ 1591091 h 1591091"/>
                    <a:gd name="connsiteX3" fmla="*/ 1003272 w 1003272"/>
                    <a:gd name="connsiteY3" fmla="*/ 473522 h 1591091"/>
                  </a:gdLst>
                  <a:ahLst/>
                  <a:cxnLst>
                    <a:cxn ang="0">
                      <a:pos x="connsiteX0" y="connsiteY0"/>
                    </a:cxn>
                    <a:cxn ang="0">
                      <a:pos x="connsiteX1" y="connsiteY1"/>
                    </a:cxn>
                    <a:cxn ang="0">
                      <a:pos x="connsiteX2" y="connsiteY2"/>
                    </a:cxn>
                    <a:cxn ang="0">
                      <a:pos x="connsiteX3" y="connsiteY3"/>
                    </a:cxn>
                  </a:cxnLst>
                  <a:rect l="l" t="t" r="r" b="b"/>
                  <a:pathLst>
                    <a:path w="1003272" h="1591091">
                      <a:moveTo>
                        <a:pt x="1003272" y="0"/>
                      </a:moveTo>
                      <a:lnTo>
                        <a:pt x="0" y="44315"/>
                      </a:lnTo>
                      <a:lnTo>
                        <a:pt x="485461" y="1591091"/>
                      </a:lnTo>
                      <a:lnTo>
                        <a:pt x="1003272" y="473522"/>
                      </a:lnTo>
                    </a:path>
                  </a:pathLst>
                </a:custGeom>
                <a:noFill/>
                <a:ln w="15875">
                  <a:solidFill>
                    <a:schemeClr val="accent1">
                      <a:lumMod val="40000"/>
                      <a:lumOff val="60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bwMode="gray">
                <a:xfrm>
                  <a:off x="4339793" y="5108321"/>
                  <a:ext cx="537592" cy="84027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342229 w 1342229"/>
                    <a:gd name="connsiteY0" fmla="*/ 1788600 h 1788600"/>
                    <a:gd name="connsiteX1" fmla="*/ 0 w 1342229"/>
                    <a:gd name="connsiteY1" fmla="*/ 1588095 h 1788600"/>
                    <a:gd name="connsiteX2" fmla="*/ 741496 w 1342229"/>
                    <a:gd name="connsiteY2" fmla="*/ 0 h 1788600"/>
                    <a:gd name="connsiteX3" fmla="*/ 1342229 w 1342229"/>
                    <a:gd name="connsiteY3" fmla="*/ 1788600 h 1788600"/>
                    <a:gd name="connsiteX0" fmla="*/ 1325604 w 1325604"/>
                    <a:gd name="connsiteY0" fmla="*/ 1759957 h 1759957"/>
                    <a:gd name="connsiteX1" fmla="*/ 0 w 1325604"/>
                    <a:gd name="connsiteY1" fmla="*/ 1588095 h 1759957"/>
                    <a:gd name="connsiteX2" fmla="*/ 741496 w 1325604"/>
                    <a:gd name="connsiteY2" fmla="*/ 0 h 1759957"/>
                    <a:gd name="connsiteX3" fmla="*/ 1325604 w 1325604"/>
                    <a:gd name="connsiteY3" fmla="*/ 1759957 h 1759957"/>
                    <a:gd name="connsiteX0" fmla="*/ 1325604 w 1325604"/>
                    <a:gd name="connsiteY0" fmla="*/ 171861 h 1809624"/>
                    <a:gd name="connsiteX1" fmla="*/ 0 w 1325604"/>
                    <a:gd name="connsiteY1" fmla="*/ -1 h 1809624"/>
                    <a:gd name="connsiteX2" fmla="*/ 251600 w 1325604"/>
                    <a:gd name="connsiteY2" fmla="*/ 1809624 h 1809624"/>
                    <a:gd name="connsiteX3" fmla="*/ 1325604 w 1325604"/>
                    <a:gd name="connsiteY3" fmla="*/ 171861 h 1809624"/>
                    <a:gd name="connsiteX0" fmla="*/ 1325604 w 1452801"/>
                    <a:gd name="connsiteY0" fmla="*/ 171861 h 1809624"/>
                    <a:gd name="connsiteX1" fmla="*/ 0 w 1452801"/>
                    <a:gd name="connsiteY1" fmla="*/ -1 h 1809624"/>
                    <a:gd name="connsiteX2" fmla="*/ 251600 w 1452801"/>
                    <a:gd name="connsiteY2" fmla="*/ 1809624 h 1809624"/>
                    <a:gd name="connsiteX3" fmla="*/ 1452801 w 1452801"/>
                    <a:gd name="connsiteY3" fmla="*/ 445796 h 1809624"/>
                    <a:gd name="connsiteX0" fmla="*/ 1325604 w 1380273"/>
                    <a:gd name="connsiteY0" fmla="*/ 171861 h 1809624"/>
                    <a:gd name="connsiteX1" fmla="*/ 0 w 1380273"/>
                    <a:gd name="connsiteY1" fmla="*/ -1 h 1809624"/>
                    <a:gd name="connsiteX2" fmla="*/ 251600 w 1380273"/>
                    <a:gd name="connsiteY2" fmla="*/ 1809624 h 1809624"/>
                    <a:gd name="connsiteX3" fmla="*/ 1380273 w 1380273"/>
                    <a:gd name="connsiteY3" fmla="*/ 82660 h 1809624"/>
                    <a:gd name="connsiteX0" fmla="*/ 1325604 w 1325603"/>
                    <a:gd name="connsiteY0" fmla="*/ 171861 h 1809624"/>
                    <a:gd name="connsiteX1" fmla="*/ 0 w 1325603"/>
                    <a:gd name="connsiteY1" fmla="*/ -1 h 1809624"/>
                    <a:gd name="connsiteX2" fmla="*/ 251600 w 1325603"/>
                    <a:gd name="connsiteY2" fmla="*/ 1809624 h 1809624"/>
                    <a:gd name="connsiteX3" fmla="*/ 526991 w 1325603"/>
                    <a:gd name="connsiteY3" fmla="*/ 1383853 h 1809624"/>
                    <a:gd name="connsiteX0" fmla="*/ 1325604 w 1325604"/>
                    <a:gd name="connsiteY0" fmla="*/ 171861 h 1809624"/>
                    <a:gd name="connsiteX1" fmla="*/ 537592 w 1325604"/>
                    <a:gd name="connsiteY1" fmla="*/ 73238 h 1809624"/>
                    <a:gd name="connsiteX2" fmla="*/ 0 w 1325604"/>
                    <a:gd name="connsiteY2" fmla="*/ -1 h 1809624"/>
                    <a:gd name="connsiteX3" fmla="*/ 251600 w 1325604"/>
                    <a:gd name="connsiteY3" fmla="*/ 1809624 h 1809624"/>
                    <a:gd name="connsiteX4" fmla="*/ 526991 w 1325604"/>
                    <a:gd name="connsiteY4" fmla="*/ 1383853 h 1809624"/>
                    <a:gd name="connsiteX0" fmla="*/ 537592 w 537592"/>
                    <a:gd name="connsiteY0" fmla="*/ 73238 h 1809624"/>
                    <a:gd name="connsiteX1" fmla="*/ 0 w 537592"/>
                    <a:gd name="connsiteY1" fmla="*/ -1 h 1809624"/>
                    <a:gd name="connsiteX2" fmla="*/ 251600 w 537592"/>
                    <a:gd name="connsiteY2" fmla="*/ 1809624 h 1809624"/>
                    <a:gd name="connsiteX3" fmla="*/ 526991 w 537592"/>
                    <a:gd name="connsiteY3" fmla="*/ 1383853 h 1809624"/>
                  </a:gdLst>
                  <a:ahLst/>
                  <a:cxnLst>
                    <a:cxn ang="0">
                      <a:pos x="connsiteX0" y="connsiteY0"/>
                    </a:cxn>
                    <a:cxn ang="0">
                      <a:pos x="connsiteX1" y="connsiteY1"/>
                    </a:cxn>
                    <a:cxn ang="0">
                      <a:pos x="connsiteX2" y="connsiteY2"/>
                    </a:cxn>
                    <a:cxn ang="0">
                      <a:pos x="connsiteX3" y="connsiteY3"/>
                    </a:cxn>
                  </a:cxnLst>
                  <a:rect l="l" t="t" r="r" b="b"/>
                  <a:pathLst>
                    <a:path w="537592" h="1809624">
                      <a:moveTo>
                        <a:pt x="537592" y="73238"/>
                      </a:moveTo>
                      <a:lnTo>
                        <a:pt x="0" y="-1"/>
                      </a:lnTo>
                      <a:lnTo>
                        <a:pt x="251600" y="1809624"/>
                      </a:lnTo>
                      <a:lnTo>
                        <a:pt x="526991" y="1383853"/>
                      </a:lnTo>
                    </a:path>
                  </a:pathLst>
                </a:custGeom>
                <a:noFill/>
                <a:ln w="15875">
                  <a:solidFill>
                    <a:schemeClr val="accent1">
                      <a:lumMod val="20000"/>
                      <a:lumOff val="8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bwMode="gray">
                <a:xfrm>
                  <a:off x="3188763" y="5108319"/>
                  <a:ext cx="1404298" cy="84026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342229 w 1342229"/>
                    <a:gd name="connsiteY0" fmla="*/ 1788600 h 1788600"/>
                    <a:gd name="connsiteX1" fmla="*/ 0 w 1342229"/>
                    <a:gd name="connsiteY1" fmla="*/ 1588095 h 1788600"/>
                    <a:gd name="connsiteX2" fmla="*/ 741496 w 1342229"/>
                    <a:gd name="connsiteY2" fmla="*/ 0 h 1788600"/>
                    <a:gd name="connsiteX3" fmla="*/ 1342229 w 1342229"/>
                    <a:gd name="connsiteY3" fmla="*/ 1788600 h 1788600"/>
                    <a:gd name="connsiteX0" fmla="*/ 1325604 w 1325604"/>
                    <a:gd name="connsiteY0" fmla="*/ 1759957 h 1759957"/>
                    <a:gd name="connsiteX1" fmla="*/ 0 w 1325604"/>
                    <a:gd name="connsiteY1" fmla="*/ 1588095 h 1759957"/>
                    <a:gd name="connsiteX2" fmla="*/ 741496 w 1325604"/>
                    <a:gd name="connsiteY2" fmla="*/ 0 h 1759957"/>
                    <a:gd name="connsiteX3" fmla="*/ 1325604 w 1325604"/>
                    <a:gd name="connsiteY3" fmla="*/ 1759957 h 1759957"/>
                    <a:gd name="connsiteX0" fmla="*/ 1325604 w 1325604"/>
                    <a:gd name="connsiteY0" fmla="*/ 171861 h 1809624"/>
                    <a:gd name="connsiteX1" fmla="*/ 0 w 1325604"/>
                    <a:gd name="connsiteY1" fmla="*/ -1 h 1809624"/>
                    <a:gd name="connsiteX2" fmla="*/ 251600 w 1325604"/>
                    <a:gd name="connsiteY2" fmla="*/ 1809624 h 1809624"/>
                    <a:gd name="connsiteX3" fmla="*/ 1325604 w 1325604"/>
                    <a:gd name="connsiteY3" fmla="*/ 171861 h 1809624"/>
                    <a:gd name="connsiteX0" fmla="*/ 0 w 1337796"/>
                    <a:gd name="connsiteY0" fmla="*/ 1306509 h 1809624"/>
                    <a:gd name="connsiteX1" fmla="*/ 1086196 w 1337796"/>
                    <a:gd name="connsiteY1" fmla="*/ -1 h 1809624"/>
                    <a:gd name="connsiteX2" fmla="*/ 1337796 w 1337796"/>
                    <a:gd name="connsiteY2" fmla="*/ 1809624 h 1809624"/>
                    <a:gd name="connsiteX3" fmla="*/ 0 w 1337796"/>
                    <a:gd name="connsiteY3" fmla="*/ 1306509 h 1809624"/>
                    <a:gd name="connsiteX0" fmla="*/ 0 w 1381023"/>
                    <a:gd name="connsiteY0" fmla="*/ 1251066 h 1809624"/>
                    <a:gd name="connsiteX1" fmla="*/ 1129423 w 1381023"/>
                    <a:gd name="connsiteY1" fmla="*/ -1 h 1809624"/>
                    <a:gd name="connsiteX2" fmla="*/ 1381023 w 1381023"/>
                    <a:gd name="connsiteY2" fmla="*/ 1809624 h 1809624"/>
                    <a:gd name="connsiteX3" fmla="*/ 0 w 1381023"/>
                    <a:gd name="connsiteY3" fmla="*/ 1251066 h 1809624"/>
                    <a:gd name="connsiteX0" fmla="*/ 0 w 1407623"/>
                    <a:gd name="connsiteY0" fmla="*/ 1174139 h 1809624"/>
                    <a:gd name="connsiteX1" fmla="*/ 1156023 w 1407623"/>
                    <a:gd name="connsiteY1" fmla="*/ -1 h 1809624"/>
                    <a:gd name="connsiteX2" fmla="*/ 1407623 w 1407623"/>
                    <a:gd name="connsiteY2" fmla="*/ 1809624 h 1809624"/>
                    <a:gd name="connsiteX3" fmla="*/ 0 w 1407623"/>
                    <a:gd name="connsiteY3" fmla="*/ 1174139 h 1809624"/>
                    <a:gd name="connsiteX0" fmla="*/ 0 w 1404298"/>
                    <a:gd name="connsiteY0" fmla="*/ 1166978 h 1809624"/>
                    <a:gd name="connsiteX1" fmla="*/ 1152698 w 1404298"/>
                    <a:gd name="connsiteY1" fmla="*/ -1 h 1809624"/>
                    <a:gd name="connsiteX2" fmla="*/ 1404298 w 1404298"/>
                    <a:gd name="connsiteY2" fmla="*/ 1809624 h 1809624"/>
                    <a:gd name="connsiteX3" fmla="*/ 0 w 1404298"/>
                    <a:gd name="connsiteY3" fmla="*/ 1166978 h 1809624"/>
                  </a:gdLst>
                  <a:ahLst/>
                  <a:cxnLst>
                    <a:cxn ang="0">
                      <a:pos x="connsiteX0" y="connsiteY0"/>
                    </a:cxn>
                    <a:cxn ang="0">
                      <a:pos x="connsiteX1" y="connsiteY1"/>
                    </a:cxn>
                    <a:cxn ang="0">
                      <a:pos x="connsiteX2" y="connsiteY2"/>
                    </a:cxn>
                    <a:cxn ang="0">
                      <a:pos x="connsiteX3" y="connsiteY3"/>
                    </a:cxn>
                  </a:cxnLst>
                  <a:rect l="l" t="t" r="r" b="b"/>
                  <a:pathLst>
                    <a:path w="1404298" h="1809624">
                      <a:moveTo>
                        <a:pt x="0" y="1166978"/>
                      </a:moveTo>
                      <a:lnTo>
                        <a:pt x="1152698" y="-1"/>
                      </a:lnTo>
                      <a:lnTo>
                        <a:pt x="1404298" y="1809624"/>
                      </a:lnTo>
                      <a:lnTo>
                        <a:pt x="0" y="1166978"/>
                      </a:lnTo>
                      <a:close/>
                    </a:path>
                  </a:pathLst>
                </a:custGeom>
                <a:noFill/>
                <a:ln w="15875">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bwMode="gray">
                <a:xfrm>
                  <a:off x="3188762" y="4950240"/>
                  <a:ext cx="1161405" cy="69525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0 w 1210304"/>
                    <a:gd name="connsiteY0" fmla="*/ 2141073 h 2141073"/>
                    <a:gd name="connsiteX1" fmla="*/ 592405 w 1210304"/>
                    <a:gd name="connsiteY1" fmla="*/ 0 h 2141073"/>
                    <a:gd name="connsiteX2" fmla="*/ 1210304 w 1210304"/>
                    <a:gd name="connsiteY2" fmla="*/ 2027120 h 2141073"/>
                    <a:gd name="connsiteX3" fmla="*/ 0 w 1210304"/>
                    <a:gd name="connsiteY3" fmla="*/ 2141073 h 2141073"/>
                    <a:gd name="connsiteX0" fmla="*/ 0 w 1230283"/>
                    <a:gd name="connsiteY0" fmla="*/ 2141073 h 2141073"/>
                    <a:gd name="connsiteX1" fmla="*/ 592405 w 1230283"/>
                    <a:gd name="connsiteY1" fmla="*/ 0 h 2141073"/>
                    <a:gd name="connsiteX2" fmla="*/ 1230283 w 1230283"/>
                    <a:gd name="connsiteY2" fmla="*/ 2071108 h 2141073"/>
                    <a:gd name="connsiteX3" fmla="*/ 0 w 1230283"/>
                    <a:gd name="connsiteY3" fmla="*/ 2141073 h 2141073"/>
                    <a:gd name="connsiteX0" fmla="*/ 0 w 1230283"/>
                    <a:gd name="connsiteY0" fmla="*/ 2141073 h 2141073"/>
                    <a:gd name="connsiteX1" fmla="*/ 592405 w 1230283"/>
                    <a:gd name="connsiteY1" fmla="*/ 0 h 2141073"/>
                    <a:gd name="connsiteX2" fmla="*/ 1230283 w 1230283"/>
                    <a:gd name="connsiteY2" fmla="*/ 2106914 h 2141073"/>
                    <a:gd name="connsiteX3" fmla="*/ 0 w 1230283"/>
                    <a:gd name="connsiteY3" fmla="*/ 2141073 h 2141073"/>
                    <a:gd name="connsiteX0" fmla="*/ 0 w 1243584"/>
                    <a:gd name="connsiteY0" fmla="*/ 2141073 h 2141073"/>
                    <a:gd name="connsiteX1" fmla="*/ 592405 w 1243584"/>
                    <a:gd name="connsiteY1" fmla="*/ 0 h 2141073"/>
                    <a:gd name="connsiteX2" fmla="*/ 1243584 w 1243584"/>
                    <a:gd name="connsiteY2" fmla="*/ 2099754 h 2141073"/>
                    <a:gd name="connsiteX3" fmla="*/ 0 w 1243584"/>
                    <a:gd name="connsiteY3" fmla="*/ 2141073 h 2141073"/>
                    <a:gd name="connsiteX0" fmla="*/ 0 w 1236932"/>
                    <a:gd name="connsiteY0" fmla="*/ 2141073 h 2141073"/>
                    <a:gd name="connsiteX1" fmla="*/ 592405 w 1236932"/>
                    <a:gd name="connsiteY1" fmla="*/ 0 h 2141073"/>
                    <a:gd name="connsiteX2" fmla="*/ 1236932 w 1236932"/>
                    <a:gd name="connsiteY2" fmla="*/ 2092593 h 2141073"/>
                    <a:gd name="connsiteX3" fmla="*/ 0 w 1236932"/>
                    <a:gd name="connsiteY3" fmla="*/ 2141073 h 2141073"/>
                    <a:gd name="connsiteX0" fmla="*/ 0 w 1160455"/>
                    <a:gd name="connsiteY0" fmla="*/ 2141073 h 2141073"/>
                    <a:gd name="connsiteX1" fmla="*/ 592405 w 1160455"/>
                    <a:gd name="connsiteY1" fmla="*/ 0 h 2141073"/>
                    <a:gd name="connsiteX2" fmla="*/ 1160455 w 1160455"/>
                    <a:gd name="connsiteY2" fmla="*/ 2071110 h 2141073"/>
                    <a:gd name="connsiteX3" fmla="*/ 0 w 1160455"/>
                    <a:gd name="connsiteY3" fmla="*/ 2141073 h 2141073"/>
                    <a:gd name="connsiteX0" fmla="*/ 0 w 1226957"/>
                    <a:gd name="connsiteY0" fmla="*/ 2141073 h 2141073"/>
                    <a:gd name="connsiteX1" fmla="*/ 592405 w 1226957"/>
                    <a:gd name="connsiteY1" fmla="*/ 0 h 2141073"/>
                    <a:gd name="connsiteX2" fmla="*/ 1226957 w 1226957"/>
                    <a:gd name="connsiteY2" fmla="*/ 2099754 h 2141073"/>
                    <a:gd name="connsiteX3" fmla="*/ 0 w 1226957"/>
                    <a:gd name="connsiteY3" fmla="*/ 2141073 h 2141073"/>
                    <a:gd name="connsiteX0" fmla="*/ 0 w 1226957"/>
                    <a:gd name="connsiteY0" fmla="*/ 41319 h 1636862"/>
                    <a:gd name="connsiteX1" fmla="*/ 475487 w 1226957"/>
                    <a:gd name="connsiteY1" fmla="*/ 1636862 h 1636862"/>
                    <a:gd name="connsiteX2" fmla="*/ 1226957 w 1226957"/>
                    <a:gd name="connsiteY2" fmla="*/ 0 h 1636862"/>
                    <a:gd name="connsiteX3" fmla="*/ 0 w 1226957"/>
                    <a:gd name="connsiteY3" fmla="*/ 41319 h 1636862"/>
                    <a:gd name="connsiteX0" fmla="*/ 0 w 1226957"/>
                    <a:gd name="connsiteY0" fmla="*/ 41319 h 3292411"/>
                    <a:gd name="connsiteX1" fmla="*/ 776405 w 1226957"/>
                    <a:gd name="connsiteY1" fmla="*/ 3292411 h 3292411"/>
                    <a:gd name="connsiteX2" fmla="*/ 1226957 w 1226957"/>
                    <a:gd name="connsiteY2" fmla="*/ 0 h 3292411"/>
                    <a:gd name="connsiteX3" fmla="*/ 0 w 1226957"/>
                    <a:gd name="connsiteY3" fmla="*/ 41319 h 3292411"/>
                    <a:gd name="connsiteX0" fmla="*/ 0 w 1226957"/>
                    <a:gd name="connsiteY0" fmla="*/ 41319 h 1588095"/>
                    <a:gd name="connsiteX1" fmla="*/ 485461 w 1226957"/>
                    <a:gd name="connsiteY1" fmla="*/ 1588095 h 1588095"/>
                    <a:gd name="connsiteX2" fmla="*/ 1226957 w 1226957"/>
                    <a:gd name="connsiteY2" fmla="*/ 0 h 1588095"/>
                    <a:gd name="connsiteX3" fmla="*/ 0 w 1226957"/>
                    <a:gd name="connsiteY3" fmla="*/ 41319 h 1588095"/>
                    <a:gd name="connsiteX0" fmla="*/ 1342229 w 1342229"/>
                    <a:gd name="connsiteY0" fmla="*/ 1788600 h 1788600"/>
                    <a:gd name="connsiteX1" fmla="*/ 0 w 1342229"/>
                    <a:gd name="connsiteY1" fmla="*/ 1588095 h 1788600"/>
                    <a:gd name="connsiteX2" fmla="*/ 741496 w 1342229"/>
                    <a:gd name="connsiteY2" fmla="*/ 0 h 1788600"/>
                    <a:gd name="connsiteX3" fmla="*/ 1342229 w 1342229"/>
                    <a:gd name="connsiteY3" fmla="*/ 1788600 h 1788600"/>
                    <a:gd name="connsiteX0" fmla="*/ 1325604 w 1325604"/>
                    <a:gd name="connsiteY0" fmla="*/ 1759957 h 1759957"/>
                    <a:gd name="connsiteX1" fmla="*/ 0 w 1325604"/>
                    <a:gd name="connsiteY1" fmla="*/ 1588095 h 1759957"/>
                    <a:gd name="connsiteX2" fmla="*/ 741496 w 1325604"/>
                    <a:gd name="connsiteY2" fmla="*/ 0 h 1759957"/>
                    <a:gd name="connsiteX3" fmla="*/ 1325604 w 1325604"/>
                    <a:gd name="connsiteY3" fmla="*/ 1759957 h 1759957"/>
                    <a:gd name="connsiteX0" fmla="*/ 1325604 w 1325604"/>
                    <a:gd name="connsiteY0" fmla="*/ 171861 h 1809624"/>
                    <a:gd name="connsiteX1" fmla="*/ 0 w 1325604"/>
                    <a:gd name="connsiteY1" fmla="*/ -1 h 1809624"/>
                    <a:gd name="connsiteX2" fmla="*/ 251600 w 1325604"/>
                    <a:gd name="connsiteY2" fmla="*/ 1809624 h 1809624"/>
                    <a:gd name="connsiteX3" fmla="*/ 1325604 w 1325604"/>
                    <a:gd name="connsiteY3" fmla="*/ 171861 h 1809624"/>
                    <a:gd name="connsiteX0" fmla="*/ 0 w 1337796"/>
                    <a:gd name="connsiteY0" fmla="*/ 1306509 h 1809624"/>
                    <a:gd name="connsiteX1" fmla="*/ 1086196 w 1337796"/>
                    <a:gd name="connsiteY1" fmla="*/ -1 h 1809624"/>
                    <a:gd name="connsiteX2" fmla="*/ 1337796 w 1337796"/>
                    <a:gd name="connsiteY2" fmla="*/ 1809624 h 1809624"/>
                    <a:gd name="connsiteX3" fmla="*/ 0 w 1337796"/>
                    <a:gd name="connsiteY3" fmla="*/ 1306509 h 1809624"/>
                    <a:gd name="connsiteX0" fmla="*/ 0 w 1381023"/>
                    <a:gd name="connsiteY0" fmla="*/ 1251066 h 1809624"/>
                    <a:gd name="connsiteX1" fmla="*/ 1129423 w 1381023"/>
                    <a:gd name="connsiteY1" fmla="*/ -1 h 1809624"/>
                    <a:gd name="connsiteX2" fmla="*/ 1381023 w 1381023"/>
                    <a:gd name="connsiteY2" fmla="*/ 1809624 h 1809624"/>
                    <a:gd name="connsiteX3" fmla="*/ 0 w 1381023"/>
                    <a:gd name="connsiteY3" fmla="*/ 1251066 h 1809624"/>
                    <a:gd name="connsiteX0" fmla="*/ 0 w 1381023"/>
                    <a:gd name="connsiteY0" fmla="*/ 885856 h 1444414"/>
                    <a:gd name="connsiteX1" fmla="*/ 182880 w 1381023"/>
                    <a:gd name="connsiteY1" fmla="*/ 0 h 1444414"/>
                    <a:gd name="connsiteX2" fmla="*/ 1381023 w 1381023"/>
                    <a:gd name="connsiteY2" fmla="*/ 1444414 h 1444414"/>
                    <a:gd name="connsiteX3" fmla="*/ 0 w 1381023"/>
                    <a:gd name="connsiteY3" fmla="*/ 885856 h 1444414"/>
                    <a:gd name="connsiteX0" fmla="*/ 0 w 1405401"/>
                    <a:gd name="connsiteY0" fmla="*/ 794608 h 1444414"/>
                    <a:gd name="connsiteX1" fmla="*/ 207258 w 1405401"/>
                    <a:gd name="connsiteY1" fmla="*/ 0 h 1444414"/>
                    <a:gd name="connsiteX2" fmla="*/ 1405401 w 1405401"/>
                    <a:gd name="connsiteY2" fmla="*/ 1444414 h 1444414"/>
                    <a:gd name="connsiteX3" fmla="*/ 0 w 1405401"/>
                    <a:gd name="connsiteY3" fmla="*/ 794608 h 1444414"/>
                    <a:gd name="connsiteX0" fmla="*/ 0 w 1405401"/>
                    <a:gd name="connsiteY0" fmla="*/ 929841 h 1579647"/>
                    <a:gd name="connsiteX1" fmla="*/ 233859 w 1405401"/>
                    <a:gd name="connsiteY1" fmla="*/ 0 h 1579647"/>
                    <a:gd name="connsiteX2" fmla="*/ 1405401 w 1405401"/>
                    <a:gd name="connsiteY2" fmla="*/ 1579647 h 1579647"/>
                    <a:gd name="connsiteX3" fmla="*/ 0 w 1405401"/>
                    <a:gd name="connsiteY3" fmla="*/ 929841 h 1579647"/>
                    <a:gd name="connsiteX0" fmla="*/ 0 w 1161406"/>
                    <a:gd name="connsiteY0" fmla="*/ 1158991 h 1158990"/>
                    <a:gd name="connsiteX1" fmla="*/ 233859 w 1161406"/>
                    <a:gd name="connsiteY1" fmla="*/ 229150 h 1158990"/>
                    <a:gd name="connsiteX2" fmla="*/ 1161406 w 1161406"/>
                    <a:gd name="connsiteY2" fmla="*/ 0 h 1158990"/>
                    <a:gd name="connsiteX3" fmla="*/ 0 w 1161406"/>
                    <a:gd name="connsiteY3" fmla="*/ 1158991 h 1158990"/>
                    <a:gd name="connsiteX0" fmla="*/ 0 w 1161406"/>
                    <a:gd name="connsiteY0" fmla="*/ 1497325 h 1497324"/>
                    <a:gd name="connsiteX1" fmla="*/ 67659 w 1161406"/>
                    <a:gd name="connsiteY1" fmla="*/ 0 h 1497324"/>
                    <a:gd name="connsiteX2" fmla="*/ 1161406 w 1161406"/>
                    <a:gd name="connsiteY2" fmla="*/ 338334 h 1497324"/>
                    <a:gd name="connsiteX3" fmla="*/ 0 w 1161406"/>
                    <a:gd name="connsiteY3" fmla="*/ 1497325 h 1497324"/>
                  </a:gdLst>
                  <a:ahLst/>
                  <a:cxnLst>
                    <a:cxn ang="0">
                      <a:pos x="connsiteX0" y="connsiteY0"/>
                    </a:cxn>
                    <a:cxn ang="0">
                      <a:pos x="connsiteX1" y="connsiteY1"/>
                    </a:cxn>
                    <a:cxn ang="0">
                      <a:pos x="connsiteX2" y="connsiteY2"/>
                    </a:cxn>
                    <a:cxn ang="0">
                      <a:pos x="connsiteX3" y="connsiteY3"/>
                    </a:cxn>
                  </a:cxnLst>
                  <a:rect l="l" t="t" r="r" b="b"/>
                  <a:pathLst>
                    <a:path w="1161406" h="1497324">
                      <a:moveTo>
                        <a:pt x="0" y="1497325"/>
                      </a:moveTo>
                      <a:lnTo>
                        <a:pt x="67659" y="0"/>
                      </a:lnTo>
                      <a:lnTo>
                        <a:pt x="1161406" y="338334"/>
                      </a:lnTo>
                      <a:lnTo>
                        <a:pt x="0" y="1497325"/>
                      </a:lnTo>
                      <a:close/>
                    </a:path>
                  </a:pathLst>
                </a:custGeom>
                <a:noFill/>
                <a:ln w="15875">
                  <a:solidFill>
                    <a:schemeClr val="accent1">
                      <a:lumMod val="20000"/>
                      <a:lumOff val="8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Freeform 101"/>
                <p:cNvSpPr/>
                <p:nvPr/>
              </p:nvSpPr>
              <p:spPr bwMode="gray">
                <a:xfrm>
                  <a:off x="2712668" y="3527579"/>
                  <a:ext cx="1149994" cy="85730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687805 w 1149994"/>
                    <a:gd name="connsiteY0" fmla="*/ 0 h 2108833"/>
                    <a:gd name="connsiteX1" fmla="*/ 1149994 w 1149994"/>
                    <a:gd name="connsiteY1" fmla="*/ 2108833 h 2108833"/>
                    <a:gd name="connsiteX2" fmla="*/ 0 w 1149994"/>
                    <a:gd name="connsiteY2" fmla="*/ 1523594 h 2108833"/>
                    <a:gd name="connsiteX3" fmla="*/ 815002 w 1149994"/>
                    <a:gd name="connsiteY3" fmla="*/ 273935 h 2108833"/>
                    <a:gd name="connsiteX0" fmla="*/ 687805 w 1149994"/>
                    <a:gd name="connsiteY0" fmla="*/ 0 h 2108833"/>
                    <a:gd name="connsiteX1" fmla="*/ 1149994 w 1149994"/>
                    <a:gd name="connsiteY1" fmla="*/ 2108833 h 2108833"/>
                    <a:gd name="connsiteX2" fmla="*/ 0 w 1149994"/>
                    <a:gd name="connsiteY2" fmla="*/ 1523594 h 2108833"/>
                    <a:gd name="connsiteX3" fmla="*/ 815002 w 1149994"/>
                    <a:gd name="connsiteY3" fmla="*/ 273935 h 2108833"/>
                    <a:gd name="connsiteX0" fmla="*/ 687805 w 1149994"/>
                    <a:gd name="connsiteY0" fmla="*/ 0 h 2108833"/>
                    <a:gd name="connsiteX1" fmla="*/ 1149994 w 1149994"/>
                    <a:gd name="connsiteY1" fmla="*/ 2108833 h 2108833"/>
                    <a:gd name="connsiteX2" fmla="*/ 0 w 1149994"/>
                    <a:gd name="connsiteY2" fmla="*/ 1523594 h 2108833"/>
                    <a:gd name="connsiteX3" fmla="*/ 678657 w 1149994"/>
                    <a:gd name="connsiteY3" fmla="*/ 11989 h 2108833"/>
                    <a:gd name="connsiteX0" fmla="*/ 687805 w 1149994"/>
                    <a:gd name="connsiteY0" fmla="*/ 0 h 2108833"/>
                    <a:gd name="connsiteX1" fmla="*/ 1149994 w 1149994"/>
                    <a:gd name="connsiteY1" fmla="*/ 2108833 h 2108833"/>
                    <a:gd name="connsiteX2" fmla="*/ 0 w 1149994"/>
                    <a:gd name="connsiteY2" fmla="*/ 1523594 h 2108833"/>
                    <a:gd name="connsiteX3" fmla="*/ 556760 w 1149994"/>
                    <a:gd name="connsiteY3" fmla="*/ 263097 h 2108833"/>
                    <a:gd name="connsiteX0" fmla="*/ 740804 w 1149994"/>
                    <a:gd name="connsiteY0" fmla="*/ 0 h 1846311"/>
                    <a:gd name="connsiteX1" fmla="*/ 1149994 w 1149994"/>
                    <a:gd name="connsiteY1" fmla="*/ 1846311 h 1846311"/>
                    <a:gd name="connsiteX2" fmla="*/ 0 w 1149994"/>
                    <a:gd name="connsiteY2" fmla="*/ 1261072 h 1846311"/>
                    <a:gd name="connsiteX3" fmla="*/ 556760 w 1149994"/>
                    <a:gd name="connsiteY3" fmla="*/ 575 h 1846311"/>
                  </a:gdLst>
                  <a:ahLst/>
                  <a:cxnLst>
                    <a:cxn ang="0">
                      <a:pos x="connsiteX0" y="connsiteY0"/>
                    </a:cxn>
                    <a:cxn ang="0">
                      <a:pos x="connsiteX1" y="connsiteY1"/>
                    </a:cxn>
                    <a:cxn ang="0">
                      <a:pos x="connsiteX2" y="connsiteY2"/>
                    </a:cxn>
                    <a:cxn ang="0">
                      <a:pos x="connsiteX3" y="connsiteY3"/>
                    </a:cxn>
                  </a:cxnLst>
                  <a:rect l="l" t="t" r="r" b="b"/>
                  <a:pathLst>
                    <a:path w="1149994" h="1846311">
                      <a:moveTo>
                        <a:pt x="740804" y="0"/>
                      </a:moveTo>
                      <a:lnTo>
                        <a:pt x="1149994" y="1846311"/>
                      </a:lnTo>
                      <a:lnTo>
                        <a:pt x="0" y="1261072"/>
                      </a:lnTo>
                      <a:lnTo>
                        <a:pt x="556760" y="575"/>
                      </a:lnTo>
                    </a:path>
                  </a:pathLst>
                </a:custGeom>
                <a:noFill/>
                <a:ln w="15875">
                  <a:solidFill>
                    <a:schemeClr val="accent1">
                      <a:lumMod val="40000"/>
                      <a:lumOff val="60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bwMode="gray">
                <a:xfrm>
                  <a:off x="2712669" y="4111689"/>
                  <a:ext cx="1149994" cy="83604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1149994 w 1149994"/>
                    <a:gd name="connsiteY0" fmla="*/ 585239 h 2371233"/>
                    <a:gd name="connsiteX1" fmla="*/ 0 w 1149994"/>
                    <a:gd name="connsiteY1" fmla="*/ 0 h 2371233"/>
                    <a:gd name="connsiteX2" fmla="*/ 707756 w 1149994"/>
                    <a:gd name="connsiteY2" fmla="*/ 2371233 h 2371233"/>
                    <a:gd name="connsiteX3" fmla="*/ 1149994 w 1149994"/>
                    <a:gd name="connsiteY3" fmla="*/ 585239 h 2371233"/>
                    <a:gd name="connsiteX0" fmla="*/ 1149994 w 1149994"/>
                    <a:gd name="connsiteY0" fmla="*/ 585239 h 1800535"/>
                    <a:gd name="connsiteX1" fmla="*/ 0 w 1149994"/>
                    <a:gd name="connsiteY1" fmla="*/ 0 h 1800535"/>
                    <a:gd name="connsiteX2" fmla="*/ 537343 w 1149994"/>
                    <a:gd name="connsiteY2" fmla="*/ 1800535 h 1800535"/>
                    <a:gd name="connsiteX3" fmla="*/ 1149994 w 1149994"/>
                    <a:gd name="connsiteY3" fmla="*/ 585239 h 1800535"/>
                  </a:gdLst>
                  <a:ahLst/>
                  <a:cxnLst>
                    <a:cxn ang="0">
                      <a:pos x="connsiteX0" y="connsiteY0"/>
                    </a:cxn>
                    <a:cxn ang="0">
                      <a:pos x="connsiteX1" y="connsiteY1"/>
                    </a:cxn>
                    <a:cxn ang="0">
                      <a:pos x="connsiteX2" y="connsiteY2"/>
                    </a:cxn>
                    <a:cxn ang="0">
                      <a:pos x="connsiteX3" y="connsiteY3"/>
                    </a:cxn>
                  </a:cxnLst>
                  <a:rect l="l" t="t" r="r" b="b"/>
                  <a:pathLst>
                    <a:path w="1149994" h="1800535">
                      <a:moveTo>
                        <a:pt x="1149994" y="585239"/>
                      </a:moveTo>
                      <a:lnTo>
                        <a:pt x="0" y="0"/>
                      </a:lnTo>
                      <a:lnTo>
                        <a:pt x="537343" y="1800535"/>
                      </a:lnTo>
                      <a:lnTo>
                        <a:pt x="1149994" y="585239"/>
                      </a:lnTo>
                      <a:close/>
                    </a:path>
                  </a:pathLst>
                </a:custGeom>
                <a:noFill/>
                <a:ln w="15875">
                  <a:solidFill>
                    <a:schemeClr val="accent1">
                      <a:lumMod val="40000"/>
                      <a:lumOff val="60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bwMode="gray">
                <a:xfrm>
                  <a:off x="1946547" y="3519618"/>
                  <a:ext cx="773396" cy="118930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1149994 w 1149994"/>
                    <a:gd name="connsiteY0" fmla="*/ 585239 h 2371233"/>
                    <a:gd name="connsiteX1" fmla="*/ 0 w 1149994"/>
                    <a:gd name="connsiteY1" fmla="*/ 0 h 2371233"/>
                    <a:gd name="connsiteX2" fmla="*/ 707756 w 1149994"/>
                    <a:gd name="connsiteY2" fmla="*/ 2371233 h 2371233"/>
                    <a:gd name="connsiteX3" fmla="*/ 1149994 w 1149994"/>
                    <a:gd name="connsiteY3" fmla="*/ 585239 h 2371233"/>
                    <a:gd name="connsiteX0" fmla="*/ 0 w 1080187"/>
                    <a:gd name="connsiteY0" fmla="*/ 1276417 h 2371233"/>
                    <a:gd name="connsiteX1" fmla="*/ 372431 w 1080187"/>
                    <a:gd name="connsiteY1" fmla="*/ 0 h 2371233"/>
                    <a:gd name="connsiteX2" fmla="*/ 1080187 w 1080187"/>
                    <a:gd name="connsiteY2" fmla="*/ 2371233 h 2371233"/>
                    <a:gd name="connsiteX3" fmla="*/ 0 w 1080187"/>
                    <a:gd name="connsiteY3" fmla="*/ 1276417 h 2371233"/>
                    <a:gd name="connsiteX0" fmla="*/ 425640 w 798071"/>
                    <a:gd name="connsiteY0" fmla="*/ 2743931 h 2743931"/>
                    <a:gd name="connsiteX1" fmla="*/ 798071 w 798071"/>
                    <a:gd name="connsiteY1" fmla="*/ 1467514 h 2743931"/>
                    <a:gd name="connsiteX2" fmla="*/ 0 w 798071"/>
                    <a:gd name="connsiteY2" fmla="*/ 0 h 2743931"/>
                    <a:gd name="connsiteX3" fmla="*/ 425640 w 798071"/>
                    <a:gd name="connsiteY3" fmla="*/ 2743931 h 2743931"/>
                    <a:gd name="connsiteX0" fmla="*/ 0 w 798071"/>
                    <a:gd name="connsiteY0" fmla="*/ 0 h 2743931"/>
                    <a:gd name="connsiteX1" fmla="*/ 425640 w 798071"/>
                    <a:gd name="connsiteY1" fmla="*/ 2743931 h 2743931"/>
                    <a:gd name="connsiteX2" fmla="*/ 798071 w 798071"/>
                    <a:gd name="connsiteY2" fmla="*/ 1467514 h 2743931"/>
                    <a:gd name="connsiteX3" fmla="*/ 127197 w 798071"/>
                    <a:gd name="connsiteY3" fmla="*/ 273935 h 2743931"/>
                    <a:gd name="connsiteX0" fmla="*/ 0 w 798071"/>
                    <a:gd name="connsiteY0" fmla="*/ 0 h 2743931"/>
                    <a:gd name="connsiteX1" fmla="*/ 425640 w 798071"/>
                    <a:gd name="connsiteY1" fmla="*/ 2743931 h 2743931"/>
                    <a:gd name="connsiteX2" fmla="*/ 798071 w 798071"/>
                    <a:gd name="connsiteY2" fmla="*/ 1467514 h 2743931"/>
                    <a:gd name="connsiteX3" fmla="*/ 84798 w 798071"/>
                    <a:gd name="connsiteY3" fmla="*/ 182624 h 2743931"/>
                    <a:gd name="connsiteX0" fmla="*/ 0 w 773397"/>
                    <a:gd name="connsiteY0" fmla="*/ 2028 h 2561307"/>
                    <a:gd name="connsiteX1" fmla="*/ 400966 w 773397"/>
                    <a:gd name="connsiteY1" fmla="*/ 2561307 h 2561307"/>
                    <a:gd name="connsiteX2" fmla="*/ 773397 w 773397"/>
                    <a:gd name="connsiteY2" fmla="*/ 1284890 h 2561307"/>
                    <a:gd name="connsiteX3" fmla="*/ 60124 w 773397"/>
                    <a:gd name="connsiteY3" fmla="*/ 0 h 2561307"/>
                  </a:gdLst>
                  <a:ahLst/>
                  <a:cxnLst>
                    <a:cxn ang="0">
                      <a:pos x="connsiteX0" y="connsiteY0"/>
                    </a:cxn>
                    <a:cxn ang="0">
                      <a:pos x="connsiteX1" y="connsiteY1"/>
                    </a:cxn>
                    <a:cxn ang="0">
                      <a:pos x="connsiteX2" y="connsiteY2"/>
                    </a:cxn>
                    <a:cxn ang="0">
                      <a:pos x="connsiteX3" y="connsiteY3"/>
                    </a:cxn>
                  </a:cxnLst>
                  <a:rect l="l" t="t" r="r" b="b"/>
                  <a:pathLst>
                    <a:path w="773397" h="2561307">
                      <a:moveTo>
                        <a:pt x="0" y="2028"/>
                      </a:moveTo>
                      <a:lnTo>
                        <a:pt x="400966" y="2561307"/>
                      </a:lnTo>
                      <a:lnTo>
                        <a:pt x="773397" y="1284890"/>
                      </a:lnTo>
                      <a:cubicBezTo>
                        <a:pt x="507373" y="795719"/>
                        <a:pt x="60124" y="0"/>
                        <a:pt x="60124" y="0"/>
                      </a:cubicBezTo>
                    </a:path>
                  </a:pathLst>
                </a:custGeom>
                <a:noFill/>
                <a:ln w="15875">
                  <a:solidFill>
                    <a:schemeClr val="accent1">
                      <a:lumMod val="20000"/>
                      <a:lumOff val="80000"/>
                      <a:alpha val="6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bwMode="gray">
                <a:xfrm>
                  <a:off x="2349156" y="4709147"/>
                  <a:ext cx="918201" cy="94163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595784 w 1173083"/>
                    <a:gd name="connsiteY0" fmla="*/ 2654527 h 2654527"/>
                    <a:gd name="connsiteX1" fmla="*/ 0 w 1173083"/>
                    <a:gd name="connsiteY1" fmla="*/ 792805 h 2654527"/>
                    <a:gd name="connsiteX2" fmla="*/ 1173083 w 1173083"/>
                    <a:gd name="connsiteY2" fmla="*/ 0 h 2654527"/>
                    <a:gd name="connsiteX3" fmla="*/ 595784 w 1173083"/>
                    <a:gd name="connsiteY3" fmla="*/ 2654527 h 2654527"/>
                    <a:gd name="connsiteX0" fmla="*/ 370212 w 1173083"/>
                    <a:gd name="connsiteY0" fmla="*/ 0 h 2051762"/>
                    <a:gd name="connsiteX1" fmla="*/ 0 w 1173083"/>
                    <a:gd name="connsiteY1" fmla="*/ 2051762 h 2051762"/>
                    <a:gd name="connsiteX2" fmla="*/ 1173083 w 1173083"/>
                    <a:gd name="connsiteY2" fmla="*/ 1258957 h 2051762"/>
                    <a:gd name="connsiteX3" fmla="*/ 370212 w 1173083"/>
                    <a:gd name="connsiteY3" fmla="*/ 0 h 2051762"/>
                    <a:gd name="connsiteX0" fmla="*/ 0 w 802871"/>
                    <a:gd name="connsiteY0" fmla="*/ 1522550 h 2781507"/>
                    <a:gd name="connsiteX1" fmla="*/ 716569 w 802871"/>
                    <a:gd name="connsiteY1" fmla="*/ 0 h 2781507"/>
                    <a:gd name="connsiteX2" fmla="*/ 802871 w 802871"/>
                    <a:gd name="connsiteY2" fmla="*/ 2781507 h 2781507"/>
                    <a:gd name="connsiteX3" fmla="*/ 0 w 802871"/>
                    <a:gd name="connsiteY3" fmla="*/ 1522550 h 2781507"/>
                    <a:gd name="connsiteX0" fmla="*/ 433389 w 1149958"/>
                    <a:gd name="connsiteY0" fmla="*/ 2148301 h 2148301"/>
                    <a:gd name="connsiteX1" fmla="*/ 1149958 w 1149958"/>
                    <a:gd name="connsiteY1" fmla="*/ 625751 h 2148301"/>
                    <a:gd name="connsiteX2" fmla="*/ 0 w 1149958"/>
                    <a:gd name="connsiteY2" fmla="*/ 0 h 2148301"/>
                    <a:gd name="connsiteX3" fmla="*/ 433389 w 1149958"/>
                    <a:gd name="connsiteY3" fmla="*/ 2148301 h 2148301"/>
                    <a:gd name="connsiteX0" fmla="*/ 551624 w 1149958"/>
                    <a:gd name="connsiteY0" fmla="*/ 0 h 2258952"/>
                    <a:gd name="connsiteX1" fmla="*/ 1149958 w 1149958"/>
                    <a:gd name="connsiteY1" fmla="*/ 2258952 h 2258952"/>
                    <a:gd name="connsiteX2" fmla="*/ 0 w 1149958"/>
                    <a:gd name="connsiteY2" fmla="*/ 1633201 h 2258952"/>
                    <a:gd name="connsiteX3" fmla="*/ 551624 w 1149958"/>
                    <a:gd name="connsiteY3" fmla="*/ 0 h 2258952"/>
                    <a:gd name="connsiteX0" fmla="*/ 1136856 w 1136856"/>
                    <a:gd name="connsiteY0" fmla="*/ 480633 h 2113834"/>
                    <a:gd name="connsiteX1" fmla="*/ 0 w 1136856"/>
                    <a:gd name="connsiteY1" fmla="*/ 0 h 2113834"/>
                    <a:gd name="connsiteX2" fmla="*/ 585232 w 1136856"/>
                    <a:gd name="connsiteY2" fmla="*/ 2113834 h 2113834"/>
                    <a:gd name="connsiteX3" fmla="*/ 1136856 w 1136856"/>
                    <a:gd name="connsiteY3" fmla="*/ 480633 h 2113834"/>
                    <a:gd name="connsiteX0" fmla="*/ 0 w 1215343"/>
                    <a:gd name="connsiteY0" fmla="*/ 2213056 h 2213056"/>
                    <a:gd name="connsiteX1" fmla="*/ 630111 w 1215343"/>
                    <a:gd name="connsiteY1" fmla="*/ 0 h 2213056"/>
                    <a:gd name="connsiteX2" fmla="*/ 1215343 w 1215343"/>
                    <a:gd name="connsiteY2" fmla="*/ 2113834 h 2213056"/>
                    <a:gd name="connsiteX3" fmla="*/ 0 w 1215343"/>
                    <a:gd name="connsiteY3" fmla="*/ 2213056 h 2213056"/>
                    <a:gd name="connsiteX0" fmla="*/ 535332 w 1165443"/>
                    <a:gd name="connsiteY0" fmla="*/ 2213056 h 2213056"/>
                    <a:gd name="connsiteX1" fmla="*/ 1165443 w 1165443"/>
                    <a:gd name="connsiteY1" fmla="*/ 0 h 2213056"/>
                    <a:gd name="connsiteX2" fmla="*/ 0 w 1165443"/>
                    <a:gd name="connsiteY2" fmla="*/ 609463 h 2213056"/>
                    <a:gd name="connsiteX3" fmla="*/ 535332 w 1165443"/>
                    <a:gd name="connsiteY3" fmla="*/ 2213056 h 2213056"/>
                    <a:gd name="connsiteX0" fmla="*/ 1137140 w 1137140"/>
                    <a:gd name="connsiteY0" fmla="*/ 1603593 h 2396101"/>
                    <a:gd name="connsiteX1" fmla="*/ 0 w 1137140"/>
                    <a:gd name="connsiteY1" fmla="*/ 2396101 h 2396101"/>
                    <a:gd name="connsiteX2" fmla="*/ 601808 w 1137140"/>
                    <a:gd name="connsiteY2" fmla="*/ 0 h 2396101"/>
                    <a:gd name="connsiteX3" fmla="*/ 1137140 w 1137140"/>
                    <a:gd name="connsiteY3" fmla="*/ 1603593 h 2396101"/>
                    <a:gd name="connsiteX0" fmla="*/ 1108898 w 1108898"/>
                    <a:gd name="connsiteY0" fmla="*/ 1603593 h 2340589"/>
                    <a:gd name="connsiteX1" fmla="*/ 0 w 1108898"/>
                    <a:gd name="connsiteY1" fmla="*/ 2340589 h 2340589"/>
                    <a:gd name="connsiteX2" fmla="*/ 573566 w 1108898"/>
                    <a:gd name="connsiteY2" fmla="*/ 0 h 2340589"/>
                    <a:gd name="connsiteX3" fmla="*/ 1108898 w 1108898"/>
                    <a:gd name="connsiteY3" fmla="*/ 1603593 h 2340589"/>
                    <a:gd name="connsiteX0" fmla="*/ 0 w 907172"/>
                    <a:gd name="connsiteY0" fmla="*/ 405120 h 2340589"/>
                    <a:gd name="connsiteX1" fmla="*/ 333606 w 907172"/>
                    <a:gd name="connsiteY1" fmla="*/ 2340589 h 2340589"/>
                    <a:gd name="connsiteX2" fmla="*/ 907172 w 907172"/>
                    <a:gd name="connsiteY2" fmla="*/ 0 h 2340589"/>
                    <a:gd name="connsiteX3" fmla="*/ 0 w 907172"/>
                    <a:gd name="connsiteY3" fmla="*/ 405120 h 2340589"/>
                    <a:gd name="connsiteX0" fmla="*/ 428361 w 761967"/>
                    <a:gd name="connsiteY0" fmla="*/ 0 h 3375317"/>
                    <a:gd name="connsiteX1" fmla="*/ 761967 w 761967"/>
                    <a:gd name="connsiteY1" fmla="*/ 1935469 h 3375317"/>
                    <a:gd name="connsiteX2" fmla="*/ 0 w 761967"/>
                    <a:gd name="connsiteY2" fmla="*/ 3375318 h 3375317"/>
                    <a:gd name="connsiteX3" fmla="*/ 428361 w 761967"/>
                    <a:gd name="connsiteY3" fmla="*/ 0 h 3375317"/>
                    <a:gd name="connsiteX0" fmla="*/ 790796 w 790796"/>
                    <a:gd name="connsiteY0" fmla="*/ 2904994 h 2904993"/>
                    <a:gd name="connsiteX1" fmla="*/ 761967 w 790796"/>
                    <a:gd name="connsiteY1" fmla="*/ 1 h 2904993"/>
                    <a:gd name="connsiteX2" fmla="*/ 0 w 790796"/>
                    <a:gd name="connsiteY2" fmla="*/ 1439850 h 2904993"/>
                    <a:gd name="connsiteX3" fmla="*/ 790796 w 790796"/>
                    <a:gd name="connsiteY3" fmla="*/ 2904994 h 2904993"/>
                    <a:gd name="connsiteX0" fmla="*/ 28829 w 720476"/>
                    <a:gd name="connsiteY0" fmla="*/ 2904994 h 2904993"/>
                    <a:gd name="connsiteX1" fmla="*/ 0 w 720476"/>
                    <a:gd name="connsiteY1" fmla="*/ 1 h 2904993"/>
                    <a:gd name="connsiteX2" fmla="*/ 720476 w 720476"/>
                    <a:gd name="connsiteY2" fmla="*/ 1389723 h 2904993"/>
                    <a:gd name="connsiteX3" fmla="*/ 28829 w 720476"/>
                    <a:gd name="connsiteY3" fmla="*/ 2904994 h 2904993"/>
                    <a:gd name="connsiteX0" fmla="*/ 1120064 w 1120064"/>
                    <a:gd name="connsiteY0" fmla="*/ 0 h 2136836"/>
                    <a:gd name="connsiteX1" fmla="*/ 0 w 1120064"/>
                    <a:gd name="connsiteY1" fmla="*/ 747115 h 2136836"/>
                    <a:gd name="connsiteX2" fmla="*/ 720476 w 1120064"/>
                    <a:gd name="connsiteY2" fmla="*/ 2136837 h 2136836"/>
                    <a:gd name="connsiteX3" fmla="*/ 1120064 w 1120064"/>
                    <a:gd name="connsiteY3" fmla="*/ 0 h 2136836"/>
                    <a:gd name="connsiteX0" fmla="*/ 399588 w 1047403"/>
                    <a:gd name="connsiteY0" fmla="*/ 0 h 2136836"/>
                    <a:gd name="connsiteX1" fmla="*/ 1047403 w 1047403"/>
                    <a:gd name="connsiteY1" fmla="*/ 2087279 h 2136836"/>
                    <a:gd name="connsiteX2" fmla="*/ 0 w 1047403"/>
                    <a:gd name="connsiteY2" fmla="*/ 2136837 h 2136836"/>
                    <a:gd name="connsiteX3" fmla="*/ 399588 w 1047403"/>
                    <a:gd name="connsiteY3" fmla="*/ 0 h 2136836"/>
                    <a:gd name="connsiteX0" fmla="*/ 384621 w 1047403"/>
                    <a:gd name="connsiteY0" fmla="*/ 0 h 2132262"/>
                    <a:gd name="connsiteX1" fmla="*/ 1047403 w 1047403"/>
                    <a:gd name="connsiteY1" fmla="*/ 2082705 h 2132262"/>
                    <a:gd name="connsiteX2" fmla="*/ 0 w 1047403"/>
                    <a:gd name="connsiteY2" fmla="*/ 2132263 h 2132262"/>
                    <a:gd name="connsiteX3" fmla="*/ 384621 w 1047403"/>
                    <a:gd name="connsiteY3" fmla="*/ 0 h 2132262"/>
                    <a:gd name="connsiteX0" fmla="*/ 0 w 1218072"/>
                    <a:gd name="connsiteY0" fmla="*/ 106979 h 2189684"/>
                    <a:gd name="connsiteX1" fmla="*/ 662782 w 1218072"/>
                    <a:gd name="connsiteY1" fmla="*/ 2189684 h 2189684"/>
                    <a:gd name="connsiteX2" fmla="*/ 1218072 w 1218072"/>
                    <a:gd name="connsiteY2" fmla="*/ 0 h 2189684"/>
                    <a:gd name="connsiteX3" fmla="*/ 0 w 1218072"/>
                    <a:gd name="connsiteY3" fmla="*/ 106979 h 2189684"/>
                    <a:gd name="connsiteX0" fmla="*/ 986431 w 986431"/>
                    <a:gd name="connsiteY0" fmla="*/ 2174279 h 2189684"/>
                    <a:gd name="connsiteX1" fmla="*/ 0 w 986431"/>
                    <a:gd name="connsiteY1" fmla="*/ 2189684 h 2189684"/>
                    <a:gd name="connsiteX2" fmla="*/ 555290 w 986431"/>
                    <a:gd name="connsiteY2" fmla="*/ 0 h 2189684"/>
                    <a:gd name="connsiteX3" fmla="*/ 986431 w 986431"/>
                    <a:gd name="connsiteY3" fmla="*/ 2174279 h 2189684"/>
                    <a:gd name="connsiteX0" fmla="*/ 986431 w 986431"/>
                    <a:gd name="connsiteY0" fmla="*/ 0 h 2042525"/>
                    <a:gd name="connsiteX1" fmla="*/ 0 w 986431"/>
                    <a:gd name="connsiteY1" fmla="*/ 15405 h 2042525"/>
                    <a:gd name="connsiteX2" fmla="*/ 617899 w 986431"/>
                    <a:gd name="connsiteY2" fmla="*/ 2042525 h 2042525"/>
                    <a:gd name="connsiteX3" fmla="*/ 986431 w 986431"/>
                    <a:gd name="connsiteY3" fmla="*/ 0 h 2042525"/>
                    <a:gd name="connsiteX0" fmla="*/ 0 w 1190354"/>
                    <a:gd name="connsiteY0" fmla="*/ 2124309 h 2124309"/>
                    <a:gd name="connsiteX1" fmla="*/ 572455 w 1190354"/>
                    <a:gd name="connsiteY1" fmla="*/ 0 h 2124309"/>
                    <a:gd name="connsiteX2" fmla="*/ 1190354 w 1190354"/>
                    <a:gd name="connsiteY2" fmla="*/ 2027120 h 2124309"/>
                    <a:gd name="connsiteX3" fmla="*/ 0 w 1190354"/>
                    <a:gd name="connsiteY3" fmla="*/ 2124309 h 2124309"/>
                    <a:gd name="connsiteX0" fmla="*/ 0 w 1183704"/>
                    <a:gd name="connsiteY0" fmla="*/ 2068442 h 2068442"/>
                    <a:gd name="connsiteX1" fmla="*/ 565805 w 1183704"/>
                    <a:gd name="connsiteY1" fmla="*/ 0 h 2068442"/>
                    <a:gd name="connsiteX2" fmla="*/ 1183704 w 1183704"/>
                    <a:gd name="connsiteY2" fmla="*/ 2027120 h 2068442"/>
                    <a:gd name="connsiteX3" fmla="*/ 0 w 1183704"/>
                    <a:gd name="connsiteY3" fmla="*/ 2068442 h 2068442"/>
                    <a:gd name="connsiteX0" fmla="*/ 482139 w 1047944"/>
                    <a:gd name="connsiteY0" fmla="*/ 2068442 h 2068442"/>
                    <a:gd name="connsiteX1" fmla="*/ 1047944 w 1047944"/>
                    <a:gd name="connsiteY1" fmla="*/ 0 h 2068442"/>
                    <a:gd name="connsiteX2" fmla="*/ 0 w 1047944"/>
                    <a:gd name="connsiteY2" fmla="*/ 36418 h 2068442"/>
                    <a:gd name="connsiteX3" fmla="*/ 482139 w 1047944"/>
                    <a:gd name="connsiteY3" fmla="*/ 2068442 h 2068442"/>
                    <a:gd name="connsiteX0" fmla="*/ 462189 w 1047944"/>
                    <a:gd name="connsiteY0" fmla="*/ 2145251 h 2145251"/>
                    <a:gd name="connsiteX1" fmla="*/ 1047944 w 1047944"/>
                    <a:gd name="connsiteY1" fmla="*/ 0 h 2145251"/>
                    <a:gd name="connsiteX2" fmla="*/ 0 w 1047944"/>
                    <a:gd name="connsiteY2" fmla="*/ 36418 h 2145251"/>
                    <a:gd name="connsiteX3" fmla="*/ 462189 w 1047944"/>
                    <a:gd name="connsiteY3" fmla="*/ 2145251 h 2145251"/>
                    <a:gd name="connsiteX0" fmla="*/ 1149994 w 1149994"/>
                    <a:gd name="connsiteY0" fmla="*/ 2108833 h 2108833"/>
                    <a:gd name="connsiteX1" fmla="*/ 0 w 1149994"/>
                    <a:gd name="connsiteY1" fmla="*/ 1523594 h 2108833"/>
                    <a:gd name="connsiteX2" fmla="*/ 687805 w 1149994"/>
                    <a:gd name="connsiteY2" fmla="*/ 0 h 2108833"/>
                    <a:gd name="connsiteX3" fmla="*/ 1149994 w 1149994"/>
                    <a:gd name="connsiteY3" fmla="*/ 2108833 h 2108833"/>
                    <a:gd name="connsiteX0" fmla="*/ 1149994 w 1149994"/>
                    <a:gd name="connsiteY0" fmla="*/ 585239 h 2371233"/>
                    <a:gd name="connsiteX1" fmla="*/ 0 w 1149994"/>
                    <a:gd name="connsiteY1" fmla="*/ 0 h 2371233"/>
                    <a:gd name="connsiteX2" fmla="*/ 707756 w 1149994"/>
                    <a:gd name="connsiteY2" fmla="*/ 2371233 h 2371233"/>
                    <a:gd name="connsiteX3" fmla="*/ 1149994 w 1149994"/>
                    <a:gd name="connsiteY3" fmla="*/ 585239 h 2371233"/>
                    <a:gd name="connsiteX0" fmla="*/ 0 w 1080187"/>
                    <a:gd name="connsiteY0" fmla="*/ 1276417 h 2371233"/>
                    <a:gd name="connsiteX1" fmla="*/ 372431 w 1080187"/>
                    <a:gd name="connsiteY1" fmla="*/ 0 h 2371233"/>
                    <a:gd name="connsiteX2" fmla="*/ 1080187 w 1080187"/>
                    <a:gd name="connsiteY2" fmla="*/ 2371233 h 2371233"/>
                    <a:gd name="connsiteX3" fmla="*/ 0 w 1080187"/>
                    <a:gd name="connsiteY3" fmla="*/ 1276417 h 2371233"/>
                    <a:gd name="connsiteX0" fmla="*/ 0 w 1080187"/>
                    <a:gd name="connsiteY0" fmla="*/ 0 h 2027922"/>
                    <a:gd name="connsiteX1" fmla="*/ 837924 w 1080187"/>
                    <a:gd name="connsiteY1" fmla="*/ 2027921 h 2027922"/>
                    <a:gd name="connsiteX2" fmla="*/ 1080187 w 1080187"/>
                    <a:gd name="connsiteY2" fmla="*/ 1094816 h 2027922"/>
                    <a:gd name="connsiteX3" fmla="*/ 0 w 1080187"/>
                    <a:gd name="connsiteY3" fmla="*/ 0 h 2027922"/>
                    <a:gd name="connsiteX0" fmla="*/ 0 w 918201"/>
                    <a:gd name="connsiteY0" fmla="*/ 0 h 2027922"/>
                    <a:gd name="connsiteX1" fmla="*/ 837924 w 918201"/>
                    <a:gd name="connsiteY1" fmla="*/ 2027921 h 2027922"/>
                    <a:gd name="connsiteX2" fmla="*/ 918201 w 918201"/>
                    <a:gd name="connsiteY2" fmla="*/ 503240 h 2027922"/>
                    <a:gd name="connsiteX3" fmla="*/ 0 w 918201"/>
                    <a:gd name="connsiteY3" fmla="*/ 0 h 2027922"/>
                  </a:gdLst>
                  <a:ahLst/>
                  <a:cxnLst>
                    <a:cxn ang="0">
                      <a:pos x="connsiteX0" y="connsiteY0"/>
                    </a:cxn>
                    <a:cxn ang="0">
                      <a:pos x="connsiteX1" y="connsiteY1"/>
                    </a:cxn>
                    <a:cxn ang="0">
                      <a:pos x="connsiteX2" y="connsiteY2"/>
                    </a:cxn>
                    <a:cxn ang="0">
                      <a:pos x="connsiteX3" y="connsiteY3"/>
                    </a:cxn>
                  </a:cxnLst>
                  <a:rect l="l" t="t" r="r" b="b"/>
                  <a:pathLst>
                    <a:path w="918201" h="2027922">
                      <a:moveTo>
                        <a:pt x="0" y="0"/>
                      </a:moveTo>
                      <a:lnTo>
                        <a:pt x="837924" y="2027921"/>
                      </a:lnTo>
                      <a:lnTo>
                        <a:pt x="918201" y="503240"/>
                      </a:lnTo>
                      <a:lnTo>
                        <a:pt x="0" y="0"/>
                      </a:lnTo>
                      <a:close/>
                    </a:path>
                  </a:pathLst>
                </a:custGeom>
                <a:noFill/>
                <a:ln w="15875">
                  <a:solidFill>
                    <a:schemeClr val="accent1">
                      <a:lumMod val="20000"/>
                      <a:lumOff val="80000"/>
                      <a:alpha val="6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bwMode="gray">
                <a:xfrm>
                  <a:off x="4593057" y="5868414"/>
                  <a:ext cx="273728" cy="8017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691130 w 1689354"/>
                    <a:gd name="connsiteY0" fmla="*/ 0 h 1552234"/>
                    <a:gd name="connsiteX1" fmla="*/ 0 w 1689354"/>
                    <a:gd name="connsiteY1" fmla="*/ 885617 h 1552234"/>
                    <a:gd name="connsiteX2" fmla="*/ 1689354 w 1689354"/>
                    <a:gd name="connsiteY2" fmla="*/ 1552234 h 1552234"/>
                    <a:gd name="connsiteX3" fmla="*/ 691130 w 1689354"/>
                    <a:gd name="connsiteY3" fmla="*/ 0 h 1552234"/>
                    <a:gd name="connsiteX0" fmla="*/ 691130 w 1490598"/>
                    <a:gd name="connsiteY0" fmla="*/ 0 h 1117114"/>
                    <a:gd name="connsiteX1" fmla="*/ 0 w 1490598"/>
                    <a:gd name="connsiteY1" fmla="*/ 885617 h 1117114"/>
                    <a:gd name="connsiteX2" fmla="*/ 1490598 w 1490598"/>
                    <a:gd name="connsiteY2" fmla="*/ 1117114 h 1117114"/>
                    <a:gd name="connsiteX3" fmla="*/ 691130 w 1490598"/>
                    <a:gd name="connsiteY3" fmla="*/ 0 h 1117114"/>
                    <a:gd name="connsiteX0" fmla="*/ 370964 w 1170432"/>
                    <a:gd name="connsiteY0" fmla="*/ 0 h 1718033"/>
                    <a:gd name="connsiteX1" fmla="*/ 0 w 1170432"/>
                    <a:gd name="connsiteY1" fmla="*/ 1718033 h 1718033"/>
                    <a:gd name="connsiteX2" fmla="*/ 1170432 w 1170432"/>
                    <a:gd name="connsiteY2" fmla="*/ 1117114 h 1718033"/>
                    <a:gd name="connsiteX3" fmla="*/ 370964 w 1170432"/>
                    <a:gd name="connsiteY3" fmla="*/ 0 h 1718033"/>
                    <a:gd name="connsiteX0" fmla="*/ 337713 w 1137181"/>
                    <a:gd name="connsiteY0" fmla="*/ 0 h 1696551"/>
                    <a:gd name="connsiteX1" fmla="*/ 0 w 1137181"/>
                    <a:gd name="connsiteY1" fmla="*/ 1696551 h 1696551"/>
                    <a:gd name="connsiteX2" fmla="*/ 1137181 w 1137181"/>
                    <a:gd name="connsiteY2" fmla="*/ 1117114 h 1696551"/>
                    <a:gd name="connsiteX3" fmla="*/ 337713 w 1137181"/>
                    <a:gd name="connsiteY3" fmla="*/ 0 h 1696551"/>
                    <a:gd name="connsiteX0" fmla="*/ 367639 w 1167107"/>
                    <a:gd name="connsiteY0" fmla="*/ 0 h 1696551"/>
                    <a:gd name="connsiteX1" fmla="*/ 0 w 1167107"/>
                    <a:gd name="connsiteY1" fmla="*/ 1696551 h 1696551"/>
                    <a:gd name="connsiteX2" fmla="*/ 1167107 w 1167107"/>
                    <a:gd name="connsiteY2" fmla="*/ 1117114 h 1696551"/>
                    <a:gd name="connsiteX3" fmla="*/ 367639 w 1167107"/>
                    <a:gd name="connsiteY3" fmla="*/ 0 h 1696551"/>
                    <a:gd name="connsiteX0" fmla="*/ 341038 w 1167107"/>
                    <a:gd name="connsiteY0" fmla="*/ 0 h 1746677"/>
                    <a:gd name="connsiteX1" fmla="*/ 0 w 1167107"/>
                    <a:gd name="connsiteY1" fmla="*/ 1746677 h 1746677"/>
                    <a:gd name="connsiteX2" fmla="*/ 1167107 w 1167107"/>
                    <a:gd name="connsiteY2" fmla="*/ 1167240 h 1746677"/>
                    <a:gd name="connsiteX3" fmla="*/ 341038 w 1167107"/>
                    <a:gd name="connsiteY3" fmla="*/ 0 h 1746677"/>
                    <a:gd name="connsiteX0" fmla="*/ 341038 w 1170432"/>
                    <a:gd name="connsiteY0" fmla="*/ 0 h 1746677"/>
                    <a:gd name="connsiteX1" fmla="*/ 0 w 1170432"/>
                    <a:gd name="connsiteY1" fmla="*/ 1746677 h 1746677"/>
                    <a:gd name="connsiteX2" fmla="*/ 1170432 w 1170432"/>
                    <a:gd name="connsiteY2" fmla="*/ 1145756 h 1746677"/>
                    <a:gd name="connsiteX3" fmla="*/ 341038 w 1170432"/>
                    <a:gd name="connsiteY3" fmla="*/ 0 h 1746677"/>
                    <a:gd name="connsiteX0" fmla="*/ 0 w 1692816"/>
                    <a:gd name="connsiteY0" fmla="*/ 7701 h 1153457"/>
                    <a:gd name="connsiteX1" fmla="*/ 1692816 w 1692816"/>
                    <a:gd name="connsiteY1" fmla="*/ 0 h 1153457"/>
                    <a:gd name="connsiteX2" fmla="*/ 829394 w 1692816"/>
                    <a:gd name="connsiteY2" fmla="*/ 1153457 h 1153457"/>
                    <a:gd name="connsiteX3" fmla="*/ 0 w 1692816"/>
                    <a:gd name="connsiteY3" fmla="*/ 7701 h 1153457"/>
                    <a:gd name="connsiteX0" fmla="*/ 1136079 w 1136079"/>
                    <a:gd name="connsiteY0" fmla="*/ 1640404 h 1640404"/>
                    <a:gd name="connsiteX1" fmla="*/ 863422 w 1136079"/>
                    <a:gd name="connsiteY1" fmla="*/ 0 h 1640404"/>
                    <a:gd name="connsiteX2" fmla="*/ 0 w 1136079"/>
                    <a:gd name="connsiteY2" fmla="*/ 1153457 h 1640404"/>
                    <a:gd name="connsiteX3" fmla="*/ 1136079 w 1136079"/>
                    <a:gd name="connsiteY3" fmla="*/ 1640404 h 1640404"/>
                    <a:gd name="connsiteX0" fmla="*/ 272657 w 1254660"/>
                    <a:gd name="connsiteY0" fmla="*/ 1640404 h 1933467"/>
                    <a:gd name="connsiteX1" fmla="*/ 0 w 1254660"/>
                    <a:gd name="connsiteY1" fmla="*/ 0 h 1933467"/>
                    <a:gd name="connsiteX2" fmla="*/ 1254660 w 1254660"/>
                    <a:gd name="connsiteY2" fmla="*/ 1933467 h 1933467"/>
                    <a:gd name="connsiteX3" fmla="*/ 272657 w 1254660"/>
                    <a:gd name="connsiteY3" fmla="*/ 1640404 h 1933467"/>
                    <a:gd name="connsiteX0" fmla="*/ 272657 w 1287363"/>
                    <a:gd name="connsiteY0" fmla="*/ 1640404 h 1962110"/>
                    <a:gd name="connsiteX1" fmla="*/ 0 w 1287363"/>
                    <a:gd name="connsiteY1" fmla="*/ 0 h 1962110"/>
                    <a:gd name="connsiteX2" fmla="*/ 1287363 w 1287363"/>
                    <a:gd name="connsiteY2" fmla="*/ 1962110 h 1962110"/>
                    <a:gd name="connsiteX3" fmla="*/ 272657 w 1287363"/>
                    <a:gd name="connsiteY3" fmla="*/ 1640404 h 1962110"/>
                    <a:gd name="connsiteX0" fmla="*/ 0 w 1014706"/>
                    <a:gd name="connsiteY0" fmla="*/ 0 h 2197887"/>
                    <a:gd name="connsiteX1" fmla="*/ 591866 w 1014706"/>
                    <a:gd name="connsiteY1" fmla="*/ 2197886 h 2197887"/>
                    <a:gd name="connsiteX2" fmla="*/ 1014706 w 1014706"/>
                    <a:gd name="connsiteY2" fmla="*/ 321706 h 2197887"/>
                    <a:gd name="connsiteX3" fmla="*/ 0 w 1014706"/>
                    <a:gd name="connsiteY3" fmla="*/ 0 h 2197887"/>
                    <a:gd name="connsiteX0" fmla="*/ 0 w 1014706"/>
                    <a:gd name="connsiteY0" fmla="*/ 0 h 2231955"/>
                    <a:gd name="connsiteX1" fmla="*/ 590220 w 1014706"/>
                    <a:gd name="connsiteY1" fmla="*/ 2231955 h 2231955"/>
                    <a:gd name="connsiteX2" fmla="*/ 1014706 w 1014706"/>
                    <a:gd name="connsiteY2" fmla="*/ 321706 h 2231955"/>
                    <a:gd name="connsiteX3" fmla="*/ 0 w 1014706"/>
                    <a:gd name="connsiteY3" fmla="*/ 0 h 2231955"/>
                    <a:gd name="connsiteX0" fmla="*/ 843072 w 843072"/>
                    <a:gd name="connsiteY0" fmla="*/ 3162958 h 3162958"/>
                    <a:gd name="connsiteX1" fmla="*/ 0 w 843072"/>
                    <a:gd name="connsiteY1" fmla="*/ 1910249 h 3162958"/>
                    <a:gd name="connsiteX2" fmla="*/ 424486 w 843072"/>
                    <a:gd name="connsiteY2" fmla="*/ 0 h 3162958"/>
                    <a:gd name="connsiteX3" fmla="*/ 843072 w 843072"/>
                    <a:gd name="connsiteY3" fmla="*/ 3162958 h 3162958"/>
                    <a:gd name="connsiteX0" fmla="*/ 843072 w 843072"/>
                    <a:gd name="connsiteY0" fmla="*/ 1252709 h 2780201"/>
                    <a:gd name="connsiteX1" fmla="*/ 0 w 843072"/>
                    <a:gd name="connsiteY1" fmla="*/ 0 h 2780201"/>
                    <a:gd name="connsiteX2" fmla="*/ 91602 w 843072"/>
                    <a:gd name="connsiteY2" fmla="*/ 2780201 h 2780201"/>
                    <a:gd name="connsiteX3" fmla="*/ 843072 w 843072"/>
                    <a:gd name="connsiteY3" fmla="*/ 1252709 h 2780201"/>
                    <a:gd name="connsiteX0" fmla="*/ 751470 w 751470"/>
                    <a:gd name="connsiteY0" fmla="*/ 0 h 2879182"/>
                    <a:gd name="connsiteX1" fmla="*/ 466780 w 751470"/>
                    <a:gd name="connsiteY1" fmla="*/ 2879182 h 2879182"/>
                    <a:gd name="connsiteX2" fmla="*/ 0 w 751470"/>
                    <a:gd name="connsiteY2" fmla="*/ 1527492 h 2879182"/>
                    <a:gd name="connsiteX3" fmla="*/ 751470 w 751470"/>
                    <a:gd name="connsiteY3" fmla="*/ 0 h 2879182"/>
                    <a:gd name="connsiteX0" fmla="*/ 0 w 1044079"/>
                    <a:gd name="connsiteY0" fmla="*/ 2654527 h 2654527"/>
                    <a:gd name="connsiteX1" fmla="*/ 1044079 w 1044079"/>
                    <a:gd name="connsiteY1" fmla="*/ 1351690 h 2654527"/>
                    <a:gd name="connsiteX2" fmla="*/ 577299 w 1044079"/>
                    <a:gd name="connsiteY2" fmla="*/ 0 h 2654527"/>
                    <a:gd name="connsiteX3" fmla="*/ 0 w 1044079"/>
                    <a:gd name="connsiteY3" fmla="*/ 2654527 h 2654527"/>
                    <a:gd name="connsiteX0" fmla="*/ 0 w 1044079"/>
                    <a:gd name="connsiteY0" fmla="*/ 1302837 h 1999970"/>
                    <a:gd name="connsiteX1" fmla="*/ 1044079 w 1044079"/>
                    <a:gd name="connsiteY1" fmla="*/ 0 h 1999970"/>
                    <a:gd name="connsiteX2" fmla="*/ 359628 w 1044079"/>
                    <a:gd name="connsiteY2" fmla="*/ 1999969 h 1999970"/>
                    <a:gd name="connsiteX3" fmla="*/ 0 w 1044079"/>
                    <a:gd name="connsiteY3" fmla="*/ 1302837 h 1999970"/>
                    <a:gd name="connsiteX0" fmla="*/ 0 w 1044079"/>
                    <a:gd name="connsiteY0" fmla="*/ 1269740 h 1999970"/>
                    <a:gd name="connsiteX1" fmla="*/ 1044079 w 1044079"/>
                    <a:gd name="connsiteY1" fmla="*/ 0 h 1999970"/>
                    <a:gd name="connsiteX2" fmla="*/ 359628 w 1044079"/>
                    <a:gd name="connsiteY2" fmla="*/ 1999969 h 1999970"/>
                    <a:gd name="connsiteX3" fmla="*/ 0 w 1044079"/>
                    <a:gd name="connsiteY3" fmla="*/ 1269740 h 1999970"/>
                    <a:gd name="connsiteX0" fmla="*/ 1072339 w 1431967"/>
                    <a:gd name="connsiteY0" fmla="*/ 0 h 1627195"/>
                    <a:gd name="connsiteX1" fmla="*/ 0 w 1431967"/>
                    <a:gd name="connsiteY1" fmla="*/ 1627195 h 1627195"/>
                    <a:gd name="connsiteX2" fmla="*/ 1431967 w 1431967"/>
                    <a:gd name="connsiteY2" fmla="*/ 730229 h 1627195"/>
                    <a:gd name="connsiteX3" fmla="*/ 1072339 w 1431967"/>
                    <a:gd name="connsiteY3" fmla="*/ 0 h 1627195"/>
                    <a:gd name="connsiteX0" fmla="*/ 1431967 w 1559164"/>
                    <a:gd name="connsiteY0" fmla="*/ 730229 h 1627195"/>
                    <a:gd name="connsiteX1" fmla="*/ 1072339 w 1559164"/>
                    <a:gd name="connsiteY1" fmla="*/ 0 h 1627195"/>
                    <a:gd name="connsiteX2" fmla="*/ 0 w 1559164"/>
                    <a:gd name="connsiteY2" fmla="*/ 1627195 h 1627195"/>
                    <a:gd name="connsiteX3" fmla="*/ 1559164 w 1559164"/>
                    <a:gd name="connsiteY3" fmla="*/ 1004164 h 1627195"/>
                    <a:gd name="connsiteX0" fmla="*/ 1431967 w 1450088"/>
                    <a:gd name="connsiteY0" fmla="*/ 730229 h 1627195"/>
                    <a:gd name="connsiteX1" fmla="*/ 1072339 w 1450088"/>
                    <a:gd name="connsiteY1" fmla="*/ 0 h 1627195"/>
                    <a:gd name="connsiteX2" fmla="*/ 0 w 1450088"/>
                    <a:gd name="connsiteY2" fmla="*/ 1627195 h 1627195"/>
                    <a:gd name="connsiteX3" fmla="*/ 1450088 w 1450088"/>
                    <a:gd name="connsiteY3" fmla="*/ 722534 h 1627195"/>
                    <a:gd name="connsiteX0" fmla="*/ 1431967 w 1431967"/>
                    <a:gd name="connsiteY0" fmla="*/ 730229 h 1627195"/>
                    <a:gd name="connsiteX1" fmla="*/ 1072339 w 1431967"/>
                    <a:gd name="connsiteY1" fmla="*/ 0 h 1627195"/>
                    <a:gd name="connsiteX2" fmla="*/ 0 w 1431967"/>
                    <a:gd name="connsiteY2" fmla="*/ 1627195 h 1627195"/>
                    <a:gd name="connsiteX3" fmla="*/ 273728 w 1431967"/>
                    <a:gd name="connsiteY3" fmla="*/ 1454523 h 1627195"/>
                    <a:gd name="connsiteX0" fmla="*/ 1072339 w 1072339"/>
                    <a:gd name="connsiteY0" fmla="*/ 0 h 1627195"/>
                    <a:gd name="connsiteX1" fmla="*/ 0 w 1072339"/>
                    <a:gd name="connsiteY1" fmla="*/ 1627195 h 1627195"/>
                    <a:gd name="connsiteX2" fmla="*/ 273728 w 1072339"/>
                    <a:gd name="connsiteY2" fmla="*/ 1454523 h 1627195"/>
                    <a:gd name="connsiteX0" fmla="*/ 734817 w 734817"/>
                    <a:gd name="connsiteY0" fmla="*/ 200976 h 200976"/>
                    <a:gd name="connsiteX1" fmla="*/ 0 w 734817"/>
                    <a:gd name="connsiteY1" fmla="*/ 172672 h 200976"/>
                    <a:gd name="connsiteX2" fmla="*/ 273728 w 734817"/>
                    <a:gd name="connsiteY2" fmla="*/ 0 h 200976"/>
                    <a:gd name="connsiteX0" fmla="*/ 0 w 273728"/>
                    <a:gd name="connsiteY0" fmla="*/ 172672 h 172672"/>
                    <a:gd name="connsiteX1" fmla="*/ 273728 w 273728"/>
                    <a:gd name="connsiteY1" fmla="*/ 0 h 172672"/>
                  </a:gdLst>
                  <a:ahLst/>
                  <a:cxnLst>
                    <a:cxn ang="0">
                      <a:pos x="connsiteX0" y="connsiteY0"/>
                    </a:cxn>
                    <a:cxn ang="0">
                      <a:pos x="connsiteX1" y="connsiteY1"/>
                    </a:cxn>
                  </a:cxnLst>
                  <a:rect l="l" t="t" r="r" b="b"/>
                  <a:pathLst>
                    <a:path w="273728" h="172672">
                      <a:moveTo>
                        <a:pt x="0" y="172672"/>
                      </a:moveTo>
                      <a:lnTo>
                        <a:pt x="273728" y="0"/>
                      </a:lnTo>
                    </a:path>
                  </a:pathLst>
                </a:custGeom>
                <a:noFill/>
                <a:ln w="15875">
                  <a:solidFill>
                    <a:schemeClr val="accent1">
                      <a:lumMod val="20000"/>
                      <a:lumOff val="80000"/>
                      <a:alpha val="6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Oval 52"/>
              <p:cNvSpPr/>
              <p:nvPr/>
            </p:nvSpPr>
            <p:spPr bwMode="gray">
              <a:xfrm>
                <a:off x="3745787" y="4252950"/>
                <a:ext cx="228600" cy="228600"/>
              </a:xfrm>
              <a:prstGeom prst="ellipse">
                <a:avLst/>
              </a:prstGeom>
              <a:solidFill>
                <a:schemeClr val="accent1">
                  <a:lumMod val="60000"/>
                  <a:lumOff val="40000"/>
                  <a:alpha val="72000"/>
                </a:schemeClr>
              </a:solidFill>
              <a:scene3d>
                <a:camera prst="orthographicFront">
                  <a:rot lat="0" lon="0" rev="0"/>
                </a:camera>
                <a:lightRig rig="threePt" dir="t">
                  <a:rot lat="0" lon="0" rev="1200000"/>
                </a:lightRig>
              </a:scene3d>
              <a:sp3d>
                <a:bevelT w="88900" h="952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0" name="Oval 59"/>
              <p:cNvSpPr/>
              <p:nvPr/>
            </p:nvSpPr>
            <p:spPr bwMode="gray">
              <a:xfrm>
                <a:off x="2644576" y="4019250"/>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69850" h="698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1" name="Oval 60"/>
              <p:cNvSpPr/>
              <p:nvPr/>
            </p:nvSpPr>
            <p:spPr bwMode="gray">
              <a:xfrm>
                <a:off x="3185735" y="4854395"/>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69850" h="698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2" name="Oval 61"/>
              <p:cNvSpPr/>
              <p:nvPr/>
            </p:nvSpPr>
            <p:spPr bwMode="gray">
              <a:xfrm>
                <a:off x="4256719" y="5001625"/>
                <a:ext cx="182880" cy="182880"/>
              </a:xfrm>
              <a:prstGeom prst="ellipse">
                <a:avLst/>
              </a:prstGeom>
              <a:solidFill>
                <a:schemeClr val="accent1">
                  <a:lumMod val="40000"/>
                  <a:lumOff val="60000"/>
                  <a:alpha val="70000"/>
                </a:schemeClr>
              </a:solidFill>
              <a:scene3d>
                <a:camera prst="orthographicFront">
                  <a:rot lat="0" lon="0" rev="0"/>
                </a:camera>
                <a:lightRig rig="threePt" dir="t">
                  <a:rot lat="0" lon="0" rev="1200000"/>
                </a:lightRig>
              </a:scene3d>
              <a:sp3d>
                <a:bevelT w="69850" h="698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9" name="Oval 68"/>
              <p:cNvSpPr/>
              <p:nvPr/>
            </p:nvSpPr>
            <p:spPr bwMode="gray">
              <a:xfrm>
                <a:off x="4553999" y="5901933"/>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63500" h="63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0" name="Oval 69"/>
              <p:cNvSpPr/>
              <p:nvPr/>
            </p:nvSpPr>
            <p:spPr bwMode="gray">
              <a:xfrm>
                <a:off x="3152634" y="5607996"/>
                <a:ext cx="91440" cy="91440"/>
              </a:xfrm>
              <a:prstGeom prst="ellipse">
                <a:avLst/>
              </a:prstGeom>
              <a:solidFill>
                <a:schemeClr val="accent1">
                  <a:alpha val="23000"/>
                </a:schemeClr>
              </a:solidFill>
              <a:scene3d>
                <a:camera prst="orthographicFront">
                  <a:rot lat="0" lon="0" rev="0"/>
                </a:camera>
                <a:lightRig rig="threePt" dir="t">
                  <a:rot lat="0" lon="0" rev="1200000"/>
                </a:lightRig>
              </a:scene3d>
              <a:sp3d>
                <a:bevelT w="63500" h="63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1" name="Oval 70"/>
              <p:cNvSpPr/>
              <p:nvPr/>
            </p:nvSpPr>
            <p:spPr bwMode="gray">
              <a:xfrm>
                <a:off x="2303711" y="4663296"/>
                <a:ext cx="91441" cy="91441"/>
              </a:xfrm>
              <a:prstGeom prst="ellipse">
                <a:avLst/>
              </a:prstGeom>
              <a:solidFill>
                <a:schemeClr val="accent1">
                  <a:alpha val="23000"/>
                </a:schemeClr>
              </a:solidFill>
              <a:scene3d>
                <a:camera prst="orthographicFront">
                  <a:rot lat="0" lon="0" rev="0"/>
                </a:camera>
                <a:lightRig rig="threePt" dir="t">
                  <a:rot lat="0" lon="0" rev="1200000"/>
                </a:lightRig>
              </a:scene3d>
              <a:sp3d>
                <a:bevelT w="63500" h="63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9" name="Group 229"/>
            <p:cNvGrpSpPr/>
            <p:nvPr/>
          </p:nvGrpSpPr>
          <p:grpSpPr bwMode="gray">
            <a:xfrm>
              <a:off x="496642" y="4161200"/>
              <a:ext cx="2593293" cy="2390243"/>
              <a:chOff x="1866649" y="3170538"/>
              <a:chExt cx="3232192" cy="2979119"/>
            </a:xfrm>
            <a:effectLst>
              <a:outerShdw blurRad="76200" dir="18900000" sy="23000" kx="-1200000" algn="bl" rotWithShape="0">
                <a:prstClr val="black">
                  <a:alpha val="20000"/>
                </a:prstClr>
              </a:outerShdw>
            </a:effectLst>
          </p:grpSpPr>
          <p:grpSp>
            <p:nvGrpSpPr>
              <p:cNvPr id="10" name="Group 15"/>
              <p:cNvGrpSpPr/>
              <p:nvPr/>
            </p:nvGrpSpPr>
            <p:grpSpPr bwMode="gray">
              <a:xfrm>
                <a:off x="1973687" y="3518815"/>
                <a:ext cx="2901158" cy="2447962"/>
                <a:chOff x="1973687" y="3518815"/>
                <a:chExt cx="2901158" cy="2447962"/>
              </a:xfrm>
            </p:grpSpPr>
            <p:sp>
              <p:nvSpPr>
                <p:cNvPr id="31" name="Freeform 30"/>
                <p:cNvSpPr/>
                <p:nvPr/>
              </p:nvSpPr>
              <p:spPr bwMode="gray">
                <a:xfrm>
                  <a:off x="2038350" y="3518815"/>
                  <a:ext cx="1515170" cy="153268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707405 w 1516358"/>
                    <a:gd name="connsiteY0" fmla="*/ 0 h 2099513"/>
                    <a:gd name="connsiteX1" fmla="*/ 0 w 1516358"/>
                    <a:gd name="connsiteY1" fmla="*/ 1308908 h 2099513"/>
                    <a:gd name="connsiteX2" fmla="*/ 1516358 w 1516358"/>
                    <a:gd name="connsiteY2" fmla="*/ 2099513 h 2099513"/>
                    <a:gd name="connsiteX3" fmla="*/ 707405 w 1516358"/>
                    <a:gd name="connsiteY3" fmla="*/ 0 h 2099513"/>
                    <a:gd name="connsiteX0" fmla="*/ 707405 w 1515171"/>
                    <a:gd name="connsiteY0" fmla="*/ 0 h 2083715"/>
                    <a:gd name="connsiteX1" fmla="*/ 0 w 1515171"/>
                    <a:gd name="connsiteY1" fmla="*/ 1308908 h 2083715"/>
                    <a:gd name="connsiteX2" fmla="*/ 1515171 w 1515171"/>
                    <a:gd name="connsiteY2" fmla="*/ 2083715 h 2083715"/>
                    <a:gd name="connsiteX3" fmla="*/ 707405 w 1515171"/>
                    <a:gd name="connsiteY3" fmla="*/ 0 h 2083715"/>
                    <a:gd name="connsiteX0" fmla="*/ 707405 w 1515171"/>
                    <a:gd name="connsiteY0" fmla="*/ 0 h 2083715"/>
                    <a:gd name="connsiteX1" fmla="*/ 0 w 1515171"/>
                    <a:gd name="connsiteY1" fmla="*/ 1308908 h 2083715"/>
                    <a:gd name="connsiteX2" fmla="*/ 1515171 w 1515171"/>
                    <a:gd name="connsiteY2" fmla="*/ 2083715 h 2083715"/>
                    <a:gd name="connsiteX3" fmla="*/ 835201 w 1515171"/>
                    <a:gd name="connsiteY3" fmla="*/ 127796 h 2083715"/>
                    <a:gd name="connsiteX0" fmla="*/ 707405 w 1515171"/>
                    <a:gd name="connsiteY0" fmla="*/ 42757 h 2126472"/>
                    <a:gd name="connsiteX1" fmla="*/ 0 w 1515171"/>
                    <a:gd name="connsiteY1" fmla="*/ 1351665 h 2126472"/>
                    <a:gd name="connsiteX2" fmla="*/ 1515171 w 1515171"/>
                    <a:gd name="connsiteY2" fmla="*/ 2126472 h 2126472"/>
                    <a:gd name="connsiteX3" fmla="*/ 691611 w 1515171"/>
                    <a:gd name="connsiteY3" fmla="*/ 0 h 2126472"/>
                    <a:gd name="connsiteX0" fmla="*/ 707405 w 1515171"/>
                    <a:gd name="connsiteY0" fmla="*/ 0 h 2083715"/>
                    <a:gd name="connsiteX1" fmla="*/ 0 w 1515171"/>
                    <a:gd name="connsiteY1" fmla="*/ 1308908 h 2083715"/>
                    <a:gd name="connsiteX2" fmla="*/ 1515171 w 1515171"/>
                    <a:gd name="connsiteY2" fmla="*/ 2083715 h 2083715"/>
                    <a:gd name="connsiteX3" fmla="*/ 921766 w 1515171"/>
                    <a:gd name="connsiteY3" fmla="*/ 562913 h 2083715"/>
                    <a:gd name="connsiteX0" fmla="*/ 411396 w 1515171"/>
                    <a:gd name="connsiteY0" fmla="*/ 0 h 1532687"/>
                    <a:gd name="connsiteX1" fmla="*/ 0 w 1515171"/>
                    <a:gd name="connsiteY1" fmla="*/ 757880 h 1532687"/>
                    <a:gd name="connsiteX2" fmla="*/ 1515171 w 1515171"/>
                    <a:gd name="connsiteY2" fmla="*/ 1532687 h 1532687"/>
                    <a:gd name="connsiteX3" fmla="*/ 921766 w 1515171"/>
                    <a:gd name="connsiteY3" fmla="*/ 11885 h 1532687"/>
                    <a:gd name="connsiteX0" fmla="*/ 411396 w 1515171"/>
                    <a:gd name="connsiteY0" fmla="*/ 0 h 1532687"/>
                    <a:gd name="connsiteX1" fmla="*/ 0 w 1515171"/>
                    <a:gd name="connsiteY1" fmla="*/ 757880 h 1532687"/>
                    <a:gd name="connsiteX2" fmla="*/ 1515171 w 1515171"/>
                    <a:gd name="connsiteY2" fmla="*/ 1532687 h 1532687"/>
                    <a:gd name="connsiteX3" fmla="*/ 913153 w 1515171"/>
                    <a:gd name="connsiteY3" fmla="*/ 5829 h 1532687"/>
                  </a:gdLst>
                  <a:ahLst/>
                  <a:cxnLst>
                    <a:cxn ang="0">
                      <a:pos x="connsiteX0" y="connsiteY0"/>
                    </a:cxn>
                    <a:cxn ang="0">
                      <a:pos x="connsiteX1" y="connsiteY1"/>
                    </a:cxn>
                    <a:cxn ang="0">
                      <a:pos x="connsiteX2" y="connsiteY2"/>
                    </a:cxn>
                    <a:cxn ang="0">
                      <a:pos x="connsiteX3" y="connsiteY3"/>
                    </a:cxn>
                  </a:cxnLst>
                  <a:rect l="l" t="t" r="r" b="b"/>
                  <a:pathLst>
                    <a:path w="1515171" h="1532687">
                      <a:moveTo>
                        <a:pt x="411396" y="0"/>
                      </a:moveTo>
                      <a:lnTo>
                        <a:pt x="0" y="757880"/>
                      </a:lnTo>
                      <a:lnTo>
                        <a:pt x="1515171" y="1532687"/>
                      </a:lnTo>
                      <a:lnTo>
                        <a:pt x="913153" y="58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bwMode="gray">
                <a:xfrm>
                  <a:off x="3552824" y="3529929"/>
                  <a:ext cx="1131584" cy="151638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2228851 w 2356647"/>
                    <a:gd name="connsiteY0" fmla="*/ 1432596 h 1560392"/>
                    <a:gd name="connsiteX1" fmla="*/ 1131584 w 2356647"/>
                    <a:gd name="connsiteY1" fmla="*/ 0 h 1560392"/>
                    <a:gd name="connsiteX2" fmla="*/ 0 w 2356647"/>
                    <a:gd name="connsiteY2" fmla="*/ 1516383 h 1560392"/>
                    <a:gd name="connsiteX3" fmla="*/ 2356647 w 2356647"/>
                    <a:gd name="connsiteY3" fmla="*/ 1560392 h 1560392"/>
                    <a:gd name="connsiteX0" fmla="*/ 2228851 w 2228851"/>
                    <a:gd name="connsiteY0" fmla="*/ 1432596 h 1516383"/>
                    <a:gd name="connsiteX1" fmla="*/ 1131584 w 2228851"/>
                    <a:gd name="connsiteY1" fmla="*/ 0 h 1516383"/>
                    <a:gd name="connsiteX2" fmla="*/ 0 w 2228851"/>
                    <a:gd name="connsiteY2" fmla="*/ 1516383 h 1516383"/>
                    <a:gd name="connsiteX0" fmla="*/ 1131584 w 1131585"/>
                    <a:gd name="connsiteY0" fmla="*/ 0 h 1516383"/>
                    <a:gd name="connsiteX1" fmla="*/ 0 w 1131585"/>
                    <a:gd name="connsiteY1" fmla="*/ 1516383 h 1516383"/>
                  </a:gdLst>
                  <a:ahLst/>
                  <a:cxnLst>
                    <a:cxn ang="0">
                      <a:pos x="connsiteX0" y="connsiteY0"/>
                    </a:cxn>
                    <a:cxn ang="0">
                      <a:pos x="connsiteX1" y="connsiteY1"/>
                    </a:cxn>
                  </a:cxnLst>
                  <a:rect l="l" t="t" r="r" b="b"/>
                  <a:pathLst>
                    <a:path w="1131585" h="1516383">
                      <a:moveTo>
                        <a:pt x="1131584" y="0"/>
                      </a:moveTo>
                      <a:lnTo>
                        <a:pt x="0" y="1516383"/>
                      </a:lnTo>
                    </a:path>
                  </a:pathLst>
                </a:custGeom>
                <a:noFill/>
                <a:ln>
                  <a:gradFill flip="none" rotWithShape="1">
                    <a:gsLst>
                      <a:gs pos="46000">
                        <a:schemeClr val="accent1">
                          <a:lumMod val="75000"/>
                        </a:schemeClr>
                      </a:gs>
                      <a:gs pos="100000">
                        <a:schemeClr val="accent1"/>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bwMode="gray">
                <a:xfrm>
                  <a:off x="1973687" y="3518816"/>
                  <a:ext cx="64742" cy="761325"/>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905884 w 905884"/>
                    <a:gd name="connsiteY0" fmla="*/ 346977 h 1663320"/>
                    <a:gd name="connsiteX1" fmla="*/ 172459 w 905884"/>
                    <a:gd name="connsiteY1" fmla="*/ 1663320 h 1663320"/>
                    <a:gd name="connsiteX2" fmla="*/ 0 w 905884"/>
                    <a:gd name="connsiteY2" fmla="*/ 0 h 1663320"/>
                    <a:gd name="connsiteX3" fmla="*/ 905884 w 905884"/>
                    <a:gd name="connsiteY3" fmla="*/ 346977 h 1663320"/>
                    <a:gd name="connsiteX0" fmla="*/ 879864 w 879864"/>
                    <a:gd name="connsiteY0" fmla="*/ 350694 h 1663320"/>
                    <a:gd name="connsiteX1" fmla="*/ 172459 w 879864"/>
                    <a:gd name="connsiteY1" fmla="*/ 1663320 h 1663320"/>
                    <a:gd name="connsiteX2" fmla="*/ 0 w 879864"/>
                    <a:gd name="connsiteY2" fmla="*/ 0 h 1663320"/>
                    <a:gd name="connsiteX3" fmla="*/ 879864 w 879864"/>
                    <a:gd name="connsiteY3" fmla="*/ 350694 h 1663320"/>
                    <a:gd name="connsiteX0" fmla="*/ 879864 w 879864"/>
                    <a:gd name="connsiteY0" fmla="*/ 350694 h 1663320"/>
                    <a:gd name="connsiteX1" fmla="*/ 172459 w 879864"/>
                    <a:gd name="connsiteY1" fmla="*/ 1663320 h 1663320"/>
                    <a:gd name="connsiteX2" fmla="*/ 0 w 879864"/>
                    <a:gd name="connsiteY2" fmla="*/ 0 h 1663320"/>
                    <a:gd name="connsiteX3" fmla="*/ 410551 w 879864"/>
                    <a:gd name="connsiteY3" fmla="*/ 150966 h 1663320"/>
                    <a:gd name="connsiteX4" fmla="*/ 879864 w 879864"/>
                    <a:gd name="connsiteY4" fmla="*/ 350694 h 1663320"/>
                    <a:gd name="connsiteX0" fmla="*/ 410551 w 879864"/>
                    <a:gd name="connsiteY0" fmla="*/ 150966 h 1663320"/>
                    <a:gd name="connsiteX1" fmla="*/ 879864 w 879864"/>
                    <a:gd name="connsiteY1" fmla="*/ 350694 h 1663320"/>
                    <a:gd name="connsiteX2" fmla="*/ 172459 w 879864"/>
                    <a:gd name="connsiteY2" fmla="*/ 1663320 h 1663320"/>
                    <a:gd name="connsiteX3" fmla="*/ 0 w 879864"/>
                    <a:gd name="connsiteY3" fmla="*/ 0 h 1663320"/>
                    <a:gd name="connsiteX4" fmla="*/ 538347 w 879864"/>
                    <a:gd name="connsiteY4" fmla="*/ 278762 h 1663320"/>
                    <a:gd name="connsiteX0" fmla="*/ 410551 w 879864"/>
                    <a:gd name="connsiteY0" fmla="*/ 150966 h 1663320"/>
                    <a:gd name="connsiteX1" fmla="*/ 879864 w 879864"/>
                    <a:gd name="connsiteY1" fmla="*/ 350694 h 1663320"/>
                    <a:gd name="connsiteX2" fmla="*/ 172459 w 879864"/>
                    <a:gd name="connsiteY2" fmla="*/ 1663320 h 1663320"/>
                    <a:gd name="connsiteX3" fmla="*/ 0 w 879864"/>
                    <a:gd name="connsiteY3" fmla="*/ 0 h 1663320"/>
                    <a:gd name="connsiteX0" fmla="*/ 879864 w 879864"/>
                    <a:gd name="connsiteY0" fmla="*/ 350694 h 1663320"/>
                    <a:gd name="connsiteX1" fmla="*/ 172459 w 879864"/>
                    <a:gd name="connsiteY1" fmla="*/ 1663320 h 1663320"/>
                    <a:gd name="connsiteX2" fmla="*/ 0 w 879864"/>
                    <a:gd name="connsiteY2" fmla="*/ 0 h 1663320"/>
                    <a:gd name="connsiteX0" fmla="*/ 172459 w 172459"/>
                    <a:gd name="connsiteY0" fmla="*/ 1663320 h 1663320"/>
                    <a:gd name="connsiteX1" fmla="*/ 0 w 172459"/>
                    <a:gd name="connsiteY1" fmla="*/ 0 h 1663320"/>
                    <a:gd name="connsiteX0" fmla="*/ 64742 w 64742"/>
                    <a:gd name="connsiteY0" fmla="*/ 761325 h 761325"/>
                    <a:gd name="connsiteX1" fmla="*/ 0 w 64742"/>
                    <a:gd name="connsiteY1" fmla="*/ 0 h 761325"/>
                  </a:gdLst>
                  <a:ahLst/>
                  <a:cxnLst>
                    <a:cxn ang="0">
                      <a:pos x="connsiteX0" y="connsiteY0"/>
                    </a:cxn>
                    <a:cxn ang="0">
                      <a:pos x="connsiteX1" y="connsiteY1"/>
                    </a:cxn>
                  </a:cxnLst>
                  <a:rect l="l" t="t" r="r" b="b"/>
                  <a:pathLst>
                    <a:path w="64742" h="761325">
                      <a:moveTo>
                        <a:pt x="64742" y="761325"/>
                      </a:moveTo>
                      <a:lnTo>
                        <a:pt x="0" y="0"/>
                      </a:lnTo>
                    </a:path>
                  </a:pathLst>
                </a:custGeom>
                <a:noFill/>
                <a:ln>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bwMode="gray">
                <a:xfrm>
                  <a:off x="3554885" y="4995575"/>
                  <a:ext cx="1319959" cy="969205"/>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 name="connsiteX0" fmla="*/ 2228851 w 2356647"/>
                    <a:gd name="connsiteY0" fmla="*/ 0 h 1004619"/>
                    <a:gd name="connsiteX1" fmla="*/ 1101560 w 2356647"/>
                    <a:gd name="connsiteY1" fmla="*/ 1004619 h 1004619"/>
                    <a:gd name="connsiteX2" fmla="*/ 0 w 2356647"/>
                    <a:gd name="connsiteY2" fmla="*/ 83787 h 1004619"/>
                    <a:gd name="connsiteX3" fmla="*/ 2356647 w 2356647"/>
                    <a:gd name="connsiteY3" fmla="*/ 127796 h 1004619"/>
                    <a:gd name="connsiteX0" fmla="*/ 2228851 w 2356647"/>
                    <a:gd name="connsiteY0" fmla="*/ 0 h 1004619"/>
                    <a:gd name="connsiteX1" fmla="*/ 1101560 w 2356647"/>
                    <a:gd name="connsiteY1" fmla="*/ 1004619 h 1004619"/>
                    <a:gd name="connsiteX2" fmla="*/ 0 w 2356647"/>
                    <a:gd name="connsiteY2" fmla="*/ 83787 h 1004619"/>
                    <a:gd name="connsiteX3" fmla="*/ 2356647 w 2356647"/>
                    <a:gd name="connsiteY3" fmla="*/ 127796 h 1004619"/>
                    <a:gd name="connsiteX0" fmla="*/ 2228851 w 2428335"/>
                    <a:gd name="connsiteY0" fmla="*/ 7870 h 1012489"/>
                    <a:gd name="connsiteX1" fmla="*/ 1101560 w 2428335"/>
                    <a:gd name="connsiteY1" fmla="*/ 1012489 h 1012489"/>
                    <a:gd name="connsiteX2" fmla="*/ 0 w 2428335"/>
                    <a:gd name="connsiteY2" fmla="*/ 91657 h 1012489"/>
                    <a:gd name="connsiteX3" fmla="*/ 2428335 w 2428335"/>
                    <a:gd name="connsiteY3" fmla="*/ 0 h 1012489"/>
                    <a:gd name="connsiteX0" fmla="*/ 2228851 w 2228850"/>
                    <a:gd name="connsiteY0" fmla="*/ 0 h 1004619"/>
                    <a:gd name="connsiteX1" fmla="*/ 1101560 w 2228850"/>
                    <a:gd name="connsiteY1" fmla="*/ 1004619 h 1004619"/>
                    <a:gd name="connsiteX2" fmla="*/ 0 w 2228850"/>
                    <a:gd name="connsiteY2" fmla="*/ 83787 h 1004619"/>
                    <a:gd name="connsiteX3" fmla="*/ 1319959 w 2228850"/>
                    <a:gd name="connsiteY3" fmla="*/ 35414 h 1004619"/>
                    <a:gd name="connsiteX0" fmla="*/ 2228851 w 2228851"/>
                    <a:gd name="connsiteY0" fmla="*/ 0 h 1004619"/>
                    <a:gd name="connsiteX1" fmla="*/ 1428593 w 2228851"/>
                    <a:gd name="connsiteY1" fmla="*/ 714986 h 1004619"/>
                    <a:gd name="connsiteX2" fmla="*/ 1101560 w 2228851"/>
                    <a:gd name="connsiteY2" fmla="*/ 1004619 h 1004619"/>
                    <a:gd name="connsiteX3" fmla="*/ 0 w 2228851"/>
                    <a:gd name="connsiteY3" fmla="*/ 83787 h 1004619"/>
                    <a:gd name="connsiteX4" fmla="*/ 1319959 w 2228851"/>
                    <a:gd name="connsiteY4" fmla="*/ 35414 h 1004619"/>
                    <a:gd name="connsiteX0" fmla="*/ 2228851 w 2228851"/>
                    <a:gd name="connsiteY0" fmla="*/ 0 h 1004619"/>
                    <a:gd name="connsiteX1" fmla="*/ 1319572 w 2228851"/>
                    <a:gd name="connsiteY1" fmla="*/ 811893 h 1004619"/>
                    <a:gd name="connsiteX2" fmla="*/ 1101560 w 2228851"/>
                    <a:gd name="connsiteY2" fmla="*/ 1004619 h 1004619"/>
                    <a:gd name="connsiteX3" fmla="*/ 0 w 2228851"/>
                    <a:gd name="connsiteY3" fmla="*/ 83787 h 1004619"/>
                    <a:gd name="connsiteX4" fmla="*/ 1319959 w 2228851"/>
                    <a:gd name="connsiteY4" fmla="*/ 35414 h 1004619"/>
                    <a:gd name="connsiteX0" fmla="*/ 1319572 w 1319959"/>
                    <a:gd name="connsiteY0" fmla="*/ 776479 h 969205"/>
                    <a:gd name="connsiteX1" fmla="*/ 1101560 w 1319959"/>
                    <a:gd name="connsiteY1" fmla="*/ 969205 h 969205"/>
                    <a:gd name="connsiteX2" fmla="*/ 0 w 1319959"/>
                    <a:gd name="connsiteY2" fmla="*/ 48373 h 969205"/>
                    <a:gd name="connsiteX3" fmla="*/ 1319959 w 1319959"/>
                    <a:gd name="connsiteY3" fmla="*/ 0 h 969205"/>
                  </a:gdLst>
                  <a:ahLst/>
                  <a:cxnLst>
                    <a:cxn ang="0">
                      <a:pos x="connsiteX0" y="connsiteY0"/>
                    </a:cxn>
                    <a:cxn ang="0">
                      <a:pos x="connsiteX1" y="connsiteY1"/>
                    </a:cxn>
                    <a:cxn ang="0">
                      <a:pos x="connsiteX2" y="connsiteY2"/>
                    </a:cxn>
                    <a:cxn ang="0">
                      <a:pos x="connsiteX3" y="connsiteY3"/>
                    </a:cxn>
                  </a:cxnLst>
                  <a:rect l="l" t="t" r="r" b="b"/>
                  <a:pathLst>
                    <a:path w="1319959" h="969205">
                      <a:moveTo>
                        <a:pt x="1319572" y="776479"/>
                      </a:moveTo>
                      <a:lnTo>
                        <a:pt x="1101560" y="969205"/>
                      </a:lnTo>
                      <a:lnTo>
                        <a:pt x="0" y="48373"/>
                      </a:lnTo>
                      <a:lnTo>
                        <a:pt x="131995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bwMode="gray">
                <a:xfrm>
                  <a:off x="4650170" y="5899098"/>
                  <a:ext cx="224675" cy="6767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1293862 w 1293862"/>
                    <a:gd name="connsiteY0" fmla="*/ 0 h 1367354"/>
                    <a:gd name="connsiteX1" fmla="*/ 282625 w 1293862"/>
                    <a:gd name="connsiteY1" fmla="*/ 1367354 h 1367354"/>
                    <a:gd name="connsiteX2" fmla="*/ 0 w 1293862"/>
                    <a:gd name="connsiteY2" fmla="*/ 795815 h 1367354"/>
                    <a:gd name="connsiteX3" fmla="*/ 1293862 w 1293862"/>
                    <a:gd name="connsiteY3" fmla="*/ 0 h 1367354"/>
                    <a:gd name="connsiteX0" fmla="*/ 0 w 1406574"/>
                    <a:gd name="connsiteY0" fmla="*/ 1003808 h 1003808"/>
                    <a:gd name="connsiteX1" fmla="*/ 1406574 w 1406574"/>
                    <a:gd name="connsiteY1" fmla="*/ 571539 h 1003808"/>
                    <a:gd name="connsiteX2" fmla="*/ 1123949 w 1406574"/>
                    <a:gd name="connsiteY2" fmla="*/ 0 h 1003808"/>
                    <a:gd name="connsiteX3" fmla="*/ 0 w 1406574"/>
                    <a:gd name="connsiteY3" fmla="*/ 1003808 h 1003808"/>
                    <a:gd name="connsiteX0" fmla="*/ 1123949 w 1406574"/>
                    <a:gd name="connsiteY0" fmla="*/ 0 h 1003808"/>
                    <a:gd name="connsiteX1" fmla="*/ 0 w 1406574"/>
                    <a:gd name="connsiteY1" fmla="*/ 1003808 h 1003808"/>
                    <a:gd name="connsiteX2" fmla="*/ 1406574 w 1406574"/>
                    <a:gd name="connsiteY2" fmla="*/ 571539 h 1003808"/>
                    <a:gd name="connsiteX3" fmla="*/ 1251745 w 1406574"/>
                    <a:gd name="connsiteY3" fmla="*/ 127796 h 1003808"/>
                    <a:gd name="connsiteX0" fmla="*/ 1123949 w 1406574"/>
                    <a:gd name="connsiteY0" fmla="*/ 0 h 1003808"/>
                    <a:gd name="connsiteX1" fmla="*/ 0 w 1406574"/>
                    <a:gd name="connsiteY1" fmla="*/ 1003808 h 1003808"/>
                    <a:gd name="connsiteX2" fmla="*/ 1406574 w 1406574"/>
                    <a:gd name="connsiteY2" fmla="*/ 571539 h 1003808"/>
                    <a:gd name="connsiteX0" fmla="*/ 0 w 1406574"/>
                    <a:gd name="connsiteY0" fmla="*/ 432269 h 432269"/>
                    <a:gd name="connsiteX1" fmla="*/ 1406574 w 1406574"/>
                    <a:gd name="connsiteY1" fmla="*/ 0 h 432269"/>
                    <a:gd name="connsiteX0" fmla="*/ 0 w 224675"/>
                    <a:gd name="connsiteY0" fmla="*/ 67679 h 67679"/>
                    <a:gd name="connsiteX1" fmla="*/ 224675 w 224675"/>
                    <a:gd name="connsiteY1" fmla="*/ 0 h 67679"/>
                  </a:gdLst>
                  <a:ahLst/>
                  <a:cxnLst>
                    <a:cxn ang="0">
                      <a:pos x="connsiteX0" y="connsiteY0"/>
                    </a:cxn>
                    <a:cxn ang="0">
                      <a:pos x="connsiteX1" y="connsiteY1"/>
                    </a:cxn>
                  </a:cxnLst>
                  <a:rect l="l" t="t" r="r" b="b"/>
                  <a:pathLst>
                    <a:path w="224675" h="67679">
                      <a:moveTo>
                        <a:pt x="0" y="67679"/>
                      </a:moveTo>
                      <a:lnTo>
                        <a:pt x="224675" y="0"/>
                      </a:lnTo>
                    </a:path>
                  </a:pathLst>
                </a:custGeom>
                <a:noFill/>
                <a:ln>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bwMode="gray">
                <a:xfrm>
                  <a:off x="3185652" y="5044460"/>
                  <a:ext cx="1473180" cy="92083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 name="connsiteX0" fmla="*/ 1473180 w 1473180"/>
                    <a:gd name="connsiteY0" fmla="*/ 920832 h 920832"/>
                    <a:gd name="connsiteX1" fmla="*/ 371620 w 1473180"/>
                    <a:gd name="connsiteY1" fmla="*/ 0 h 920832"/>
                    <a:gd name="connsiteX2" fmla="*/ 0 w 1473180"/>
                    <a:gd name="connsiteY2" fmla="*/ 616625 h 920832"/>
                    <a:gd name="connsiteX3" fmla="*/ 1473180 w 1473180"/>
                    <a:gd name="connsiteY3" fmla="*/ 920832 h 920832"/>
                  </a:gdLst>
                  <a:ahLst/>
                  <a:cxnLst>
                    <a:cxn ang="0">
                      <a:pos x="connsiteX0" y="connsiteY0"/>
                    </a:cxn>
                    <a:cxn ang="0">
                      <a:pos x="connsiteX1" y="connsiteY1"/>
                    </a:cxn>
                    <a:cxn ang="0">
                      <a:pos x="connsiteX2" y="connsiteY2"/>
                    </a:cxn>
                    <a:cxn ang="0">
                      <a:pos x="connsiteX3" y="connsiteY3"/>
                    </a:cxn>
                  </a:cxnLst>
                  <a:rect l="l" t="t" r="r" b="b"/>
                  <a:pathLst>
                    <a:path w="1473180" h="920832">
                      <a:moveTo>
                        <a:pt x="1473180" y="920832"/>
                      </a:moveTo>
                      <a:lnTo>
                        <a:pt x="371620" y="0"/>
                      </a:lnTo>
                      <a:lnTo>
                        <a:pt x="0" y="616625"/>
                      </a:lnTo>
                      <a:lnTo>
                        <a:pt x="1473180" y="920832"/>
                      </a:lnTo>
                      <a:close/>
                    </a:path>
                  </a:pathLst>
                </a:custGeom>
                <a:noFill/>
                <a:ln>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bwMode="gray">
                <a:xfrm>
                  <a:off x="2038441" y="4279171"/>
                  <a:ext cx="1517781" cy="138553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 name="connsiteX0" fmla="*/ 1473180 w 1473180"/>
                    <a:gd name="connsiteY0" fmla="*/ 920832 h 920832"/>
                    <a:gd name="connsiteX1" fmla="*/ 371620 w 1473180"/>
                    <a:gd name="connsiteY1" fmla="*/ 0 h 920832"/>
                    <a:gd name="connsiteX2" fmla="*/ 0 w 1473180"/>
                    <a:gd name="connsiteY2" fmla="*/ 616625 h 920832"/>
                    <a:gd name="connsiteX3" fmla="*/ 1473180 w 1473180"/>
                    <a:gd name="connsiteY3" fmla="*/ 920832 h 920832"/>
                    <a:gd name="connsiteX0" fmla="*/ 0 w 1517781"/>
                    <a:gd name="connsiteY0" fmla="*/ 0 h 1385538"/>
                    <a:gd name="connsiteX1" fmla="*/ 1517781 w 1517781"/>
                    <a:gd name="connsiteY1" fmla="*/ 768913 h 1385538"/>
                    <a:gd name="connsiteX2" fmla="*/ 1146161 w 1517781"/>
                    <a:gd name="connsiteY2" fmla="*/ 1385538 h 1385538"/>
                    <a:gd name="connsiteX3" fmla="*/ 0 w 1517781"/>
                    <a:gd name="connsiteY3" fmla="*/ 0 h 1385538"/>
                  </a:gdLst>
                  <a:ahLst/>
                  <a:cxnLst>
                    <a:cxn ang="0">
                      <a:pos x="connsiteX0" y="connsiteY0"/>
                    </a:cxn>
                    <a:cxn ang="0">
                      <a:pos x="connsiteX1" y="connsiteY1"/>
                    </a:cxn>
                    <a:cxn ang="0">
                      <a:pos x="connsiteX2" y="connsiteY2"/>
                    </a:cxn>
                    <a:cxn ang="0">
                      <a:pos x="connsiteX3" y="connsiteY3"/>
                    </a:cxn>
                  </a:cxnLst>
                  <a:rect l="l" t="t" r="r" b="b"/>
                  <a:pathLst>
                    <a:path w="1517781" h="1385538">
                      <a:moveTo>
                        <a:pt x="0" y="0"/>
                      </a:moveTo>
                      <a:lnTo>
                        <a:pt x="1517781" y="768913"/>
                      </a:lnTo>
                      <a:lnTo>
                        <a:pt x="1146161" y="1385538"/>
                      </a:lnTo>
                      <a:lnTo>
                        <a:pt x="0" y="0"/>
                      </a:lnTo>
                      <a:close/>
                    </a:path>
                  </a:pathLst>
                </a:custGeom>
                <a:noFill/>
                <a:ln>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Oval 14"/>
              <p:cNvSpPr/>
              <p:nvPr/>
            </p:nvSpPr>
            <p:spPr bwMode="gray">
              <a:xfrm>
                <a:off x="3254686" y="4708918"/>
                <a:ext cx="640080" cy="640080"/>
              </a:xfrm>
              <a:prstGeom prst="ellipse">
                <a:avLst/>
              </a:prstGeom>
              <a:gradFill>
                <a:gsLst>
                  <a:gs pos="0">
                    <a:schemeClr val="accent1"/>
                  </a:gs>
                  <a:gs pos="80000">
                    <a:schemeClr val="accent1"/>
                  </a:gs>
                  <a:gs pos="100000">
                    <a:schemeClr val="accent1">
                      <a:lumMod val="60000"/>
                      <a:lumOff val="40000"/>
                    </a:schemeClr>
                  </a:gs>
                </a:gsLst>
              </a:gradFill>
              <a:scene3d>
                <a:camera prst="orthographicFront">
                  <a:rot lat="540000" lon="0" rev="0"/>
                </a:camera>
                <a:lightRig rig="threePt" dir="t">
                  <a:rot lat="0" lon="0" rev="1200000"/>
                </a:lightRig>
              </a:scene3d>
              <a:sp3d>
                <a:bevelT w="260350" h="2603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2" name="Oval 21"/>
              <p:cNvSpPr/>
              <p:nvPr/>
            </p:nvSpPr>
            <p:spPr bwMode="gray">
              <a:xfrm>
                <a:off x="4467290" y="5783897"/>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146050" h="1460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Oval 23"/>
              <p:cNvSpPr/>
              <p:nvPr/>
            </p:nvSpPr>
            <p:spPr bwMode="gray">
              <a:xfrm>
                <a:off x="3005883" y="5481829"/>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146050" h="1460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Oval 24"/>
              <p:cNvSpPr/>
              <p:nvPr/>
            </p:nvSpPr>
            <p:spPr bwMode="gray">
              <a:xfrm>
                <a:off x="1866649" y="4097383"/>
                <a:ext cx="365760" cy="365760"/>
              </a:xfrm>
              <a:prstGeom prst="ellipse">
                <a:avLst/>
              </a:prstGeom>
              <a:gradFill>
                <a:gsLst>
                  <a:gs pos="0">
                    <a:schemeClr val="accent1"/>
                  </a:gs>
                  <a:gs pos="80000">
                    <a:schemeClr val="accent1">
                      <a:lumMod val="60000"/>
                      <a:lumOff val="40000"/>
                    </a:schemeClr>
                  </a:gs>
                  <a:gs pos="100000">
                    <a:schemeClr val="accent1">
                      <a:lumMod val="40000"/>
                      <a:lumOff val="60000"/>
                    </a:schemeClr>
                  </a:gs>
                </a:gsLst>
              </a:gradFill>
              <a:scene3d>
                <a:camera prst="orthographicFront">
                  <a:rot lat="0" lon="0" rev="0"/>
                </a:camera>
                <a:lightRig rig="threePt" dir="t">
                  <a:rot lat="0" lon="0" rev="1200000"/>
                </a:lightRig>
              </a:scene3d>
              <a:sp3d>
                <a:bevelT w="146050" h="1460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37" name="Oval 136"/>
              <p:cNvSpPr/>
              <p:nvPr userDrawn="1"/>
            </p:nvSpPr>
            <p:spPr bwMode="gray">
              <a:xfrm>
                <a:off x="4268165" y="3170538"/>
                <a:ext cx="830676" cy="830677"/>
              </a:xfrm>
              <a:prstGeom prst="ellipse">
                <a:avLst/>
              </a:prstGeom>
              <a:gradFill>
                <a:gsLst>
                  <a:gs pos="0">
                    <a:schemeClr val="accent1">
                      <a:lumMod val="75000"/>
                    </a:schemeClr>
                  </a:gs>
                  <a:gs pos="80000">
                    <a:schemeClr val="accent1"/>
                  </a:gs>
                  <a:gs pos="100000">
                    <a:schemeClr val="accent1"/>
                  </a:gs>
                </a:gsLst>
              </a:gradFill>
              <a:scene3d>
                <a:camera prst="orthographicFront">
                  <a:rot lat="0" lon="0" rev="0"/>
                </a:camera>
                <a:lightRig rig="threePt" dir="t">
                  <a:rot lat="0" lon="0" rev="1200000"/>
                </a:lightRig>
              </a:scene3d>
              <a:sp3d>
                <a:bevelT w="304800" h="3048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grpSp>
        <p:nvGrpSpPr>
          <p:cNvPr id="109" name="Group 108"/>
          <p:cNvGrpSpPr/>
          <p:nvPr/>
        </p:nvGrpSpPr>
        <p:grpSpPr bwMode="gray">
          <a:xfrm>
            <a:off x="293888" y="147470"/>
            <a:ext cx="992427" cy="1172529"/>
            <a:chOff x="365806" y="137196"/>
            <a:chExt cx="992427" cy="1172529"/>
          </a:xfrm>
          <a:effectLst>
            <a:outerShdw blurRad="76200" dir="18900000" sy="23000" kx="-1200000" algn="bl" rotWithShape="0">
              <a:prstClr val="black">
                <a:alpha val="20000"/>
              </a:prstClr>
            </a:outerShdw>
          </a:effectLst>
        </p:grpSpPr>
        <p:cxnSp>
          <p:nvCxnSpPr>
            <p:cNvPr id="110" name="Straight Connector 109"/>
            <p:cNvCxnSpPr/>
            <p:nvPr/>
          </p:nvCxnSpPr>
          <p:spPr bwMode="gray">
            <a:xfrm>
              <a:off x="576146" y="289932"/>
              <a:ext cx="0" cy="806605"/>
            </a:xfrm>
            <a:prstGeom prst="line">
              <a:avLst/>
            </a:prstGeom>
            <a:ln w="34925">
              <a:gradFill>
                <a:gsLst>
                  <a:gs pos="0">
                    <a:schemeClr val="accent2"/>
                  </a:gs>
                  <a:gs pos="100000">
                    <a:schemeClr val="accent1"/>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gray">
            <a:xfrm flipH="1">
              <a:off x="584201" y="787400"/>
              <a:ext cx="664028" cy="301171"/>
            </a:xfrm>
            <a:prstGeom prst="line">
              <a:avLst/>
            </a:prstGeom>
            <a:ln w="25400">
              <a:gradFill>
                <a:gsLst>
                  <a:gs pos="0">
                    <a:schemeClr val="accent3"/>
                  </a:gs>
                  <a:gs pos="100000">
                    <a:schemeClr val="accent1"/>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gray">
            <a:xfrm flipH="1" flipV="1">
              <a:off x="569686" y="264886"/>
              <a:ext cx="691288" cy="522341"/>
            </a:xfrm>
            <a:prstGeom prst="line">
              <a:avLst/>
            </a:prstGeom>
            <a:ln w="22225">
              <a:gradFill>
                <a:gsLst>
                  <a:gs pos="0">
                    <a:schemeClr val="accent3"/>
                  </a:gs>
                  <a:gs pos="100000">
                    <a:schemeClr val="accent2"/>
                  </a:gs>
                </a:gsLst>
                <a:lin ang="5400000" scaled="0"/>
              </a:gra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bwMode="gray">
            <a:xfrm>
              <a:off x="438637" y="137196"/>
              <a:ext cx="301752" cy="301752"/>
            </a:xfrm>
            <a:prstGeom prst="ellipse">
              <a:avLst/>
            </a:prstGeom>
            <a:gradFill>
              <a:gsLst>
                <a:gs pos="0">
                  <a:schemeClr val="accent2"/>
                </a:gs>
                <a:gs pos="80000">
                  <a:schemeClr val="accent2"/>
                </a:gs>
                <a:gs pos="100000">
                  <a:schemeClr val="accent2">
                    <a:lumMod val="60000"/>
                    <a:lumOff val="40000"/>
                  </a:schemeClr>
                </a:gs>
              </a:gsLst>
            </a:gradFill>
            <a:effectLst/>
            <a:scene3d>
              <a:camera prst="orthographicFront">
                <a:rot lat="0" lon="0" rev="0"/>
              </a:camera>
              <a:lightRig rig="threePt" dir="t">
                <a:rot lat="0" lon="0" rev="0"/>
              </a:lightRig>
            </a:scene3d>
            <a:sp3d>
              <a:bevelT w="152400" h="1524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4" name="Oval 113"/>
            <p:cNvSpPr/>
            <p:nvPr/>
          </p:nvSpPr>
          <p:spPr bwMode="gray">
            <a:xfrm>
              <a:off x="1157065" y="690491"/>
              <a:ext cx="201168" cy="201168"/>
            </a:xfrm>
            <a:prstGeom prst="ellipse">
              <a:avLst/>
            </a:prstGeom>
            <a:gradFill>
              <a:gsLst>
                <a:gs pos="0">
                  <a:schemeClr val="accent3"/>
                </a:gs>
                <a:gs pos="80000">
                  <a:schemeClr val="accent3"/>
                </a:gs>
                <a:gs pos="100000">
                  <a:schemeClr val="accent3">
                    <a:lumMod val="60000"/>
                    <a:lumOff val="40000"/>
                  </a:schemeClr>
                </a:gs>
              </a:gsLst>
            </a:gradFill>
            <a:effectLst/>
            <a:scene3d>
              <a:camera prst="orthographicFront">
                <a:rot lat="0" lon="0" rev="0"/>
              </a:camera>
              <a:lightRig rig="threePt" dir="t">
                <a:rot lat="0" lon="0" rev="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5" name="Oval 114"/>
            <p:cNvSpPr/>
            <p:nvPr/>
          </p:nvSpPr>
          <p:spPr bwMode="gray">
            <a:xfrm>
              <a:off x="365806" y="882204"/>
              <a:ext cx="427521" cy="427521"/>
            </a:xfrm>
            <a:prstGeom prst="ellipse">
              <a:avLst/>
            </a:prstGeom>
            <a:gradFill>
              <a:gsLst>
                <a:gs pos="0">
                  <a:schemeClr val="accent1"/>
                </a:gs>
                <a:gs pos="80000">
                  <a:schemeClr val="accent1"/>
                </a:gs>
                <a:gs pos="100000">
                  <a:schemeClr val="accent1">
                    <a:lumMod val="60000"/>
                    <a:lumOff val="40000"/>
                  </a:schemeClr>
                </a:gs>
              </a:gsLst>
            </a:gradFill>
            <a:effectLst/>
            <a:scene3d>
              <a:camera prst="orthographicFront">
                <a:rot lat="0" lon="0" rev="0"/>
              </a:camera>
              <a:lightRig rig="threePt" dir="t">
                <a:rot lat="0" lon="0" rev="0"/>
              </a:lightRig>
            </a:scene3d>
            <a:sp3d>
              <a:bevelT w="228600" h="2286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116" name="Group 32"/>
            <p:cNvGrpSpPr>
              <a:grpSpLocks/>
            </p:cNvGrpSpPr>
            <p:nvPr/>
          </p:nvGrpSpPr>
          <p:grpSpPr bwMode="gray">
            <a:xfrm>
              <a:off x="441009" y="951003"/>
              <a:ext cx="264618" cy="238598"/>
              <a:chOff x="1919" y="2690"/>
              <a:chExt cx="342" cy="384"/>
            </a:xfrm>
            <a:effectLst>
              <a:outerShdw blurRad="63500" sx="102000" sy="102000" algn="ctr" rotWithShape="0">
                <a:prstClr val="black">
                  <a:alpha val="40000"/>
                </a:prstClr>
              </a:outerShdw>
            </a:effectLst>
          </p:grpSpPr>
          <p:sp>
            <p:nvSpPr>
              <p:cNvPr id="132" name="Freeform 33"/>
              <p:cNvSpPr>
                <a:spLocks/>
              </p:cNvSpPr>
              <p:nvPr/>
            </p:nvSpPr>
            <p:spPr bwMode="gray">
              <a:xfrm>
                <a:off x="1919" y="2724"/>
                <a:ext cx="127" cy="350"/>
              </a:xfrm>
              <a:custGeom>
                <a:avLst/>
                <a:gdLst/>
                <a:ahLst/>
                <a:cxnLst>
                  <a:cxn ang="0">
                    <a:pos x="34" y="0"/>
                  </a:cxn>
                  <a:cxn ang="0">
                    <a:pos x="21" y="2"/>
                  </a:cxn>
                  <a:cxn ang="0">
                    <a:pos x="10" y="9"/>
                  </a:cxn>
                  <a:cxn ang="0">
                    <a:pos x="3" y="21"/>
                  </a:cxn>
                  <a:cxn ang="0">
                    <a:pos x="0" y="35"/>
                  </a:cxn>
                  <a:cxn ang="0">
                    <a:pos x="0" y="315"/>
                  </a:cxn>
                  <a:cxn ang="0">
                    <a:pos x="3" y="329"/>
                  </a:cxn>
                  <a:cxn ang="0">
                    <a:pos x="10" y="341"/>
                  </a:cxn>
                  <a:cxn ang="0">
                    <a:pos x="21" y="348"/>
                  </a:cxn>
                  <a:cxn ang="0">
                    <a:pos x="34" y="350"/>
                  </a:cxn>
                  <a:cxn ang="0">
                    <a:pos x="127" y="350"/>
                  </a:cxn>
                  <a:cxn ang="0">
                    <a:pos x="127" y="314"/>
                  </a:cxn>
                  <a:cxn ang="0">
                    <a:pos x="36" y="314"/>
                  </a:cxn>
                  <a:cxn ang="0">
                    <a:pos x="36" y="0"/>
                  </a:cxn>
                  <a:cxn ang="0">
                    <a:pos x="34" y="0"/>
                  </a:cxn>
                </a:cxnLst>
                <a:rect l="0" t="0" r="r" b="b"/>
                <a:pathLst>
                  <a:path w="127" h="350">
                    <a:moveTo>
                      <a:pt x="34" y="0"/>
                    </a:moveTo>
                    <a:lnTo>
                      <a:pt x="21" y="2"/>
                    </a:lnTo>
                    <a:lnTo>
                      <a:pt x="10" y="9"/>
                    </a:lnTo>
                    <a:lnTo>
                      <a:pt x="3" y="21"/>
                    </a:lnTo>
                    <a:lnTo>
                      <a:pt x="0" y="35"/>
                    </a:lnTo>
                    <a:lnTo>
                      <a:pt x="0" y="315"/>
                    </a:lnTo>
                    <a:lnTo>
                      <a:pt x="3" y="329"/>
                    </a:lnTo>
                    <a:lnTo>
                      <a:pt x="10" y="341"/>
                    </a:lnTo>
                    <a:lnTo>
                      <a:pt x="21" y="348"/>
                    </a:lnTo>
                    <a:lnTo>
                      <a:pt x="34" y="350"/>
                    </a:lnTo>
                    <a:lnTo>
                      <a:pt x="127" y="350"/>
                    </a:lnTo>
                    <a:lnTo>
                      <a:pt x="127" y="314"/>
                    </a:lnTo>
                    <a:lnTo>
                      <a:pt x="36" y="314"/>
                    </a:lnTo>
                    <a:lnTo>
                      <a:pt x="36" y="0"/>
                    </a:lnTo>
                    <a:lnTo>
                      <a:pt x="34" y="0"/>
                    </a:lnTo>
                    <a:close/>
                  </a:path>
                </a:pathLst>
              </a:custGeom>
              <a:solidFill>
                <a:srgbClr val="FFFFFF"/>
              </a:solidFill>
              <a:ln w="0">
                <a:noFill/>
                <a:prstDash val="solid"/>
                <a:round/>
                <a:headEnd/>
                <a:tailEnd/>
              </a:ln>
              <a:effectLst/>
            </p:spPr>
            <p:txBody>
              <a:bodyPr/>
              <a:lstStyle/>
              <a:p>
                <a:endParaRPr lang="en-US"/>
              </a:p>
            </p:txBody>
          </p:sp>
          <p:sp>
            <p:nvSpPr>
              <p:cNvPr id="133" name="Freeform 34"/>
              <p:cNvSpPr>
                <a:spLocks noEditPoints="1"/>
              </p:cNvSpPr>
              <p:nvPr/>
            </p:nvSpPr>
            <p:spPr bwMode="gray">
              <a:xfrm>
                <a:off x="2001" y="2690"/>
                <a:ext cx="260" cy="384"/>
              </a:xfrm>
              <a:custGeom>
                <a:avLst/>
                <a:gdLst/>
                <a:ahLst/>
                <a:cxnLst>
                  <a:cxn ang="0">
                    <a:pos x="239" y="382"/>
                  </a:cxn>
                  <a:cxn ang="0">
                    <a:pos x="257" y="363"/>
                  </a:cxn>
                  <a:cxn ang="0">
                    <a:pos x="260" y="34"/>
                  </a:cxn>
                  <a:cxn ang="0">
                    <a:pos x="249" y="10"/>
                  </a:cxn>
                  <a:cxn ang="0">
                    <a:pos x="225" y="0"/>
                  </a:cxn>
                  <a:cxn ang="0">
                    <a:pos x="57" y="1"/>
                  </a:cxn>
                  <a:cxn ang="0">
                    <a:pos x="48" y="7"/>
                  </a:cxn>
                  <a:cxn ang="0">
                    <a:pos x="45" y="18"/>
                  </a:cxn>
                  <a:cxn ang="0">
                    <a:pos x="44" y="123"/>
                  </a:cxn>
                  <a:cxn ang="0">
                    <a:pos x="33" y="145"/>
                  </a:cxn>
                  <a:cxn ang="0">
                    <a:pos x="18" y="175"/>
                  </a:cxn>
                  <a:cxn ang="0">
                    <a:pos x="6" y="202"/>
                  </a:cxn>
                  <a:cxn ang="0">
                    <a:pos x="2" y="213"/>
                  </a:cxn>
                  <a:cxn ang="0">
                    <a:pos x="0" y="220"/>
                  </a:cxn>
                  <a:cxn ang="0">
                    <a:pos x="2" y="231"/>
                  </a:cxn>
                  <a:cxn ang="0">
                    <a:pos x="12" y="238"/>
                  </a:cxn>
                  <a:cxn ang="0">
                    <a:pos x="21" y="238"/>
                  </a:cxn>
                  <a:cxn ang="0">
                    <a:pos x="45" y="238"/>
                  </a:cxn>
                  <a:cxn ang="0">
                    <a:pos x="225" y="384"/>
                  </a:cxn>
                  <a:cxn ang="0">
                    <a:pos x="81" y="348"/>
                  </a:cxn>
                  <a:cxn ang="0">
                    <a:pos x="81" y="316"/>
                  </a:cxn>
                  <a:cxn ang="0">
                    <a:pos x="81" y="274"/>
                  </a:cxn>
                  <a:cxn ang="0">
                    <a:pos x="81" y="237"/>
                  </a:cxn>
                  <a:cxn ang="0">
                    <a:pos x="81" y="220"/>
                  </a:cxn>
                  <a:cxn ang="0">
                    <a:pos x="78" y="211"/>
                  </a:cxn>
                  <a:cxn ang="0">
                    <a:pos x="72" y="205"/>
                  </a:cxn>
                  <a:cxn ang="0">
                    <a:pos x="63" y="202"/>
                  </a:cxn>
                  <a:cxn ang="0">
                    <a:pos x="60" y="202"/>
                  </a:cxn>
                  <a:cxn ang="0">
                    <a:pos x="51" y="202"/>
                  </a:cxn>
                  <a:cxn ang="0">
                    <a:pos x="53" y="187"/>
                  </a:cxn>
                  <a:cxn ang="0">
                    <a:pos x="68" y="156"/>
                  </a:cxn>
                  <a:cxn ang="0">
                    <a:pos x="78" y="133"/>
                  </a:cxn>
                  <a:cxn ang="0">
                    <a:pos x="81" y="126"/>
                  </a:cxn>
                  <a:cxn ang="0">
                    <a:pos x="81" y="118"/>
                  </a:cxn>
                  <a:cxn ang="0">
                    <a:pos x="81" y="88"/>
                  </a:cxn>
                  <a:cxn ang="0">
                    <a:pos x="81" y="52"/>
                  </a:cxn>
                  <a:cxn ang="0">
                    <a:pos x="224" y="36"/>
                  </a:cxn>
                </a:cxnLst>
                <a:rect l="0" t="0" r="r" b="b"/>
                <a:pathLst>
                  <a:path w="260" h="384">
                    <a:moveTo>
                      <a:pt x="225" y="384"/>
                    </a:moveTo>
                    <a:lnTo>
                      <a:pt x="239" y="382"/>
                    </a:lnTo>
                    <a:lnTo>
                      <a:pt x="249" y="375"/>
                    </a:lnTo>
                    <a:lnTo>
                      <a:pt x="257" y="363"/>
                    </a:lnTo>
                    <a:lnTo>
                      <a:pt x="260" y="349"/>
                    </a:lnTo>
                    <a:lnTo>
                      <a:pt x="260" y="34"/>
                    </a:lnTo>
                    <a:lnTo>
                      <a:pt x="257" y="21"/>
                    </a:lnTo>
                    <a:lnTo>
                      <a:pt x="249" y="10"/>
                    </a:lnTo>
                    <a:lnTo>
                      <a:pt x="239" y="3"/>
                    </a:lnTo>
                    <a:lnTo>
                      <a:pt x="225" y="0"/>
                    </a:lnTo>
                    <a:lnTo>
                      <a:pt x="63" y="0"/>
                    </a:lnTo>
                    <a:lnTo>
                      <a:pt x="57" y="1"/>
                    </a:lnTo>
                    <a:lnTo>
                      <a:pt x="53" y="3"/>
                    </a:lnTo>
                    <a:lnTo>
                      <a:pt x="48" y="7"/>
                    </a:lnTo>
                    <a:lnTo>
                      <a:pt x="47" y="12"/>
                    </a:lnTo>
                    <a:lnTo>
                      <a:pt x="45" y="18"/>
                    </a:lnTo>
                    <a:lnTo>
                      <a:pt x="45" y="118"/>
                    </a:lnTo>
                    <a:lnTo>
                      <a:pt x="44" y="123"/>
                    </a:lnTo>
                    <a:lnTo>
                      <a:pt x="39" y="133"/>
                    </a:lnTo>
                    <a:lnTo>
                      <a:pt x="33" y="145"/>
                    </a:lnTo>
                    <a:lnTo>
                      <a:pt x="26" y="160"/>
                    </a:lnTo>
                    <a:lnTo>
                      <a:pt x="18" y="175"/>
                    </a:lnTo>
                    <a:lnTo>
                      <a:pt x="12" y="190"/>
                    </a:lnTo>
                    <a:lnTo>
                      <a:pt x="6" y="202"/>
                    </a:lnTo>
                    <a:lnTo>
                      <a:pt x="3" y="210"/>
                    </a:lnTo>
                    <a:lnTo>
                      <a:pt x="2" y="213"/>
                    </a:lnTo>
                    <a:lnTo>
                      <a:pt x="0" y="217"/>
                    </a:lnTo>
                    <a:lnTo>
                      <a:pt x="0" y="220"/>
                    </a:lnTo>
                    <a:lnTo>
                      <a:pt x="0" y="226"/>
                    </a:lnTo>
                    <a:lnTo>
                      <a:pt x="2" y="231"/>
                    </a:lnTo>
                    <a:lnTo>
                      <a:pt x="6" y="235"/>
                    </a:lnTo>
                    <a:lnTo>
                      <a:pt x="12" y="238"/>
                    </a:lnTo>
                    <a:lnTo>
                      <a:pt x="18" y="238"/>
                    </a:lnTo>
                    <a:lnTo>
                      <a:pt x="21" y="238"/>
                    </a:lnTo>
                    <a:lnTo>
                      <a:pt x="32" y="238"/>
                    </a:lnTo>
                    <a:lnTo>
                      <a:pt x="45" y="238"/>
                    </a:lnTo>
                    <a:lnTo>
                      <a:pt x="45" y="384"/>
                    </a:lnTo>
                    <a:lnTo>
                      <a:pt x="225" y="384"/>
                    </a:lnTo>
                    <a:close/>
                    <a:moveTo>
                      <a:pt x="224" y="348"/>
                    </a:moveTo>
                    <a:lnTo>
                      <a:pt x="81" y="348"/>
                    </a:lnTo>
                    <a:lnTo>
                      <a:pt x="81" y="334"/>
                    </a:lnTo>
                    <a:lnTo>
                      <a:pt x="81" y="316"/>
                    </a:lnTo>
                    <a:lnTo>
                      <a:pt x="81" y="295"/>
                    </a:lnTo>
                    <a:lnTo>
                      <a:pt x="81" y="274"/>
                    </a:lnTo>
                    <a:lnTo>
                      <a:pt x="81" y="253"/>
                    </a:lnTo>
                    <a:lnTo>
                      <a:pt x="81" y="237"/>
                    </a:lnTo>
                    <a:lnTo>
                      <a:pt x="81" y="225"/>
                    </a:lnTo>
                    <a:lnTo>
                      <a:pt x="81" y="220"/>
                    </a:lnTo>
                    <a:lnTo>
                      <a:pt x="81" y="216"/>
                    </a:lnTo>
                    <a:lnTo>
                      <a:pt x="78" y="211"/>
                    </a:lnTo>
                    <a:lnTo>
                      <a:pt x="77" y="208"/>
                    </a:lnTo>
                    <a:lnTo>
                      <a:pt x="72" y="205"/>
                    </a:lnTo>
                    <a:lnTo>
                      <a:pt x="68" y="204"/>
                    </a:lnTo>
                    <a:lnTo>
                      <a:pt x="63" y="202"/>
                    </a:lnTo>
                    <a:lnTo>
                      <a:pt x="62" y="202"/>
                    </a:lnTo>
                    <a:lnTo>
                      <a:pt x="60" y="202"/>
                    </a:lnTo>
                    <a:lnTo>
                      <a:pt x="56" y="202"/>
                    </a:lnTo>
                    <a:lnTo>
                      <a:pt x="51" y="202"/>
                    </a:lnTo>
                    <a:lnTo>
                      <a:pt x="45" y="202"/>
                    </a:lnTo>
                    <a:lnTo>
                      <a:pt x="53" y="187"/>
                    </a:lnTo>
                    <a:lnTo>
                      <a:pt x="60" y="171"/>
                    </a:lnTo>
                    <a:lnTo>
                      <a:pt x="68" y="156"/>
                    </a:lnTo>
                    <a:lnTo>
                      <a:pt x="74" y="142"/>
                    </a:lnTo>
                    <a:lnTo>
                      <a:pt x="78" y="133"/>
                    </a:lnTo>
                    <a:lnTo>
                      <a:pt x="80" y="130"/>
                    </a:lnTo>
                    <a:lnTo>
                      <a:pt x="81" y="126"/>
                    </a:lnTo>
                    <a:lnTo>
                      <a:pt x="81" y="123"/>
                    </a:lnTo>
                    <a:lnTo>
                      <a:pt x="81" y="118"/>
                    </a:lnTo>
                    <a:lnTo>
                      <a:pt x="81" y="106"/>
                    </a:lnTo>
                    <a:lnTo>
                      <a:pt x="81" y="88"/>
                    </a:lnTo>
                    <a:lnTo>
                      <a:pt x="81" y="70"/>
                    </a:lnTo>
                    <a:lnTo>
                      <a:pt x="81" y="52"/>
                    </a:lnTo>
                    <a:lnTo>
                      <a:pt x="81" y="36"/>
                    </a:lnTo>
                    <a:lnTo>
                      <a:pt x="224" y="36"/>
                    </a:lnTo>
                    <a:lnTo>
                      <a:pt x="224" y="348"/>
                    </a:lnTo>
                    <a:close/>
                  </a:path>
                </a:pathLst>
              </a:custGeom>
              <a:solidFill>
                <a:srgbClr val="FFFFFF"/>
              </a:solidFill>
              <a:ln w="0">
                <a:noFill/>
                <a:prstDash val="solid"/>
                <a:round/>
                <a:headEnd/>
                <a:tailEnd/>
              </a:ln>
              <a:effectLst/>
            </p:spPr>
            <p:txBody>
              <a:bodyPr/>
              <a:lstStyle/>
              <a:p>
                <a:endParaRPr lang="en-US"/>
              </a:p>
            </p:txBody>
          </p:sp>
          <p:sp>
            <p:nvSpPr>
              <p:cNvPr id="134" name="Rectangle 35"/>
              <p:cNvSpPr>
                <a:spLocks noChangeArrowheads="1"/>
              </p:cNvSpPr>
              <p:nvPr/>
            </p:nvSpPr>
            <p:spPr bwMode="gray">
              <a:xfrm>
                <a:off x="2099" y="2792"/>
                <a:ext cx="27" cy="40"/>
              </a:xfrm>
              <a:prstGeom prst="rect">
                <a:avLst/>
              </a:prstGeom>
              <a:solidFill>
                <a:srgbClr val="FFFFFF"/>
              </a:solidFill>
              <a:ln w="0">
                <a:noFill/>
                <a:miter lim="800000"/>
                <a:headEnd/>
                <a:tailEnd/>
              </a:ln>
              <a:effectLst/>
            </p:spPr>
            <p:txBody>
              <a:bodyPr/>
              <a:lstStyle/>
              <a:p>
                <a:endParaRPr lang="en-US"/>
              </a:p>
            </p:txBody>
          </p:sp>
          <p:sp>
            <p:nvSpPr>
              <p:cNvPr id="135" name="Rectangle 36"/>
              <p:cNvSpPr>
                <a:spLocks noChangeArrowheads="1"/>
              </p:cNvSpPr>
              <p:nvPr/>
            </p:nvSpPr>
            <p:spPr bwMode="gray">
              <a:xfrm>
                <a:off x="1953" y="2724"/>
                <a:ext cx="93" cy="36"/>
              </a:xfrm>
              <a:prstGeom prst="rect">
                <a:avLst/>
              </a:prstGeom>
              <a:solidFill>
                <a:srgbClr val="FFFFFF"/>
              </a:solidFill>
              <a:ln w="0">
                <a:noFill/>
                <a:miter lim="800000"/>
                <a:headEnd/>
                <a:tailEnd/>
              </a:ln>
              <a:effectLst/>
            </p:spPr>
            <p:txBody>
              <a:bodyPr/>
              <a:lstStyle/>
              <a:p>
                <a:endParaRPr lang="en-US"/>
              </a:p>
            </p:txBody>
          </p:sp>
        </p:grpSp>
        <p:grpSp>
          <p:nvGrpSpPr>
            <p:cNvPr id="117" name="Group 356"/>
            <p:cNvGrpSpPr/>
            <p:nvPr/>
          </p:nvGrpSpPr>
          <p:grpSpPr bwMode="gray">
            <a:xfrm rot="20749651">
              <a:off x="515009" y="174595"/>
              <a:ext cx="152782" cy="200394"/>
              <a:chOff x="1062622" y="1594096"/>
              <a:chExt cx="468594" cy="660474"/>
            </a:xfrm>
            <a:gradFill>
              <a:gsLst>
                <a:gs pos="15000">
                  <a:schemeClr val="accent2">
                    <a:lumMod val="20000"/>
                    <a:lumOff val="80000"/>
                  </a:schemeClr>
                </a:gs>
                <a:gs pos="54000">
                  <a:schemeClr val="accent2">
                    <a:lumMod val="60000"/>
                    <a:lumOff val="40000"/>
                  </a:schemeClr>
                </a:gs>
                <a:gs pos="92000">
                  <a:schemeClr val="accent2">
                    <a:lumMod val="75000"/>
                  </a:schemeClr>
                </a:gs>
              </a:gsLst>
              <a:lin ang="13500000" scaled="1"/>
            </a:gradFill>
            <a:effectLst>
              <a:outerShdw blurRad="63500" sx="102000" sy="102000" algn="ctr" rotWithShape="0">
                <a:prstClr val="black">
                  <a:alpha val="40000"/>
                </a:prstClr>
              </a:outerShdw>
            </a:effectLst>
          </p:grpSpPr>
          <p:sp>
            <p:nvSpPr>
              <p:cNvPr id="129" name="Rectangle 117"/>
              <p:cNvSpPr>
                <a:spLocks noChangeArrowheads="1"/>
              </p:cNvSpPr>
              <p:nvPr/>
            </p:nvSpPr>
            <p:spPr bwMode="gray">
              <a:xfrm rot="673376">
                <a:off x="1133582" y="2149886"/>
                <a:ext cx="212269" cy="51361"/>
              </a:xfrm>
              <a:prstGeom prst="rect">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30" name="Freeform 118"/>
              <p:cNvSpPr>
                <a:spLocks/>
              </p:cNvSpPr>
              <p:nvPr/>
            </p:nvSpPr>
            <p:spPr bwMode="gray">
              <a:xfrm rot="673376">
                <a:off x="1121355" y="2219013"/>
                <a:ext cx="204259" cy="35557"/>
              </a:xfrm>
              <a:custGeom>
                <a:avLst/>
                <a:gdLst/>
                <a:ahLst/>
                <a:cxnLst>
                  <a:cxn ang="0">
                    <a:pos x="0" y="0"/>
                  </a:cxn>
                  <a:cxn ang="0">
                    <a:pos x="102" y="0"/>
                  </a:cxn>
                  <a:cxn ang="0">
                    <a:pos x="98" y="2"/>
                  </a:cxn>
                  <a:cxn ang="0">
                    <a:pos x="88" y="8"/>
                  </a:cxn>
                  <a:cxn ang="0">
                    <a:pos x="70" y="14"/>
                  </a:cxn>
                  <a:cxn ang="0">
                    <a:pos x="50" y="18"/>
                  </a:cxn>
                  <a:cxn ang="0">
                    <a:pos x="26" y="14"/>
                  </a:cxn>
                  <a:cxn ang="0">
                    <a:pos x="0" y="0"/>
                  </a:cxn>
                  <a:cxn ang="0">
                    <a:pos x="0" y="0"/>
                  </a:cxn>
                </a:cxnLst>
                <a:rect l="0" t="0" r="r" b="b"/>
                <a:pathLst>
                  <a:path w="102" h="18">
                    <a:moveTo>
                      <a:pt x="0" y="0"/>
                    </a:moveTo>
                    <a:lnTo>
                      <a:pt x="102" y="0"/>
                    </a:lnTo>
                    <a:lnTo>
                      <a:pt x="98" y="2"/>
                    </a:lnTo>
                    <a:lnTo>
                      <a:pt x="88" y="8"/>
                    </a:lnTo>
                    <a:lnTo>
                      <a:pt x="70" y="14"/>
                    </a:lnTo>
                    <a:lnTo>
                      <a:pt x="50" y="18"/>
                    </a:lnTo>
                    <a:lnTo>
                      <a:pt x="26" y="14"/>
                    </a:lnTo>
                    <a:lnTo>
                      <a:pt x="0" y="0"/>
                    </a:lnTo>
                    <a:lnTo>
                      <a:pt x="0" y="0"/>
                    </a:ln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31" name="Freeform 130"/>
              <p:cNvSpPr>
                <a:spLocks noEditPoints="1"/>
              </p:cNvSpPr>
              <p:nvPr/>
            </p:nvSpPr>
            <p:spPr bwMode="gray">
              <a:xfrm rot="673376">
                <a:off x="1062622" y="1594096"/>
                <a:ext cx="468594" cy="545213"/>
              </a:xfrm>
              <a:custGeom>
                <a:avLst/>
                <a:gdLst/>
                <a:ahLst/>
                <a:cxnLst>
                  <a:cxn ang="0">
                    <a:pos x="118" y="0"/>
                  </a:cxn>
                  <a:cxn ang="0">
                    <a:pos x="80" y="6"/>
                  </a:cxn>
                  <a:cxn ang="0">
                    <a:pos x="48" y="22"/>
                  </a:cxn>
                  <a:cxn ang="0">
                    <a:pos x="22" y="48"/>
                  </a:cxn>
                  <a:cxn ang="0">
                    <a:pos x="6" y="80"/>
                  </a:cxn>
                  <a:cxn ang="0">
                    <a:pos x="0" y="118"/>
                  </a:cxn>
                  <a:cxn ang="0">
                    <a:pos x="4" y="150"/>
                  </a:cxn>
                  <a:cxn ang="0">
                    <a:pos x="18" y="180"/>
                  </a:cxn>
                  <a:cxn ang="0">
                    <a:pos x="38" y="204"/>
                  </a:cxn>
                  <a:cxn ang="0">
                    <a:pos x="64" y="222"/>
                  </a:cxn>
                  <a:cxn ang="0">
                    <a:pos x="64" y="276"/>
                  </a:cxn>
                  <a:cxn ang="0">
                    <a:pos x="172" y="276"/>
                  </a:cxn>
                  <a:cxn ang="0">
                    <a:pos x="172" y="222"/>
                  </a:cxn>
                  <a:cxn ang="0">
                    <a:pos x="198" y="202"/>
                  </a:cxn>
                  <a:cxn ang="0">
                    <a:pos x="216" y="178"/>
                  </a:cxn>
                  <a:cxn ang="0">
                    <a:pos x="230" y="150"/>
                  </a:cxn>
                  <a:cxn ang="0">
                    <a:pos x="234" y="118"/>
                  </a:cxn>
                  <a:cxn ang="0">
                    <a:pos x="228" y="80"/>
                  </a:cxn>
                  <a:cxn ang="0">
                    <a:pos x="212" y="48"/>
                  </a:cxn>
                  <a:cxn ang="0">
                    <a:pos x="186" y="22"/>
                  </a:cxn>
                  <a:cxn ang="0">
                    <a:pos x="154" y="6"/>
                  </a:cxn>
                  <a:cxn ang="0">
                    <a:pos x="118" y="0"/>
                  </a:cxn>
                  <a:cxn ang="0">
                    <a:pos x="140" y="206"/>
                  </a:cxn>
                  <a:cxn ang="0">
                    <a:pos x="140" y="250"/>
                  </a:cxn>
                  <a:cxn ang="0">
                    <a:pos x="94" y="250"/>
                  </a:cxn>
                  <a:cxn ang="0">
                    <a:pos x="94" y="206"/>
                  </a:cxn>
                  <a:cxn ang="0">
                    <a:pos x="66" y="194"/>
                  </a:cxn>
                  <a:cxn ang="0">
                    <a:pos x="46" y="174"/>
                  </a:cxn>
                  <a:cxn ang="0">
                    <a:pos x="32" y="150"/>
                  </a:cxn>
                  <a:cxn ang="0">
                    <a:pos x="28" y="120"/>
                  </a:cxn>
                  <a:cxn ang="0">
                    <a:pos x="32" y="92"/>
                  </a:cxn>
                  <a:cxn ang="0">
                    <a:pos x="44" y="68"/>
                  </a:cxn>
                  <a:cxn ang="0">
                    <a:pos x="64" y="48"/>
                  </a:cxn>
                  <a:cxn ang="0">
                    <a:pos x="88" y="36"/>
                  </a:cxn>
                  <a:cxn ang="0">
                    <a:pos x="116" y="30"/>
                  </a:cxn>
                  <a:cxn ang="0">
                    <a:pos x="144" y="36"/>
                  </a:cxn>
                  <a:cxn ang="0">
                    <a:pos x="168" y="48"/>
                  </a:cxn>
                  <a:cxn ang="0">
                    <a:pos x="188" y="68"/>
                  </a:cxn>
                  <a:cxn ang="0">
                    <a:pos x="200" y="92"/>
                  </a:cxn>
                  <a:cxn ang="0">
                    <a:pos x="206" y="120"/>
                  </a:cxn>
                  <a:cxn ang="0">
                    <a:pos x="200" y="150"/>
                  </a:cxn>
                  <a:cxn ang="0">
                    <a:pos x="186" y="174"/>
                  </a:cxn>
                  <a:cxn ang="0">
                    <a:pos x="166" y="194"/>
                  </a:cxn>
                  <a:cxn ang="0">
                    <a:pos x="140" y="206"/>
                  </a:cxn>
                </a:cxnLst>
                <a:rect l="0" t="0" r="r" b="b"/>
                <a:pathLst>
                  <a:path w="234" h="276">
                    <a:moveTo>
                      <a:pt x="118" y="0"/>
                    </a:moveTo>
                    <a:lnTo>
                      <a:pt x="80" y="6"/>
                    </a:lnTo>
                    <a:lnTo>
                      <a:pt x="48" y="22"/>
                    </a:lnTo>
                    <a:lnTo>
                      <a:pt x="22" y="48"/>
                    </a:lnTo>
                    <a:lnTo>
                      <a:pt x="6" y="80"/>
                    </a:lnTo>
                    <a:lnTo>
                      <a:pt x="0" y="118"/>
                    </a:lnTo>
                    <a:lnTo>
                      <a:pt x="4" y="150"/>
                    </a:lnTo>
                    <a:lnTo>
                      <a:pt x="18" y="180"/>
                    </a:lnTo>
                    <a:lnTo>
                      <a:pt x="38" y="204"/>
                    </a:lnTo>
                    <a:lnTo>
                      <a:pt x="64" y="222"/>
                    </a:lnTo>
                    <a:lnTo>
                      <a:pt x="64" y="276"/>
                    </a:lnTo>
                    <a:lnTo>
                      <a:pt x="172" y="276"/>
                    </a:lnTo>
                    <a:lnTo>
                      <a:pt x="172" y="222"/>
                    </a:lnTo>
                    <a:lnTo>
                      <a:pt x="198" y="202"/>
                    </a:lnTo>
                    <a:lnTo>
                      <a:pt x="216" y="178"/>
                    </a:lnTo>
                    <a:lnTo>
                      <a:pt x="230" y="150"/>
                    </a:lnTo>
                    <a:lnTo>
                      <a:pt x="234" y="118"/>
                    </a:lnTo>
                    <a:lnTo>
                      <a:pt x="228" y="80"/>
                    </a:lnTo>
                    <a:lnTo>
                      <a:pt x="212" y="48"/>
                    </a:lnTo>
                    <a:lnTo>
                      <a:pt x="186" y="22"/>
                    </a:lnTo>
                    <a:lnTo>
                      <a:pt x="154" y="6"/>
                    </a:lnTo>
                    <a:lnTo>
                      <a:pt x="118" y="0"/>
                    </a:lnTo>
                    <a:close/>
                    <a:moveTo>
                      <a:pt x="140" y="206"/>
                    </a:moveTo>
                    <a:lnTo>
                      <a:pt x="140" y="250"/>
                    </a:lnTo>
                    <a:lnTo>
                      <a:pt x="94" y="250"/>
                    </a:lnTo>
                    <a:lnTo>
                      <a:pt x="94" y="206"/>
                    </a:lnTo>
                    <a:lnTo>
                      <a:pt x="66" y="194"/>
                    </a:lnTo>
                    <a:lnTo>
                      <a:pt x="46" y="174"/>
                    </a:lnTo>
                    <a:lnTo>
                      <a:pt x="32" y="150"/>
                    </a:lnTo>
                    <a:lnTo>
                      <a:pt x="28" y="120"/>
                    </a:lnTo>
                    <a:lnTo>
                      <a:pt x="32" y="92"/>
                    </a:lnTo>
                    <a:lnTo>
                      <a:pt x="44" y="68"/>
                    </a:lnTo>
                    <a:lnTo>
                      <a:pt x="64" y="48"/>
                    </a:lnTo>
                    <a:lnTo>
                      <a:pt x="88" y="36"/>
                    </a:lnTo>
                    <a:lnTo>
                      <a:pt x="116" y="30"/>
                    </a:lnTo>
                    <a:lnTo>
                      <a:pt x="144" y="36"/>
                    </a:lnTo>
                    <a:lnTo>
                      <a:pt x="168" y="48"/>
                    </a:lnTo>
                    <a:lnTo>
                      <a:pt x="188" y="68"/>
                    </a:lnTo>
                    <a:lnTo>
                      <a:pt x="200" y="92"/>
                    </a:lnTo>
                    <a:lnTo>
                      <a:pt x="206" y="120"/>
                    </a:lnTo>
                    <a:lnTo>
                      <a:pt x="200" y="150"/>
                    </a:lnTo>
                    <a:lnTo>
                      <a:pt x="186" y="174"/>
                    </a:lnTo>
                    <a:lnTo>
                      <a:pt x="166" y="194"/>
                    </a:lnTo>
                    <a:lnTo>
                      <a:pt x="140" y="206"/>
                    </a:ln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118" name="Group 304"/>
            <p:cNvGrpSpPr/>
            <p:nvPr/>
          </p:nvGrpSpPr>
          <p:grpSpPr bwMode="gray">
            <a:xfrm>
              <a:off x="1187917" y="716280"/>
              <a:ext cx="130358" cy="131072"/>
              <a:chOff x="6229820" y="1552132"/>
              <a:chExt cx="392270" cy="394419"/>
            </a:xfrm>
            <a:effectLst>
              <a:outerShdw blurRad="63500" sx="102000" sy="102000" algn="ctr" rotWithShape="0">
                <a:prstClr val="black">
                  <a:alpha val="40000"/>
                </a:prstClr>
              </a:outerShdw>
            </a:effectLst>
          </p:grpSpPr>
          <p:sp>
            <p:nvSpPr>
              <p:cNvPr id="119" name="Rectangle 77"/>
              <p:cNvSpPr>
                <a:spLocks noChangeArrowheads="1"/>
              </p:cNvSpPr>
              <p:nvPr/>
            </p:nvSpPr>
            <p:spPr bwMode="gray">
              <a:xfrm>
                <a:off x="6407344" y="1552132"/>
                <a:ext cx="37223" cy="61269"/>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20" name="Rectangle 78"/>
              <p:cNvSpPr>
                <a:spLocks noChangeArrowheads="1"/>
              </p:cNvSpPr>
              <p:nvPr/>
            </p:nvSpPr>
            <p:spPr bwMode="gray">
              <a:xfrm>
                <a:off x="6407344" y="1886239"/>
                <a:ext cx="37223" cy="60312"/>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21" name="Rectangle 79"/>
              <p:cNvSpPr>
                <a:spLocks noChangeArrowheads="1"/>
              </p:cNvSpPr>
              <p:nvPr/>
            </p:nvSpPr>
            <p:spPr bwMode="gray">
              <a:xfrm>
                <a:off x="6229820" y="1731152"/>
                <a:ext cx="60129" cy="36378"/>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22" name="Rectangle 80"/>
              <p:cNvSpPr>
                <a:spLocks noChangeArrowheads="1"/>
              </p:cNvSpPr>
              <p:nvPr/>
            </p:nvSpPr>
            <p:spPr bwMode="gray">
              <a:xfrm>
                <a:off x="6561961" y="1731152"/>
                <a:ext cx="60129" cy="36378"/>
              </a:xfrm>
              <a:prstGeom prst="rect">
                <a:avLst/>
              </a:pr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23" name="Freeform 81"/>
              <p:cNvSpPr>
                <a:spLocks/>
              </p:cNvSpPr>
              <p:nvPr/>
            </p:nvSpPr>
            <p:spPr bwMode="gray">
              <a:xfrm>
                <a:off x="6274678" y="1598084"/>
                <a:ext cx="68719" cy="68928"/>
              </a:xfrm>
              <a:custGeom>
                <a:avLst/>
                <a:gdLst/>
                <a:ahLst/>
                <a:cxnLst>
                  <a:cxn ang="0">
                    <a:pos x="72" y="45"/>
                  </a:cxn>
                  <a:cxn ang="0">
                    <a:pos x="45" y="72"/>
                  </a:cxn>
                  <a:cxn ang="0">
                    <a:pos x="0" y="27"/>
                  </a:cxn>
                  <a:cxn ang="0">
                    <a:pos x="27" y="0"/>
                  </a:cxn>
                  <a:cxn ang="0">
                    <a:pos x="72" y="45"/>
                  </a:cxn>
                </a:cxnLst>
                <a:rect l="0" t="0" r="r" b="b"/>
                <a:pathLst>
                  <a:path w="72" h="72">
                    <a:moveTo>
                      <a:pt x="72" y="45"/>
                    </a:moveTo>
                    <a:lnTo>
                      <a:pt x="45" y="72"/>
                    </a:lnTo>
                    <a:lnTo>
                      <a:pt x="0" y="27"/>
                    </a:lnTo>
                    <a:lnTo>
                      <a:pt x="27" y="0"/>
                    </a:lnTo>
                    <a:lnTo>
                      <a:pt x="72" y="45"/>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24" name="Freeform 82"/>
              <p:cNvSpPr>
                <a:spLocks/>
              </p:cNvSpPr>
              <p:nvPr/>
            </p:nvSpPr>
            <p:spPr bwMode="gray">
              <a:xfrm>
                <a:off x="6509467" y="1833586"/>
                <a:ext cx="68719" cy="68928"/>
              </a:xfrm>
              <a:custGeom>
                <a:avLst/>
                <a:gdLst/>
                <a:ahLst/>
                <a:cxnLst>
                  <a:cxn ang="0">
                    <a:pos x="72" y="45"/>
                  </a:cxn>
                  <a:cxn ang="0">
                    <a:pos x="45" y="72"/>
                  </a:cxn>
                  <a:cxn ang="0">
                    <a:pos x="0" y="27"/>
                  </a:cxn>
                  <a:cxn ang="0">
                    <a:pos x="27" y="0"/>
                  </a:cxn>
                  <a:cxn ang="0">
                    <a:pos x="72" y="45"/>
                  </a:cxn>
                </a:cxnLst>
                <a:rect l="0" t="0" r="r" b="b"/>
                <a:pathLst>
                  <a:path w="72" h="72">
                    <a:moveTo>
                      <a:pt x="72" y="45"/>
                    </a:moveTo>
                    <a:lnTo>
                      <a:pt x="45" y="72"/>
                    </a:lnTo>
                    <a:lnTo>
                      <a:pt x="0" y="27"/>
                    </a:lnTo>
                    <a:lnTo>
                      <a:pt x="27" y="0"/>
                    </a:lnTo>
                    <a:lnTo>
                      <a:pt x="72" y="45"/>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25" name="Freeform 83"/>
              <p:cNvSpPr>
                <a:spLocks/>
              </p:cNvSpPr>
              <p:nvPr/>
            </p:nvSpPr>
            <p:spPr bwMode="gray">
              <a:xfrm>
                <a:off x="6274678" y="1833586"/>
                <a:ext cx="68719" cy="68928"/>
              </a:xfrm>
              <a:custGeom>
                <a:avLst/>
                <a:gdLst/>
                <a:ahLst/>
                <a:cxnLst>
                  <a:cxn ang="0">
                    <a:pos x="45" y="0"/>
                  </a:cxn>
                  <a:cxn ang="0">
                    <a:pos x="72" y="27"/>
                  </a:cxn>
                  <a:cxn ang="0">
                    <a:pos x="27" y="72"/>
                  </a:cxn>
                  <a:cxn ang="0">
                    <a:pos x="0" y="45"/>
                  </a:cxn>
                  <a:cxn ang="0">
                    <a:pos x="45" y="0"/>
                  </a:cxn>
                </a:cxnLst>
                <a:rect l="0" t="0" r="r" b="b"/>
                <a:pathLst>
                  <a:path w="72" h="72">
                    <a:moveTo>
                      <a:pt x="45" y="0"/>
                    </a:moveTo>
                    <a:lnTo>
                      <a:pt x="72" y="27"/>
                    </a:lnTo>
                    <a:lnTo>
                      <a:pt x="27" y="72"/>
                    </a:lnTo>
                    <a:lnTo>
                      <a:pt x="0" y="45"/>
                    </a:lnTo>
                    <a:lnTo>
                      <a:pt x="45" y="0"/>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26" name="Freeform 84"/>
              <p:cNvSpPr>
                <a:spLocks/>
              </p:cNvSpPr>
              <p:nvPr/>
            </p:nvSpPr>
            <p:spPr bwMode="gray">
              <a:xfrm>
                <a:off x="6509467" y="1598084"/>
                <a:ext cx="68719" cy="68928"/>
              </a:xfrm>
              <a:custGeom>
                <a:avLst/>
                <a:gdLst/>
                <a:ahLst/>
                <a:cxnLst>
                  <a:cxn ang="0">
                    <a:pos x="72" y="27"/>
                  </a:cxn>
                  <a:cxn ang="0">
                    <a:pos x="27" y="72"/>
                  </a:cxn>
                  <a:cxn ang="0">
                    <a:pos x="0" y="45"/>
                  </a:cxn>
                  <a:cxn ang="0">
                    <a:pos x="45" y="0"/>
                  </a:cxn>
                  <a:cxn ang="0">
                    <a:pos x="72" y="27"/>
                  </a:cxn>
                </a:cxnLst>
                <a:rect l="0" t="0" r="r" b="b"/>
                <a:pathLst>
                  <a:path w="72" h="72">
                    <a:moveTo>
                      <a:pt x="72" y="27"/>
                    </a:moveTo>
                    <a:lnTo>
                      <a:pt x="27" y="72"/>
                    </a:lnTo>
                    <a:lnTo>
                      <a:pt x="0" y="45"/>
                    </a:lnTo>
                    <a:lnTo>
                      <a:pt x="45" y="0"/>
                    </a:lnTo>
                    <a:lnTo>
                      <a:pt x="72" y="27"/>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27" name="Freeform 85"/>
              <p:cNvSpPr>
                <a:spLocks/>
              </p:cNvSpPr>
              <p:nvPr/>
            </p:nvSpPr>
            <p:spPr bwMode="gray">
              <a:xfrm>
                <a:off x="6312855" y="1636377"/>
                <a:ext cx="113577" cy="226887"/>
              </a:xfrm>
              <a:custGeom>
                <a:avLst/>
                <a:gdLst/>
                <a:ahLst/>
                <a:cxnLst>
                  <a:cxn ang="0">
                    <a:pos x="119" y="197"/>
                  </a:cxn>
                  <a:cxn ang="0">
                    <a:pos x="93" y="194"/>
                  </a:cxn>
                  <a:cxn ang="0">
                    <a:pos x="72" y="182"/>
                  </a:cxn>
                  <a:cxn ang="0">
                    <a:pos x="54" y="165"/>
                  </a:cxn>
                  <a:cxn ang="0">
                    <a:pos x="44" y="143"/>
                  </a:cxn>
                  <a:cxn ang="0">
                    <a:pos x="39" y="119"/>
                  </a:cxn>
                  <a:cxn ang="0">
                    <a:pos x="44" y="93"/>
                  </a:cxn>
                  <a:cxn ang="0">
                    <a:pos x="54" y="72"/>
                  </a:cxn>
                  <a:cxn ang="0">
                    <a:pos x="72" y="54"/>
                  </a:cxn>
                  <a:cxn ang="0">
                    <a:pos x="93" y="44"/>
                  </a:cxn>
                  <a:cxn ang="0">
                    <a:pos x="119" y="39"/>
                  </a:cxn>
                  <a:cxn ang="0">
                    <a:pos x="119" y="39"/>
                  </a:cxn>
                  <a:cxn ang="0">
                    <a:pos x="119" y="39"/>
                  </a:cxn>
                  <a:cxn ang="0">
                    <a:pos x="119" y="0"/>
                  </a:cxn>
                  <a:cxn ang="0">
                    <a:pos x="87" y="3"/>
                  </a:cxn>
                  <a:cxn ang="0">
                    <a:pos x="59" y="15"/>
                  </a:cxn>
                  <a:cxn ang="0">
                    <a:pos x="35" y="35"/>
                  </a:cxn>
                  <a:cxn ang="0">
                    <a:pos x="17" y="59"/>
                  </a:cxn>
                  <a:cxn ang="0">
                    <a:pos x="5" y="87"/>
                  </a:cxn>
                  <a:cxn ang="0">
                    <a:pos x="0" y="119"/>
                  </a:cxn>
                  <a:cxn ang="0">
                    <a:pos x="5" y="150"/>
                  </a:cxn>
                  <a:cxn ang="0">
                    <a:pos x="17" y="179"/>
                  </a:cxn>
                  <a:cxn ang="0">
                    <a:pos x="35" y="203"/>
                  </a:cxn>
                  <a:cxn ang="0">
                    <a:pos x="59" y="221"/>
                  </a:cxn>
                  <a:cxn ang="0">
                    <a:pos x="87" y="233"/>
                  </a:cxn>
                  <a:cxn ang="0">
                    <a:pos x="119" y="237"/>
                  </a:cxn>
                  <a:cxn ang="0">
                    <a:pos x="119" y="197"/>
                  </a:cxn>
                  <a:cxn ang="0">
                    <a:pos x="119" y="197"/>
                  </a:cxn>
                  <a:cxn ang="0">
                    <a:pos x="119" y="197"/>
                  </a:cxn>
                </a:cxnLst>
                <a:rect l="0" t="0" r="r" b="b"/>
                <a:pathLst>
                  <a:path w="119" h="237">
                    <a:moveTo>
                      <a:pt x="119" y="197"/>
                    </a:moveTo>
                    <a:lnTo>
                      <a:pt x="93" y="194"/>
                    </a:lnTo>
                    <a:lnTo>
                      <a:pt x="72" y="182"/>
                    </a:lnTo>
                    <a:lnTo>
                      <a:pt x="54" y="165"/>
                    </a:lnTo>
                    <a:lnTo>
                      <a:pt x="44" y="143"/>
                    </a:lnTo>
                    <a:lnTo>
                      <a:pt x="39" y="119"/>
                    </a:lnTo>
                    <a:lnTo>
                      <a:pt x="44" y="93"/>
                    </a:lnTo>
                    <a:lnTo>
                      <a:pt x="54" y="72"/>
                    </a:lnTo>
                    <a:lnTo>
                      <a:pt x="72" y="54"/>
                    </a:lnTo>
                    <a:lnTo>
                      <a:pt x="93" y="44"/>
                    </a:lnTo>
                    <a:lnTo>
                      <a:pt x="119" y="39"/>
                    </a:lnTo>
                    <a:lnTo>
                      <a:pt x="119" y="39"/>
                    </a:lnTo>
                    <a:lnTo>
                      <a:pt x="119" y="39"/>
                    </a:lnTo>
                    <a:lnTo>
                      <a:pt x="119" y="0"/>
                    </a:lnTo>
                    <a:lnTo>
                      <a:pt x="87" y="3"/>
                    </a:lnTo>
                    <a:lnTo>
                      <a:pt x="59" y="15"/>
                    </a:lnTo>
                    <a:lnTo>
                      <a:pt x="35" y="35"/>
                    </a:lnTo>
                    <a:lnTo>
                      <a:pt x="17" y="59"/>
                    </a:lnTo>
                    <a:lnTo>
                      <a:pt x="5" y="87"/>
                    </a:lnTo>
                    <a:lnTo>
                      <a:pt x="0" y="119"/>
                    </a:lnTo>
                    <a:lnTo>
                      <a:pt x="5" y="150"/>
                    </a:lnTo>
                    <a:lnTo>
                      <a:pt x="17" y="179"/>
                    </a:lnTo>
                    <a:lnTo>
                      <a:pt x="35" y="203"/>
                    </a:lnTo>
                    <a:lnTo>
                      <a:pt x="59" y="221"/>
                    </a:lnTo>
                    <a:lnTo>
                      <a:pt x="87" y="233"/>
                    </a:lnTo>
                    <a:lnTo>
                      <a:pt x="119" y="237"/>
                    </a:lnTo>
                    <a:lnTo>
                      <a:pt x="119" y="197"/>
                    </a:lnTo>
                    <a:lnTo>
                      <a:pt x="119" y="197"/>
                    </a:lnTo>
                    <a:lnTo>
                      <a:pt x="119" y="197"/>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sp>
            <p:nvSpPr>
              <p:cNvPr id="128" name="Freeform 86"/>
              <p:cNvSpPr>
                <a:spLocks/>
              </p:cNvSpPr>
              <p:nvPr/>
            </p:nvSpPr>
            <p:spPr bwMode="gray">
              <a:xfrm>
                <a:off x="6426432" y="1636377"/>
                <a:ext cx="112623" cy="226887"/>
              </a:xfrm>
              <a:custGeom>
                <a:avLst/>
                <a:gdLst/>
                <a:ahLst/>
                <a:cxnLst>
                  <a:cxn ang="0">
                    <a:pos x="118" y="119"/>
                  </a:cxn>
                  <a:cxn ang="0">
                    <a:pos x="114" y="87"/>
                  </a:cxn>
                  <a:cxn ang="0">
                    <a:pos x="102" y="59"/>
                  </a:cxn>
                  <a:cxn ang="0">
                    <a:pos x="84" y="35"/>
                  </a:cxn>
                  <a:cxn ang="0">
                    <a:pos x="60" y="15"/>
                  </a:cxn>
                  <a:cxn ang="0">
                    <a:pos x="31" y="3"/>
                  </a:cxn>
                  <a:cxn ang="0">
                    <a:pos x="0" y="0"/>
                  </a:cxn>
                  <a:cxn ang="0">
                    <a:pos x="0" y="39"/>
                  </a:cxn>
                  <a:cxn ang="0">
                    <a:pos x="25" y="44"/>
                  </a:cxn>
                  <a:cxn ang="0">
                    <a:pos x="46" y="54"/>
                  </a:cxn>
                  <a:cxn ang="0">
                    <a:pos x="64" y="72"/>
                  </a:cxn>
                  <a:cxn ang="0">
                    <a:pos x="75" y="93"/>
                  </a:cxn>
                  <a:cxn ang="0">
                    <a:pos x="79" y="119"/>
                  </a:cxn>
                  <a:cxn ang="0">
                    <a:pos x="75" y="143"/>
                  </a:cxn>
                  <a:cxn ang="0">
                    <a:pos x="64" y="165"/>
                  </a:cxn>
                  <a:cxn ang="0">
                    <a:pos x="46" y="182"/>
                  </a:cxn>
                  <a:cxn ang="0">
                    <a:pos x="25" y="194"/>
                  </a:cxn>
                  <a:cxn ang="0">
                    <a:pos x="0" y="197"/>
                  </a:cxn>
                  <a:cxn ang="0">
                    <a:pos x="0" y="237"/>
                  </a:cxn>
                  <a:cxn ang="0">
                    <a:pos x="31" y="233"/>
                  </a:cxn>
                  <a:cxn ang="0">
                    <a:pos x="60" y="221"/>
                  </a:cxn>
                  <a:cxn ang="0">
                    <a:pos x="84" y="203"/>
                  </a:cxn>
                  <a:cxn ang="0">
                    <a:pos x="102" y="179"/>
                  </a:cxn>
                  <a:cxn ang="0">
                    <a:pos x="114" y="150"/>
                  </a:cxn>
                  <a:cxn ang="0">
                    <a:pos x="118" y="119"/>
                  </a:cxn>
                </a:cxnLst>
                <a:rect l="0" t="0" r="r" b="b"/>
                <a:pathLst>
                  <a:path w="118" h="237">
                    <a:moveTo>
                      <a:pt x="118" y="119"/>
                    </a:moveTo>
                    <a:lnTo>
                      <a:pt x="114" y="87"/>
                    </a:lnTo>
                    <a:lnTo>
                      <a:pt x="102" y="59"/>
                    </a:lnTo>
                    <a:lnTo>
                      <a:pt x="84" y="35"/>
                    </a:lnTo>
                    <a:lnTo>
                      <a:pt x="60" y="15"/>
                    </a:lnTo>
                    <a:lnTo>
                      <a:pt x="31" y="3"/>
                    </a:lnTo>
                    <a:lnTo>
                      <a:pt x="0" y="0"/>
                    </a:lnTo>
                    <a:lnTo>
                      <a:pt x="0" y="39"/>
                    </a:lnTo>
                    <a:lnTo>
                      <a:pt x="25" y="44"/>
                    </a:lnTo>
                    <a:lnTo>
                      <a:pt x="46" y="54"/>
                    </a:lnTo>
                    <a:lnTo>
                      <a:pt x="64" y="72"/>
                    </a:lnTo>
                    <a:lnTo>
                      <a:pt x="75" y="93"/>
                    </a:lnTo>
                    <a:lnTo>
                      <a:pt x="79" y="119"/>
                    </a:lnTo>
                    <a:lnTo>
                      <a:pt x="75" y="143"/>
                    </a:lnTo>
                    <a:lnTo>
                      <a:pt x="64" y="165"/>
                    </a:lnTo>
                    <a:lnTo>
                      <a:pt x="46" y="182"/>
                    </a:lnTo>
                    <a:lnTo>
                      <a:pt x="25" y="194"/>
                    </a:lnTo>
                    <a:lnTo>
                      <a:pt x="0" y="197"/>
                    </a:lnTo>
                    <a:lnTo>
                      <a:pt x="0" y="237"/>
                    </a:lnTo>
                    <a:lnTo>
                      <a:pt x="31" y="233"/>
                    </a:lnTo>
                    <a:lnTo>
                      <a:pt x="60" y="221"/>
                    </a:lnTo>
                    <a:lnTo>
                      <a:pt x="84" y="203"/>
                    </a:lnTo>
                    <a:lnTo>
                      <a:pt x="102" y="179"/>
                    </a:lnTo>
                    <a:lnTo>
                      <a:pt x="114" y="150"/>
                    </a:lnTo>
                    <a:lnTo>
                      <a:pt x="118" y="119"/>
                    </a:lnTo>
                    <a:close/>
                  </a:path>
                </a:pathLst>
              </a:custGeom>
              <a:solidFill>
                <a:srgbClr val="FFFFFF"/>
              </a:solidFill>
              <a:ln w="3175">
                <a:solidFill>
                  <a:srgbClr val="FFFFFF"/>
                </a:solidFill>
                <a:prstDash val="solid"/>
                <a:round/>
                <a:headEnd/>
                <a:tailEnd/>
              </a:ln>
              <a:effectLst/>
            </p:spPr>
            <p:txBody>
              <a:bodyPr/>
              <a:lstStyle/>
              <a:p>
                <a:endParaRPr lang="en-US">
                  <a:ln>
                    <a:solidFill>
                      <a:srgbClr val="FFFFFF"/>
                    </a:solidFill>
                  </a:ln>
                </a:endParaRPr>
              </a:p>
            </p:txBody>
          </p:sp>
        </p:grpSp>
      </p:grpSp>
      <p:sp>
        <p:nvSpPr>
          <p:cNvPr id="2" name="Title Placeholder 1"/>
          <p:cNvSpPr>
            <a:spLocks noGrp="1"/>
          </p:cNvSpPr>
          <p:nvPr>
            <p:ph type="title"/>
          </p:nvPr>
        </p:nvSpPr>
        <p:spPr>
          <a:xfrm>
            <a:off x="1325366" y="220320"/>
            <a:ext cx="7361434"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sz="4000" b="1" kern="1200">
          <a:gradFill flip="none" rotWithShape="1">
            <a:gsLst>
              <a:gs pos="0">
                <a:schemeClr val="tx1"/>
              </a:gs>
              <a:gs pos="100000">
                <a:schemeClr val="tx1">
                  <a:lumMod val="65000"/>
                  <a:lumOff val="35000"/>
                </a:schemeClr>
              </a:gs>
            </a:gsLst>
            <a:lin ang="5400000" scaled="1"/>
            <a:tileRect/>
          </a:gra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505200" y="1905000"/>
            <a:ext cx="5562600" cy="1066800"/>
          </a:xfrm>
        </p:spPr>
        <p:txBody>
          <a:bodyPr/>
          <a:lstStyle/>
          <a:p>
            <a:pPr indent="320675" algn="ctr">
              <a:tabLst>
                <a:tab pos="1577975" algn="l"/>
              </a:tabLst>
            </a:pPr>
            <a:r>
              <a:rPr lang="vi-VN" altLang="ko-KR" sz="2600" dirty="0">
                <a:solidFill>
                  <a:schemeClr val="tx1"/>
                </a:solidFill>
                <a:cs typeface="Times New Roman" pitchFamily="18" charset="0"/>
              </a:rPr>
              <a:t>Đề tài</a:t>
            </a:r>
            <a:r>
              <a:rPr lang="vi-VN" altLang="ko-KR" sz="2600">
                <a:solidFill>
                  <a:schemeClr val="tx1"/>
                </a:solidFill>
                <a:cs typeface="Times New Roman" pitchFamily="18" charset="0"/>
              </a:rPr>
              <a:t>: </a:t>
            </a:r>
            <a:br>
              <a:rPr lang="en-US" altLang="ko-KR" sz="2600">
                <a:solidFill>
                  <a:schemeClr val="tx1"/>
                </a:solidFill>
                <a:cs typeface="Times New Roman" pitchFamily="18" charset="0"/>
              </a:rPr>
            </a:br>
            <a:r>
              <a:rPr lang="vi-VN" altLang="ko-KR" sz="2600" i="1">
                <a:solidFill>
                  <a:schemeClr val="tx1"/>
                </a:solidFill>
                <a:cs typeface="Times New Roman" pitchFamily="18" charset="0"/>
              </a:rPr>
              <a:t>“</a:t>
            </a:r>
            <a:r>
              <a:rPr lang="en-US" altLang="ko-KR" sz="2600" i="1" dirty="0" err="1">
                <a:solidFill>
                  <a:schemeClr val="tx1"/>
                </a:solidFill>
                <a:cs typeface="Times New Roman" pitchFamily="18" charset="0"/>
              </a:rPr>
              <a:t>Phương</a:t>
            </a:r>
            <a:r>
              <a:rPr lang="en-US" altLang="ko-KR" sz="2600" i="1" dirty="0">
                <a:solidFill>
                  <a:schemeClr val="tx1"/>
                </a:solidFill>
                <a:cs typeface="Times New Roman" pitchFamily="18" charset="0"/>
              </a:rPr>
              <a:t> </a:t>
            </a:r>
            <a:r>
              <a:rPr lang="en-US" altLang="ko-KR" sz="2600" i="1" dirty="0" err="1">
                <a:solidFill>
                  <a:schemeClr val="tx1"/>
                </a:solidFill>
                <a:cs typeface="Times New Roman" pitchFamily="18" charset="0"/>
              </a:rPr>
              <a:t>pháp</a:t>
            </a:r>
            <a:r>
              <a:rPr lang="en-US" altLang="ko-KR" sz="2600" i="1" dirty="0">
                <a:solidFill>
                  <a:schemeClr val="tx1"/>
                </a:solidFill>
                <a:cs typeface="Times New Roman" pitchFamily="18" charset="0"/>
              </a:rPr>
              <a:t> </a:t>
            </a:r>
            <a:r>
              <a:rPr lang="en-US" altLang="ko-KR" sz="2600" i="1" dirty="0" err="1">
                <a:solidFill>
                  <a:schemeClr val="tx1"/>
                </a:solidFill>
                <a:cs typeface="Times New Roman" pitchFamily="18" charset="0"/>
              </a:rPr>
              <a:t>luận</a:t>
            </a:r>
            <a:r>
              <a:rPr lang="en-US" altLang="ko-KR" sz="2600" i="1" dirty="0">
                <a:solidFill>
                  <a:schemeClr val="tx1"/>
                </a:solidFill>
                <a:cs typeface="Times New Roman" pitchFamily="18" charset="0"/>
              </a:rPr>
              <a:t> SONIA</a:t>
            </a:r>
            <a:r>
              <a:rPr lang="vi-VN" altLang="ko-KR" sz="2600" dirty="0">
                <a:solidFill>
                  <a:schemeClr val="tx1"/>
                </a:solidFill>
                <a:cs typeface="Times New Roman" pitchFamily="18" charset="0"/>
              </a:rPr>
              <a:t>”</a:t>
            </a:r>
            <a:endParaRPr lang="en-US" altLang="ko-KR" sz="2600" dirty="0">
              <a:solidFill>
                <a:schemeClr val="tx1"/>
              </a:solidFill>
              <a:ea typeface="굴림" charset="-127"/>
            </a:endParaRPr>
          </a:p>
        </p:txBody>
      </p:sp>
      <p:sp>
        <p:nvSpPr>
          <p:cNvPr id="2051" name="Rectangle 3"/>
          <p:cNvSpPr>
            <a:spLocks noGrp="1" noChangeArrowheads="1"/>
          </p:cNvSpPr>
          <p:nvPr>
            <p:ph type="subTitle" idx="1"/>
          </p:nvPr>
        </p:nvSpPr>
        <p:spPr>
          <a:xfrm>
            <a:off x="2667000" y="685800"/>
            <a:ext cx="6400800" cy="762000"/>
          </a:xfrm>
        </p:spPr>
        <p:txBody>
          <a:bodyPr>
            <a:normAutofit fontScale="77500" lnSpcReduction="20000"/>
          </a:bodyPr>
          <a:lstStyle/>
          <a:p>
            <a:pPr algn="ctr"/>
            <a:r>
              <a:rPr lang="en-US" altLang="ko-KR" b="1">
                <a:solidFill>
                  <a:srgbClr val="FFC000"/>
                </a:solidFill>
                <a:cs typeface="Times New Roman" pitchFamily="18" charset="0"/>
              </a:rPr>
              <a:t>HỌC VIỆN BƯU CHÍNH VIỄN THÔNG</a:t>
            </a:r>
          </a:p>
          <a:p>
            <a:pPr algn="ctr"/>
            <a:r>
              <a:rPr lang="vi-VN" altLang="ko-KR" b="1">
                <a:solidFill>
                  <a:srgbClr val="FFFFFF"/>
                </a:solidFill>
                <a:cs typeface="Times New Roman" pitchFamily="18" charset="0"/>
              </a:rPr>
              <a:t>TIỂU </a:t>
            </a:r>
            <a:r>
              <a:rPr lang="vi-VN" altLang="ko-KR" b="1" dirty="0">
                <a:solidFill>
                  <a:srgbClr val="FFFFFF"/>
                </a:solidFill>
                <a:cs typeface="Times New Roman" pitchFamily="18" charset="0"/>
              </a:rPr>
              <a:t>LUẬN </a:t>
            </a:r>
            <a:r>
              <a:rPr lang="en-US" altLang="ko-KR" b="1" dirty="0">
                <a:solidFill>
                  <a:srgbClr val="FFFFFF"/>
                </a:solidFill>
                <a:cs typeface="Times New Roman" pitchFamily="18" charset="0"/>
              </a:rPr>
              <a:t>CÔNG NGHỆ PHẦN MỀM HƯỚNG AGENT</a:t>
            </a:r>
            <a:endParaRPr lang="en-US" dirty="0">
              <a:solidFill>
                <a:srgbClr val="FFFFFF"/>
              </a:solidFill>
            </a:endParaRPr>
          </a:p>
        </p:txBody>
      </p:sp>
      <p:graphicFrame>
        <p:nvGraphicFramePr>
          <p:cNvPr id="8" name="Group 27"/>
          <p:cNvGraphicFramePr>
            <a:graphicFrameLocks noGrp="1"/>
          </p:cNvGraphicFramePr>
          <p:nvPr>
            <p:extLst>
              <p:ext uri="{D42A27DB-BD31-4B8C-83A1-F6EECF244321}">
                <p14:modId xmlns:p14="http://schemas.microsoft.com/office/powerpoint/2010/main" val="3998766551"/>
              </p:ext>
            </p:extLst>
          </p:nvPr>
        </p:nvGraphicFramePr>
        <p:xfrm>
          <a:off x="4400550" y="5257799"/>
          <a:ext cx="4743450" cy="1449860"/>
        </p:xfrm>
        <a:graphic>
          <a:graphicData uri="http://schemas.openxmlformats.org/drawingml/2006/table">
            <a:tbl>
              <a:tblPr/>
              <a:tblGrid>
                <a:gridCol w="2105025">
                  <a:extLst>
                    <a:ext uri="{9D8B030D-6E8A-4147-A177-3AD203B41FA5}">
                      <a16:colId xmlns:a16="http://schemas.microsoft.com/office/drawing/2014/main" val="20000"/>
                    </a:ext>
                  </a:extLst>
                </a:gridCol>
                <a:gridCol w="2638425">
                  <a:extLst>
                    <a:ext uri="{9D8B030D-6E8A-4147-A177-3AD203B41FA5}">
                      <a16:colId xmlns:a16="http://schemas.microsoft.com/office/drawing/2014/main" val="20001"/>
                    </a:ext>
                  </a:extLst>
                </a:gridCol>
              </a:tblGrid>
              <a:tr h="275662">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vi-VN" altLang="ko-KR" sz="1300" b="1" i="0" u="none" strike="noStrike" cap="none" normalizeH="0" baseline="0" dirty="0">
                          <a:ln>
                            <a:noFill/>
                          </a:ln>
                          <a:solidFill>
                            <a:schemeClr val="tx1"/>
                          </a:solidFill>
                          <a:effectLst/>
                          <a:latin typeface="Times New Roman" pitchFamily="18" charset="0"/>
                          <a:cs typeface="Times New Roman" pitchFamily="18" charset="0"/>
                        </a:rPr>
                        <a:t>Giảng viên hướng dẫn:</a:t>
                      </a:r>
                      <a:endParaRPr kumimoji="0" lang="vi-VN" altLang="ko-KR" sz="3200" b="0" i="0" u="none" strike="noStrike" cap="none" normalizeH="0" baseline="0" dirty="0">
                        <a:ln>
                          <a:noFill/>
                        </a:ln>
                        <a:solidFill>
                          <a:schemeClr val="tx1"/>
                        </a:solidFill>
                        <a:effectLst/>
                        <a:latin typeface="Times New Roman" pitchFamily="18"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300" b="1" i="0" u="none" strike="noStrike" cap="none" normalizeH="0" baseline="0" dirty="0">
                          <a:ln>
                            <a:noFill/>
                          </a:ln>
                          <a:solidFill>
                            <a:schemeClr val="tx1"/>
                          </a:solidFill>
                          <a:effectLst/>
                          <a:latin typeface="Times New Roman" pitchFamily="18" charset="0"/>
                          <a:ea typeface="굴림" charset="-127"/>
                          <a:cs typeface="Times New Roman" pitchFamily="18" charset="0"/>
                        </a:rPr>
                        <a:t>TS. </a:t>
                      </a:r>
                      <a:r>
                        <a:rPr kumimoji="0" lang="en-US" altLang="ko-KR" sz="1300" b="1" i="0" u="none" strike="noStrike" cap="none" normalizeH="0" baseline="0" dirty="0" err="1">
                          <a:ln>
                            <a:noFill/>
                          </a:ln>
                          <a:solidFill>
                            <a:schemeClr val="tx1"/>
                          </a:solidFill>
                          <a:effectLst/>
                          <a:latin typeface="Times New Roman" pitchFamily="18" charset="0"/>
                          <a:ea typeface="굴림" charset="-127"/>
                          <a:cs typeface="Times New Roman" pitchFamily="18" charset="0"/>
                        </a:rPr>
                        <a:t>Nguyễn</a:t>
                      </a:r>
                      <a:r>
                        <a:rPr kumimoji="0" lang="en-US" altLang="ko-KR" sz="1300" b="1" i="0" u="none" strike="noStrike" cap="none" normalizeH="0" baseline="0" dirty="0">
                          <a:ln>
                            <a:noFill/>
                          </a:ln>
                          <a:solidFill>
                            <a:schemeClr val="tx1"/>
                          </a:solidFill>
                          <a:effectLst/>
                          <a:latin typeface="Times New Roman" pitchFamily="18" charset="0"/>
                          <a:ea typeface="굴림" charset="-127"/>
                          <a:cs typeface="Times New Roman" pitchFamily="18" charset="0"/>
                        </a:rPr>
                        <a:t> </a:t>
                      </a:r>
                      <a:r>
                        <a:rPr kumimoji="0" lang="en-US" altLang="ko-KR" sz="1300" b="1" i="0" u="none" strike="noStrike" cap="none" normalizeH="0" baseline="0" dirty="0" err="1">
                          <a:ln>
                            <a:noFill/>
                          </a:ln>
                          <a:solidFill>
                            <a:schemeClr val="tx1"/>
                          </a:solidFill>
                          <a:effectLst/>
                          <a:latin typeface="Times New Roman" pitchFamily="18" charset="0"/>
                          <a:ea typeface="굴림" charset="-127"/>
                          <a:cs typeface="Times New Roman" pitchFamily="18" charset="0"/>
                        </a:rPr>
                        <a:t>Mạnh</a:t>
                      </a:r>
                      <a:r>
                        <a:rPr kumimoji="0" lang="en-US" altLang="ko-KR" sz="1300" b="1" i="0" u="none" strike="noStrike" cap="none" normalizeH="0" baseline="0" dirty="0">
                          <a:ln>
                            <a:noFill/>
                          </a:ln>
                          <a:solidFill>
                            <a:schemeClr val="tx1"/>
                          </a:solidFill>
                          <a:effectLst/>
                          <a:latin typeface="Times New Roman" pitchFamily="18" charset="0"/>
                          <a:ea typeface="굴림" charset="-127"/>
                          <a:cs typeface="Times New Roman" pitchFamily="18" charset="0"/>
                        </a:rPr>
                        <a:t> </a:t>
                      </a:r>
                      <a:r>
                        <a:rPr kumimoji="0" lang="en-US" altLang="ko-KR" sz="1300" b="1" i="0" u="none" strike="noStrike" cap="none" normalizeH="0" baseline="0" dirty="0" err="1">
                          <a:ln>
                            <a:noFill/>
                          </a:ln>
                          <a:solidFill>
                            <a:schemeClr val="tx1"/>
                          </a:solidFill>
                          <a:effectLst/>
                          <a:latin typeface="Times New Roman" pitchFamily="18" charset="0"/>
                          <a:ea typeface="굴림" charset="-127"/>
                          <a:cs typeface="Times New Roman" pitchFamily="18" charset="0"/>
                        </a:rPr>
                        <a:t>Hùng</a:t>
                      </a:r>
                      <a:endParaRPr kumimoji="0" lang="en-US" altLang="ko-KR" sz="3200" b="0" i="0" u="none" strike="noStrike" cap="none" normalizeH="0" baseline="0" dirty="0">
                        <a:ln>
                          <a:noFill/>
                        </a:ln>
                        <a:solidFill>
                          <a:schemeClr val="tx1"/>
                        </a:solidFill>
                        <a:effectLst/>
                        <a:latin typeface="Times New Roman" pitchFamily="18" charset="0"/>
                        <a:ea typeface="굴림" charset="-127"/>
                        <a:cs typeface="Times New Roman" pitchFamily="18"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664300">
                <a:tc>
                  <a:txBody>
                    <a:bodyPr/>
                    <a:lstStyle/>
                    <a:p>
                      <a:pPr marL="0" marR="0" lvl="0" indent="0" algn="r" defTabSz="914400" rtl="0" eaLnBrk="0" fontAlgn="base" latinLnBrk="0" hangingPunct="0">
                        <a:lnSpc>
                          <a:spcPct val="100000"/>
                        </a:lnSpc>
                        <a:spcBef>
                          <a:spcPct val="0"/>
                        </a:spcBef>
                        <a:spcAft>
                          <a:spcPct val="0"/>
                        </a:spcAft>
                        <a:buClrTx/>
                        <a:buSzTx/>
                        <a:buFontTx/>
                        <a:buNone/>
                        <a:tabLst>
                          <a:tab pos="3886200" algn="l"/>
                        </a:tabLst>
                      </a:pPr>
                      <a:r>
                        <a:rPr kumimoji="0" lang="vi-VN" altLang="ko-KR" sz="1300" b="1" i="0" u="none" strike="noStrike" cap="none" normalizeH="0" baseline="0">
                          <a:ln>
                            <a:noFill/>
                          </a:ln>
                          <a:solidFill>
                            <a:schemeClr val="tx1"/>
                          </a:solidFill>
                          <a:effectLst/>
                          <a:latin typeface="Times New Roman" pitchFamily="18" charset="0"/>
                          <a:cs typeface="Times New Roman" pitchFamily="18" charset="0"/>
                        </a:rPr>
                        <a:t>Nhóm SV thực hiện:</a:t>
                      </a:r>
                      <a:endParaRPr kumimoji="0" lang="vi-VN" altLang="ko-KR" sz="3200" b="0" i="0" u="none" strike="noStrike" cap="none" normalizeH="0" baseline="0">
                        <a:ln>
                          <a:noFill/>
                        </a:ln>
                        <a:solidFill>
                          <a:schemeClr val="tx1"/>
                        </a:solidFill>
                        <a:effectLst/>
                        <a:latin typeface="Times New Roman" pitchFamily="18"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ko-KR" sz="1300" b="1" i="0" u="none" strike="noStrike" cap="none" normalizeH="0" baseline="0">
                          <a:ln>
                            <a:noFill/>
                          </a:ln>
                          <a:solidFill>
                            <a:schemeClr val="tx1"/>
                          </a:solidFill>
                          <a:effectLst/>
                          <a:latin typeface="Times New Roman" pitchFamily="18" charset="0"/>
                          <a:ea typeface="굴림" charset="-127"/>
                          <a:cs typeface="Times New Roman" pitchFamily="18" charset="0"/>
                        </a:rPr>
                        <a:t> Hoàng Minh Đức</a:t>
                      </a:r>
                      <a:endParaRPr kumimoji="0" lang="en-US" altLang="ko-KR" sz="1000" b="0" i="0" u="none" strike="noStrike" cap="none" normalizeH="0" baseline="0" dirty="0">
                        <a:ln>
                          <a:noFill/>
                        </a:ln>
                        <a:solidFill>
                          <a:schemeClr val="tx1"/>
                        </a:solidFill>
                        <a:effectLst/>
                        <a:latin typeface="Times New Roman" pitchFamily="18" charset="0"/>
                        <a:ea typeface="굴림"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ko-KR" sz="1300" b="1" i="0" u="none" strike="noStrike" cap="none" normalizeH="0" baseline="0">
                          <a:ln>
                            <a:noFill/>
                          </a:ln>
                          <a:solidFill>
                            <a:schemeClr val="tx1"/>
                          </a:solidFill>
                          <a:effectLst/>
                          <a:latin typeface="Times New Roman" pitchFamily="18" charset="0"/>
                          <a:ea typeface="굴림" charset="-127"/>
                          <a:cs typeface="Times New Roman" pitchFamily="18" charset="0"/>
                        </a:rPr>
                        <a:t> Bùi Trần Tiến</a:t>
                      </a:r>
                      <a:endParaRPr kumimoji="0" lang="en-US" altLang="ko-KR" sz="1000" b="0" i="0" u="none" strike="noStrike" cap="none" normalizeH="0" baseline="0" dirty="0">
                        <a:ln>
                          <a:noFill/>
                        </a:ln>
                        <a:solidFill>
                          <a:schemeClr val="tx1"/>
                        </a:solidFill>
                        <a:effectLst/>
                        <a:latin typeface="Times New Roman" pitchFamily="18" charset="0"/>
                        <a:ea typeface="굴림"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ko-KR" sz="1300" b="1" i="0" u="none" strike="noStrike" cap="none" normalizeH="0" baseline="0">
                          <a:ln>
                            <a:noFill/>
                          </a:ln>
                          <a:solidFill>
                            <a:schemeClr val="tx1"/>
                          </a:solidFill>
                          <a:effectLst/>
                          <a:latin typeface="Times New Roman" pitchFamily="18" charset="0"/>
                          <a:ea typeface="굴림" charset="-127"/>
                          <a:cs typeface="Times New Roman" pitchFamily="18" charset="0"/>
                        </a:rPr>
                        <a:t> Vilayphone Khamsang</a:t>
                      </a:r>
                      <a:endParaRPr kumimoji="0" lang="en-US" altLang="ko-KR" sz="1000" b="0" i="0" u="none" strike="noStrike" cap="none" normalizeH="0" baseline="0" dirty="0">
                        <a:ln>
                          <a:noFill/>
                        </a:ln>
                        <a:solidFill>
                          <a:schemeClr val="tx1"/>
                        </a:solidFill>
                        <a:effectLst/>
                        <a:latin typeface="Times New Roman" pitchFamily="18" charset="0"/>
                        <a:ea typeface="굴림" charset="-127"/>
                        <a:cs typeface="Times New Roman"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7450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vi-VN" altLang="ko-KR" sz="1300" b="1" i="0" u="none" strike="noStrike" cap="none" normalizeH="0" baseline="0">
                          <a:ln>
                            <a:noFill/>
                          </a:ln>
                          <a:solidFill>
                            <a:schemeClr val="tx1"/>
                          </a:solidFill>
                          <a:effectLst/>
                          <a:latin typeface="Times New Roman" pitchFamily="18" charset="0"/>
                          <a:cs typeface="Times New Roman" pitchFamily="18" charset="0"/>
                        </a:rPr>
                        <a:t>Lớp :</a:t>
                      </a:r>
                      <a:endParaRPr kumimoji="0" lang="vi-VN" altLang="ko-KR" sz="3200" b="0" i="0" u="none" strike="noStrike" cap="none" normalizeH="0" baseline="0">
                        <a:ln>
                          <a:noFill/>
                        </a:ln>
                        <a:solidFill>
                          <a:schemeClr val="tx1"/>
                        </a:solidFill>
                        <a:effectLst/>
                        <a:latin typeface="Times New Roman" pitchFamily="18"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300" b="1" i="0" u="none" strike="noStrike" cap="none" normalizeH="0" baseline="0" dirty="0">
                          <a:ln>
                            <a:noFill/>
                          </a:ln>
                          <a:solidFill>
                            <a:schemeClr val="tx1"/>
                          </a:solidFill>
                          <a:effectLst/>
                          <a:latin typeface="Times New Roman" pitchFamily="18" charset="0"/>
                          <a:ea typeface="굴림" charset="-127"/>
                          <a:cs typeface="Times New Roman" pitchFamily="18" charset="0"/>
                        </a:rPr>
                        <a:t>Cao </a:t>
                      </a:r>
                      <a:r>
                        <a:rPr kumimoji="0" lang="en-US" altLang="ko-KR" sz="1300" b="1" i="0" u="none" strike="noStrike" cap="none" normalizeH="0" baseline="0" dirty="0" err="1">
                          <a:ln>
                            <a:noFill/>
                          </a:ln>
                          <a:solidFill>
                            <a:schemeClr val="tx1"/>
                          </a:solidFill>
                          <a:effectLst/>
                          <a:latin typeface="Times New Roman" pitchFamily="18" charset="0"/>
                          <a:ea typeface="굴림" charset="-127"/>
                          <a:cs typeface="Times New Roman" pitchFamily="18" charset="0"/>
                        </a:rPr>
                        <a:t>học</a:t>
                      </a:r>
                      <a:r>
                        <a:rPr kumimoji="0" lang="en-US" altLang="ko-KR" sz="1300" b="1" i="0" u="none" strike="noStrike" cap="none" normalizeH="0" baseline="0" dirty="0">
                          <a:ln>
                            <a:noFill/>
                          </a:ln>
                          <a:solidFill>
                            <a:schemeClr val="tx1"/>
                          </a:solidFill>
                          <a:effectLst/>
                          <a:latin typeface="Times New Roman" pitchFamily="18" charset="0"/>
                          <a:ea typeface="굴림" charset="-127"/>
                          <a:cs typeface="Times New Roman" pitchFamily="18" charset="0"/>
                        </a:rPr>
                        <a:t> </a:t>
                      </a:r>
                      <a:r>
                        <a:rPr kumimoji="0" lang="en-US" altLang="ko-KR" sz="1300" b="1" i="0" u="none" strike="noStrike" cap="none" normalizeH="0" baseline="0" dirty="0" err="1">
                          <a:ln>
                            <a:noFill/>
                          </a:ln>
                          <a:solidFill>
                            <a:schemeClr val="tx1"/>
                          </a:solidFill>
                          <a:effectLst/>
                          <a:latin typeface="Times New Roman" pitchFamily="18" charset="0"/>
                          <a:ea typeface="굴림" charset="-127"/>
                          <a:cs typeface="Times New Roman" pitchFamily="18" charset="0"/>
                        </a:rPr>
                        <a:t>Khoa</a:t>
                      </a:r>
                      <a:r>
                        <a:rPr kumimoji="0" lang="en-US" altLang="ko-KR" sz="1300" b="1" i="0" u="none" strike="noStrike" cap="none" normalizeH="0" baseline="0" dirty="0">
                          <a:ln>
                            <a:noFill/>
                          </a:ln>
                          <a:solidFill>
                            <a:schemeClr val="tx1"/>
                          </a:solidFill>
                          <a:effectLst/>
                          <a:latin typeface="Times New Roman" pitchFamily="18" charset="0"/>
                          <a:ea typeface="굴림" charset="-127"/>
                          <a:cs typeface="Times New Roman" pitchFamily="18" charset="0"/>
                        </a:rPr>
                        <a:t> </a:t>
                      </a:r>
                      <a:r>
                        <a:rPr kumimoji="0" lang="en-US" altLang="ko-KR" sz="1300" b="1" i="0" u="none" strike="noStrike" cap="none" normalizeH="0" baseline="0" dirty="0" err="1">
                          <a:ln>
                            <a:noFill/>
                          </a:ln>
                          <a:solidFill>
                            <a:schemeClr val="tx1"/>
                          </a:solidFill>
                          <a:effectLst/>
                          <a:latin typeface="Times New Roman" pitchFamily="18" charset="0"/>
                          <a:ea typeface="굴림" charset="-127"/>
                          <a:cs typeface="Times New Roman" pitchFamily="18" charset="0"/>
                        </a:rPr>
                        <a:t>học</a:t>
                      </a:r>
                      <a:r>
                        <a:rPr kumimoji="0" lang="en-US" altLang="ko-KR" sz="1300" b="1" i="0" u="none" strike="noStrike" cap="none" normalizeH="0" baseline="0" dirty="0">
                          <a:ln>
                            <a:noFill/>
                          </a:ln>
                          <a:solidFill>
                            <a:schemeClr val="tx1"/>
                          </a:solidFill>
                          <a:effectLst/>
                          <a:latin typeface="Times New Roman" pitchFamily="18" charset="0"/>
                          <a:ea typeface="굴림" charset="-127"/>
                          <a:cs typeface="Times New Roman" pitchFamily="18" charset="0"/>
                        </a:rPr>
                        <a:t> </a:t>
                      </a:r>
                      <a:r>
                        <a:rPr kumimoji="0" lang="en-US" altLang="ko-KR" sz="1300" b="1" i="0" u="none" strike="noStrike" cap="none" normalizeH="0" baseline="0" dirty="0" err="1">
                          <a:ln>
                            <a:noFill/>
                          </a:ln>
                          <a:solidFill>
                            <a:schemeClr val="tx1"/>
                          </a:solidFill>
                          <a:effectLst/>
                          <a:latin typeface="Times New Roman" pitchFamily="18" charset="0"/>
                          <a:ea typeface="굴림" charset="-127"/>
                          <a:cs typeface="Times New Roman" pitchFamily="18" charset="0"/>
                        </a:rPr>
                        <a:t>máy</a:t>
                      </a:r>
                      <a:r>
                        <a:rPr kumimoji="0" lang="en-US" altLang="ko-KR" sz="1300" b="1" i="0" u="none" strike="noStrike" cap="none" normalizeH="0" baseline="0" dirty="0">
                          <a:ln>
                            <a:noFill/>
                          </a:ln>
                          <a:solidFill>
                            <a:schemeClr val="tx1"/>
                          </a:solidFill>
                          <a:effectLst/>
                          <a:latin typeface="Times New Roman" pitchFamily="18" charset="0"/>
                          <a:ea typeface="굴림" charset="-127"/>
                          <a:cs typeface="Times New Roman" pitchFamily="18" charset="0"/>
                        </a:rPr>
                        <a:t> </a:t>
                      </a:r>
                      <a:r>
                        <a:rPr kumimoji="0" lang="en-US" altLang="ko-KR" sz="1300" b="1" i="0" u="none" strike="noStrike" cap="none" normalizeH="0" baseline="0" dirty="0" err="1">
                          <a:ln>
                            <a:noFill/>
                          </a:ln>
                          <a:solidFill>
                            <a:schemeClr val="tx1"/>
                          </a:solidFill>
                          <a:effectLst/>
                          <a:latin typeface="Times New Roman" pitchFamily="18" charset="0"/>
                          <a:ea typeface="굴림" charset="-127"/>
                          <a:cs typeface="Times New Roman" pitchFamily="18" charset="0"/>
                        </a:rPr>
                        <a:t>tính</a:t>
                      </a:r>
                      <a:r>
                        <a:rPr kumimoji="0" lang="en-US" altLang="ko-KR" sz="1300" b="1" i="0" u="none" strike="noStrike" cap="none" normalizeH="0" baseline="0" dirty="0">
                          <a:ln>
                            <a:noFill/>
                          </a:ln>
                          <a:solidFill>
                            <a:schemeClr val="tx1"/>
                          </a:solidFill>
                          <a:effectLst/>
                          <a:latin typeface="Times New Roman" pitchFamily="18" charset="0"/>
                          <a:ea typeface="굴림" charset="-127"/>
                          <a:cs typeface="Times New Roman" pitchFamily="18" charset="0"/>
                        </a:rPr>
                        <a:t> </a:t>
                      </a:r>
                      <a:endParaRPr kumimoji="0" lang="en-US" altLang="ko-KR" sz="3200" b="0" i="0" u="none" strike="noStrike" cap="none" normalizeH="0" baseline="0" dirty="0">
                        <a:ln>
                          <a:noFill/>
                        </a:ln>
                        <a:solidFill>
                          <a:schemeClr val="tx1"/>
                        </a:solidFill>
                        <a:effectLst/>
                        <a:latin typeface="Times New Roman" pitchFamily="18" charset="0"/>
                        <a:ea typeface="굴림" charset="-127"/>
                        <a:cs typeface="Times New Roman" pitchFamily="18"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5" name="Group 32"/>
          <p:cNvGrpSpPr>
            <a:grpSpLocks/>
          </p:cNvGrpSpPr>
          <p:nvPr/>
        </p:nvGrpSpPr>
        <p:grpSpPr bwMode="gray">
          <a:xfrm>
            <a:off x="779957" y="5075207"/>
            <a:ext cx="794077" cy="715993"/>
            <a:chOff x="1919" y="2690"/>
            <a:chExt cx="342" cy="384"/>
          </a:xfrm>
          <a:effectLst>
            <a:outerShdw blurRad="63500" sx="102000" sy="102000" algn="ctr" rotWithShape="0">
              <a:prstClr val="black">
                <a:alpha val="40000"/>
              </a:prstClr>
            </a:outerShdw>
          </a:effectLst>
        </p:grpSpPr>
        <p:sp>
          <p:nvSpPr>
            <p:cNvPr id="6" name="Freeform 33"/>
            <p:cNvSpPr>
              <a:spLocks/>
            </p:cNvSpPr>
            <p:nvPr/>
          </p:nvSpPr>
          <p:spPr bwMode="gray">
            <a:xfrm>
              <a:off x="1919" y="2724"/>
              <a:ext cx="127" cy="350"/>
            </a:xfrm>
            <a:custGeom>
              <a:avLst/>
              <a:gdLst/>
              <a:ahLst/>
              <a:cxnLst>
                <a:cxn ang="0">
                  <a:pos x="34" y="0"/>
                </a:cxn>
                <a:cxn ang="0">
                  <a:pos x="21" y="2"/>
                </a:cxn>
                <a:cxn ang="0">
                  <a:pos x="10" y="9"/>
                </a:cxn>
                <a:cxn ang="0">
                  <a:pos x="3" y="21"/>
                </a:cxn>
                <a:cxn ang="0">
                  <a:pos x="0" y="35"/>
                </a:cxn>
                <a:cxn ang="0">
                  <a:pos x="0" y="315"/>
                </a:cxn>
                <a:cxn ang="0">
                  <a:pos x="3" y="329"/>
                </a:cxn>
                <a:cxn ang="0">
                  <a:pos x="10" y="341"/>
                </a:cxn>
                <a:cxn ang="0">
                  <a:pos x="21" y="348"/>
                </a:cxn>
                <a:cxn ang="0">
                  <a:pos x="34" y="350"/>
                </a:cxn>
                <a:cxn ang="0">
                  <a:pos x="127" y="350"/>
                </a:cxn>
                <a:cxn ang="0">
                  <a:pos x="127" y="314"/>
                </a:cxn>
                <a:cxn ang="0">
                  <a:pos x="36" y="314"/>
                </a:cxn>
                <a:cxn ang="0">
                  <a:pos x="36" y="0"/>
                </a:cxn>
                <a:cxn ang="0">
                  <a:pos x="34" y="0"/>
                </a:cxn>
              </a:cxnLst>
              <a:rect l="0" t="0" r="r" b="b"/>
              <a:pathLst>
                <a:path w="127" h="350">
                  <a:moveTo>
                    <a:pt x="34" y="0"/>
                  </a:moveTo>
                  <a:lnTo>
                    <a:pt x="21" y="2"/>
                  </a:lnTo>
                  <a:lnTo>
                    <a:pt x="10" y="9"/>
                  </a:lnTo>
                  <a:lnTo>
                    <a:pt x="3" y="21"/>
                  </a:lnTo>
                  <a:lnTo>
                    <a:pt x="0" y="35"/>
                  </a:lnTo>
                  <a:lnTo>
                    <a:pt x="0" y="315"/>
                  </a:lnTo>
                  <a:lnTo>
                    <a:pt x="3" y="329"/>
                  </a:lnTo>
                  <a:lnTo>
                    <a:pt x="10" y="341"/>
                  </a:lnTo>
                  <a:lnTo>
                    <a:pt x="21" y="348"/>
                  </a:lnTo>
                  <a:lnTo>
                    <a:pt x="34" y="350"/>
                  </a:lnTo>
                  <a:lnTo>
                    <a:pt x="127" y="350"/>
                  </a:lnTo>
                  <a:lnTo>
                    <a:pt x="127" y="314"/>
                  </a:lnTo>
                  <a:lnTo>
                    <a:pt x="36" y="314"/>
                  </a:lnTo>
                  <a:lnTo>
                    <a:pt x="36" y="0"/>
                  </a:lnTo>
                  <a:lnTo>
                    <a:pt x="34" y="0"/>
                  </a:lnTo>
                  <a:close/>
                </a:path>
              </a:pathLst>
            </a:custGeom>
            <a:solidFill>
              <a:srgbClr val="FFFFFF"/>
            </a:solidFill>
            <a:ln w="0">
              <a:noFill/>
              <a:prstDash val="solid"/>
              <a:round/>
              <a:headEnd/>
              <a:tailEnd/>
            </a:ln>
            <a:effectLst/>
          </p:spPr>
          <p:txBody>
            <a:bodyPr/>
            <a:lstStyle/>
            <a:p>
              <a:endParaRPr lang="en-US"/>
            </a:p>
          </p:txBody>
        </p:sp>
        <p:sp>
          <p:nvSpPr>
            <p:cNvPr id="7" name="Freeform 34"/>
            <p:cNvSpPr>
              <a:spLocks noEditPoints="1"/>
            </p:cNvSpPr>
            <p:nvPr/>
          </p:nvSpPr>
          <p:spPr bwMode="gray">
            <a:xfrm>
              <a:off x="2001" y="2690"/>
              <a:ext cx="260" cy="384"/>
            </a:xfrm>
            <a:custGeom>
              <a:avLst/>
              <a:gdLst/>
              <a:ahLst/>
              <a:cxnLst>
                <a:cxn ang="0">
                  <a:pos x="239" y="382"/>
                </a:cxn>
                <a:cxn ang="0">
                  <a:pos x="257" y="363"/>
                </a:cxn>
                <a:cxn ang="0">
                  <a:pos x="260" y="34"/>
                </a:cxn>
                <a:cxn ang="0">
                  <a:pos x="249" y="10"/>
                </a:cxn>
                <a:cxn ang="0">
                  <a:pos x="225" y="0"/>
                </a:cxn>
                <a:cxn ang="0">
                  <a:pos x="57" y="1"/>
                </a:cxn>
                <a:cxn ang="0">
                  <a:pos x="48" y="7"/>
                </a:cxn>
                <a:cxn ang="0">
                  <a:pos x="45" y="18"/>
                </a:cxn>
                <a:cxn ang="0">
                  <a:pos x="44" y="123"/>
                </a:cxn>
                <a:cxn ang="0">
                  <a:pos x="33" y="145"/>
                </a:cxn>
                <a:cxn ang="0">
                  <a:pos x="18" y="175"/>
                </a:cxn>
                <a:cxn ang="0">
                  <a:pos x="6" y="202"/>
                </a:cxn>
                <a:cxn ang="0">
                  <a:pos x="2" y="213"/>
                </a:cxn>
                <a:cxn ang="0">
                  <a:pos x="0" y="220"/>
                </a:cxn>
                <a:cxn ang="0">
                  <a:pos x="2" y="231"/>
                </a:cxn>
                <a:cxn ang="0">
                  <a:pos x="12" y="238"/>
                </a:cxn>
                <a:cxn ang="0">
                  <a:pos x="21" y="238"/>
                </a:cxn>
                <a:cxn ang="0">
                  <a:pos x="45" y="238"/>
                </a:cxn>
                <a:cxn ang="0">
                  <a:pos x="225" y="384"/>
                </a:cxn>
                <a:cxn ang="0">
                  <a:pos x="81" y="348"/>
                </a:cxn>
                <a:cxn ang="0">
                  <a:pos x="81" y="316"/>
                </a:cxn>
                <a:cxn ang="0">
                  <a:pos x="81" y="274"/>
                </a:cxn>
                <a:cxn ang="0">
                  <a:pos x="81" y="237"/>
                </a:cxn>
                <a:cxn ang="0">
                  <a:pos x="81" y="220"/>
                </a:cxn>
                <a:cxn ang="0">
                  <a:pos x="78" y="211"/>
                </a:cxn>
                <a:cxn ang="0">
                  <a:pos x="72" y="205"/>
                </a:cxn>
                <a:cxn ang="0">
                  <a:pos x="63" y="202"/>
                </a:cxn>
                <a:cxn ang="0">
                  <a:pos x="60" y="202"/>
                </a:cxn>
                <a:cxn ang="0">
                  <a:pos x="51" y="202"/>
                </a:cxn>
                <a:cxn ang="0">
                  <a:pos x="53" y="187"/>
                </a:cxn>
                <a:cxn ang="0">
                  <a:pos x="68" y="156"/>
                </a:cxn>
                <a:cxn ang="0">
                  <a:pos x="78" y="133"/>
                </a:cxn>
                <a:cxn ang="0">
                  <a:pos x="81" y="126"/>
                </a:cxn>
                <a:cxn ang="0">
                  <a:pos x="81" y="118"/>
                </a:cxn>
                <a:cxn ang="0">
                  <a:pos x="81" y="88"/>
                </a:cxn>
                <a:cxn ang="0">
                  <a:pos x="81" y="52"/>
                </a:cxn>
                <a:cxn ang="0">
                  <a:pos x="224" y="36"/>
                </a:cxn>
              </a:cxnLst>
              <a:rect l="0" t="0" r="r" b="b"/>
              <a:pathLst>
                <a:path w="260" h="384">
                  <a:moveTo>
                    <a:pt x="225" y="384"/>
                  </a:moveTo>
                  <a:lnTo>
                    <a:pt x="239" y="382"/>
                  </a:lnTo>
                  <a:lnTo>
                    <a:pt x="249" y="375"/>
                  </a:lnTo>
                  <a:lnTo>
                    <a:pt x="257" y="363"/>
                  </a:lnTo>
                  <a:lnTo>
                    <a:pt x="260" y="349"/>
                  </a:lnTo>
                  <a:lnTo>
                    <a:pt x="260" y="34"/>
                  </a:lnTo>
                  <a:lnTo>
                    <a:pt x="257" y="21"/>
                  </a:lnTo>
                  <a:lnTo>
                    <a:pt x="249" y="10"/>
                  </a:lnTo>
                  <a:lnTo>
                    <a:pt x="239" y="3"/>
                  </a:lnTo>
                  <a:lnTo>
                    <a:pt x="225" y="0"/>
                  </a:lnTo>
                  <a:lnTo>
                    <a:pt x="63" y="0"/>
                  </a:lnTo>
                  <a:lnTo>
                    <a:pt x="57" y="1"/>
                  </a:lnTo>
                  <a:lnTo>
                    <a:pt x="53" y="3"/>
                  </a:lnTo>
                  <a:lnTo>
                    <a:pt x="48" y="7"/>
                  </a:lnTo>
                  <a:lnTo>
                    <a:pt x="47" y="12"/>
                  </a:lnTo>
                  <a:lnTo>
                    <a:pt x="45" y="18"/>
                  </a:lnTo>
                  <a:lnTo>
                    <a:pt x="45" y="118"/>
                  </a:lnTo>
                  <a:lnTo>
                    <a:pt x="44" y="123"/>
                  </a:lnTo>
                  <a:lnTo>
                    <a:pt x="39" y="133"/>
                  </a:lnTo>
                  <a:lnTo>
                    <a:pt x="33" y="145"/>
                  </a:lnTo>
                  <a:lnTo>
                    <a:pt x="26" y="160"/>
                  </a:lnTo>
                  <a:lnTo>
                    <a:pt x="18" y="175"/>
                  </a:lnTo>
                  <a:lnTo>
                    <a:pt x="12" y="190"/>
                  </a:lnTo>
                  <a:lnTo>
                    <a:pt x="6" y="202"/>
                  </a:lnTo>
                  <a:lnTo>
                    <a:pt x="3" y="210"/>
                  </a:lnTo>
                  <a:lnTo>
                    <a:pt x="2" y="213"/>
                  </a:lnTo>
                  <a:lnTo>
                    <a:pt x="0" y="217"/>
                  </a:lnTo>
                  <a:lnTo>
                    <a:pt x="0" y="220"/>
                  </a:lnTo>
                  <a:lnTo>
                    <a:pt x="0" y="226"/>
                  </a:lnTo>
                  <a:lnTo>
                    <a:pt x="2" y="231"/>
                  </a:lnTo>
                  <a:lnTo>
                    <a:pt x="6" y="235"/>
                  </a:lnTo>
                  <a:lnTo>
                    <a:pt x="12" y="238"/>
                  </a:lnTo>
                  <a:lnTo>
                    <a:pt x="18" y="238"/>
                  </a:lnTo>
                  <a:lnTo>
                    <a:pt x="21" y="238"/>
                  </a:lnTo>
                  <a:lnTo>
                    <a:pt x="32" y="238"/>
                  </a:lnTo>
                  <a:lnTo>
                    <a:pt x="45" y="238"/>
                  </a:lnTo>
                  <a:lnTo>
                    <a:pt x="45" y="384"/>
                  </a:lnTo>
                  <a:lnTo>
                    <a:pt x="225" y="384"/>
                  </a:lnTo>
                  <a:close/>
                  <a:moveTo>
                    <a:pt x="224" y="348"/>
                  </a:moveTo>
                  <a:lnTo>
                    <a:pt x="81" y="348"/>
                  </a:lnTo>
                  <a:lnTo>
                    <a:pt x="81" y="334"/>
                  </a:lnTo>
                  <a:lnTo>
                    <a:pt x="81" y="316"/>
                  </a:lnTo>
                  <a:lnTo>
                    <a:pt x="81" y="295"/>
                  </a:lnTo>
                  <a:lnTo>
                    <a:pt x="81" y="274"/>
                  </a:lnTo>
                  <a:lnTo>
                    <a:pt x="81" y="253"/>
                  </a:lnTo>
                  <a:lnTo>
                    <a:pt x="81" y="237"/>
                  </a:lnTo>
                  <a:lnTo>
                    <a:pt x="81" y="225"/>
                  </a:lnTo>
                  <a:lnTo>
                    <a:pt x="81" y="220"/>
                  </a:lnTo>
                  <a:lnTo>
                    <a:pt x="81" y="216"/>
                  </a:lnTo>
                  <a:lnTo>
                    <a:pt x="78" y="211"/>
                  </a:lnTo>
                  <a:lnTo>
                    <a:pt x="77" y="208"/>
                  </a:lnTo>
                  <a:lnTo>
                    <a:pt x="72" y="205"/>
                  </a:lnTo>
                  <a:lnTo>
                    <a:pt x="68" y="204"/>
                  </a:lnTo>
                  <a:lnTo>
                    <a:pt x="63" y="202"/>
                  </a:lnTo>
                  <a:lnTo>
                    <a:pt x="62" y="202"/>
                  </a:lnTo>
                  <a:lnTo>
                    <a:pt x="60" y="202"/>
                  </a:lnTo>
                  <a:lnTo>
                    <a:pt x="56" y="202"/>
                  </a:lnTo>
                  <a:lnTo>
                    <a:pt x="51" y="202"/>
                  </a:lnTo>
                  <a:lnTo>
                    <a:pt x="45" y="202"/>
                  </a:lnTo>
                  <a:lnTo>
                    <a:pt x="53" y="187"/>
                  </a:lnTo>
                  <a:lnTo>
                    <a:pt x="60" y="171"/>
                  </a:lnTo>
                  <a:lnTo>
                    <a:pt x="68" y="156"/>
                  </a:lnTo>
                  <a:lnTo>
                    <a:pt x="74" y="142"/>
                  </a:lnTo>
                  <a:lnTo>
                    <a:pt x="78" y="133"/>
                  </a:lnTo>
                  <a:lnTo>
                    <a:pt x="80" y="130"/>
                  </a:lnTo>
                  <a:lnTo>
                    <a:pt x="81" y="126"/>
                  </a:lnTo>
                  <a:lnTo>
                    <a:pt x="81" y="123"/>
                  </a:lnTo>
                  <a:lnTo>
                    <a:pt x="81" y="118"/>
                  </a:lnTo>
                  <a:lnTo>
                    <a:pt x="81" y="106"/>
                  </a:lnTo>
                  <a:lnTo>
                    <a:pt x="81" y="88"/>
                  </a:lnTo>
                  <a:lnTo>
                    <a:pt x="81" y="70"/>
                  </a:lnTo>
                  <a:lnTo>
                    <a:pt x="81" y="52"/>
                  </a:lnTo>
                  <a:lnTo>
                    <a:pt x="81" y="36"/>
                  </a:lnTo>
                  <a:lnTo>
                    <a:pt x="224" y="36"/>
                  </a:lnTo>
                  <a:lnTo>
                    <a:pt x="224" y="348"/>
                  </a:lnTo>
                  <a:close/>
                </a:path>
              </a:pathLst>
            </a:custGeom>
            <a:solidFill>
              <a:srgbClr val="FFFFFF"/>
            </a:solidFill>
            <a:ln w="0">
              <a:noFill/>
              <a:prstDash val="solid"/>
              <a:round/>
              <a:headEnd/>
              <a:tailEnd/>
            </a:ln>
            <a:effectLst/>
          </p:spPr>
          <p:txBody>
            <a:bodyPr/>
            <a:lstStyle/>
            <a:p>
              <a:endParaRPr lang="en-US"/>
            </a:p>
          </p:txBody>
        </p:sp>
        <p:sp>
          <p:nvSpPr>
            <p:cNvPr id="9" name="Rectangle 35"/>
            <p:cNvSpPr>
              <a:spLocks noChangeArrowheads="1"/>
            </p:cNvSpPr>
            <p:nvPr/>
          </p:nvSpPr>
          <p:spPr bwMode="gray">
            <a:xfrm>
              <a:off x="2099" y="2792"/>
              <a:ext cx="27" cy="40"/>
            </a:xfrm>
            <a:prstGeom prst="rect">
              <a:avLst/>
            </a:prstGeom>
            <a:solidFill>
              <a:srgbClr val="FFFFFF"/>
            </a:solidFill>
            <a:ln w="0">
              <a:noFill/>
              <a:miter lim="800000"/>
              <a:headEnd/>
              <a:tailEnd/>
            </a:ln>
            <a:effectLst/>
          </p:spPr>
          <p:txBody>
            <a:bodyPr/>
            <a:lstStyle/>
            <a:p>
              <a:endParaRPr lang="en-US"/>
            </a:p>
          </p:txBody>
        </p:sp>
        <p:sp>
          <p:nvSpPr>
            <p:cNvPr id="10" name="Rectangle 36"/>
            <p:cNvSpPr>
              <a:spLocks noChangeArrowheads="1"/>
            </p:cNvSpPr>
            <p:nvPr/>
          </p:nvSpPr>
          <p:spPr bwMode="gray">
            <a:xfrm>
              <a:off x="1953" y="2724"/>
              <a:ext cx="93" cy="36"/>
            </a:xfrm>
            <a:prstGeom prst="rect">
              <a:avLst/>
            </a:prstGeom>
            <a:solidFill>
              <a:srgbClr val="FFFFFF"/>
            </a:solidFill>
            <a:ln w="0">
              <a:noFill/>
              <a:miter lim="800000"/>
              <a:headEnd/>
              <a:tailEnd/>
            </a:ln>
            <a:effectLst/>
          </p:spPr>
          <p:txBody>
            <a:bodyPr/>
            <a:lstStyle/>
            <a:p>
              <a:endParaRPr lang="en-US"/>
            </a:p>
          </p:txBody>
        </p:sp>
      </p:grpSp>
    </p:spTree>
    <p:extLst>
      <p:ext uri="{BB962C8B-B14F-4D97-AF65-F5344CB8AC3E}">
        <p14:creationId xmlns:p14="http://schemas.microsoft.com/office/powerpoint/2010/main" val="1925911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371600" y="579437"/>
            <a:ext cx="6096000" cy="487363"/>
          </a:xfrm>
        </p:spPr>
        <p:txBody>
          <a:bodyPr/>
          <a:lstStyle/>
          <a:p>
            <a:pPr algn="l"/>
            <a:r>
              <a:rPr lang="en-US" sz="2000" dirty="0"/>
              <a:t>4. </a:t>
            </a:r>
            <a:r>
              <a:rPr lang="en-US" sz="2000" dirty="0" err="1"/>
              <a:t>Phương</a:t>
            </a:r>
            <a:r>
              <a:rPr lang="en-US" sz="2000" dirty="0"/>
              <a:t> </a:t>
            </a:r>
            <a:r>
              <a:rPr lang="en-US" sz="2000" dirty="0" err="1"/>
              <a:t>pháp</a:t>
            </a:r>
            <a:r>
              <a:rPr lang="en-US" sz="2000" dirty="0"/>
              <a:t> </a:t>
            </a:r>
            <a:r>
              <a:rPr lang="en-US" sz="2000" dirty="0" err="1"/>
              <a:t>luận</a:t>
            </a:r>
            <a:r>
              <a:rPr lang="en-US" sz="2000" dirty="0"/>
              <a:t> SONIA</a:t>
            </a:r>
          </a:p>
        </p:txBody>
      </p:sp>
      <p:sp>
        <p:nvSpPr>
          <p:cNvPr id="59" name="Rectangle 58"/>
          <p:cNvSpPr/>
          <p:nvPr/>
        </p:nvSpPr>
        <p:spPr>
          <a:xfrm>
            <a:off x="609600" y="1286470"/>
            <a:ext cx="7086600" cy="923330"/>
          </a:xfrm>
          <a:prstGeom prst="rect">
            <a:avLst/>
          </a:prstGeom>
        </p:spPr>
        <p:txBody>
          <a:bodyPr wrap="square">
            <a:spAutoFit/>
          </a:bodyPr>
          <a:lstStyle/>
          <a:p>
            <a:pPr algn="just"/>
            <a:r>
              <a:rPr lang="en-US" dirty="0" err="1"/>
              <a:t>Phương</a:t>
            </a:r>
            <a:r>
              <a:rPr lang="en-US" dirty="0"/>
              <a:t> </a:t>
            </a:r>
            <a:r>
              <a:rPr lang="en-US" dirty="0" err="1"/>
              <a:t>pháp</a:t>
            </a:r>
            <a:r>
              <a:rPr lang="en-US" dirty="0"/>
              <a:t> </a:t>
            </a:r>
            <a:r>
              <a:rPr lang="en-US" dirty="0" err="1"/>
              <a:t>luận</a:t>
            </a:r>
            <a:r>
              <a:rPr lang="en-US" dirty="0"/>
              <a:t> SONIA </a:t>
            </a:r>
            <a:r>
              <a:rPr lang="en-US" dirty="0" err="1"/>
              <a:t>cho</a:t>
            </a:r>
            <a:r>
              <a:rPr lang="en-US" dirty="0"/>
              <a:t> </a:t>
            </a:r>
            <a:r>
              <a:rPr lang="en-US" dirty="0" err="1"/>
              <a:t>phép</a:t>
            </a:r>
            <a:r>
              <a:rPr lang="en-US" dirty="0"/>
              <a:t> </a:t>
            </a:r>
            <a:r>
              <a:rPr lang="en-US" dirty="0" err="1"/>
              <a:t>tạo</a:t>
            </a:r>
            <a:r>
              <a:rPr lang="en-US" dirty="0"/>
              <a:t> </a:t>
            </a:r>
            <a:r>
              <a:rPr lang="en-US" dirty="0" err="1"/>
              <a:t>ra</a:t>
            </a:r>
            <a:r>
              <a:rPr lang="en-US" dirty="0"/>
              <a:t> </a:t>
            </a:r>
            <a:r>
              <a:rPr lang="en-US" dirty="0" err="1"/>
              <a:t>kiến</a:t>
            </a:r>
            <a:r>
              <a:rPr lang="en-US" dirty="0"/>
              <a:t> </a:t>
            </a:r>
            <a:r>
              <a:rPr lang="en-US" dirty="0" err="1"/>
              <a:t>trúc</a:t>
            </a:r>
            <a:r>
              <a:rPr lang="en-US" dirty="0"/>
              <a:t> </a:t>
            </a:r>
            <a:r>
              <a:rPr lang="en-US" dirty="0" err="1"/>
              <a:t>đa</a:t>
            </a:r>
            <a:r>
              <a:rPr lang="en-US" dirty="0"/>
              <a:t> agent </a:t>
            </a:r>
            <a:r>
              <a:rPr lang="en-US" dirty="0" err="1"/>
              <a:t>nhằm</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r>
              <a:rPr lang="en-US" dirty="0"/>
              <a:t> </a:t>
            </a:r>
            <a:r>
              <a:rPr lang="en-US" dirty="0" err="1"/>
              <a:t>theo</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thiết</a:t>
            </a:r>
            <a:r>
              <a:rPr lang="en-US" dirty="0"/>
              <a:t> </a:t>
            </a:r>
            <a:r>
              <a:rPr lang="en-US" dirty="0" err="1"/>
              <a:t>kế</a:t>
            </a:r>
            <a:r>
              <a:rPr lang="en-US" dirty="0"/>
              <a:t> </a:t>
            </a:r>
            <a:r>
              <a:rPr lang="en-US" dirty="0" err="1"/>
              <a:t>đa</a:t>
            </a:r>
            <a:r>
              <a:rPr lang="en-US" dirty="0"/>
              <a:t> agent, </a:t>
            </a:r>
            <a:r>
              <a:rPr lang="en-US" dirty="0" err="1"/>
              <a:t>từ</a:t>
            </a:r>
            <a:r>
              <a:rPr lang="en-US" dirty="0"/>
              <a:t> </a:t>
            </a:r>
            <a:r>
              <a:rPr lang="en-US" dirty="0" err="1"/>
              <a:t>đó</a:t>
            </a:r>
            <a:r>
              <a:rPr lang="en-US" dirty="0"/>
              <a:t> </a:t>
            </a:r>
            <a:r>
              <a:rPr lang="en-US" dirty="0" err="1"/>
              <a:t>hệ</a:t>
            </a:r>
            <a:r>
              <a:rPr lang="en-US" dirty="0"/>
              <a:t> </a:t>
            </a:r>
            <a:r>
              <a:rPr lang="en-US" dirty="0" err="1"/>
              <a:t>thống</a:t>
            </a:r>
            <a:r>
              <a:rPr lang="en-US" dirty="0"/>
              <a:t> </a:t>
            </a:r>
            <a:r>
              <a:rPr lang="en-US" dirty="0" err="1"/>
              <a:t>hóa</a:t>
            </a:r>
            <a:r>
              <a:rPr lang="en-US" dirty="0"/>
              <a:t> </a:t>
            </a:r>
            <a:r>
              <a:rPr lang="en-US" dirty="0" err="1"/>
              <a:t>và</a:t>
            </a:r>
            <a:r>
              <a:rPr lang="en-US" dirty="0"/>
              <a:t> </a:t>
            </a:r>
            <a:r>
              <a:rPr lang="en-US" dirty="0" err="1"/>
              <a:t>tự</a:t>
            </a:r>
            <a:r>
              <a:rPr lang="en-US" dirty="0"/>
              <a:t> </a:t>
            </a:r>
            <a:r>
              <a:rPr lang="en-US" dirty="0" err="1"/>
              <a:t>động</a:t>
            </a:r>
            <a:r>
              <a:rPr lang="en-US" dirty="0"/>
              <a:t> </a:t>
            </a:r>
            <a:r>
              <a:rPr lang="en-US" dirty="0" err="1"/>
              <a:t>hóa</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xác</a:t>
            </a:r>
            <a:r>
              <a:rPr lang="en-US" dirty="0"/>
              <a:t> </a:t>
            </a:r>
            <a:r>
              <a:rPr lang="en-US" dirty="0" err="1"/>
              <a:t>định</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MAS </a:t>
            </a:r>
            <a:r>
              <a:rPr lang="en-US" dirty="0" err="1"/>
              <a:t>như</a:t>
            </a:r>
            <a:r>
              <a:rPr lang="en-US" dirty="0"/>
              <a:t> </a:t>
            </a:r>
            <a:r>
              <a:rPr lang="en-US" dirty="0" err="1"/>
              <a:t>hình</a:t>
            </a:r>
            <a:r>
              <a:rPr lang="en-US" dirty="0"/>
              <a:t> </a:t>
            </a:r>
            <a:r>
              <a:rPr lang="en-US" dirty="0" err="1"/>
              <a:t>vẽ</a:t>
            </a:r>
            <a:endParaRPr lang="en-US" dirty="0"/>
          </a:p>
        </p:txBody>
      </p:sp>
      <p:sp>
        <p:nvSpPr>
          <p:cNvPr id="4097" name="Rectangle 1"/>
          <p:cNvSpPr>
            <a:spLocks noChangeArrowheads="1"/>
          </p:cNvSpPr>
          <p:nvPr/>
        </p:nvSpPr>
        <p:spPr bwMode="auto">
          <a:xfrm>
            <a:off x="1980570" y="6290846"/>
            <a:ext cx="386516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imes New Roman" pitchFamily="18" charset="0"/>
                <a:ea typeface="MS Mincho" pitchFamily="49" charset="-128"/>
                <a:cs typeface="Times New Roman" pitchFamily="18" charset="0"/>
              </a:rPr>
              <a:t>Các</a:t>
            </a:r>
            <a:r>
              <a:rPr kumimoji="0" lang="en-US" sz="1600" b="0"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 </a:t>
            </a:r>
            <a:r>
              <a:rPr kumimoji="0" lang="en-US" sz="1600" b="0" i="0" u="none" strike="noStrike" cap="none" normalizeH="0" baseline="0" dirty="0" err="1">
                <a:ln>
                  <a:noFill/>
                </a:ln>
                <a:solidFill>
                  <a:schemeClr val="tx1"/>
                </a:solidFill>
                <a:effectLst/>
                <a:latin typeface="Times New Roman" pitchFamily="18" charset="0"/>
                <a:ea typeface="MS Mincho" pitchFamily="49" charset="-128"/>
                <a:cs typeface="Times New Roman" pitchFamily="18" charset="0"/>
              </a:rPr>
              <a:t>giai</a:t>
            </a:r>
            <a:r>
              <a:rPr kumimoji="0" lang="en-US" sz="1600" b="0"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 </a:t>
            </a:r>
            <a:r>
              <a:rPr kumimoji="0" lang="en-US" sz="1600" b="0" i="0" u="none" strike="noStrike" cap="none" normalizeH="0" baseline="0" dirty="0" err="1">
                <a:ln>
                  <a:noFill/>
                </a:ln>
                <a:solidFill>
                  <a:schemeClr val="tx1"/>
                </a:solidFill>
                <a:effectLst/>
                <a:latin typeface="Times New Roman" pitchFamily="18" charset="0"/>
                <a:ea typeface="MS Mincho" pitchFamily="49" charset="-128"/>
                <a:cs typeface="Times New Roman" pitchFamily="18" charset="0"/>
              </a:rPr>
              <a:t>đoạn</a:t>
            </a:r>
            <a:r>
              <a:rPr kumimoji="0" lang="en-US" sz="1600" b="0"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 </a:t>
            </a:r>
            <a:r>
              <a:rPr kumimoji="0" lang="en-US" sz="1600" b="0" i="0" u="none" strike="noStrike" cap="none" normalizeH="0" baseline="0" dirty="0" err="1">
                <a:ln>
                  <a:noFill/>
                </a:ln>
                <a:solidFill>
                  <a:schemeClr val="tx1"/>
                </a:solidFill>
                <a:effectLst/>
                <a:latin typeface="Times New Roman" pitchFamily="18" charset="0"/>
                <a:ea typeface="MS Mincho" pitchFamily="49" charset="-128"/>
                <a:cs typeface="Times New Roman" pitchFamily="18" charset="0"/>
              </a:rPr>
              <a:t>của</a:t>
            </a:r>
            <a:r>
              <a:rPr kumimoji="0" lang="en-US" sz="1600" b="0"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 </a:t>
            </a:r>
            <a:r>
              <a:rPr kumimoji="0" lang="en-US" sz="1600" b="0" i="0" u="none" strike="noStrike" cap="none" normalizeH="0" baseline="0" dirty="0" err="1">
                <a:ln>
                  <a:noFill/>
                </a:ln>
                <a:solidFill>
                  <a:schemeClr val="tx1"/>
                </a:solidFill>
                <a:effectLst/>
                <a:latin typeface="Times New Roman" pitchFamily="18" charset="0"/>
                <a:ea typeface="MS Mincho" pitchFamily="49" charset="-128"/>
                <a:cs typeface="Times New Roman" pitchFamily="18" charset="0"/>
              </a:rPr>
              <a:t>phương</a:t>
            </a:r>
            <a:r>
              <a:rPr kumimoji="0" lang="en-US" sz="1600" b="0"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 </a:t>
            </a:r>
            <a:r>
              <a:rPr kumimoji="0" lang="en-US" sz="1600" b="0" i="0" u="none" strike="noStrike" cap="none" normalizeH="0" baseline="0" dirty="0" err="1">
                <a:ln>
                  <a:noFill/>
                </a:ln>
                <a:solidFill>
                  <a:schemeClr val="tx1"/>
                </a:solidFill>
                <a:effectLst/>
                <a:latin typeface="Times New Roman" pitchFamily="18" charset="0"/>
                <a:ea typeface="MS Mincho" pitchFamily="49" charset="-128"/>
                <a:cs typeface="Times New Roman" pitchFamily="18" charset="0"/>
              </a:rPr>
              <a:t>pháp</a:t>
            </a:r>
            <a:r>
              <a:rPr kumimoji="0" lang="en-US" sz="1600" b="0"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 </a:t>
            </a:r>
            <a:r>
              <a:rPr kumimoji="0" lang="en-US" sz="1600" b="0" i="0" u="none" strike="noStrike" cap="none" normalizeH="0" baseline="0" dirty="0" err="1">
                <a:ln>
                  <a:noFill/>
                </a:ln>
                <a:solidFill>
                  <a:schemeClr val="tx1"/>
                </a:solidFill>
                <a:effectLst/>
                <a:latin typeface="Times New Roman" pitchFamily="18" charset="0"/>
                <a:ea typeface="MS Mincho" pitchFamily="49" charset="-128"/>
                <a:cs typeface="Times New Roman" pitchFamily="18" charset="0"/>
              </a:rPr>
              <a:t>luận</a:t>
            </a:r>
            <a:r>
              <a:rPr kumimoji="0" lang="en-US" sz="1600" b="0"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 SONIA</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6146" name="Picture 4" descr="C:\Documents and Settings\LATITUDE E6500\Desktop\Agent\images\ESAW04_Paper9_img_1.jpg">
            <a:extLst>
              <a:ext uri="{FF2B5EF4-FFF2-40B4-BE49-F238E27FC236}">
                <a16:creationId xmlns:a16="http://schemas.microsoft.com/office/drawing/2014/main" id="{46E38D5E-BB3D-4134-B39E-BC9555CE6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462299"/>
            <a:ext cx="4876800" cy="378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1417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447800" y="808037"/>
            <a:ext cx="5410200" cy="487363"/>
          </a:xfrm>
        </p:spPr>
        <p:txBody>
          <a:bodyPr>
            <a:normAutofit fontScale="90000"/>
          </a:bodyPr>
          <a:lstStyle/>
          <a:p>
            <a:pPr algn="l"/>
            <a:r>
              <a:rPr lang="en-US" sz="2000" dirty="0"/>
              <a:t>4.1. </a:t>
            </a:r>
            <a:r>
              <a:rPr lang="en-US" sz="2000" dirty="0" err="1"/>
              <a:t>Phân</a:t>
            </a:r>
            <a:r>
              <a:rPr lang="en-US" sz="2000" dirty="0"/>
              <a:t> </a:t>
            </a:r>
            <a:r>
              <a:rPr lang="en-US" sz="2000" dirty="0" err="1"/>
              <a:t>tích</a:t>
            </a:r>
            <a:br>
              <a:rPr lang="en-US" sz="3600" dirty="0"/>
            </a:br>
            <a:endParaRPr lang="en-US" sz="3600" dirty="0"/>
          </a:p>
        </p:txBody>
      </p:sp>
      <p:sp>
        <p:nvSpPr>
          <p:cNvPr id="9" name="Rectangle 24"/>
          <p:cNvSpPr>
            <a:spLocks noChangeArrowheads="1"/>
          </p:cNvSpPr>
          <p:nvPr/>
        </p:nvSpPr>
        <p:spPr bwMode="gray">
          <a:xfrm>
            <a:off x="2206128" y="3107212"/>
            <a:ext cx="4572001" cy="610246"/>
          </a:xfrm>
          <a:prstGeom prst="rect">
            <a:avLst/>
          </a:prstGeom>
          <a:gradFill rotWithShape="1">
            <a:gsLst>
              <a:gs pos="0">
                <a:srgbClr val="FF6699">
                  <a:gamma/>
                  <a:tint val="0"/>
                  <a:invGamma/>
                  <a:alpha val="80000"/>
                </a:srgbClr>
              </a:gs>
              <a:gs pos="100000">
                <a:srgbClr val="FF6699"/>
              </a:gs>
            </a:gsLst>
            <a:lin ang="0" scaled="1"/>
          </a:gradFill>
          <a:ln w="9525" algn="ctr">
            <a:noFill/>
            <a:miter lim="800000"/>
            <a:headEnd/>
            <a:tailEnd/>
          </a:ln>
          <a:effectLst/>
        </p:spPr>
        <p:txBody>
          <a:bodyPr wrap="none" anchor="ctr"/>
          <a:lstStyle/>
          <a:p>
            <a:endParaRPr lang="en-US"/>
          </a:p>
        </p:txBody>
      </p:sp>
      <p:grpSp>
        <p:nvGrpSpPr>
          <p:cNvPr id="2" name="Group 25"/>
          <p:cNvGrpSpPr>
            <a:grpSpLocks/>
          </p:cNvGrpSpPr>
          <p:nvPr/>
        </p:nvGrpSpPr>
        <p:grpSpPr bwMode="auto">
          <a:xfrm>
            <a:off x="6332041" y="2922155"/>
            <a:ext cx="932208" cy="850034"/>
            <a:chOff x="1488" y="1968"/>
            <a:chExt cx="432" cy="432"/>
          </a:xfrm>
        </p:grpSpPr>
        <p:grpSp>
          <p:nvGrpSpPr>
            <p:cNvPr id="3" name="Group 26"/>
            <p:cNvGrpSpPr>
              <a:grpSpLocks/>
            </p:cNvGrpSpPr>
            <p:nvPr/>
          </p:nvGrpSpPr>
          <p:grpSpPr bwMode="auto">
            <a:xfrm>
              <a:off x="1488" y="1968"/>
              <a:ext cx="432" cy="432"/>
              <a:chOff x="2016" y="1920"/>
              <a:chExt cx="1680" cy="1680"/>
            </a:xfrm>
          </p:grpSpPr>
          <p:sp>
            <p:nvSpPr>
              <p:cNvPr id="13" name="Oval 27"/>
              <p:cNvSpPr>
                <a:spLocks noChangeArrowheads="1"/>
              </p:cNvSpPr>
              <p:nvPr/>
            </p:nvSpPr>
            <p:spPr bwMode="gray">
              <a:xfrm>
                <a:off x="2016" y="1920"/>
                <a:ext cx="1680" cy="1680"/>
              </a:xfrm>
              <a:prstGeom prst="ellipse">
                <a:avLst/>
              </a:prstGeom>
              <a:gradFill rotWithShape="1">
                <a:gsLst>
                  <a:gs pos="0">
                    <a:srgbClr val="FF9999"/>
                  </a:gs>
                  <a:gs pos="100000">
                    <a:srgbClr val="FF9999">
                      <a:gamma/>
                      <a:shade val="39216"/>
                      <a:invGamma/>
                    </a:srgbClr>
                  </a:gs>
                </a:gsLst>
                <a:lin ang="5400000" scaled="1"/>
              </a:gradFill>
              <a:ln w="9525">
                <a:noFill/>
                <a:round/>
                <a:headEnd/>
                <a:tailEnd/>
              </a:ln>
              <a:effectLst/>
            </p:spPr>
            <p:txBody>
              <a:bodyPr wrap="none" anchor="ctr"/>
              <a:lstStyle/>
              <a:p>
                <a:endParaRPr lang="en-US"/>
              </a:p>
            </p:txBody>
          </p:sp>
          <p:sp>
            <p:nvSpPr>
              <p:cNvPr id="14" name="Freeform 28"/>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FF9999"/>
                  </a:gs>
                </a:gsLst>
                <a:lin ang="5400000" scaled="1"/>
              </a:gradFill>
              <a:ln w="0">
                <a:noFill/>
                <a:prstDash val="solid"/>
                <a:round/>
                <a:headEnd/>
                <a:tailEnd/>
              </a:ln>
            </p:spPr>
            <p:txBody>
              <a:bodyPr/>
              <a:lstStyle/>
              <a:p>
                <a:endParaRPr lang="en-US"/>
              </a:p>
            </p:txBody>
          </p:sp>
        </p:grpSp>
        <p:sp>
          <p:nvSpPr>
            <p:cNvPr id="12" name="Text Box 29"/>
            <p:cNvSpPr txBox="1">
              <a:spLocks noChangeArrowheads="1"/>
            </p:cNvSpPr>
            <p:nvPr/>
          </p:nvSpPr>
          <p:spPr bwMode="gray">
            <a:xfrm>
              <a:off x="1631" y="2016"/>
              <a:ext cx="187" cy="235"/>
            </a:xfrm>
            <a:prstGeom prst="rect">
              <a:avLst/>
            </a:prstGeom>
            <a:noFill/>
            <a:ln w="9525" algn="ctr">
              <a:noFill/>
              <a:miter lim="800000"/>
              <a:headEnd/>
              <a:tailEnd/>
            </a:ln>
            <a:effectLst/>
          </p:spPr>
          <p:txBody>
            <a:bodyPr wrap="none">
              <a:spAutoFit/>
            </a:bodyPr>
            <a:lstStyle/>
            <a:p>
              <a:r>
                <a:rPr lang="en-US" sz="2400" b="1" dirty="0">
                  <a:solidFill>
                    <a:srgbClr val="000000"/>
                  </a:solidFill>
                  <a:effectLst>
                    <a:outerShdw blurRad="38100" dist="38100" dir="2700000" algn="tl">
                      <a:srgbClr val="C0C0C0"/>
                    </a:outerShdw>
                  </a:effectLst>
                  <a:latin typeface="Verdana" pitchFamily="34" charset="0"/>
                </a:rPr>
                <a:t>1</a:t>
              </a:r>
            </a:p>
          </p:txBody>
        </p:sp>
      </p:grpSp>
      <p:sp>
        <p:nvSpPr>
          <p:cNvPr id="16" name="Rectangle 10"/>
          <p:cNvSpPr>
            <a:spLocks noChangeArrowheads="1"/>
          </p:cNvSpPr>
          <p:nvPr/>
        </p:nvSpPr>
        <p:spPr bwMode="gray">
          <a:xfrm>
            <a:off x="2787305" y="3997372"/>
            <a:ext cx="4600423" cy="610246"/>
          </a:xfrm>
          <a:prstGeom prst="rect">
            <a:avLst/>
          </a:prstGeom>
          <a:gradFill rotWithShape="1">
            <a:gsLst>
              <a:gs pos="0">
                <a:srgbClr val="93B1FD">
                  <a:gamma/>
                  <a:tint val="0"/>
                  <a:invGamma/>
                  <a:alpha val="80000"/>
                </a:srgbClr>
              </a:gs>
              <a:gs pos="100000">
                <a:srgbClr val="93B1FD"/>
              </a:gs>
            </a:gsLst>
            <a:lin ang="0" scaled="1"/>
          </a:gradFill>
          <a:ln w="9525" algn="ctr">
            <a:noFill/>
            <a:miter lim="800000"/>
            <a:headEnd/>
            <a:tailEnd/>
          </a:ln>
          <a:effectLst/>
        </p:spPr>
        <p:txBody>
          <a:bodyPr wrap="none" anchor="ctr"/>
          <a:lstStyle/>
          <a:p>
            <a:endParaRPr lang="en-US"/>
          </a:p>
        </p:txBody>
      </p:sp>
      <p:grpSp>
        <p:nvGrpSpPr>
          <p:cNvPr id="4" name="Group 11"/>
          <p:cNvGrpSpPr>
            <a:grpSpLocks/>
          </p:cNvGrpSpPr>
          <p:nvPr/>
        </p:nvGrpSpPr>
        <p:grpSpPr bwMode="auto">
          <a:xfrm>
            <a:off x="6979742" y="3797085"/>
            <a:ext cx="922778" cy="854075"/>
            <a:chOff x="3938" y="1968"/>
            <a:chExt cx="430" cy="437"/>
          </a:xfrm>
        </p:grpSpPr>
        <p:grpSp>
          <p:nvGrpSpPr>
            <p:cNvPr id="5" name="Group 12"/>
            <p:cNvGrpSpPr>
              <a:grpSpLocks/>
            </p:cNvGrpSpPr>
            <p:nvPr/>
          </p:nvGrpSpPr>
          <p:grpSpPr bwMode="auto">
            <a:xfrm>
              <a:off x="3938" y="1968"/>
              <a:ext cx="430" cy="437"/>
              <a:chOff x="2016" y="1920"/>
              <a:chExt cx="1680" cy="1680"/>
            </a:xfrm>
          </p:grpSpPr>
          <p:sp>
            <p:nvSpPr>
              <p:cNvPr id="20" name="Oval 13"/>
              <p:cNvSpPr>
                <a:spLocks noChangeArrowheads="1"/>
              </p:cNvSpPr>
              <p:nvPr/>
            </p:nvSpPr>
            <p:spPr bwMode="gray">
              <a:xfrm>
                <a:off x="2016" y="1920"/>
                <a:ext cx="1680" cy="1680"/>
              </a:xfrm>
              <a:prstGeom prst="ellipse">
                <a:avLst/>
              </a:prstGeom>
              <a:gradFill rotWithShape="1">
                <a:gsLst>
                  <a:gs pos="0">
                    <a:srgbClr val="93B1FD"/>
                  </a:gs>
                  <a:gs pos="100000">
                    <a:srgbClr val="93B1FD">
                      <a:gamma/>
                      <a:shade val="30196"/>
                      <a:invGamma/>
                    </a:srgbClr>
                  </a:gs>
                </a:gsLst>
                <a:lin ang="5400000" scaled="1"/>
              </a:gradFill>
              <a:ln w="9525">
                <a:noFill/>
                <a:round/>
                <a:headEnd/>
                <a:tailEnd/>
              </a:ln>
              <a:effectLst/>
            </p:spPr>
            <p:txBody>
              <a:bodyPr wrap="none" anchor="ctr"/>
              <a:lstStyle/>
              <a:p>
                <a:endParaRPr lang="en-US"/>
              </a:p>
            </p:txBody>
          </p:sp>
          <p:sp>
            <p:nvSpPr>
              <p:cNvPr id="21" name="Freeform 14"/>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93B1FD"/>
                  </a:gs>
                </a:gsLst>
                <a:lin ang="5400000" scaled="1"/>
              </a:gradFill>
              <a:ln w="0">
                <a:noFill/>
                <a:prstDash val="solid"/>
                <a:round/>
                <a:headEnd/>
                <a:tailEnd/>
              </a:ln>
            </p:spPr>
            <p:txBody>
              <a:bodyPr/>
              <a:lstStyle/>
              <a:p>
                <a:endParaRPr lang="en-US"/>
              </a:p>
            </p:txBody>
          </p:sp>
        </p:grpSp>
        <p:sp>
          <p:nvSpPr>
            <p:cNvPr id="19" name="Text Box 15"/>
            <p:cNvSpPr txBox="1">
              <a:spLocks noChangeArrowheads="1"/>
            </p:cNvSpPr>
            <p:nvPr/>
          </p:nvSpPr>
          <p:spPr bwMode="gray">
            <a:xfrm>
              <a:off x="4067" y="2028"/>
              <a:ext cx="188" cy="236"/>
            </a:xfrm>
            <a:prstGeom prst="rect">
              <a:avLst/>
            </a:prstGeom>
            <a:noFill/>
            <a:ln w="9525" algn="ctr">
              <a:noFill/>
              <a:miter lim="800000"/>
              <a:headEnd/>
              <a:tailEnd/>
            </a:ln>
            <a:effectLst/>
          </p:spPr>
          <p:txBody>
            <a:bodyPr wrap="none">
              <a:spAutoFit/>
            </a:bodyPr>
            <a:lstStyle/>
            <a:p>
              <a:r>
                <a:rPr lang="en-US" sz="2400" b="1" dirty="0">
                  <a:solidFill>
                    <a:srgbClr val="000000"/>
                  </a:solidFill>
                  <a:effectLst>
                    <a:outerShdw blurRad="38100" dist="38100" dir="2700000" algn="tl">
                      <a:srgbClr val="C0C0C0"/>
                    </a:outerShdw>
                  </a:effectLst>
                  <a:latin typeface="Verdana" pitchFamily="34" charset="0"/>
                </a:rPr>
                <a:t>2</a:t>
              </a:r>
            </a:p>
          </p:txBody>
        </p:sp>
      </p:grpSp>
      <p:sp>
        <p:nvSpPr>
          <p:cNvPr id="23" name="Rectangle 17"/>
          <p:cNvSpPr>
            <a:spLocks noChangeArrowheads="1"/>
          </p:cNvSpPr>
          <p:nvPr/>
        </p:nvSpPr>
        <p:spPr bwMode="gray">
          <a:xfrm>
            <a:off x="3032014" y="4896543"/>
            <a:ext cx="5117714" cy="611593"/>
          </a:xfrm>
          <a:prstGeom prst="rect">
            <a:avLst/>
          </a:prstGeom>
          <a:gradFill rotWithShape="1">
            <a:gsLst>
              <a:gs pos="0">
                <a:srgbClr val="99CC00">
                  <a:gamma/>
                  <a:tint val="0"/>
                  <a:invGamma/>
                  <a:alpha val="80000"/>
                </a:srgbClr>
              </a:gs>
              <a:gs pos="100000">
                <a:srgbClr val="99CC00"/>
              </a:gs>
            </a:gsLst>
            <a:lin ang="0" scaled="1"/>
          </a:gradFill>
          <a:ln w="9525" algn="ctr">
            <a:noFill/>
            <a:miter lim="800000"/>
            <a:headEnd/>
            <a:tailEnd/>
          </a:ln>
          <a:effectLst/>
        </p:spPr>
        <p:txBody>
          <a:bodyPr wrap="none" anchor="ctr"/>
          <a:lstStyle/>
          <a:p>
            <a:endParaRPr lang="en-US"/>
          </a:p>
        </p:txBody>
      </p:sp>
      <p:grpSp>
        <p:nvGrpSpPr>
          <p:cNvPr id="6" name="Group 18"/>
          <p:cNvGrpSpPr>
            <a:grpSpLocks/>
          </p:cNvGrpSpPr>
          <p:nvPr/>
        </p:nvGrpSpPr>
        <p:grpSpPr bwMode="auto">
          <a:xfrm>
            <a:off x="7684591" y="4711485"/>
            <a:ext cx="932208" cy="859463"/>
            <a:chOff x="3552" y="3339"/>
            <a:chExt cx="412" cy="392"/>
          </a:xfrm>
        </p:grpSpPr>
        <p:grpSp>
          <p:nvGrpSpPr>
            <p:cNvPr id="7" name="Group 19"/>
            <p:cNvGrpSpPr>
              <a:grpSpLocks/>
            </p:cNvGrpSpPr>
            <p:nvPr/>
          </p:nvGrpSpPr>
          <p:grpSpPr bwMode="auto">
            <a:xfrm>
              <a:off x="3552" y="3339"/>
              <a:ext cx="412" cy="392"/>
              <a:chOff x="2016" y="1920"/>
              <a:chExt cx="1680" cy="1680"/>
            </a:xfrm>
          </p:grpSpPr>
          <p:sp>
            <p:nvSpPr>
              <p:cNvPr id="27" name="Oval 20"/>
              <p:cNvSpPr>
                <a:spLocks noChangeArrowheads="1"/>
              </p:cNvSpPr>
              <p:nvPr/>
            </p:nvSpPr>
            <p:spPr bwMode="gray">
              <a:xfrm>
                <a:off x="2016" y="1920"/>
                <a:ext cx="1680" cy="1680"/>
              </a:xfrm>
              <a:prstGeom prst="ellipse">
                <a:avLst/>
              </a:prstGeom>
              <a:gradFill rotWithShape="1">
                <a:gsLst>
                  <a:gs pos="0">
                    <a:srgbClr val="99CC00"/>
                  </a:gs>
                  <a:gs pos="100000">
                    <a:srgbClr val="99CC00">
                      <a:gamma/>
                      <a:shade val="24314"/>
                      <a:invGamma/>
                    </a:srgbClr>
                  </a:gs>
                </a:gsLst>
                <a:lin ang="5400000" scaled="1"/>
              </a:gradFill>
              <a:ln w="9525">
                <a:noFill/>
                <a:round/>
                <a:headEnd/>
                <a:tailEnd/>
              </a:ln>
              <a:effectLst/>
            </p:spPr>
            <p:txBody>
              <a:bodyPr wrap="none" anchor="ctr"/>
              <a:lstStyle/>
              <a:p>
                <a:endParaRPr lang="en-US"/>
              </a:p>
            </p:txBody>
          </p:sp>
          <p:sp>
            <p:nvSpPr>
              <p:cNvPr id="28" name="Freeform 21"/>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99CC00"/>
                  </a:gs>
                </a:gsLst>
                <a:lin ang="5400000" scaled="1"/>
              </a:gradFill>
              <a:ln w="0">
                <a:noFill/>
                <a:prstDash val="solid"/>
                <a:round/>
                <a:headEnd/>
                <a:tailEnd/>
              </a:ln>
            </p:spPr>
            <p:txBody>
              <a:bodyPr/>
              <a:lstStyle/>
              <a:p>
                <a:endParaRPr lang="en-US"/>
              </a:p>
            </p:txBody>
          </p:sp>
        </p:grpSp>
        <p:sp>
          <p:nvSpPr>
            <p:cNvPr id="26" name="Text Box 22"/>
            <p:cNvSpPr txBox="1">
              <a:spLocks noChangeArrowheads="1"/>
            </p:cNvSpPr>
            <p:nvPr/>
          </p:nvSpPr>
          <p:spPr bwMode="gray">
            <a:xfrm>
              <a:off x="3704" y="3360"/>
              <a:ext cx="179" cy="211"/>
            </a:xfrm>
            <a:prstGeom prst="rect">
              <a:avLst/>
            </a:prstGeom>
            <a:noFill/>
            <a:ln w="9525" algn="ctr">
              <a:noFill/>
              <a:miter lim="800000"/>
              <a:headEnd/>
              <a:tailEnd/>
            </a:ln>
            <a:effectLst/>
          </p:spPr>
          <p:txBody>
            <a:bodyPr wrap="none">
              <a:spAutoFit/>
            </a:bodyPr>
            <a:lstStyle/>
            <a:p>
              <a:r>
                <a:rPr lang="en-US" sz="2400" b="1" dirty="0">
                  <a:solidFill>
                    <a:srgbClr val="000000"/>
                  </a:solidFill>
                  <a:effectLst>
                    <a:outerShdw blurRad="38100" dist="38100" dir="2700000" algn="tl">
                      <a:srgbClr val="C0C0C0"/>
                    </a:outerShdw>
                  </a:effectLst>
                  <a:latin typeface="Verdana" pitchFamily="34" charset="0"/>
                </a:rPr>
                <a:t>3</a:t>
              </a:r>
            </a:p>
          </p:txBody>
        </p:sp>
      </p:grpSp>
      <p:sp>
        <p:nvSpPr>
          <p:cNvPr id="44" name="Text Box 15"/>
          <p:cNvSpPr txBox="1">
            <a:spLocks noChangeArrowheads="1"/>
          </p:cNvSpPr>
          <p:nvPr/>
        </p:nvSpPr>
        <p:spPr bwMode="gray">
          <a:xfrm>
            <a:off x="7998420" y="6733749"/>
            <a:ext cx="184731" cy="461665"/>
          </a:xfrm>
          <a:prstGeom prst="rect">
            <a:avLst/>
          </a:prstGeom>
          <a:noFill/>
          <a:ln w="9525" algn="ctr">
            <a:noFill/>
            <a:miter lim="800000"/>
            <a:headEnd/>
            <a:tailEnd/>
          </a:ln>
          <a:effectLst/>
        </p:spPr>
        <p:txBody>
          <a:bodyPr wrap="none">
            <a:spAutoFit/>
          </a:bodyPr>
          <a:lstStyle/>
          <a:p>
            <a:endParaRPr lang="en-US" sz="2400" b="1" dirty="0">
              <a:solidFill>
                <a:srgbClr val="000000"/>
              </a:solidFill>
              <a:effectLst>
                <a:outerShdw blurRad="38100" dist="38100" dir="2700000" algn="tl">
                  <a:srgbClr val="C0C0C0"/>
                </a:outerShdw>
              </a:effectLst>
              <a:latin typeface="Verdana" pitchFamily="34" charset="0"/>
            </a:endParaRPr>
          </a:p>
        </p:txBody>
      </p:sp>
      <p:sp>
        <p:nvSpPr>
          <p:cNvPr id="35" name="Rectangle 34"/>
          <p:cNvSpPr/>
          <p:nvPr/>
        </p:nvSpPr>
        <p:spPr>
          <a:xfrm>
            <a:off x="457199" y="1219200"/>
            <a:ext cx="7445321" cy="923330"/>
          </a:xfrm>
          <a:prstGeom prst="rect">
            <a:avLst/>
          </a:prstGeom>
        </p:spPr>
        <p:txBody>
          <a:bodyPr wrap="square">
            <a:spAutoFit/>
          </a:bodyPr>
          <a:lstStyle/>
          <a:p>
            <a:pPr algn="just"/>
            <a:r>
              <a:rPr lang="en-US" dirty="0" err="1"/>
              <a:t>Các</a:t>
            </a:r>
            <a:r>
              <a:rPr lang="en-US" dirty="0"/>
              <a:t> </a:t>
            </a:r>
            <a:r>
              <a:rPr lang="en-US" dirty="0" err="1"/>
              <a:t>yêu</a:t>
            </a:r>
            <a:r>
              <a:rPr lang="en-US" dirty="0"/>
              <a:t> </a:t>
            </a:r>
            <a:r>
              <a:rPr lang="en-US" dirty="0" err="1"/>
              <a:t>cầu</a:t>
            </a:r>
            <a:r>
              <a:rPr lang="en-US" dirty="0"/>
              <a:t> </a:t>
            </a:r>
            <a:r>
              <a:rPr lang="en-US" dirty="0" err="1"/>
              <a:t>tìm</a:t>
            </a:r>
            <a:r>
              <a:rPr lang="en-US" dirty="0"/>
              <a:t> </a:t>
            </a:r>
            <a:r>
              <a:rPr lang="en-US" dirty="0" err="1"/>
              <a:t>thấy</a:t>
            </a:r>
            <a:r>
              <a:rPr lang="en-US" dirty="0"/>
              <a:t> </a:t>
            </a:r>
            <a:r>
              <a:rPr lang="en-US" dirty="0" err="1"/>
              <a:t>được</a:t>
            </a:r>
            <a:r>
              <a:rPr lang="en-US" dirty="0"/>
              <a:t> </a:t>
            </a:r>
            <a:r>
              <a:rPr lang="en-US" dirty="0" err="1"/>
              <a:t>phân</a:t>
            </a:r>
            <a:r>
              <a:rPr lang="en-US" dirty="0"/>
              <a:t> </a:t>
            </a:r>
            <a:r>
              <a:rPr lang="en-US" dirty="0" err="1"/>
              <a:t>tích</a:t>
            </a:r>
            <a:r>
              <a:rPr lang="en-US" dirty="0"/>
              <a:t> </a:t>
            </a:r>
            <a:r>
              <a:rPr lang="en-US" dirty="0" err="1"/>
              <a:t>sử</a:t>
            </a:r>
            <a:r>
              <a:rPr lang="en-US" dirty="0"/>
              <a:t> </a:t>
            </a:r>
            <a:r>
              <a:rPr lang="en-US" dirty="0" err="1"/>
              <a:t>dụng</a:t>
            </a:r>
            <a:r>
              <a:rPr lang="en-US" dirty="0"/>
              <a:t> </a:t>
            </a:r>
            <a:r>
              <a:rPr lang="en-US" dirty="0" err="1"/>
              <a:t>mô</a:t>
            </a:r>
            <a:r>
              <a:rPr lang="en-US" dirty="0"/>
              <a:t> </a:t>
            </a:r>
            <a:r>
              <a:rPr lang="en-US" dirty="0" err="1"/>
              <a:t>hình</a:t>
            </a:r>
            <a:r>
              <a:rPr lang="en-US" dirty="0"/>
              <a:t> SETCM, </a:t>
            </a:r>
            <a:r>
              <a:rPr lang="en-US" dirty="0" err="1"/>
              <a:t>một</a:t>
            </a:r>
            <a:r>
              <a:rPr lang="en-US" dirty="0"/>
              <a:t> </a:t>
            </a:r>
            <a:r>
              <a:rPr lang="en-US" dirty="0" err="1"/>
              <a:t>phương</a:t>
            </a:r>
            <a:r>
              <a:rPr lang="en-US" dirty="0"/>
              <a:t> </a:t>
            </a:r>
            <a:r>
              <a:rPr lang="en-US" dirty="0" err="1"/>
              <a:t>pháp</a:t>
            </a:r>
            <a:r>
              <a:rPr lang="en-US" dirty="0"/>
              <a:t> </a:t>
            </a:r>
            <a:r>
              <a:rPr lang="en-US" dirty="0" err="1"/>
              <a:t>phân</a:t>
            </a:r>
            <a:r>
              <a:rPr lang="en-US" dirty="0"/>
              <a:t> </a:t>
            </a:r>
            <a:r>
              <a:rPr lang="en-US" dirty="0" err="1"/>
              <a:t>tích</a:t>
            </a:r>
            <a:r>
              <a:rPr lang="en-US" dirty="0"/>
              <a:t> </a:t>
            </a:r>
            <a:r>
              <a:rPr lang="en-US" dirty="0" err="1"/>
              <a:t>được</a:t>
            </a:r>
            <a:r>
              <a:rPr lang="en-US" dirty="0"/>
              <a:t> </a:t>
            </a:r>
            <a:r>
              <a:rPr lang="en-US" dirty="0" err="1"/>
              <a:t>đưa</a:t>
            </a:r>
            <a:r>
              <a:rPr lang="en-US" dirty="0"/>
              <a:t> </a:t>
            </a:r>
            <a:r>
              <a:rPr lang="en-US" dirty="0" err="1"/>
              <a:t>ra</a:t>
            </a:r>
            <a:r>
              <a:rPr lang="en-US" dirty="0"/>
              <a:t> </a:t>
            </a:r>
            <a:r>
              <a:rPr lang="en-US" dirty="0" err="1"/>
              <a:t>bằng</a:t>
            </a:r>
            <a:r>
              <a:rPr lang="en-US" dirty="0"/>
              <a:t> </a:t>
            </a:r>
            <a:r>
              <a:rPr lang="en-US" dirty="0" err="1"/>
              <a:t>cách</a:t>
            </a:r>
            <a:r>
              <a:rPr lang="en-US" dirty="0"/>
              <a:t> </a:t>
            </a:r>
            <a:r>
              <a:rPr lang="en-US" dirty="0" err="1"/>
              <a:t>kết</a:t>
            </a:r>
            <a:r>
              <a:rPr lang="en-US" dirty="0"/>
              <a:t> </a:t>
            </a:r>
            <a:r>
              <a:rPr lang="en-US" dirty="0" err="1"/>
              <a:t>hợp</a:t>
            </a:r>
            <a:r>
              <a:rPr lang="en-US" dirty="0"/>
              <a:t> </a:t>
            </a:r>
            <a:r>
              <a:rPr lang="en-US" dirty="0" err="1"/>
              <a:t>nền</a:t>
            </a:r>
            <a:r>
              <a:rPr lang="en-US" dirty="0"/>
              <a:t> </a:t>
            </a:r>
            <a:r>
              <a:rPr lang="en-US" dirty="0" err="1"/>
              <a:t>tảng</a:t>
            </a:r>
            <a:r>
              <a:rPr lang="en-US" dirty="0"/>
              <a:t> </a:t>
            </a:r>
            <a:r>
              <a:rPr lang="en-US" dirty="0" err="1"/>
              <a:t>cơ</a:t>
            </a:r>
            <a:r>
              <a:rPr lang="en-US" dirty="0"/>
              <a:t> </a:t>
            </a:r>
            <a:r>
              <a:rPr lang="en-US" dirty="0" err="1"/>
              <a:t>bản</a:t>
            </a:r>
            <a:r>
              <a:rPr lang="en-US" dirty="0"/>
              <a:t> </a:t>
            </a:r>
            <a:r>
              <a:rPr lang="en-US" dirty="0" err="1"/>
              <a:t>với</a:t>
            </a:r>
            <a:r>
              <a:rPr lang="en-US" dirty="0"/>
              <a:t> </a:t>
            </a:r>
            <a:r>
              <a:rPr lang="en-US" dirty="0" err="1"/>
              <a:t>cách</a:t>
            </a:r>
            <a:r>
              <a:rPr lang="en-US" dirty="0"/>
              <a:t> </a:t>
            </a:r>
            <a:r>
              <a:rPr lang="en-US" dirty="0" err="1"/>
              <a:t>tiếp</a:t>
            </a:r>
            <a:r>
              <a:rPr lang="en-US" dirty="0"/>
              <a:t> </a:t>
            </a:r>
            <a:r>
              <a:rPr lang="en-US" dirty="0" err="1"/>
              <a:t>cận</a:t>
            </a:r>
            <a:r>
              <a:rPr lang="en-US" dirty="0"/>
              <a:t> </a:t>
            </a:r>
            <a:r>
              <a:rPr lang="en-US" dirty="0" err="1"/>
              <a:t>thực</a:t>
            </a:r>
            <a:r>
              <a:rPr lang="en-US" dirty="0"/>
              <a:t> </a:t>
            </a:r>
            <a:r>
              <a:rPr lang="en-US" dirty="0" err="1"/>
              <a:t>dụng</a:t>
            </a:r>
            <a:endParaRPr lang="en-US" dirty="0"/>
          </a:p>
        </p:txBody>
      </p:sp>
      <p:sp>
        <p:nvSpPr>
          <p:cNvPr id="36" name="Rectangle 35"/>
          <p:cNvSpPr/>
          <p:nvPr/>
        </p:nvSpPr>
        <p:spPr>
          <a:xfrm>
            <a:off x="457200" y="2209800"/>
            <a:ext cx="7445320" cy="646331"/>
          </a:xfrm>
          <a:prstGeom prst="rect">
            <a:avLst/>
          </a:prstGeom>
        </p:spPr>
        <p:txBody>
          <a:bodyPr wrap="square">
            <a:spAutoFit/>
          </a:bodyPr>
          <a:lstStyle/>
          <a:p>
            <a:pPr algn="just"/>
            <a:r>
              <a:rPr lang="en-US" dirty="0" err="1"/>
              <a:t>Các</a:t>
            </a:r>
            <a:r>
              <a:rPr lang="en-US" dirty="0"/>
              <a:t> </a:t>
            </a:r>
            <a:r>
              <a:rPr lang="en-US" dirty="0" err="1"/>
              <a:t>mô</a:t>
            </a:r>
            <a:r>
              <a:rPr lang="en-US" dirty="0"/>
              <a:t> </a:t>
            </a:r>
            <a:r>
              <a:rPr lang="en-US" dirty="0" err="1"/>
              <a:t>hình</a:t>
            </a:r>
            <a:r>
              <a:rPr lang="en-US" dirty="0"/>
              <a:t> </a:t>
            </a:r>
            <a:r>
              <a:rPr lang="en-US" dirty="0" err="1"/>
              <a:t>này</a:t>
            </a:r>
            <a:r>
              <a:rPr lang="en-US" dirty="0"/>
              <a:t> </a:t>
            </a:r>
            <a:r>
              <a:rPr lang="en-US" dirty="0" err="1"/>
              <a:t>được</a:t>
            </a:r>
            <a:r>
              <a:rPr lang="en-US" dirty="0"/>
              <a:t> </a:t>
            </a:r>
            <a:r>
              <a:rPr lang="en-US" dirty="0" err="1"/>
              <a:t>hoàn</a:t>
            </a:r>
            <a:r>
              <a:rPr lang="en-US" dirty="0"/>
              <a:t> </a:t>
            </a:r>
            <a:r>
              <a:rPr lang="en-US" dirty="0" err="1"/>
              <a:t>chỉnh</a:t>
            </a:r>
            <a:r>
              <a:rPr lang="en-US" dirty="0"/>
              <a:t> </a:t>
            </a:r>
            <a:r>
              <a:rPr lang="en-US" dirty="0" err="1"/>
              <a:t>và</a:t>
            </a:r>
            <a:r>
              <a:rPr lang="en-US" dirty="0"/>
              <a:t> </a:t>
            </a:r>
            <a:r>
              <a:rPr lang="en-US" dirty="0" err="1"/>
              <a:t>mở</a:t>
            </a:r>
            <a:r>
              <a:rPr lang="en-US" dirty="0"/>
              <a:t> </a:t>
            </a:r>
            <a:r>
              <a:rPr lang="en-US" dirty="0" err="1"/>
              <a:t>rộng</a:t>
            </a:r>
            <a:r>
              <a:rPr lang="en-US" dirty="0"/>
              <a:t> </a:t>
            </a:r>
            <a:r>
              <a:rPr lang="en-US" dirty="0" err="1"/>
              <a:t>để</a:t>
            </a:r>
            <a:r>
              <a:rPr lang="en-US" dirty="0"/>
              <a:t> </a:t>
            </a:r>
            <a:r>
              <a:rPr lang="en-US" dirty="0" err="1"/>
              <a:t>thiết</a:t>
            </a:r>
            <a:r>
              <a:rPr lang="en-US" dirty="0"/>
              <a:t> </a:t>
            </a:r>
            <a:r>
              <a:rPr lang="en-US" dirty="0" err="1"/>
              <a:t>lập</a:t>
            </a:r>
            <a:r>
              <a:rPr lang="en-US" dirty="0"/>
              <a:t> </a:t>
            </a:r>
            <a:r>
              <a:rPr lang="en-US" dirty="0" err="1"/>
              <a:t>môi</a:t>
            </a:r>
            <a:r>
              <a:rPr lang="en-US" dirty="0"/>
              <a:t> </a:t>
            </a:r>
            <a:r>
              <a:rPr lang="en-US" dirty="0" err="1"/>
              <a:t>trường</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các</a:t>
            </a:r>
            <a:r>
              <a:rPr lang="en-US" dirty="0"/>
              <a:t> </a:t>
            </a:r>
            <a:r>
              <a:rPr lang="en-US" dirty="0" err="1"/>
              <a:t>ngoại</a:t>
            </a:r>
            <a:r>
              <a:rPr lang="en-US" dirty="0"/>
              <a:t> </a:t>
            </a:r>
            <a:r>
              <a:rPr lang="en-US" dirty="0" err="1"/>
              <a:t>thực</a:t>
            </a:r>
            <a:r>
              <a:rPr lang="en-US" dirty="0"/>
              <a:t> </a:t>
            </a:r>
            <a:r>
              <a:rPr lang="en-US" dirty="0" err="1"/>
              <a:t>thể</a:t>
            </a:r>
            <a:r>
              <a:rPr lang="en-US" dirty="0"/>
              <a:t>, </a:t>
            </a:r>
            <a:r>
              <a:rPr lang="en-US" dirty="0" err="1"/>
              <a:t>cụ</a:t>
            </a:r>
            <a:r>
              <a:rPr lang="en-US" dirty="0"/>
              <a:t> </a:t>
            </a:r>
            <a:r>
              <a:rPr lang="en-US" dirty="0" err="1"/>
              <a:t>thể</a:t>
            </a:r>
            <a:r>
              <a:rPr lang="en-US" dirty="0"/>
              <a:t> </a:t>
            </a:r>
            <a:r>
              <a:rPr lang="en-US" dirty="0" err="1"/>
              <a:t>là</a:t>
            </a:r>
            <a:endParaRPr lang="en-US" dirty="0"/>
          </a:p>
        </p:txBody>
      </p:sp>
      <p:sp>
        <p:nvSpPr>
          <p:cNvPr id="32769" name="Rectangle 1"/>
          <p:cNvSpPr>
            <a:spLocks noChangeArrowheads="1"/>
          </p:cNvSpPr>
          <p:nvPr/>
        </p:nvSpPr>
        <p:spPr bwMode="auto">
          <a:xfrm>
            <a:off x="457200" y="3029635"/>
            <a:ext cx="57912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1" fontAlgn="base" latinLnBrk="0" hangingPunct="1">
              <a:lnSpc>
                <a:spcPct val="100000"/>
              </a:lnSpc>
              <a:spcBef>
                <a:spcPct val="0"/>
              </a:spcBef>
              <a:spcAft>
                <a:spcPct val="0"/>
              </a:spcAft>
              <a:buClrTx/>
              <a:buSzTx/>
              <a:buFont typeface="Wingdings" panose="05000000000000000000" pitchFamily="2" charset="2"/>
              <a:buChar char="v"/>
              <a:tabLst/>
            </a:pPr>
            <a:r>
              <a:rPr kumimoji="0" lang="en-US" b="0" i="0" u="none" strike="noStrike" cap="none" normalizeH="0" baseline="0">
                <a:ln>
                  <a:noFill/>
                </a:ln>
                <a:solidFill>
                  <a:schemeClr val="tx1"/>
                </a:solidFill>
                <a:effectLst/>
                <a:latin typeface="+mj-lt"/>
                <a:ea typeface="MS Mincho" pitchFamily="49" charset="-128"/>
                <a:cs typeface="Times New Roman" pitchFamily="18" charset="0"/>
              </a:rPr>
              <a:t>Environment </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Model,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định</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nghĩa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các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thực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thể</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ngoài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hệ</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thống</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và</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tương</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tác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của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chúng</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với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hệ</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thống</a:t>
            </a:r>
            <a:endParaRPr kumimoji="0" lang="en-US" b="0" i="0" u="none" strike="noStrike" cap="none" normalizeH="0" baseline="0" dirty="0">
              <a:ln>
                <a:noFill/>
              </a:ln>
              <a:solidFill>
                <a:schemeClr val="tx1"/>
              </a:solidFill>
              <a:effectLst/>
              <a:latin typeface="+mj-lt"/>
              <a:cs typeface="Arial" pitchFamily="34" charset="0"/>
            </a:endParaRPr>
          </a:p>
        </p:txBody>
      </p:sp>
      <p:sp>
        <p:nvSpPr>
          <p:cNvPr id="32770" name="Rectangle 2"/>
          <p:cNvSpPr>
            <a:spLocks noChangeArrowheads="1"/>
          </p:cNvSpPr>
          <p:nvPr/>
        </p:nvSpPr>
        <p:spPr bwMode="auto">
          <a:xfrm>
            <a:off x="457200" y="3944035"/>
            <a:ext cx="6477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v"/>
              <a:tabLst/>
            </a:pPr>
            <a:r>
              <a:rPr kumimoji="0" lang="en-US" b="0" i="0" u="none" strike="noStrike" cap="none" normalizeH="0" baseline="0">
                <a:ln>
                  <a:noFill/>
                </a:ln>
                <a:solidFill>
                  <a:schemeClr val="tx1"/>
                </a:solidFill>
                <a:effectLst/>
                <a:latin typeface="+mj-lt"/>
                <a:ea typeface="MS Mincho" pitchFamily="49" charset="-128"/>
                <a:cs typeface="Times New Roman" pitchFamily="18" charset="0"/>
              </a:rPr>
              <a:t>Structural </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Model,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bao</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gồm</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các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cấu</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trúc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từ</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miền</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tri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thức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của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các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thực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thể</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ngoài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tương</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tác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với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hệ</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thống</a:t>
            </a:r>
            <a:endParaRPr kumimoji="0" lang="en-US" b="0" i="0" u="none" strike="noStrike" cap="none" normalizeH="0" baseline="0" dirty="0">
              <a:ln>
                <a:noFill/>
              </a:ln>
              <a:solidFill>
                <a:schemeClr val="tx1"/>
              </a:solidFill>
              <a:effectLst/>
              <a:latin typeface="+mj-lt"/>
              <a:cs typeface="Arial" pitchFamily="34" charset="0"/>
            </a:endParaRPr>
          </a:p>
        </p:txBody>
      </p:sp>
      <p:sp>
        <p:nvSpPr>
          <p:cNvPr id="32771" name="Rectangle 3"/>
          <p:cNvSpPr>
            <a:spLocks noChangeArrowheads="1"/>
          </p:cNvSpPr>
          <p:nvPr/>
        </p:nvSpPr>
        <p:spPr bwMode="auto">
          <a:xfrm>
            <a:off x="457200" y="4934635"/>
            <a:ext cx="7239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v"/>
              <a:tabLst/>
            </a:pPr>
            <a:r>
              <a:rPr kumimoji="0" lang="en-US" b="0" i="0" u="none" strike="noStrike" cap="none" normalizeH="0" baseline="0">
                <a:ln>
                  <a:noFill/>
                </a:ln>
                <a:solidFill>
                  <a:schemeClr val="tx1"/>
                </a:solidFill>
                <a:effectLst/>
                <a:latin typeface="+mj-lt"/>
                <a:ea typeface="MS Mincho" pitchFamily="49" charset="-128"/>
                <a:cs typeface="Times New Roman" pitchFamily="18" charset="0"/>
              </a:rPr>
              <a:t>Task </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Model: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bổ</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sung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các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chức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năng</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cần</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thiết</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để</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tương</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tác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với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các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thực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thể</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bên</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ngoài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hệ</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thống</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định</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nghĩa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trong</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Environment Model</a:t>
            </a:r>
            <a:endParaRPr kumimoji="0" lang="en-US" b="0" i="0" u="none" strike="noStrike" cap="none" normalizeH="0" baseline="0" dirty="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369984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31" name="Group 23">
            <a:extLst>
              <a:ext uri="{FF2B5EF4-FFF2-40B4-BE49-F238E27FC236}">
                <a16:creationId xmlns:a16="http://schemas.microsoft.com/office/drawing/2014/main" id="{CDAF0500-2812-4A6C-8C65-FF8A45C65F63}"/>
              </a:ext>
            </a:extLst>
          </p:cNvPr>
          <p:cNvGrpSpPr>
            <a:grpSpLocks/>
          </p:cNvGrpSpPr>
          <p:nvPr/>
        </p:nvGrpSpPr>
        <p:grpSpPr bwMode="auto">
          <a:xfrm>
            <a:off x="1143000" y="2730500"/>
            <a:ext cx="6705600" cy="3441700"/>
            <a:chOff x="720" y="1026"/>
            <a:chExt cx="4224" cy="2168"/>
          </a:xfrm>
        </p:grpSpPr>
        <p:grpSp>
          <p:nvGrpSpPr>
            <p:cNvPr id="68629" name="Group 21">
              <a:extLst>
                <a:ext uri="{FF2B5EF4-FFF2-40B4-BE49-F238E27FC236}">
                  <a16:creationId xmlns:a16="http://schemas.microsoft.com/office/drawing/2014/main" id="{4EC803F6-95D9-4420-8463-AE0D0CD4D82B}"/>
                </a:ext>
              </a:extLst>
            </p:cNvPr>
            <p:cNvGrpSpPr>
              <a:grpSpLocks/>
            </p:cNvGrpSpPr>
            <p:nvPr/>
          </p:nvGrpSpPr>
          <p:grpSpPr bwMode="auto">
            <a:xfrm>
              <a:off x="720" y="2112"/>
              <a:ext cx="1440" cy="1082"/>
              <a:chOff x="720" y="2112"/>
              <a:chExt cx="1440" cy="1082"/>
            </a:xfrm>
          </p:grpSpPr>
          <p:sp>
            <p:nvSpPr>
              <p:cNvPr id="68613" name="AutoShape 5">
                <a:extLst>
                  <a:ext uri="{FF2B5EF4-FFF2-40B4-BE49-F238E27FC236}">
                    <a16:creationId xmlns:a16="http://schemas.microsoft.com/office/drawing/2014/main" id="{77DEAE7A-1017-482E-AF54-A38E0515DF7F}"/>
                  </a:ext>
                </a:extLst>
              </p:cNvPr>
              <p:cNvSpPr>
                <a:spLocks noChangeArrowheads="1"/>
              </p:cNvSpPr>
              <p:nvPr/>
            </p:nvSpPr>
            <p:spPr bwMode="auto">
              <a:xfrm>
                <a:off x="720" y="2112"/>
                <a:ext cx="1440" cy="1082"/>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Verdana" panose="020B0604030504040204" pitchFamily="34" charset="0"/>
                </a:endParaRPr>
              </a:p>
            </p:txBody>
          </p:sp>
          <p:sp>
            <p:nvSpPr>
              <p:cNvPr id="68614" name="Text Box 6">
                <a:extLst>
                  <a:ext uri="{FF2B5EF4-FFF2-40B4-BE49-F238E27FC236}">
                    <a16:creationId xmlns:a16="http://schemas.microsoft.com/office/drawing/2014/main" id="{2CFB69C2-E63E-4D1A-AC69-97C295C9255F}"/>
                  </a:ext>
                </a:extLst>
              </p:cNvPr>
              <p:cNvSpPr txBox="1">
                <a:spLocks noChangeArrowheads="1"/>
              </p:cNvSpPr>
              <p:nvPr/>
            </p:nvSpPr>
            <p:spPr bwMode="auto">
              <a:xfrm>
                <a:off x="780" y="2484"/>
                <a:ext cx="128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000" b="1">
                    <a:solidFill>
                      <a:schemeClr val="tx2">
                        <a:lumMod val="60000"/>
                        <a:lumOff val="40000"/>
                      </a:schemeClr>
                    </a:solidFill>
                  </a:rPr>
                  <a:t>Tổng hợp </a:t>
                </a:r>
              </a:p>
            </p:txBody>
          </p:sp>
        </p:grpSp>
        <p:sp>
          <p:nvSpPr>
            <p:cNvPr id="68615" name="Freeform 7">
              <a:extLst>
                <a:ext uri="{FF2B5EF4-FFF2-40B4-BE49-F238E27FC236}">
                  <a16:creationId xmlns:a16="http://schemas.microsoft.com/office/drawing/2014/main" id="{AC6A211D-7A1A-41E5-8C5A-987A3B0C6E1A}"/>
                </a:ext>
              </a:extLst>
            </p:cNvPr>
            <p:cNvSpPr>
              <a:spLocks/>
            </p:cNvSpPr>
            <p:nvPr/>
          </p:nvSpPr>
          <p:spPr bwMode="gray">
            <a:xfrm>
              <a:off x="2030" y="2051"/>
              <a:ext cx="569" cy="782"/>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sp>
          <p:nvSpPr>
            <p:cNvPr id="68616" name="AutoShape 8">
              <a:extLst>
                <a:ext uri="{FF2B5EF4-FFF2-40B4-BE49-F238E27FC236}">
                  <a16:creationId xmlns:a16="http://schemas.microsoft.com/office/drawing/2014/main" id="{B0A54BA3-734A-4735-B367-D84460B706BF}"/>
                </a:ext>
              </a:extLst>
            </p:cNvPr>
            <p:cNvSpPr>
              <a:spLocks noChangeAspect="1" noChangeArrowheads="1" noTextEdit="1"/>
            </p:cNvSpPr>
            <p:nvPr/>
          </p:nvSpPr>
          <p:spPr bwMode="gray">
            <a:xfrm flipH="1">
              <a:off x="3067" y="2049"/>
              <a:ext cx="573"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68628" name="Group 20">
              <a:extLst>
                <a:ext uri="{FF2B5EF4-FFF2-40B4-BE49-F238E27FC236}">
                  <a16:creationId xmlns:a16="http://schemas.microsoft.com/office/drawing/2014/main" id="{6316BF11-4FF2-41D7-94DD-8463B51C0E8E}"/>
                </a:ext>
              </a:extLst>
            </p:cNvPr>
            <p:cNvGrpSpPr>
              <a:grpSpLocks/>
            </p:cNvGrpSpPr>
            <p:nvPr/>
          </p:nvGrpSpPr>
          <p:grpSpPr bwMode="auto">
            <a:xfrm>
              <a:off x="1920" y="1026"/>
              <a:ext cx="1889" cy="1009"/>
              <a:chOff x="1920" y="1026"/>
              <a:chExt cx="1889" cy="1009"/>
            </a:xfrm>
          </p:grpSpPr>
          <p:grpSp>
            <p:nvGrpSpPr>
              <p:cNvPr id="68618" name="Group 10">
                <a:extLst>
                  <a:ext uri="{FF2B5EF4-FFF2-40B4-BE49-F238E27FC236}">
                    <a16:creationId xmlns:a16="http://schemas.microsoft.com/office/drawing/2014/main" id="{CF331BAE-9187-4EA4-BBB4-1253EB71AD5C}"/>
                  </a:ext>
                </a:extLst>
              </p:cNvPr>
              <p:cNvGrpSpPr>
                <a:grpSpLocks/>
              </p:cNvGrpSpPr>
              <p:nvPr/>
            </p:nvGrpSpPr>
            <p:grpSpPr bwMode="auto">
              <a:xfrm>
                <a:off x="1920" y="1026"/>
                <a:ext cx="1889" cy="1009"/>
                <a:chOff x="1997" y="1314"/>
                <a:chExt cx="1889" cy="1009"/>
              </a:xfrm>
            </p:grpSpPr>
            <p:grpSp>
              <p:nvGrpSpPr>
                <p:cNvPr id="68619" name="Group 11">
                  <a:extLst>
                    <a:ext uri="{FF2B5EF4-FFF2-40B4-BE49-F238E27FC236}">
                      <a16:creationId xmlns:a16="http://schemas.microsoft.com/office/drawing/2014/main" id="{97594FAC-A5CE-4A4E-B69B-CCE068D95EDB}"/>
                    </a:ext>
                  </a:extLst>
                </p:cNvPr>
                <p:cNvGrpSpPr>
                  <a:grpSpLocks/>
                </p:cNvGrpSpPr>
                <p:nvPr/>
              </p:nvGrpSpPr>
              <p:grpSpPr bwMode="auto">
                <a:xfrm>
                  <a:off x="1997" y="1404"/>
                  <a:ext cx="1889" cy="919"/>
                  <a:chOff x="1973" y="1027"/>
                  <a:chExt cx="1926" cy="937"/>
                </a:xfrm>
              </p:grpSpPr>
              <p:sp>
                <p:nvSpPr>
                  <p:cNvPr id="68620" name="Oval 12">
                    <a:extLst>
                      <a:ext uri="{FF2B5EF4-FFF2-40B4-BE49-F238E27FC236}">
                        <a16:creationId xmlns:a16="http://schemas.microsoft.com/office/drawing/2014/main" id="{069C96C6-A7DE-4507-848D-755CD0EA806E}"/>
                      </a:ext>
                    </a:extLst>
                  </p:cNvPr>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1" name="Oval 13">
                    <a:extLst>
                      <a:ext uri="{FF2B5EF4-FFF2-40B4-BE49-F238E27FC236}">
                        <a16:creationId xmlns:a16="http://schemas.microsoft.com/office/drawing/2014/main" id="{FAE1747C-456C-4BD6-B185-B71518005F0B}"/>
                      </a:ext>
                    </a:extLst>
                  </p:cNvPr>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622" name="Oval 14">
                  <a:extLst>
                    <a:ext uri="{FF2B5EF4-FFF2-40B4-BE49-F238E27FC236}">
                      <a16:creationId xmlns:a16="http://schemas.microsoft.com/office/drawing/2014/main" id="{63D40E85-EEB5-47A2-A338-39AC90C0D7AB}"/>
                    </a:ext>
                  </a:extLst>
                </p:cNvPr>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8623" name="Oval 15">
                  <a:extLst>
                    <a:ext uri="{FF2B5EF4-FFF2-40B4-BE49-F238E27FC236}">
                      <a16:creationId xmlns:a16="http://schemas.microsoft.com/office/drawing/2014/main" id="{DAA028E4-D0F2-4E75-B09B-B9793300B328}"/>
                    </a:ext>
                  </a:extLst>
                </p:cNvPr>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8624" name="Oval 16">
                  <a:extLst>
                    <a:ext uri="{FF2B5EF4-FFF2-40B4-BE49-F238E27FC236}">
                      <a16:creationId xmlns:a16="http://schemas.microsoft.com/office/drawing/2014/main" id="{EB2589BD-ADAC-458A-AF17-8306810B8439}"/>
                    </a:ext>
                  </a:extLst>
                </p:cNvPr>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8625" name="Oval 17">
                  <a:extLst>
                    <a:ext uri="{FF2B5EF4-FFF2-40B4-BE49-F238E27FC236}">
                      <a16:creationId xmlns:a16="http://schemas.microsoft.com/office/drawing/2014/main" id="{F761250F-0D51-4EA8-B79D-F6C58F0C12DF}"/>
                    </a:ext>
                  </a:extLst>
                </p:cNvPr>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68626" name="Text Box 18">
                <a:extLst>
                  <a:ext uri="{FF2B5EF4-FFF2-40B4-BE49-F238E27FC236}">
                    <a16:creationId xmlns:a16="http://schemas.microsoft.com/office/drawing/2014/main" id="{D11D92D1-6C3F-462A-A436-096E8B73D153}"/>
                  </a:ext>
                </a:extLst>
              </p:cNvPr>
              <p:cNvSpPr txBox="1">
                <a:spLocks noChangeArrowheads="1"/>
              </p:cNvSpPr>
              <p:nvPr/>
            </p:nvSpPr>
            <p:spPr bwMode="auto">
              <a:xfrm>
                <a:off x="2079" y="1152"/>
                <a:ext cx="1507"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000000"/>
                    </a:solidFill>
                  </a:rPr>
                  <a:t>Thiết kế kiến trúc</a:t>
                </a:r>
              </a:p>
              <a:p>
                <a:pPr algn="ctr" eaLnBrk="0" hangingPunct="0"/>
                <a:r>
                  <a:rPr lang="en-US" altLang="en-US">
                    <a:solidFill>
                      <a:srgbClr val="000000"/>
                    </a:solidFill>
                  </a:rPr>
                  <a:t>cho hệ đa Agent</a:t>
                </a:r>
                <a:endParaRPr lang="en-US" altLang="en-US" sz="1400">
                  <a:solidFill>
                    <a:srgbClr val="000000"/>
                  </a:solidFill>
                </a:endParaRPr>
              </a:p>
            </p:txBody>
          </p:sp>
        </p:grpSp>
        <p:grpSp>
          <p:nvGrpSpPr>
            <p:cNvPr id="68630" name="Group 22">
              <a:extLst>
                <a:ext uri="{FF2B5EF4-FFF2-40B4-BE49-F238E27FC236}">
                  <a16:creationId xmlns:a16="http://schemas.microsoft.com/office/drawing/2014/main" id="{F9B8E5AD-C7E5-450F-9728-EE354FF58275}"/>
                </a:ext>
              </a:extLst>
            </p:cNvPr>
            <p:cNvGrpSpPr>
              <a:grpSpLocks/>
            </p:cNvGrpSpPr>
            <p:nvPr/>
          </p:nvGrpSpPr>
          <p:grpSpPr bwMode="auto">
            <a:xfrm>
              <a:off x="3504" y="2112"/>
              <a:ext cx="1440" cy="1001"/>
              <a:chOff x="3504" y="2112"/>
              <a:chExt cx="1440" cy="1001"/>
            </a:xfrm>
          </p:grpSpPr>
          <p:sp>
            <p:nvSpPr>
              <p:cNvPr id="68611" name="AutoShape 3">
                <a:extLst>
                  <a:ext uri="{FF2B5EF4-FFF2-40B4-BE49-F238E27FC236}">
                    <a16:creationId xmlns:a16="http://schemas.microsoft.com/office/drawing/2014/main" id="{114B44B4-D307-4E61-AB49-BAB8A2D5B907}"/>
                  </a:ext>
                </a:extLst>
              </p:cNvPr>
              <p:cNvSpPr>
                <a:spLocks noChangeArrowheads="1"/>
              </p:cNvSpPr>
              <p:nvPr/>
            </p:nvSpPr>
            <p:spPr bwMode="auto">
              <a:xfrm>
                <a:off x="3504" y="2112"/>
                <a:ext cx="1440" cy="1001"/>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Verdana" panose="020B0604030504040204" pitchFamily="34" charset="0"/>
                </a:endParaRPr>
              </a:p>
            </p:txBody>
          </p:sp>
          <p:sp>
            <p:nvSpPr>
              <p:cNvPr id="68627" name="Text Box 19">
                <a:extLst>
                  <a:ext uri="{FF2B5EF4-FFF2-40B4-BE49-F238E27FC236}">
                    <a16:creationId xmlns:a16="http://schemas.microsoft.com/office/drawing/2014/main" id="{6AF83BDE-7E00-416B-B377-81C474874C68}"/>
                  </a:ext>
                </a:extLst>
              </p:cNvPr>
              <p:cNvSpPr txBox="1">
                <a:spLocks noChangeArrowheads="1"/>
              </p:cNvSpPr>
              <p:nvPr/>
            </p:nvSpPr>
            <p:spPr bwMode="auto">
              <a:xfrm>
                <a:off x="3602" y="2436"/>
                <a:ext cx="128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000" b="1">
                    <a:solidFill>
                      <a:schemeClr val="accent1">
                        <a:lumMod val="75000"/>
                      </a:schemeClr>
                    </a:solidFill>
                  </a:rPr>
                  <a:t>Thiết kế Kiến trúc</a:t>
                </a:r>
                <a:endParaRPr lang="en-US" altLang="en-US" sz="2000" b="1">
                  <a:solidFill>
                    <a:schemeClr val="accent1">
                      <a:lumMod val="75000"/>
                    </a:schemeClr>
                  </a:solidFill>
                </a:endParaRPr>
              </a:p>
            </p:txBody>
          </p:sp>
        </p:grpSp>
        <p:sp>
          <p:nvSpPr>
            <p:cNvPr id="68617" name="Freeform 9">
              <a:extLst>
                <a:ext uri="{FF2B5EF4-FFF2-40B4-BE49-F238E27FC236}">
                  <a16:creationId xmlns:a16="http://schemas.microsoft.com/office/drawing/2014/main" id="{181A6373-842C-4F49-84AA-6D168D534FC7}"/>
                </a:ext>
              </a:extLst>
            </p:cNvPr>
            <p:cNvSpPr>
              <a:spLocks/>
            </p:cNvSpPr>
            <p:nvPr/>
          </p:nvSpPr>
          <p:spPr bwMode="gray">
            <a:xfrm flipH="1">
              <a:off x="3071" y="2051"/>
              <a:ext cx="569" cy="782"/>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grpSp>
      <p:sp>
        <p:nvSpPr>
          <p:cNvPr id="26" name="Rectangle 2">
            <a:extLst>
              <a:ext uri="{FF2B5EF4-FFF2-40B4-BE49-F238E27FC236}">
                <a16:creationId xmlns:a16="http://schemas.microsoft.com/office/drawing/2014/main" id="{163AEC47-8378-4D65-BE5C-755DE62F2503}"/>
              </a:ext>
            </a:extLst>
          </p:cNvPr>
          <p:cNvSpPr>
            <a:spLocks noGrp="1" noChangeArrowheads="1"/>
          </p:cNvSpPr>
          <p:nvPr>
            <p:ph type="title"/>
          </p:nvPr>
        </p:nvSpPr>
        <p:spPr>
          <a:xfrm>
            <a:off x="1524000" y="533400"/>
            <a:ext cx="5802774" cy="487363"/>
          </a:xfrm>
        </p:spPr>
        <p:txBody>
          <a:bodyPr>
            <a:normAutofit/>
          </a:bodyPr>
          <a:lstStyle/>
          <a:p>
            <a:pPr algn="l" eaLnBrk="0" hangingPunct="0"/>
            <a:r>
              <a:rPr lang="en-US" sz="2000" dirty="0"/>
              <a:t>4.2. </a:t>
            </a:r>
            <a:r>
              <a:rPr lang="en-US" sz="2000" dirty="0" err="1"/>
              <a:t>Thiết</a:t>
            </a:r>
            <a:r>
              <a:rPr lang="en-US" sz="2000" dirty="0"/>
              <a:t> </a:t>
            </a:r>
            <a:r>
              <a:rPr lang="en-US" sz="2000" dirty="0" err="1"/>
              <a:t>kế</a:t>
            </a:r>
            <a:r>
              <a:rPr lang="en-US" sz="2000" dirty="0"/>
              <a:t> </a:t>
            </a:r>
            <a:r>
              <a:rPr lang="en-US" sz="2000" dirty="0" err="1"/>
              <a:t>kiến</a:t>
            </a:r>
            <a:r>
              <a:rPr lang="en-US" sz="2000" dirty="0"/>
              <a:t> </a:t>
            </a:r>
            <a:r>
              <a:rPr lang="en-US" sz="2000" dirty="0" err="1"/>
              <a:t>trúc</a:t>
            </a:r>
            <a:r>
              <a:rPr lang="en-US" sz="2000" dirty="0"/>
              <a:t> </a:t>
            </a:r>
            <a:r>
              <a:rPr lang="en-US" sz="2000" dirty="0" err="1"/>
              <a:t>cho</a:t>
            </a:r>
            <a:r>
              <a:rPr lang="en-US" sz="2000" dirty="0"/>
              <a:t> </a:t>
            </a:r>
            <a:r>
              <a:rPr lang="en-US" sz="2000" dirty="0" err="1"/>
              <a:t>hệ</a:t>
            </a:r>
            <a:r>
              <a:rPr lang="en-US" sz="2000" dirty="0"/>
              <a:t> </a:t>
            </a:r>
            <a:r>
              <a:rPr lang="en-US" sz="2000" err="1"/>
              <a:t>đa</a:t>
            </a:r>
            <a:r>
              <a:rPr lang="en-US" sz="2000"/>
              <a:t> Agent</a:t>
            </a:r>
            <a:endParaRPr lang="en-US" sz="3600" dirty="0">
              <a:solidFill>
                <a:schemeClr val="tx2"/>
              </a:solidFill>
            </a:endParaRPr>
          </a:p>
        </p:txBody>
      </p:sp>
      <p:sp>
        <p:nvSpPr>
          <p:cNvPr id="27" name="Rectangle 1">
            <a:extLst>
              <a:ext uri="{FF2B5EF4-FFF2-40B4-BE49-F238E27FC236}">
                <a16:creationId xmlns:a16="http://schemas.microsoft.com/office/drawing/2014/main" id="{6FDF7F15-6B7F-46DB-89DB-70060C08464D}"/>
              </a:ext>
            </a:extLst>
          </p:cNvPr>
          <p:cNvSpPr>
            <a:spLocks noChangeArrowheads="1"/>
          </p:cNvSpPr>
          <p:nvPr/>
        </p:nvSpPr>
        <p:spPr bwMode="auto">
          <a:xfrm>
            <a:off x="762000" y="1828800"/>
            <a:ext cx="6858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Pha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thiết</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kế</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diễn</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ra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tiếp</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theo</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pha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phân</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tích</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gồm</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2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giai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đoạn</a:t>
            </a:r>
            <a:r>
              <a:rPr kumimoji="0" lang="en-US" b="0" i="0" u="none" strike="noStrike" cap="none" normalizeH="0" baseline="0">
                <a:ln>
                  <a:noFill/>
                </a:ln>
                <a:solidFill>
                  <a:schemeClr val="tx1"/>
                </a:solidFill>
                <a:effectLst/>
                <a:latin typeface="+mj-lt"/>
                <a:ea typeface="MS Mincho" pitchFamily="49" charset="-128"/>
                <a:cs typeface="Times New Roman" pitchFamily="18" charset="0"/>
              </a:rPr>
              <a:t>: </a:t>
            </a:r>
            <a:endParaRPr kumimoji="0" lang="en-US" b="0" i="0" u="none" strike="noStrike" cap="none" normalizeH="0" baseline="0" dirty="0">
              <a:ln>
                <a:noFill/>
              </a:ln>
              <a:solidFill>
                <a:schemeClr val="tx1"/>
              </a:solidFill>
              <a:effectLst/>
              <a:latin typeface="+mj-lt"/>
              <a:ea typeface="MS Mincho" pitchFamily="49" charset="-128"/>
              <a:cs typeface="Times New Roman" pitchFamily="18" charset="0"/>
            </a:endParaRPr>
          </a:p>
        </p:txBody>
      </p:sp>
    </p:spTree>
    <p:extLst>
      <p:ext uri="{BB962C8B-B14F-4D97-AF65-F5344CB8AC3E}">
        <p14:creationId xmlns:p14="http://schemas.microsoft.com/office/powerpoint/2010/main" val="73238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24000" y="838200"/>
            <a:ext cx="6705600" cy="533400"/>
          </a:xfrm>
        </p:spPr>
        <p:txBody>
          <a:bodyPr>
            <a:normAutofit fontScale="90000"/>
          </a:bodyPr>
          <a:lstStyle/>
          <a:p>
            <a:pPr algn="l"/>
            <a:r>
              <a:rPr lang="en-US" sz="2000" dirty="0"/>
              <a:t>4.2. </a:t>
            </a:r>
            <a:r>
              <a:rPr lang="en-US" sz="2000" dirty="0" err="1"/>
              <a:t>Thiết</a:t>
            </a:r>
            <a:r>
              <a:rPr lang="en-US" sz="2000" dirty="0"/>
              <a:t> </a:t>
            </a:r>
            <a:r>
              <a:rPr lang="en-US" sz="2000" dirty="0" err="1"/>
              <a:t>kế</a:t>
            </a:r>
            <a:r>
              <a:rPr lang="en-US" sz="2000" dirty="0"/>
              <a:t> </a:t>
            </a:r>
            <a:r>
              <a:rPr lang="en-US" sz="2000" dirty="0" err="1"/>
              <a:t>kiến</a:t>
            </a:r>
            <a:r>
              <a:rPr lang="en-US" sz="2000" dirty="0"/>
              <a:t> </a:t>
            </a:r>
            <a:r>
              <a:rPr lang="en-US" sz="2000" dirty="0" err="1"/>
              <a:t>trúc</a:t>
            </a:r>
            <a:r>
              <a:rPr lang="en-US" sz="2000" dirty="0"/>
              <a:t> </a:t>
            </a:r>
            <a:r>
              <a:rPr lang="en-US" sz="2000" dirty="0" err="1"/>
              <a:t>cho</a:t>
            </a:r>
            <a:r>
              <a:rPr lang="en-US" sz="2000" dirty="0"/>
              <a:t> </a:t>
            </a:r>
            <a:r>
              <a:rPr lang="en-US" sz="2000" dirty="0" err="1"/>
              <a:t>hệ</a:t>
            </a:r>
            <a:r>
              <a:rPr lang="en-US" sz="2000" dirty="0"/>
              <a:t> </a:t>
            </a:r>
            <a:r>
              <a:rPr lang="en-US" sz="2000" err="1"/>
              <a:t>đa</a:t>
            </a:r>
            <a:r>
              <a:rPr lang="en-US" sz="2000"/>
              <a:t> agent</a:t>
            </a:r>
            <a:br>
              <a:rPr lang="en-US" sz="3600" dirty="0"/>
            </a:br>
            <a:endParaRPr lang="en-US" sz="3600" dirty="0"/>
          </a:p>
        </p:txBody>
      </p:sp>
      <p:sp>
        <p:nvSpPr>
          <p:cNvPr id="9" name="Rectangle 24"/>
          <p:cNvSpPr>
            <a:spLocks noChangeArrowheads="1"/>
          </p:cNvSpPr>
          <p:nvPr/>
        </p:nvSpPr>
        <p:spPr bwMode="gray">
          <a:xfrm>
            <a:off x="152400" y="3107212"/>
            <a:ext cx="6934200" cy="610246"/>
          </a:xfrm>
          <a:prstGeom prst="rect">
            <a:avLst/>
          </a:prstGeom>
          <a:gradFill rotWithShape="1">
            <a:gsLst>
              <a:gs pos="0">
                <a:srgbClr val="FF6699">
                  <a:gamma/>
                  <a:tint val="0"/>
                  <a:invGamma/>
                  <a:alpha val="80000"/>
                </a:srgbClr>
              </a:gs>
              <a:gs pos="100000">
                <a:srgbClr val="FF6699"/>
              </a:gs>
            </a:gsLst>
            <a:lin ang="0" scaled="1"/>
          </a:gradFill>
          <a:ln w="9525" algn="ctr">
            <a:noFill/>
            <a:miter lim="800000"/>
            <a:headEnd/>
            <a:tailEnd/>
          </a:ln>
          <a:effectLst/>
        </p:spPr>
        <p:txBody>
          <a:bodyPr wrap="none" anchor="ctr"/>
          <a:lstStyle/>
          <a:p>
            <a:pPr marL="285750" indent="-285750">
              <a:buFont typeface="Wingdings" panose="05000000000000000000" pitchFamily="2" charset="2"/>
              <a:buChar char="v"/>
            </a:pPr>
            <a:r>
              <a:rPr lang="en-US"/>
              <a:t> Knowledge </a:t>
            </a:r>
            <a:r>
              <a:rPr lang="en-US" dirty="0"/>
              <a:t>Model, </a:t>
            </a:r>
            <a:r>
              <a:rPr lang="en-US" dirty="0" err="1"/>
              <a:t>xác</a:t>
            </a:r>
            <a:r>
              <a:rPr lang="en-US" dirty="0"/>
              <a:t> </a:t>
            </a:r>
            <a:r>
              <a:rPr lang="en-US" dirty="0" err="1"/>
              <a:t>định</a:t>
            </a:r>
            <a:r>
              <a:rPr lang="en-US" dirty="0"/>
              <a:t> </a:t>
            </a:r>
            <a:r>
              <a:rPr lang="en-US" dirty="0" err="1"/>
              <a:t>các</a:t>
            </a:r>
            <a:r>
              <a:rPr lang="en-US" dirty="0"/>
              <a:t> tri </a:t>
            </a:r>
            <a:r>
              <a:rPr lang="en-US" dirty="0" err="1"/>
              <a:t>thức</a:t>
            </a:r>
            <a:r>
              <a:rPr lang="en-US" dirty="0"/>
              <a:t> </a:t>
            </a:r>
            <a:r>
              <a:rPr lang="en-US" dirty="0" err="1"/>
              <a:t>bằng</a:t>
            </a:r>
            <a:r>
              <a:rPr lang="en-US" dirty="0"/>
              <a:t> </a:t>
            </a:r>
            <a:r>
              <a:rPr lang="en-US" dirty="0" err="1"/>
              <a:t>cách</a:t>
            </a:r>
            <a:r>
              <a:rPr lang="en-US" dirty="0"/>
              <a:t> </a:t>
            </a:r>
            <a:r>
              <a:rPr lang="en-US" err="1"/>
              <a:t>gom</a:t>
            </a:r>
            <a:r>
              <a:rPr lang="en-US"/>
              <a:t> </a:t>
            </a:r>
          </a:p>
          <a:p>
            <a:pPr algn="just"/>
            <a:r>
              <a:rPr lang="en-US"/>
              <a:t>      nhóm các khái niệm và quan hệ trong Structural Model</a:t>
            </a:r>
            <a:endParaRPr lang="en-US" dirty="0"/>
          </a:p>
        </p:txBody>
      </p:sp>
      <p:grpSp>
        <p:nvGrpSpPr>
          <p:cNvPr id="2" name="Group 25"/>
          <p:cNvGrpSpPr>
            <a:grpSpLocks/>
          </p:cNvGrpSpPr>
          <p:nvPr/>
        </p:nvGrpSpPr>
        <p:grpSpPr bwMode="auto">
          <a:xfrm>
            <a:off x="6332041" y="2922155"/>
            <a:ext cx="932208" cy="850034"/>
            <a:chOff x="1488" y="1968"/>
            <a:chExt cx="432" cy="432"/>
          </a:xfrm>
        </p:grpSpPr>
        <p:grpSp>
          <p:nvGrpSpPr>
            <p:cNvPr id="3" name="Group 26"/>
            <p:cNvGrpSpPr>
              <a:grpSpLocks/>
            </p:cNvGrpSpPr>
            <p:nvPr/>
          </p:nvGrpSpPr>
          <p:grpSpPr bwMode="auto">
            <a:xfrm>
              <a:off x="1488" y="1968"/>
              <a:ext cx="432" cy="432"/>
              <a:chOff x="2016" y="1920"/>
              <a:chExt cx="1680" cy="1680"/>
            </a:xfrm>
          </p:grpSpPr>
          <p:sp>
            <p:nvSpPr>
              <p:cNvPr id="13" name="Oval 27"/>
              <p:cNvSpPr>
                <a:spLocks noChangeArrowheads="1"/>
              </p:cNvSpPr>
              <p:nvPr/>
            </p:nvSpPr>
            <p:spPr bwMode="gray">
              <a:xfrm>
                <a:off x="2016" y="1920"/>
                <a:ext cx="1680" cy="1680"/>
              </a:xfrm>
              <a:prstGeom prst="ellipse">
                <a:avLst/>
              </a:prstGeom>
              <a:gradFill rotWithShape="1">
                <a:gsLst>
                  <a:gs pos="0">
                    <a:srgbClr val="FF9999"/>
                  </a:gs>
                  <a:gs pos="100000">
                    <a:srgbClr val="FF9999">
                      <a:gamma/>
                      <a:shade val="39216"/>
                      <a:invGamma/>
                    </a:srgbClr>
                  </a:gs>
                </a:gsLst>
                <a:lin ang="5400000" scaled="1"/>
              </a:gradFill>
              <a:ln w="9525">
                <a:noFill/>
                <a:round/>
                <a:headEnd/>
                <a:tailEnd/>
              </a:ln>
              <a:effectLst/>
            </p:spPr>
            <p:txBody>
              <a:bodyPr wrap="none" anchor="ctr"/>
              <a:lstStyle/>
              <a:p>
                <a:endParaRPr lang="en-US"/>
              </a:p>
            </p:txBody>
          </p:sp>
          <p:sp>
            <p:nvSpPr>
              <p:cNvPr id="14" name="Freeform 28"/>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FF9999"/>
                  </a:gs>
                </a:gsLst>
                <a:lin ang="5400000" scaled="1"/>
              </a:gradFill>
              <a:ln w="0">
                <a:noFill/>
                <a:prstDash val="solid"/>
                <a:round/>
                <a:headEnd/>
                <a:tailEnd/>
              </a:ln>
            </p:spPr>
            <p:txBody>
              <a:bodyPr/>
              <a:lstStyle/>
              <a:p>
                <a:endParaRPr lang="en-US"/>
              </a:p>
            </p:txBody>
          </p:sp>
        </p:grpSp>
        <p:sp>
          <p:nvSpPr>
            <p:cNvPr id="12" name="Text Box 29"/>
            <p:cNvSpPr txBox="1">
              <a:spLocks noChangeArrowheads="1"/>
            </p:cNvSpPr>
            <p:nvPr/>
          </p:nvSpPr>
          <p:spPr bwMode="gray">
            <a:xfrm>
              <a:off x="1631" y="2016"/>
              <a:ext cx="187" cy="235"/>
            </a:xfrm>
            <a:prstGeom prst="rect">
              <a:avLst/>
            </a:prstGeom>
            <a:noFill/>
            <a:ln w="9525" algn="ctr">
              <a:noFill/>
              <a:miter lim="800000"/>
              <a:headEnd/>
              <a:tailEnd/>
            </a:ln>
            <a:effectLst/>
          </p:spPr>
          <p:txBody>
            <a:bodyPr wrap="none">
              <a:spAutoFit/>
            </a:bodyPr>
            <a:lstStyle/>
            <a:p>
              <a:r>
                <a:rPr lang="en-US" sz="2400" b="1" dirty="0">
                  <a:solidFill>
                    <a:srgbClr val="000000"/>
                  </a:solidFill>
                  <a:effectLst>
                    <a:outerShdw blurRad="38100" dist="38100" dir="2700000" algn="tl">
                      <a:srgbClr val="C0C0C0"/>
                    </a:outerShdw>
                  </a:effectLst>
                  <a:latin typeface="Verdana" pitchFamily="34" charset="0"/>
                </a:rPr>
                <a:t>1</a:t>
              </a:r>
            </a:p>
          </p:txBody>
        </p:sp>
      </p:grpSp>
      <p:sp>
        <p:nvSpPr>
          <p:cNvPr id="16" name="Rectangle 10"/>
          <p:cNvSpPr>
            <a:spLocks noChangeArrowheads="1"/>
          </p:cNvSpPr>
          <p:nvPr/>
        </p:nvSpPr>
        <p:spPr bwMode="gray">
          <a:xfrm>
            <a:off x="228600" y="3997372"/>
            <a:ext cx="7159129" cy="610246"/>
          </a:xfrm>
          <a:prstGeom prst="rect">
            <a:avLst/>
          </a:prstGeom>
          <a:gradFill rotWithShape="1">
            <a:gsLst>
              <a:gs pos="0">
                <a:srgbClr val="93B1FD">
                  <a:gamma/>
                  <a:tint val="0"/>
                  <a:invGamma/>
                  <a:alpha val="80000"/>
                </a:srgbClr>
              </a:gs>
              <a:gs pos="100000">
                <a:srgbClr val="93B1FD"/>
              </a:gs>
            </a:gsLst>
            <a:lin ang="0" scaled="1"/>
          </a:gradFill>
          <a:ln w="9525" algn="ctr">
            <a:noFill/>
            <a:miter lim="800000"/>
            <a:headEnd/>
            <a:tailEnd/>
          </a:ln>
          <a:effectLst/>
        </p:spPr>
        <p:txBody>
          <a:bodyPr wrap="none" anchor="ctr"/>
          <a:lstStyle/>
          <a:p>
            <a:pPr marL="285750" indent="-285750">
              <a:buFont typeface="Wingdings" panose="05000000000000000000" pitchFamily="2" charset="2"/>
              <a:buChar char="v"/>
            </a:pPr>
            <a:r>
              <a:rPr lang="en-US"/>
              <a:t>Behavior </a:t>
            </a:r>
            <a:r>
              <a:rPr lang="en-US" dirty="0"/>
              <a:t>Model, </a:t>
            </a:r>
            <a:r>
              <a:rPr lang="en-US" dirty="0" err="1"/>
              <a:t>được</a:t>
            </a:r>
            <a:r>
              <a:rPr lang="en-US" dirty="0"/>
              <a:t> </a:t>
            </a:r>
            <a:r>
              <a:rPr lang="en-US" dirty="0" err="1"/>
              <a:t>xác</a:t>
            </a:r>
            <a:r>
              <a:rPr lang="en-US" dirty="0"/>
              <a:t> </a:t>
            </a:r>
            <a:r>
              <a:rPr lang="en-US" dirty="0" err="1"/>
              <a:t>định</a:t>
            </a:r>
            <a:r>
              <a:rPr lang="en-US" dirty="0"/>
              <a:t> </a:t>
            </a:r>
            <a:r>
              <a:rPr lang="en-US" dirty="0" err="1"/>
              <a:t>bằng</a:t>
            </a:r>
            <a:r>
              <a:rPr lang="en-US" dirty="0"/>
              <a:t> </a:t>
            </a:r>
            <a:r>
              <a:rPr lang="en-US" dirty="0" err="1"/>
              <a:t>cách</a:t>
            </a:r>
            <a:r>
              <a:rPr lang="en-US" dirty="0"/>
              <a:t> </a:t>
            </a:r>
            <a:r>
              <a:rPr lang="en-US" dirty="0" err="1"/>
              <a:t>gom</a:t>
            </a:r>
            <a:r>
              <a:rPr lang="en-US" dirty="0"/>
              <a:t> </a:t>
            </a:r>
            <a:r>
              <a:rPr lang="en-US" dirty="0" err="1"/>
              <a:t>nhóm</a:t>
            </a:r>
            <a:r>
              <a:rPr lang="en-US" dirty="0"/>
              <a:t> </a:t>
            </a:r>
            <a:r>
              <a:rPr lang="en-US" dirty="0" err="1"/>
              <a:t>các</a:t>
            </a:r>
            <a:r>
              <a:rPr lang="en-US" dirty="0"/>
              <a:t> task, </a:t>
            </a:r>
          </a:p>
          <a:p>
            <a:r>
              <a:rPr lang="en-US"/>
              <a:t>      subtask </a:t>
            </a:r>
            <a:r>
              <a:rPr lang="en-US" dirty="0" err="1"/>
              <a:t>và</a:t>
            </a:r>
            <a:r>
              <a:rPr lang="en-US" dirty="0"/>
              <a:t> method </a:t>
            </a:r>
            <a:r>
              <a:rPr lang="en-US" dirty="0" err="1"/>
              <a:t>của</a:t>
            </a:r>
            <a:r>
              <a:rPr lang="en-US" dirty="0"/>
              <a:t> Task Model</a:t>
            </a:r>
          </a:p>
        </p:txBody>
      </p:sp>
      <p:grpSp>
        <p:nvGrpSpPr>
          <p:cNvPr id="4" name="Group 11"/>
          <p:cNvGrpSpPr>
            <a:grpSpLocks/>
          </p:cNvGrpSpPr>
          <p:nvPr/>
        </p:nvGrpSpPr>
        <p:grpSpPr bwMode="auto">
          <a:xfrm>
            <a:off x="6979742" y="3797085"/>
            <a:ext cx="922778" cy="854075"/>
            <a:chOff x="3938" y="1968"/>
            <a:chExt cx="430" cy="437"/>
          </a:xfrm>
        </p:grpSpPr>
        <p:grpSp>
          <p:nvGrpSpPr>
            <p:cNvPr id="5" name="Group 12"/>
            <p:cNvGrpSpPr>
              <a:grpSpLocks/>
            </p:cNvGrpSpPr>
            <p:nvPr/>
          </p:nvGrpSpPr>
          <p:grpSpPr bwMode="auto">
            <a:xfrm>
              <a:off x="3938" y="1968"/>
              <a:ext cx="430" cy="437"/>
              <a:chOff x="2016" y="1920"/>
              <a:chExt cx="1680" cy="1680"/>
            </a:xfrm>
          </p:grpSpPr>
          <p:sp>
            <p:nvSpPr>
              <p:cNvPr id="20" name="Oval 13"/>
              <p:cNvSpPr>
                <a:spLocks noChangeArrowheads="1"/>
              </p:cNvSpPr>
              <p:nvPr/>
            </p:nvSpPr>
            <p:spPr bwMode="gray">
              <a:xfrm>
                <a:off x="2016" y="1920"/>
                <a:ext cx="1680" cy="1680"/>
              </a:xfrm>
              <a:prstGeom prst="ellipse">
                <a:avLst/>
              </a:prstGeom>
              <a:gradFill rotWithShape="1">
                <a:gsLst>
                  <a:gs pos="0">
                    <a:srgbClr val="93B1FD"/>
                  </a:gs>
                  <a:gs pos="100000">
                    <a:srgbClr val="93B1FD">
                      <a:gamma/>
                      <a:shade val="30196"/>
                      <a:invGamma/>
                    </a:srgbClr>
                  </a:gs>
                </a:gsLst>
                <a:lin ang="5400000" scaled="1"/>
              </a:gradFill>
              <a:ln w="9525">
                <a:noFill/>
                <a:round/>
                <a:headEnd/>
                <a:tailEnd/>
              </a:ln>
              <a:effectLst/>
            </p:spPr>
            <p:txBody>
              <a:bodyPr wrap="none" anchor="ctr"/>
              <a:lstStyle/>
              <a:p>
                <a:endParaRPr lang="en-US"/>
              </a:p>
            </p:txBody>
          </p:sp>
          <p:sp>
            <p:nvSpPr>
              <p:cNvPr id="21" name="Freeform 14"/>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93B1FD"/>
                  </a:gs>
                </a:gsLst>
                <a:lin ang="5400000" scaled="1"/>
              </a:gradFill>
              <a:ln w="0">
                <a:noFill/>
                <a:prstDash val="solid"/>
                <a:round/>
                <a:headEnd/>
                <a:tailEnd/>
              </a:ln>
            </p:spPr>
            <p:txBody>
              <a:bodyPr/>
              <a:lstStyle/>
              <a:p>
                <a:endParaRPr lang="en-US"/>
              </a:p>
            </p:txBody>
          </p:sp>
        </p:grpSp>
        <p:sp>
          <p:nvSpPr>
            <p:cNvPr id="19" name="Text Box 15"/>
            <p:cNvSpPr txBox="1">
              <a:spLocks noChangeArrowheads="1"/>
            </p:cNvSpPr>
            <p:nvPr/>
          </p:nvSpPr>
          <p:spPr bwMode="gray">
            <a:xfrm>
              <a:off x="4067" y="2028"/>
              <a:ext cx="188" cy="236"/>
            </a:xfrm>
            <a:prstGeom prst="rect">
              <a:avLst/>
            </a:prstGeom>
            <a:noFill/>
            <a:ln w="9525" algn="ctr">
              <a:noFill/>
              <a:miter lim="800000"/>
              <a:headEnd/>
              <a:tailEnd/>
            </a:ln>
            <a:effectLst/>
          </p:spPr>
          <p:txBody>
            <a:bodyPr wrap="none">
              <a:spAutoFit/>
            </a:bodyPr>
            <a:lstStyle/>
            <a:p>
              <a:r>
                <a:rPr lang="en-US" sz="2400" b="1" dirty="0">
                  <a:solidFill>
                    <a:srgbClr val="000000"/>
                  </a:solidFill>
                  <a:effectLst>
                    <a:outerShdw blurRad="38100" dist="38100" dir="2700000" algn="tl">
                      <a:srgbClr val="C0C0C0"/>
                    </a:outerShdw>
                  </a:effectLst>
                  <a:latin typeface="Verdana" pitchFamily="34" charset="0"/>
                </a:rPr>
                <a:t>2</a:t>
              </a:r>
            </a:p>
          </p:txBody>
        </p:sp>
      </p:grpSp>
      <p:sp>
        <p:nvSpPr>
          <p:cNvPr id="23" name="Rectangle 17"/>
          <p:cNvSpPr>
            <a:spLocks noChangeArrowheads="1"/>
          </p:cNvSpPr>
          <p:nvPr/>
        </p:nvSpPr>
        <p:spPr bwMode="gray">
          <a:xfrm>
            <a:off x="228600" y="4896543"/>
            <a:ext cx="7921128" cy="611593"/>
          </a:xfrm>
          <a:prstGeom prst="rect">
            <a:avLst/>
          </a:prstGeom>
          <a:gradFill rotWithShape="1">
            <a:gsLst>
              <a:gs pos="0">
                <a:srgbClr val="99CC00">
                  <a:gamma/>
                  <a:tint val="0"/>
                  <a:invGamma/>
                  <a:alpha val="80000"/>
                </a:srgbClr>
              </a:gs>
              <a:gs pos="100000">
                <a:srgbClr val="99CC00"/>
              </a:gs>
            </a:gsLst>
            <a:lin ang="0" scaled="1"/>
          </a:gradFill>
          <a:ln w="9525" algn="ctr">
            <a:noFill/>
            <a:miter lim="800000"/>
            <a:headEnd/>
            <a:tailEnd/>
          </a:ln>
          <a:effectLst/>
        </p:spPr>
        <p:txBody>
          <a:bodyPr wrap="none" anchor="ctr"/>
          <a:lstStyle/>
          <a:p>
            <a:pPr marL="285750" indent="-285750">
              <a:buFont typeface="Wingdings" panose="05000000000000000000" pitchFamily="2" charset="2"/>
              <a:buChar char="v"/>
            </a:pPr>
            <a:r>
              <a:rPr lang="en-US"/>
              <a:t>Responsibility </a:t>
            </a:r>
            <a:r>
              <a:rPr lang="en-US" dirty="0"/>
              <a:t>Model, </a:t>
            </a:r>
            <a:r>
              <a:rPr lang="en-US" dirty="0" err="1"/>
              <a:t>được</a:t>
            </a:r>
            <a:r>
              <a:rPr lang="en-US" dirty="0"/>
              <a:t> </a:t>
            </a:r>
            <a:r>
              <a:rPr lang="en-US" dirty="0" err="1"/>
              <a:t>xác</a:t>
            </a:r>
            <a:r>
              <a:rPr lang="en-US" dirty="0"/>
              <a:t> </a:t>
            </a:r>
            <a:r>
              <a:rPr lang="en-US" dirty="0" err="1"/>
              <a:t>định</a:t>
            </a:r>
            <a:r>
              <a:rPr lang="en-US" dirty="0"/>
              <a:t> </a:t>
            </a:r>
            <a:r>
              <a:rPr lang="en-US" dirty="0" err="1"/>
              <a:t>bằng</a:t>
            </a:r>
            <a:r>
              <a:rPr lang="en-US" dirty="0"/>
              <a:t> </a:t>
            </a:r>
            <a:r>
              <a:rPr lang="en-US" dirty="0" err="1"/>
              <a:t>cách</a:t>
            </a:r>
            <a:r>
              <a:rPr lang="en-US" dirty="0"/>
              <a:t> </a:t>
            </a:r>
            <a:r>
              <a:rPr lang="en-US" dirty="0" err="1"/>
              <a:t>liên</a:t>
            </a:r>
            <a:r>
              <a:rPr lang="en-US" dirty="0"/>
              <a:t> </a:t>
            </a:r>
            <a:r>
              <a:rPr lang="en-US" dirty="0" err="1"/>
              <a:t>hệ</a:t>
            </a:r>
            <a:r>
              <a:rPr lang="en-US" dirty="0"/>
              <a:t> </a:t>
            </a:r>
            <a:r>
              <a:rPr lang="en-US" dirty="0" err="1"/>
              <a:t>các</a:t>
            </a:r>
            <a:r>
              <a:rPr lang="en-US" dirty="0"/>
              <a:t> </a:t>
            </a:r>
            <a:r>
              <a:rPr lang="en-US" dirty="0" err="1"/>
              <a:t>thành</a:t>
            </a:r>
            <a:r>
              <a:rPr lang="en-US" dirty="0"/>
              <a:t> </a:t>
            </a:r>
          </a:p>
          <a:p>
            <a:r>
              <a:rPr lang="en-US"/>
              <a:t>     phần </a:t>
            </a:r>
            <a:r>
              <a:rPr lang="en-US" dirty="0"/>
              <a:t>tri </a:t>
            </a:r>
            <a:r>
              <a:rPr lang="en-US" dirty="0" err="1"/>
              <a:t>thức</a:t>
            </a:r>
            <a:r>
              <a:rPr lang="en-US" dirty="0"/>
              <a:t> </a:t>
            </a:r>
            <a:r>
              <a:rPr lang="en-US" dirty="0" err="1"/>
              <a:t>tới</a:t>
            </a:r>
            <a:r>
              <a:rPr lang="en-US" dirty="0"/>
              <a:t> </a:t>
            </a:r>
            <a:r>
              <a:rPr lang="en-US" dirty="0" err="1"/>
              <a:t>các</a:t>
            </a:r>
            <a:r>
              <a:rPr lang="en-US" dirty="0"/>
              <a:t> </a:t>
            </a:r>
            <a:r>
              <a:rPr lang="en-US" dirty="0" err="1"/>
              <a:t>hành</a:t>
            </a:r>
            <a:r>
              <a:rPr lang="en-US" dirty="0"/>
              <a:t> vi</a:t>
            </a:r>
          </a:p>
        </p:txBody>
      </p:sp>
      <p:grpSp>
        <p:nvGrpSpPr>
          <p:cNvPr id="6" name="Group 18"/>
          <p:cNvGrpSpPr>
            <a:grpSpLocks/>
          </p:cNvGrpSpPr>
          <p:nvPr/>
        </p:nvGrpSpPr>
        <p:grpSpPr bwMode="auto">
          <a:xfrm>
            <a:off x="7684591" y="4711485"/>
            <a:ext cx="932208" cy="859463"/>
            <a:chOff x="3552" y="3339"/>
            <a:chExt cx="412" cy="392"/>
          </a:xfrm>
        </p:grpSpPr>
        <p:grpSp>
          <p:nvGrpSpPr>
            <p:cNvPr id="7" name="Group 19"/>
            <p:cNvGrpSpPr>
              <a:grpSpLocks/>
            </p:cNvGrpSpPr>
            <p:nvPr/>
          </p:nvGrpSpPr>
          <p:grpSpPr bwMode="auto">
            <a:xfrm>
              <a:off x="3552" y="3339"/>
              <a:ext cx="412" cy="392"/>
              <a:chOff x="2016" y="1920"/>
              <a:chExt cx="1680" cy="1680"/>
            </a:xfrm>
          </p:grpSpPr>
          <p:sp>
            <p:nvSpPr>
              <p:cNvPr id="27" name="Oval 20"/>
              <p:cNvSpPr>
                <a:spLocks noChangeArrowheads="1"/>
              </p:cNvSpPr>
              <p:nvPr/>
            </p:nvSpPr>
            <p:spPr bwMode="gray">
              <a:xfrm>
                <a:off x="2016" y="1920"/>
                <a:ext cx="1680" cy="1680"/>
              </a:xfrm>
              <a:prstGeom prst="ellipse">
                <a:avLst/>
              </a:prstGeom>
              <a:gradFill rotWithShape="1">
                <a:gsLst>
                  <a:gs pos="0">
                    <a:srgbClr val="99CC00"/>
                  </a:gs>
                  <a:gs pos="100000">
                    <a:srgbClr val="99CC00">
                      <a:gamma/>
                      <a:shade val="24314"/>
                      <a:invGamma/>
                    </a:srgbClr>
                  </a:gs>
                </a:gsLst>
                <a:lin ang="5400000" scaled="1"/>
              </a:gradFill>
              <a:ln w="9525">
                <a:noFill/>
                <a:round/>
                <a:headEnd/>
                <a:tailEnd/>
              </a:ln>
              <a:effectLst/>
            </p:spPr>
            <p:txBody>
              <a:bodyPr wrap="none" anchor="ctr"/>
              <a:lstStyle/>
              <a:p>
                <a:endParaRPr lang="en-US"/>
              </a:p>
            </p:txBody>
          </p:sp>
          <p:sp>
            <p:nvSpPr>
              <p:cNvPr id="28" name="Freeform 21"/>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99CC00"/>
                  </a:gs>
                </a:gsLst>
                <a:lin ang="5400000" scaled="1"/>
              </a:gradFill>
              <a:ln w="0">
                <a:noFill/>
                <a:prstDash val="solid"/>
                <a:round/>
                <a:headEnd/>
                <a:tailEnd/>
              </a:ln>
            </p:spPr>
            <p:txBody>
              <a:bodyPr/>
              <a:lstStyle/>
              <a:p>
                <a:endParaRPr lang="en-US"/>
              </a:p>
            </p:txBody>
          </p:sp>
        </p:grpSp>
        <p:sp>
          <p:nvSpPr>
            <p:cNvPr id="26" name="Text Box 22"/>
            <p:cNvSpPr txBox="1">
              <a:spLocks noChangeArrowheads="1"/>
            </p:cNvSpPr>
            <p:nvPr/>
          </p:nvSpPr>
          <p:spPr bwMode="gray">
            <a:xfrm>
              <a:off x="3704" y="3360"/>
              <a:ext cx="179" cy="211"/>
            </a:xfrm>
            <a:prstGeom prst="rect">
              <a:avLst/>
            </a:prstGeom>
            <a:noFill/>
            <a:ln w="9525" algn="ctr">
              <a:noFill/>
              <a:miter lim="800000"/>
              <a:headEnd/>
              <a:tailEnd/>
            </a:ln>
            <a:effectLst/>
          </p:spPr>
          <p:txBody>
            <a:bodyPr wrap="none">
              <a:spAutoFit/>
            </a:bodyPr>
            <a:lstStyle/>
            <a:p>
              <a:r>
                <a:rPr lang="en-US" sz="2400" b="1" dirty="0">
                  <a:solidFill>
                    <a:srgbClr val="000000"/>
                  </a:solidFill>
                  <a:effectLst>
                    <a:outerShdw blurRad="38100" dist="38100" dir="2700000" algn="tl">
                      <a:srgbClr val="C0C0C0"/>
                    </a:outerShdw>
                  </a:effectLst>
                  <a:latin typeface="Verdana" pitchFamily="34" charset="0"/>
                </a:rPr>
                <a:t>3</a:t>
              </a:r>
            </a:p>
          </p:txBody>
        </p:sp>
      </p:grpSp>
      <p:sp>
        <p:nvSpPr>
          <p:cNvPr id="44" name="Text Box 15"/>
          <p:cNvSpPr txBox="1">
            <a:spLocks noChangeArrowheads="1"/>
          </p:cNvSpPr>
          <p:nvPr/>
        </p:nvSpPr>
        <p:spPr bwMode="gray">
          <a:xfrm>
            <a:off x="7998420" y="6733749"/>
            <a:ext cx="184731" cy="461665"/>
          </a:xfrm>
          <a:prstGeom prst="rect">
            <a:avLst/>
          </a:prstGeom>
          <a:noFill/>
          <a:ln w="9525" algn="ctr">
            <a:noFill/>
            <a:miter lim="800000"/>
            <a:headEnd/>
            <a:tailEnd/>
          </a:ln>
          <a:effectLst/>
        </p:spPr>
        <p:txBody>
          <a:bodyPr wrap="none">
            <a:spAutoFit/>
          </a:bodyPr>
          <a:lstStyle/>
          <a:p>
            <a:endParaRPr lang="en-US" sz="2400" b="1" dirty="0">
              <a:solidFill>
                <a:srgbClr val="000000"/>
              </a:solidFill>
              <a:effectLst>
                <a:outerShdw blurRad="38100" dist="38100" dir="2700000" algn="tl">
                  <a:srgbClr val="C0C0C0"/>
                </a:outerShdw>
              </a:effectLst>
              <a:latin typeface="Verdana" pitchFamily="34" charset="0"/>
            </a:endParaRPr>
          </a:p>
        </p:txBody>
      </p:sp>
      <p:sp>
        <p:nvSpPr>
          <p:cNvPr id="29" name="Rectangle 28"/>
          <p:cNvSpPr/>
          <p:nvPr/>
        </p:nvSpPr>
        <p:spPr>
          <a:xfrm>
            <a:off x="228600" y="1676400"/>
            <a:ext cx="8153400" cy="1200329"/>
          </a:xfrm>
          <a:prstGeom prst="rect">
            <a:avLst/>
          </a:prstGeom>
        </p:spPr>
        <p:txBody>
          <a:bodyPr wrap="square">
            <a:spAutoFit/>
          </a:bodyPr>
          <a:lstStyle/>
          <a:p>
            <a:pPr algn="just"/>
            <a:r>
              <a:rPr lang="en-US" dirty="0" err="1"/>
              <a:t>Giai</a:t>
            </a:r>
            <a:r>
              <a:rPr lang="en-US" dirty="0"/>
              <a:t> </a:t>
            </a:r>
            <a:r>
              <a:rPr lang="en-US" dirty="0" err="1"/>
              <a:t>đoạn</a:t>
            </a:r>
            <a:r>
              <a:rPr lang="en-US" dirty="0"/>
              <a:t> </a:t>
            </a:r>
            <a:r>
              <a:rPr lang="en-US" dirty="0" err="1"/>
              <a:t>Tổng</a:t>
            </a:r>
            <a:r>
              <a:rPr lang="en-US" dirty="0"/>
              <a:t> </a:t>
            </a:r>
            <a:r>
              <a:rPr lang="en-US" dirty="0" err="1"/>
              <a:t>hợp</a:t>
            </a:r>
            <a:r>
              <a:rPr lang="en-US" dirty="0"/>
              <a:t>, </a:t>
            </a:r>
            <a:r>
              <a:rPr lang="en-US" dirty="0" err="1"/>
              <a:t>đưa</a:t>
            </a:r>
            <a:r>
              <a:rPr lang="en-US" dirty="0"/>
              <a:t> </a:t>
            </a:r>
            <a:r>
              <a:rPr lang="en-US" dirty="0" err="1"/>
              <a:t>ra</a:t>
            </a:r>
            <a:r>
              <a:rPr lang="en-US" dirty="0"/>
              <a:t> </a:t>
            </a:r>
            <a:r>
              <a:rPr lang="en-US" dirty="0" err="1"/>
              <a:t>các</a:t>
            </a:r>
            <a:r>
              <a:rPr lang="en-US" dirty="0"/>
              <a:t> </a:t>
            </a:r>
            <a:r>
              <a:rPr lang="en-US" dirty="0" err="1"/>
              <a:t>đặc</a:t>
            </a:r>
            <a:r>
              <a:rPr lang="en-US" dirty="0"/>
              <a:t> </a:t>
            </a:r>
            <a:r>
              <a:rPr lang="en-US" dirty="0" err="1"/>
              <a:t>trưng</a:t>
            </a:r>
            <a:r>
              <a:rPr lang="en-US" dirty="0"/>
              <a:t> </a:t>
            </a:r>
            <a:r>
              <a:rPr lang="en-US" dirty="0" err="1"/>
              <a:t>hướng</a:t>
            </a:r>
            <a:r>
              <a:rPr lang="en-US" dirty="0"/>
              <a:t> </a:t>
            </a:r>
            <a:r>
              <a:rPr lang="en-US" dirty="0" err="1"/>
              <a:t>thành</a:t>
            </a:r>
            <a:r>
              <a:rPr lang="en-US" dirty="0"/>
              <a:t> </a:t>
            </a:r>
            <a:r>
              <a:rPr lang="en-US" dirty="0" err="1"/>
              <a:t>phần</a:t>
            </a:r>
            <a:r>
              <a:rPr lang="en-US" dirty="0"/>
              <a:t> </a:t>
            </a:r>
            <a:r>
              <a:rPr lang="en-US" dirty="0" err="1"/>
              <a:t>của</a:t>
            </a:r>
            <a:r>
              <a:rPr lang="en-US" dirty="0"/>
              <a:t> agent (</a:t>
            </a:r>
            <a:r>
              <a:rPr lang="en-US" dirty="0" err="1"/>
              <a:t>quá</a:t>
            </a:r>
            <a:r>
              <a:rPr lang="en-US" dirty="0"/>
              <a:t> </a:t>
            </a:r>
            <a:r>
              <a:rPr lang="en-US" dirty="0" err="1"/>
              <a:t>trình</a:t>
            </a:r>
            <a:r>
              <a:rPr lang="en-US" dirty="0"/>
              <a:t> bottom-up). </a:t>
            </a:r>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Structural Model </a:t>
            </a:r>
            <a:r>
              <a:rPr lang="en-US" dirty="0" err="1"/>
              <a:t>và</a:t>
            </a:r>
            <a:r>
              <a:rPr lang="en-US" dirty="0"/>
              <a:t> Task Model </a:t>
            </a:r>
            <a:r>
              <a:rPr lang="en-US" dirty="0" err="1"/>
              <a:t>được</a:t>
            </a:r>
            <a:r>
              <a:rPr lang="en-US" dirty="0"/>
              <a:t> </a:t>
            </a:r>
            <a:r>
              <a:rPr lang="en-US" dirty="0" err="1"/>
              <a:t>gom</a:t>
            </a:r>
            <a:r>
              <a:rPr lang="en-US" dirty="0"/>
              <a:t> </a:t>
            </a:r>
            <a:r>
              <a:rPr lang="en-US" dirty="0" err="1"/>
              <a:t>nhóm</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a:t>tính</a:t>
            </a:r>
            <a:r>
              <a:rPr lang="en-US" dirty="0"/>
              <a:t> </a:t>
            </a:r>
            <a:r>
              <a:rPr lang="en-US" dirty="0" err="1"/>
              <a:t>chất</a:t>
            </a:r>
            <a:r>
              <a:rPr lang="en-US" dirty="0"/>
              <a:t> </a:t>
            </a:r>
            <a:r>
              <a:rPr lang="en-US" dirty="0" err="1"/>
              <a:t>mang</a:t>
            </a:r>
            <a:r>
              <a:rPr lang="en-US" dirty="0"/>
              <a:t> </a:t>
            </a:r>
            <a:r>
              <a:rPr lang="en-US" dirty="0" err="1"/>
              <a:t>tính</a:t>
            </a:r>
            <a:r>
              <a:rPr lang="en-US" dirty="0"/>
              <a:t> </a:t>
            </a:r>
            <a:r>
              <a:rPr lang="en-US" dirty="0" err="1"/>
              <a:t>khái</a:t>
            </a:r>
            <a:r>
              <a:rPr lang="en-US" dirty="0"/>
              <a:t> </a:t>
            </a:r>
            <a:r>
              <a:rPr lang="en-US" dirty="0" err="1"/>
              <a:t>niệm</a:t>
            </a:r>
            <a:r>
              <a:rPr lang="en-US" dirty="0"/>
              <a:t> </a:t>
            </a:r>
            <a:r>
              <a:rPr lang="en-US" dirty="0" err="1"/>
              <a:t>của</a:t>
            </a:r>
            <a:r>
              <a:rPr lang="en-US" dirty="0"/>
              <a:t> agent </a:t>
            </a:r>
            <a:r>
              <a:rPr lang="en-US" dirty="0" err="1"/>
              <a:t>như</a:t>
            </a:r>
            <a:r>
              <a:rPr lang="en-US" dirty="0"/>
              <a:t> tri </a:t>
            </a:r>
            <a:r>
              <a:rPr lang="en-US" dirty="0" err="1"/>
              <a:t>thức</a:t>
            </a:r>
            <a:r>
              <a:rPr lang="en-US" dirty="0"/>
              <a:t>, </a:t>
            </a:r>
            <a:r>
              <a:rPr lang="en-US" dirty="0" err="1"/>
              <a:t>hành</a:t>
            </a:r>
            <a:r>
              <a:rPr lang="en-US" dirty="0"/>
              <a:t> vi, </a:t>
            </a:r>
            <a:r>
              <a:rPr lang="en-US" dirty="0" err="1"/>
              <a:t>trách</a:t>
            </a:r>
            <a:r>
              <a:rPr lang="en-US" dirty="0"/>
              <a:t> </a:t>
            </a:r>
            <a:r>
              <a:rPr lang="en-US" dirty="0" err="1"/>
              <a:t>nhiệm</a:t>
            </a:r>
            <a:r>
              <a:rPr lang="en-US" dirty="0"/>
              <a:t> </a:t>
            </a:r>
            <a:r>
              <a:rPr lang="en-US" dirty="0" err="1"/>
              <a:t>trở</a:t>
            </a:r>
            <a:r>
              <a:rPr lang="en-US" dirty="0"/>
              <a:t> </a:t>
            </a:r>
            <a:r>
              <a:rPr lang="en-US" dirty="0" err="1"/>
              <a:t>thành</a:t>
            </a:r>
            <a:r>
              <a:rPr lang="en-US" dirty="0"/>
              <a:t>:</a:t>
            </a:r>
          </a:p>
        </p:txBody>
      </p:sp>
    </p:spTree>
    <p:extLst>
      <p:ext uri="{BB962C8B-B14F-4D97-AF65-F5344CB8AC3E}">
        <p14:creationId xmlns:p14="http://schemas.microsoft.com/office/powerpoint/2010/main" val="3581501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371600" y="579437"/>
            <a:ext cx="7772400" cy="487363"/>
          </a:xfrm>
        </p:spPr>
        <p:txBody>
          <a:bodyPr>
            <a:normAutofit/>
          </a:bodyPr>
          <a:lstStyle/>
          <a:p>
            <a:pPr algn="l"/>
            <a:r>
              <a:rPr lang="en-US" sz="2000" dirty="0"/>
              <a:t>4.2. </a:t>
            </a:r>
            <a:r>
              <a:rPr lang="en-US" sz="2000" dirty="0" err="1"/>
              <a:t>Thiết</a:t>
            </a:r>
            <a:r>
              <a:rPr lang="en-US" sz="2000" dirty="0"/>
              <a:t> </a:t>
            </a:r>
            <a:r>
              <a:rPr lang="en-US" sz="2000" dirty="0" err="1"/>
              <a:t>kế</a:t>
            </a:r>
            <a:r>
              <a:rPr lang="en-US" sz="2000" dirty="0"/>
              <a:t> </a:t>
            </a:r>
            <a:r>
              <a:rPr lang="en-US" sz="2000" dirty="0" err="1"/>
              <a:t>kiến</a:t>
            </a:r>
            <a:r>
              <a:rPr lang="en-US" sz="2000" dirty="0"/>
              <a:t> </a:t>
            </a:r>
            <a:r>
              <a:rPr lang="en-US" sz="2000" dirty="0" err="1"/>
              <a:t>trúc</a:t>
            </a:r>
            <a:r>
              <a:rPr lang="en-US" sz="2000" dirty="0"/>
              <a:t> </a:t>
            </a:r>
            <a:r>
              <a:rPr lang="en-US" sz="2000" dirty="0" err="1"/>
              <a:t>cho</a:t>
            </a:r>
            <a:r>
              <a:rPr lang="en-US" sz="2000" dirty="0"/>
              <a:t> </a:t>
            </a:r>
            <a:r>
              <a:rPr lang="en-US" sz="2000" dirty="0" err="1"/>
              <a:t>hệ</a:t>
            </a:r>
            <a:r>
              <a:rPr lang="en-US" sz="2000" dirty="0"/>
              <a:t> </a:t>
            </a:r>
            <a:r>
              <a:rPr lang="en-US" sz="2000" err="1"/>
              <a:t>đa</a:t>
            </a:r>
            <a:r>
              <a:rPr lang="en-US" sz="2000"/>
              <a:t> agent</a:t>
            </a:r>
            <a:endParaRPr lang="en-US" sz="3600" dirty="0"/>
          </a:p>
        </p:txBody>
      </p:sp>
      <p:sp>
        <p:nvSpPr>
          <p:cNvPr id="9" name="Rectangle 24"/>
          <p:cNvSpPr>
            <a:spLocks noChangeArrowheads="1"/>
          </p:cNvSpPr>
          <p:nvPr/>
        </p:nvSpPr>
        <p:spPr bwMode="gray">
          <a:xfrm>
            <a:off x="304800" y="2135450"/>
            <a:ext cx="7138219" cy="754710"/>
          </a:xfrm>
          <a:prstGeom prst="rect">
            <a:avLst/>
          </a:prstGeom>
          <a:gradFill rotWithShape="1">
            <a:gsLst>
              <a:gs pos="0">
                <a:srgbClr val="FF6699">
                  <a:gamma/>
                  <a:tint val="0"/>
                  <a:invGamma/>
                  <a:alpha val="80000"/>
                </a:srgbClr>
              </a:gs>
              <a:gs pos="100000">
                <a:srgbClr val="FF6699"/>
              </a:gs>
            </a:gsLst>
            <a:lin ang="0" scaled="1"/>
          </a:gradFill>
          <a:ln w="9525" algn="ctr">
            <a:noFill/>
            <a:miter lim="800000"/>
            <a:headEnd/>
            <a:tailEnd/>
          </a:ln>
          <a:effectLst/>
        </p:spPr>
        <p:txBody>
          <a:bodyPr wrap="none" anchor="ctr"/>
          <a:lstStyle/>
          <a:p>
            <a:pPr marL="285750" indent="-285750" algn="just">
              <a:buFont typeface="Wingdings" panose="05000000000000000000" pitchFamily="2" charset="2"/>
              <a:buChar char="v"/>
            </a:pPr>
            <a:r>
              <a:rPr lang="en-US"/>
              <a:t>Agent </a:t>
            </a:r>
            <a:r>
              <a:rPr lang="en-US" dirty="0"/>
              <a:t>Model, </a:t>
            </a:r>
            <a:r>
              <a:rPr lang="en-US" dirty="0" err="1"/>
              <a:t>dựa</a:t>
            </a:r>
            <a:r>
              <a:rPr lang="en-US" dirty="0"/>
              <a:t> </a:t>
            </a:r>
            <a:r>
              <a:rPr lang="en-US" dirty="0" err="1"/>
              <a:t>trên</a:t>
            </a:r>
            <a:r>
              <a:rPr lang="en-US" dirty="0"/>
              <a:t> Responsibility, Knowledge, </a:t>
            </a:r>
          </a:p>
          <a:p>
            <a:pPr algn="just"/>
            <a:r>
              <a:rPr lang="en-US"/>
              <a:t>     Behavior </a:t>
            </a:r>
            <a:r>
              <a:rPr lang="en-US" dirty="0"/>
              <a:t>Model, </a:t>
            </a:r>
            <a:r>
              <a:rPr lang="en-US" dirty="0" err="1"/>
              <a:t>xác</a:t>
            </a:r>
            <a:r>
              <a:rPr lang="en-US" dirty="0"/>
              <a:t> </a:t>
            </a:r>
            <a:r>
              <a:rPr lang="en-US" dirty="0" err="1"/>
              <a:t>định</a:t>
            </a:r>
            <a:r>
              <a:rPr lang="en-US" dirty="0"/>
              <a:t> </a:t>
            </a:r>
            <a:r>
              <a:rPr lang="en-US" dirty="0" err="1"/>
              <a:t>xem</a:t>
            </a:r>
            <a:r>
              <a:rPr lang="en-US" dirty="0"/>
              <a:t> </a:t>
            </a:r>
            <a:r>
              <a:rPr lang="en-US" dirty="0" err="1"/>
              <a:t>thực</a:t>
            </a:r>
            <a:r>
              <a:rPr lang="en-US" dirty="0"/>
              <a:t> </a:t>
            </a:r>
            <a:r>
              <a:rPr lang="en-US" dirty="0" err="1"/>
              <a:t>thể</a:t>
            </a:r>
            <a:r>
              <a:rPr lang="en-US" dirty="0"/>
              <a:t> </a:t>
            </a:r>
            <a:r>
              <a:rPr lang="en-US" dirty="0" err="1"/>
              <a:t>nào</a:t>
            </a:r>
            <a:r>
              <a:rPr lang="en-US" dirty="0"/>
              <a:t> </a:t>
            </a:r>
            <a:r>
              <a:rPr lang="en-US" dirty="0" err="1"/>
              <a:t>cần</a:t>
            </a:r>
            <a:r>
              <a:rPr lang="en-US" dirty="0"/>
              <a:t> </a:t>
            </a:r>
            <a:r>
              <a:rPr lang="en-US" dirty="0" err="1"/>
              <a:t>được</a:t>
            </a:r>
            <a:r>
              <a:rPr lang="en-US" dirty="0"/>
              <a:t> </a:t>
            </a:r>
            <a:r>
              <a:rPr lang="en-US" dirty="0" err="1"/>
              <a:t>thiết</a:t>
            </a:r>
            <a:r>
              <a:rPr lang="en-US" dirty="0"/>
              <a:t> </a:t>
            </a:r>
          </a:p>
          <a:p>
            <a:pPr algn="just"/>
            <a:r>
              <a:rPr lang="en-US"/>
              <a:t>     kế </a:t>
            </a:r>
            <a:r>
              <a:rPr lang="en-US" dirty="0" err="1"/>
              <a:t>dưới</a:t>
            </a:r>
            <a:r>
              <a:rPr lang="en-US" dirty="0"/>
              <a:t> </a:t>
            </a:r>
            <a:r>
              <a:rPr lang="en-US" dirty="0" err="1"/>
              <a:t>dạng</a:t>
            </a:r>
            <a:r>
              <a:rPr lang="en-US" dirty="0"/>
              <a:t> agent </a:t>
            </a:r>
            <a:r>
              <a:rPr lang="en-US" dirty="0" err="1"/>
              <a:t>thông</a:t>
            </a:r>
            <a:r>
              <a:rPr lang="en-US" dirty="0"/>
              <a:t> minh</a:t>
            </a:r>
          </a:p>
        </p:txBody>
      </p:sp>
      <p:grpSp>
        <p:nvGrpSpPr>
          <p:cNvPr id="2" name="Group 25"/>
          <p:cNvGrpSpPr>
            <a:grpSpLocks/>
          </p:cNvGrpSpPr>
          <p:nvPr/>
        </p:nvGrpSpPr>
        <p:grpSpPr bwMode="auto">
          <a:xfrm>
            <a:off x="6738433" y="2094857"/>
            <a:ext cx="932208" cy="850034"/>
            <a:chOff x="1488" y="1968"/>
            <a:chExt cx="432" cy="432"/>
          </a:xfrm>
        </p:grpSpPr>
        <p:grpSp>
          <p:nvGrpSpPr>
            <p:cNvPr id="3" name="Group 26"/>
            <p:cNvGrpSpPr>
              <a:grpSpLocks/>
            </p:cNvGrpSpPr>
            <p:nvPr/>
          </p:nvGrpSpPr>
          <p:grpSpPr bwMode="auto">
            <a:xfrm>
              <a:off x="1488" y="1968"/>
              <a:ext cx="432" cy="432"/>
              <a:chOff x="2016" y="1920"/>
              <a:chExt cx="1680" cy="1680"/>
            </a:xfrm>
          </p:grpSpPr>
          <p:sp>
            <p:nvSpPr>
              <p:cNvPr id="13" name="Oval 27"/>
              <p:cNvSpPr>
                <a:spLocks noChangeArrowheads="1"/>
              </p:cNvSpPr>
              <p:nvPr/>
            </p:nvSpPr>
            <p:spPr bwMode="gray">
              <a:xfrm>
                <a:off x="2016" y="1920"/>
                <a:ext cx="1680" cy="1680"/>
              </a:xfrm>
              <a:prstGeom prst="ellipse">
                <a:avLst/>
              </a:prstGeom>
              <a:gradFill rotWithShape="1">
                <a:gsLst>
                  <a:gs pos="0">
                    <a:srgbClr val="FF9999"/>
                  </a:gs>
                  <a:gs pos="100000">
                    <a:srgbClr val="FF9999">
                      <a:gamma/>
                      <a:shade val="39216"/>
                      <a:invGamma/>
                    </a:srgbClr>
                  </a:gs>
                </a:gsLst>
                <a:lin ang="5400000" scaled="1"/>
              </a:gradFill>
              <a:ln w="9525">
                <a:noFill/>
                <a:round/>
                <a:headEnd/>
                <a:tailEnd/>
              </a:ln>
              <a:effectLst/>
            </p:spPr>
            <p:txBody>
              <a:bodyPr wrap="none" anchor="ctr"/>
              <a:lstStyle/>
              <a:p>
                <a:endParaRPr lang="en-US"/>
              </a:p>
            </p:txBody>
          </p:sp>
          <p:sp>
            <p:nvSpPr>
              <p:cNvPr id="14" name="Freeform 28"/>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FF9999"/>
                  </a:gs>
                </a:gsLst>
                <a:lin ang="5400000" scaled="1"/>
              </a:gradFill>
              <a:ln w="0">
                <a:noFill/>
                <a:prstDash val="solid"/>
                <a:round/>
                <a:headEnd/>
                <a:tailEnd/>
              </a:ln>
            </p:spPr>
            <p:txBody>
              <a:bodyPr/>
              <a:lstStyle/>
              <a:p>
                <a:endParaRPr lang="en-US"/>
              </a:p>
            </p:txBody>
          </p:sp>
        </p:grpSp>
        <p:sp>
          <p:nvSpPr>
            <p:cNvPr id="12" name="Text Box 29"/>
            <p:cNvSpPr txBox="1">
              <a:spLocks noChangeArrowheads="1"/>
            </p:cNvSpPr>
            <p:nvPr/>
          </p:nvSpPr>
          <p:spPr bwMode="gray">
            <a:xfrm>
              <a:off x="1631" y="2016"/>
              <a:ext cx="187" cy="235"/>
            </a:xfrm>
            <a:prstGeom prst="rect">
              <a:avLst/>
            </a:prstGeom>
            <a:noFill/>
            <a:ln w="9525" algn="ctr">
              <a:noFill/>
              <a:miter lim="800000"/>
              <a:headEnd/>
              <a:tailEnd/>
            </a:ln>
            <a:effectLst/>
          </p:spPr>
          <p:txBody>
            <a:bodyPr wrap="none">
              <a:spAutoFit/>
            </a:bodyPr>
            <a:lstStyle/>
            <a:p>
              <a:r>
                <a:rPr lang="en-US" sz="2400" b="1" dirty="0">
                  <a:solidFill>
                    <a:srgbClr val="000000"/>
                  </a:solidFill>
                  <a:effectLst>
                    <a:outerShdw blurRad="38100" dist="38100" dir="2700000" algn="tl">
                      <a:srgbClr val="C0C0C0"/>
                    </a:outerShdw>
                  </a:effectLst>
                  <a:latin typeface="Verdana" pitchFamily="34" charset="0"/>
                </a:rPr>
                <a:t>1</a:t>
              </a:r>
            </a:p>
          </p:txBody>
        </p:sp>
      </p:grpSp>
      <p:sp>
        <p:nvSpPr>
          <p:cNvPr id="16" name="Rectangle 10"/>
          <p:cNvSpPr>
            <a:spLocks noChangeArrowheads="1"/>
          </p:cNvSpPr>
          <p:nvPr/>
        </p:nvSpPr>
        <p:spPr bwMode="gray">
          <a:xfrm>
            <a:off x="304800" y="3170074"/>
            <a:ext cx="7489321" cy="610246"/>
          </a:xfrm>
          <a:prstGeom prst="rect">
            <a:avLst/>
          </a:prstGeom>
          <a:gradFill rotWithShape="1">
            <a:gsLst>
              <a:gs pos="0">
                <a:srgbClr val="93B1FD">
                  <a:gamma/>
                  <a:tint val="0"/>
                  <a:invGamma/>
                  <a:alpha val="80000"/>
                </a:srgbClr>
              </a:gs>
              <a:gs pos="100000">
                <a:srgbClr val="93B1FD"/>
              </a:gs>
            </a:gsLst>
            <a:lin ang="0" scaled="1"/>
          </a:gradFill>
          <a:ln w="9525" algn="ctr">
            <a:noFill/>
            <a:miter lim="800000"/>
            <a:headEnd/>
            <a:tailEnd/>
          </a:ln>
          <a:effectLst/>
        </p:spPr>
        <p:txBody>
          <a:bodyPr wrap="none" anchor="ctr"/>
          <a:lstStyle/>
          <a:p>
            <a:pPr marL="285750" indent="-285750">
              <a:buFont typeface="Wingdings" panose="05000000000000000000" pitchFamily="2" charset="2"/>
              <a:buChar char="v"/>
            </a:pPr>
            <a:r>
              <a:rPr lang="en-US"/>
              <a:t>Object </a:t>
            </a:r>
            <a:r>
              <a:rPr lang="en-US" dirty="0"/>
              <a:t>Model, </a:t>
            </a:r>
            <a:r>
              <a:rPr lang="en-US" dirty="0" err="1"/>
              <a:t>dựa</a:t>
            </a:r>
            <a:r>
              <a:rPr lang="en-US" dirty="0"/>
              <a:t> </a:t>
            </a:r>
            <a:r>
              <a:rPr lang="en-US" dirty="0" err="1"/>
              <a:t>trên</a:t>
            </a:r>
            <a:r>
              <a:rPr lang="en-US" dirty="0"/>
              <a:t> Responsibility, Knowledge, Behavior Model</a:t>
            </a:r>
          </a:p>
          <a:p>
            <a:r>
              <a:rPr lang="en-US"/>
              <a:t>      xác </a:t>
            </a:r>
            <a:r>
              <a:rPr lang="en-US" dirty="0" err="1"/>
              <a:t>định</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thụ</a:t>
            </a:r>
            <a:r>
              <a:rPr lang="en-US" dirty="0"/>
              <a:t> </a:t>
            </a:r>
            <a:r>
              <a:rPr lang="en-US" dirty="0" err="1"/>
              <a:t>động</a:t>
            </a:r>
            <a:r>
              <a:rPr lang="en-US" dirty="0"/>
              <a:t> </a:t>
            </a:r>
            <a:r>
              <a:rPr lang="en-US" dirty="0" err="1"/>
              <a:t>thuộc</a:t>
            </a:r>
            <a:r>
              <a:rPr lang="en-US" dirty="0"/>
              <a:t> </a:t>
            </a:r>
            <a:r>
              <a:rPr lang="en-US" dirty="0" err="1"/>
              <a:t>môi</a:t>
            </a:r>
            <a:r>
              <a:rPr lang="en-US" dirty="0"/>
              <a:t> </a:t>
            </a:r>
            <a:r>
              <a:rPr lang="en-US" dirty="0" err="1"/>
              <a:t>trường</a:t>
            </a:r>
            <a:endParaRPr lang="en-US" dirty="0"/>
          </a:p>
        </p:txBody>
      </p:sp>
      <p:grpSp>
        <p:nvGrpSpPr>
          <p:cNvPr id="4" name="Group 11"/>
          <p:cNvGrpSpPr>
            <a:grpSpLocks/>
          </p:cNvGrpSpPr>
          <p:nvPr/>
        </p:nvGrpSpPr>
        <p:grpSpPr bwMode="auto">
          <a:xfrm>
            <a:off x="7386134" y="2969787"/>
            <a:ext cx="922778" cy="854075"/>
            <a:chOff x="3938" y="1968"/>
            <a:chExt cx="430" cy="437"/>
          </a:xfrm>
        </p:grpSpPr>
        <p:grpSp>
          <p:nvGrpSpPr>
            <p:cNvPr id="5" name="Group 12"/>
            <p:cNvGrpSpPr>
              <a:grpSpLocks/>
            </p:cNvGrpSpPr>
            <p:nvPr/>
          </p:nvGrpSpPr>
          <p:grpSpPr bwMode="auto">
            <a:xfrm>
              <a:off x="3938" y="1968"/>
              <a:ext cx="430" cy="437"/>
              <a:chOff x="2016" y="1920"/>
              <a:chExt cx="1680" cy="1680"/>
            </a:xfrm>
          </p:grpSpPr>
          <p:sp>
            <p:nvSpPr>
              <p:cNvPr id="20" name="Oval 13"/>
              <p:cNvSpPr>
                <a:spLocks noChangeArrowheads="1"/>
              </p:cNvSpPr>
              <p:nvPr/>
            </p:nvSpPr>
            <p:spPr bwMode="gray">
              <a:xfrm>
                <a:off x="2016" y="1920"/>
                <a:ext cx="1680" cy="1680"/>
              </a:xfrm>
              <a:prstGeom prst="ellipse">
                <a:avLst/>
              </a:prstGeom>
              <a:gradFill rotWithShape="1">
                <a:gsLst>
                  <a:gs pos="0">
                    <a:srgbClr val="93B1FD"/>
                  </a:gs>
                  <a:gs pos="100000">
                    <a:srgbClr val="93B1FD">
                      <a:gamma/>
                      <a:shade val="30196"/>
                      <a:invGamma/>
                    </a:srgbClr>
                  </a:gs>
                </a:gsLst>
                <a:lin ang="5400000" scaled="1"/>
              </a:gradFill>
              <a:ln w="9525">
                <a:noFill/>
                <a:round/>
                <a:headEnd/>
                <a:tailEnd/>
              </a:ln>
              <a:effectLst/>
            </p:spPr>
            <p:txBody>
              <a:bodyPr wrap="none" anchor="ctr"/>
              <a:lstStyle/>
              <a:p>
                <a:endParaRPr lang="en-US"/>
              </a:p>
            </p:txBody>
          </p:sp>
          <p:sp>
            <p:nvSpPr>
              <p:cNvPr id="21" name="Freeform 14"/>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93B1FD"/>
                  </a:gs>
                </a:gsLst>
                <a:lin ang="5400000" scaled="1"/>
              </a:gradFill>
              <a:ln w="0">
                <a:noFill/>
                <a:prstDash val="solid"/>
                <a:round/>
                <a:headEnd/>
                <a:tailEnd/>
              </a:ln>
            </p:spPr>
            <p:txBody>
              <a:bodyPr/>
              <a:lstStyle/>
              <a:p>
                <a:endParaRPr lang="en-US"/>
              </a:p>
            </p:txBody>
          </p:sp>
        </p:grpSp>
        <p:sp>
          <p:nvSpPr>
            <p:cNvPr id="19" name="Text Box 15"/>
            <p:cNvSpPr txBox="1">
              <a:spLocks noChangeArrowheads="1"/>
            </p:cNvSpPr>
            <p:nvPr/>
          </p:nvSpPr>
          <p:spPr bwMode="gray">
            <a:xfrm>
              <a:off x="4067" y="2028"/>
              <a:ext cx="188" cy="236"/>
            </a:xfrm>
            <a:prstGeom prst="rect">
              <a:avLst/>
            </a:prstGeom>
            <a:noFill/>
            <a:ln w="9525" algn="ctr">
              <a:noFill/>
              <a:miter lim="800000"/>
              <a:headEnd/>
              <a:tailEnd/>
            </a:ln>
            <a:effectLst/>
          </p:spPr>
          <p:txBody>
            <a:bodyPr wrap="none">
              <a:spAutoFit/>
            </a:bodyPr>
            <a:lstStyle/>
            <a:p>
              <a:r>
                <a:rPr lang="en-US" sz="2400" b="1" dirty="0">
                  <a:solidFill>
                    <a:srgbClr val="000000"/>
                  </a:solidFill>
                  <a:effectLst>
                    <a:outerShdw blurRad="38100" dist="38100" dir="2700000" algn="tl">
                      <a:srgbClr val="C0C0C0"/>
                    </a:outerShdw>
                  </a:effectLst>
                  <a:latin typeface="Verdana" pitchFamily="34" charset="0"/>
                </a:rPr>
                <a:t>2</a:t>
              </a:r>
            </a:p>
          </p:txBody>
        </p:sp>
      </p:grpSp>
      <p:sp>
        <p:nvSpPr>
          <p:cNvPr id="23" name="Rectangle 17"/>
          <p:cNvSpPr>
            <a:spLocks noChangeArrowheads="1"/>
          </p:cNvSpPr>
          <p:nvPr/>
        </p:nvSpPr>
        <p:spPr bwMode="gray">
          <a:xfrm>
            <a:off x="304800" y="4069245"/>
            <a:ext cx="8251320" cy="611593"/>
          </a:xfrm>
          <a:prstGeom prst="rect">
            <a:avLst/>
          </a:prstGeom>
          <a:gradFill rotWithShape="1">
            <a:gsLst>
              <a:gs pos="0">
                <a:srgbClr val="99CC00">
                  <a:gamma/>
                  <a:tint val="0"/>
                  <a:invGamma/>
                  <a:alpha val="80000"/>
                </a:srgbClr>
              </a:gs>
              <a:gs pos="100000">
                <a:srgbClr val="99CC00"/>
              </a:gs>
            </a:gsLst>
            <a:lin ang="0" scaled="1"/>
          </a:gradFill>
          <a:ln w="9525" algn="ctr">
            <a:noFill/>
            <a:miter lim="800000"/>
            <a:headEnd/>
            <a:tailEnd/>
          </a:ln>
          <a:effectLst/>
        </p:spPr>
        <p:txBody>
          <a:bodyPr wrap="none" anchor="ctr"/>
          <a:lstStyle/>
          <a:p>
            <a:pPr marL="285750" indent="-285750">
              <a:buFont typeface="Wingdings" panose="05000000000000000000" pitchFamily="2" charset="2"/>
              <a:buChar char="v"/>
            </a:pPr>
            <a:r>
              <a:rPr lang="en-US"/>
              <a:t>Interaction </a:t>
            </a:r>
            <a:r>
              <a:rPr lang="en-US" dirty="0"/>
              <a:t>Model, </a:t>
            </a:r>
            <a:r>
              <a:rPr lang="en-US" dirty="0" err="1"/>
              <a:t>xác</a:t>
            </a:r>
            <a:r>
              <a:rPr lang="en-US" dirty="0"/>
              <a:t> </a:t>
            </a:r>
            <a:r>
              <a:rPr lang="en-US" dirty="0" err="1"/>
              <a:t>đnhj</a:t>
            </a:r>
            <a:r>
              <a:rPr lang="en-US" dirty="0"/>
              <a:t> </a:t>
            </a:r>
            <a:r>
              <a:rPr lang="en-US" dirty="0" err="1"/>
              <a:t>các</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giữa</a:t>
            </a:r>
            <a:r>
              <a:rPr lang="en-US" dirty="0"/>
              <a:t> </a:t>
            </a:r>
            <a:r>
              <a:rPr lang="en-US" dirty="0" err="1"/>
              <a:t>các</a:t>
            </a:r>
            <a:r>
              <a:rPr lang="en-US" dirty="0"/>
              <a:t> </a:t>
            </a:r>
          </a:p>
          <a:p>
            <a:r>
              <a:rPr lang="en-US"/>
              <a:t>     agent </a:t>
            </a:r>
            <a:r>
              <a:rPr lang="en-US" dirty="0" err="1"/>
              <a:t>với</a:t>
            </a:r>
            <a:r>
              <a:rPr lang="en-US" dirty="0"/>
              <a:t> </a:t>
            </a:r>
            <a:r>
              <a:rPr lang="en-US" dirty="0" err="1"/>
              <a:t>nhau</a:t>
            </a:r>
            <a:r>
              <a:rPr lang="en-US" dirty="0"/>
              <a:t> </a:t>
            </a:r>
            <a:r>
              <a:rPr lang="en-US" dirty="0" err="1"/>
              <a:t>và</a:t>
            </a:r>
            <a:r>
              <a:rPr lang="en-US" dirty="0"/>
              <a:t> </a:t>
            </a:r>
            <a:r>
              <a:rPr lang="en-US" dirty="0" err="1"/>
              <a:t>giữa</a:t>
            </a:r>
            <a:r>
              <a:rPr lang="en-US" dirty="0"/>
              <a:t> agent </a:t>
            </a:r>
            <a:r>
              <a:rPr lang="en-US" dirty="0" err="1"/>
              <a:t>với</a:t>
            </a:r>
            <a:r>
              <a:rPr lang="en-US" dirty="0"/>
              <a:t> </a:t>
            </a:r>
            <a:r>
              <a:rPr lang="en-US" dirty="0" err="1"/>
              <a:t>các</a:t>
            </a:r>
            <a:r>
              <a:rPr lang="en-US" dirty="0"/>
              <a:t> </a:t>
            </a:r>
            <a:r>
              <a:rPr lang="en-US" dirty="0" err="1"/>
              <a:t>đối</a:t>
            </a:r>
            <a:r>
              <a:rPr lang="en-US" dirty="0"/>
              <a:t> </a:t>
            </a:r>
            <a:r>
              <a:rPr lang="en-US" dirty="0" err="1"/>
              <a:t>tượng</a:t>
            </a:r>
            <a:endParaRPr lang="en-US" dirty="0"/>
          </a:p>
        </p:txBody>
      </p:sp>
      <p:grpSp>
        <p:nvGrpSpPr>
          <p:cNvPr id="6" name="Group 18"/>
          <p:cNvGrpSpPr>
            <a:grpSpLocks/>
          </p:cNvGrpSpPr>
          <p:nvPr/>
        </p:nvGrpSpPr>
        <p:grpSpPr bwMode="auto">
          <a:xfrm>
            <a:off x="8001000" y="3962400"/>
            <a:ext cx="932208" cy="859463"/>
            <a:chOff x="3552" y="3339"/>
            <a:chExt cx="412" cy="392"/>
          </a:xfrm>
        </p:grpSpPr>
        <p:grpSp>
          <p:nvGrpSpPr>
            <p:cNvPr id="7" name="Group 19"/>
            <p:cNvGrpSpPr>
              <a:grpSpLocks/>
            </p:cNvGrpSpPr>
            <p:nvPr/>
          </p:nvGrpSpPr>
          <p:grpSpPr bwMode="auto">
            <a:xfrm>
              <a:off x="3552" y="3339"/>
              <a:ext cx="412" cy="392"/>
              <a:chOff x="2016" y="1920"/>
              <a:chExt cx="1680" cy="1680"/>
            </a:xfrm>
          </p:grpSpPr>
          <p:sp>
            <p:nvSpPr>
              <p:cNvPr id="27" name="Oval 20"/>
              <p:cNvSpPr>
                <a:spLocks noChangeArrowheads="1"/>
              </p:cNvSpPr>
              <p:nvPr/>
            </p:nvSpPr>
            <p:spPr bwMode="gray">
              <a:xfrm>
                <a:off x="2016" y="1920"/>
                <a:ext cx="1680" cy="1680"/>
              </a:xfrm>
              <a:prstGeom prst="ellipse">
                <a:avLst/>
              </a:prstGeom>
              <a:gradFill rotWithShape="1">
                <a:gsLst>
                  <a:gs pos="0">
                    <a:srgbClr val="99CC00"/>
                  </a:gs>
                  <a:gs pos="100000">
                    <a:srgbClr val="99CC00">
                      <a:gamma/>
                      <a:shade val="24314"/>
                      <a:invGamma/>
                    </a:srgbClr>
                  </a:gs>
                </a:gsLst>
                <a:lin ang="5400000" scaled="1"/>
              </a:gradFill>
              <a:ln w="9525">
                <a:noFill/>
                <a:round/>
                <a:headEnd/>
                <a:tailEnd/>
              </a:ln>
              <a:effectLst/>
            </p:spPr>
            <p:txBody>
              <a:bodyPr wrap="none" anchor="ctr"/>
              <a:lstStyle/>
              <a:p>
                <a:endParaRPr lang="en-US"/>
              </a:p>
            </p:txBody>
          </p:sp>
          <p:sp>
            <p:nvSpPr>
              <p:cNvPr id="28" name="Freeform 21"/>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99CC00"/>
                  </a:gs>
                </a:gsLst>
                <a:lin ang="5400000" scaled="1"/>
              </a:gradFill>
              <a:ln w="0">
                <a:noFill/>
                <a:prstDash val="solid"/>
                <a:round/>
                <a:headEnd/>
                <a:tailEnd/>
              </a:ln>
            </p:spPr>
            <p:txBody>
              <a:bodyPr/>
              <a:lstStyle/>
              <a:p>
                <a:endParaRPr lang="en-US"/>
              </a:p>
            </p:txBody>
          </p:sp>
        </p:grpSp>
        <p:sp>
          <p:nvSpPr>
            <p:cNvPr id="26" name="Text Box 22"/>
            <p:cNvSpPr txBox="1">
              <a:spLocks noChangeArrowheads="1"/>
            </p:cNvSpPr>
            <p:nvPr/>
          </p:nvSpPr>
          <p:spPr bwMode="gray">
            <a:xfrm>
              <a:off x="3676" y="3409"/>
              <a:ext cx="179" cy="211"/>
            </a:xfrm>
            <a:prstGeom prst="rect">
              <a:avLst/>
            </a:prstGeom>
            <a:noFill/>
            <a:ln w="9525" algn="ctr">
              <a:noFill/>
              <a:miter lim="800000"/>
              <a:headEnd/>
              <a:tailEnd/>
            </a:ln>
            <a:effectLst/>
          </p:spPr>
          <p:txBody>
            <a:bodyPr wrap="none">
              <a:spAutoFit/>
            </a:bodyPr>
            <a:lstStyle/>
            <a:p>
              <a:r>
                <a:rPr lang="en-US" sz="2400" b="1" dirty="0">
                  <a:solidFill>
                    <a:srgbClr val="000000"/>
                  </a:solidFill>
                  <a:effectLst>
                    <a:outerShdw blurRad="38100" dist="38100" dir="2700000" algn="tl">
                      <a:srgbClr val="C0C0C0"/>
                    </a:outerShdw>
                  </a:effectLst>
                  <a:latin typeface="Verdana" pitchFamily="34" charset="0"/>
                </a:rPr>
                <a:t>3</a:t>
              </a:r>
            </a:p>
          </p:txBody>
        </p:sp>
      </p:grpSp>
      <p:sp>
        <p:nvSpPr>
          <p:cNvPr id="44" name="Text Box 15"/>
          <p:cNvSpPr txBox="1">
            <a:spLocks noChangeArrowheads="1"/>
          </p:cNvSpPr>
          <p:nvPr/>
        </p:nvSpPr>
        <p:spPr bwMode="gray">
          <a:xfrm>
            <a:off x="7998420" y="6733749"/>
            <a:ext cx="184731" cy="461665"/>
          </a:xfrm>
          <a:prstGeom prst="rect">
            <a:avLst/>
          </a:prstGeom>
          <a:noFill/>
          <a:ln w="9525" algn="ctr">
            <a:noFill/>
            <a:miter lim="800000"/>
            <a:headEnd/>
            <a:tailEnd/>
          </a:ln>
          <a:effectLst/>
        </p:spPr>
        <p:txBody>
          <a:bodyPr wrap="none">
            <a:spAutoFit/>
          </a:bodyPr>
          <a:lstStyle/>
          <a:p>
            <a:endParaRPr lang="en-US" sz="2400" b="1" dirty="0">
              <a:solidFill>
                <a:srgbClr val="000000"/>
              </a:solidFill>
              <a:effectLst>
                <a:outerShdw blurRad="38100" dist="38100" dir="2700000" algn="tl">
                  <a:srgbClr val="C0C0C0"/>
                </a:outerShdw>
              </a:effectLst>
              <a:latin typeface="Verdana" pitchFamily="34" charset="0"/>
            </a:endParaRPr>
          </a:p>
        </p:txBody>
      </p:sp>
      <p:sp>
        <p:nvSpPr>
          <p:cNvPr id="33793" name="Rectangle 1"/>
          <p:cNvSpPr>
            <a:spLocks noChangeArrowheads="1"/>
          </p:cNvSpPr>
          <p:nvPr/>
        </p:nvSpPr>
        <p:spPr bwMode="auto">
          <a:xfrm>
            <a:off x="304800" y="1447800"/>
            <a:ext cx="7761614"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dirty="0" err="1"/>
              <a:t>Giai</a:t>
            </a:r>
            <a:r>
              <a:rPr lang="en-US" dirty="0"/>
              <a:t> </a:t>
            </a:r>
            <a:r>
              <a:rPr lang="en-US" dirty="0" err="1"/>
              <a:t>đoạn</a:t>
            </a:r>
            <a:r>
              <a:rPr lang="en-US" dirty="0"/>
              <a:t> </a:t>
            </a:r>
            <a:r>
              <a:rPr lang="en-US" dirty="0" err="1"/>
              <a:t>Thiết</a:t>
            </a:r>
            <a:r>
              <a:rPr lang="en-US" dirty="0"/>
              <a:t> </a:t>
            </a:r>
            <a:r>
              <a:rPr lang="en-US" dirty="0" err="1"/>
              <a:t>kế</a:t>
            </a:r>
            <a:r>
              <a:rPr lang="en-US" dirty="0"/>
              <a:t> </a:t>
            </a:r>
            <a:r>
              <a:rPr lang="en-US" dirty="0" err="1"/>
              <a:t>Kiến</a:t>
            </a:r>
            <a:r>
              <a:rPr lang="en-US" dirty="0"/>
              <a:t> </a:t>
            </a:r>
            <a:r>
              <a:rPr lang="en-US" dirty="0" err="1"/>
              <a:t>trúc</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định</a:t>
            </a:r>
            <a:r>
              <a:rPr lang="en-US" dirty="0"/>
              <a:t> </a:t>
            </a:r>
            <a:r>
              <a:rPr lang="en-US" dirty="0" err="1"/>
              <a:t>nghĩa</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kiến</a:t>
            </a:r>
            <a:r>
              <a:rPr lang="en-US" dirty="0"/>
              <a:t> </a:t>
            </a:r>
            <a:r>
              <a:rPr lang="en-US" dirty="0" err="1"/>
              <a:t>trúc</a:t>
            </a:r>
            <a:r>
              <a:rPr lang="en-US" dirty="0"/>
              <a:t>, </a:t>
            </a:r>
            <a:r>
              <a:rPr lang="en-US" dirty="0" err="1"/>
              <a:t>gồm</a:t>
            </a:r>
            <a:r>
              <a:rPr lang="en-US" dirty="0"/>
              <a:t> </a:t>
            </a:r>
            <a:r>
              <a:rPr lang="en-US" dirty="0" err="1"/>
              <a:t>các</a:t>
            </a:r>
            <a:r>
              <a:rPr lang="en-US" dirty="0"/>
              <a:t> </a:t>
            </a:r>
            <a:r>
              <a:rPr lang="en-US" dirty="0" err="1"/>
              <a:t>mô</a:t>
            </a:r>
            <a:r>
              <a:rPr lang="en-US" dirty="0"/>
              <a:t> </a:t>
            </a:r>
            <a:r>
              <a:rPr lang="en-US" dirty="0" err="1"/>
              <a:t>hình</a:t>
            </a:r>
            <a:r>
              <a:rPr lang="en-US" dirty="0"/>
              <a:t> </a:t>
            </a:r>
            <a:r>
              <a:rPr lang="en-US" dirty="0" err="1"/>
              <a:t>sau</a:t>
            </a:r>
            <a:r>
              <a:rPr lang="en-US" dirty="0"/>
              <a:t>:</a:t>
            </a:r>
          </a:p>
        </p:txBody>
      </p:sp>
    </p:spTree>
    <p:extLst>
      <p:ext uri="{BB962C8B-B14F-4D97-AF65-F5344CB8AC3E}">
        <p14:creationId xmlns:p14="http://schemas.microsoft.com/office/powerpoint/2010/main" val="8508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447800" y="533400"/>
            <a:ext cx="6172200" cy="487363"/>
          </a:xfrm>
        </p:spPr>
        <p:txBody>
          <a:bodyPr>
            <a:normAutofit/>
          </a:bodyPr>
          <a:lstStyle/>
          <a:p>
            <a:pPr algn="l"/>
            <a:r>
              <a:rPr lang="en-US" sz="2000" dirty="0"/>
              <a:t>4.3. </a:t>
            </a:r>
            <a:r>
              <a:rPr lang="en-US" sz="2000" dirty="0" err="1"/>
              <a:t>Thiết</a:t>
            </a:r>
            <a:r>
              <a:rPr lang="en-US" sz="2000" dirty="0"/>
              <a:t> </a:t>
            </a:r>
            <a:r>
              <a:rPr lang="en-US" sz="2000" dirty="0" err="1"/>
              <a:t>kế</a:t>
            </a:r>
            <a:r>
              <a:rPr lang="en-US" sz="2000" dirty="0"/>
              <a:t> </a:t>
            </a:r>
            <a:r>
              <a:rPr lang="en-US" sz="2000" dirty="0" err="1"/>
              <a:t>hệ</a:t>
            </a:r>
            <a:r>
              <a:rPr lang="en-US" sz="2000" dirty="0"/>
              <a:t> </a:t>
            </a:r>
            <a:r>
              <a:rPr lang="en-US" sz="2000" err="1"/>
              <a:t>thống</a:t>
            </a:r>
            <a:r>
              <a:rPr lang="en-US" sz="2000"/>
              <a:t> ALBOR</a:t>
            </a:r>
            <a:endParaRPr lang="en-US" sz="3600" dirty="0"/>
          </a:p>
        </p:txBody>
      </p:sp>
      <p:sp>
        <p:nvSpPr>
          <p:cNvPr id="44" name="Text Box 15"/>
          <p:cNvSpPr txBox="1">
            <a:spLocks noChangeArrowheads="1"/>
          </p:cNvSpPr>
          <p:nvPr/>
        </p:nvSpPr>
        <p:spPr bwMode="gray">
          <a:xfrm>
            <a:off x="7998420" y="6733749"/>
            <a:ext cx="184731" cy="461665"/>
          </a:xfrm>
          <a:prstGeom prst="rect">
            <a:avLst/>
          </a:prstGeom>
          <a:noFill/>
          <a:ln w="9525" algn="ctr">
            <a:noFill/>
            <a:miter lim="800000"/>
            <a:headEnd/>
            <a:tailEnd/>
          </a:ln>
          <a:effectLst/>
        </p:spPr>
        <p:txBody>
          <a:bodyPr wrap="none">
            <a:spAutoFit/>
          </a:bodyPr>
          <a:lstStyle/>
          <a:p>
            <a:endParaRPr lang="en-US" sz="2400" b="1" dirty="0">
              <a:solidFill>
                <a:srgbClr val="000000"/>
              </a:solidFill>
              <a:effectLst>
                <a:outerShdw blurRad="38100" dist="38100" dir="2700000" algn="tl">
                  <a:srgbClr val="C0C0C0"/>
                </a:outerShdw>
              </a:effectLst>
              <a:latin typeface="Verdana" pitchFamily="34" charset="0"/>
            </a:endParaRPr>
          </a:p>
        </p:txBody>
      </p:sp>
      <p:sp>
        <p:nvSpPr>
          <p:cNvPr id="35842" name="Rectangle 2"/>
          <p:cNvSpPr>
            <a:spLocks noChangeArrowheads="1"/>
          </p:cNvSpPr>
          <p:nvPr/>
        </p:nvSpPr>
        <p:spPr bwMode="auto">
          <a:xfrm>
            <a:off x="0" y="6412468"/>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Hình</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3: ALBOR: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Từ</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mô</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hình</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pha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phân</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tích</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tới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mô</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hình</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thiết</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kế</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err="1">
                <a:ln>
                  <a:noFill/>
                </a:ln>
                <a:solidFill>
                  <a:schemeClr val="tx1"/>
                </a:solidFill>
                <a:effectLst/>
                <a:latin typeface="+mj-lt"/>
                <a:ea typeface="MS Mincho" pitchFamily="49" charset="-128"/>
                <a:cs typeface="Times New Roman" pitchFamily="18" charset="0"/>
              </a:rPr>
              <a:t>kiến</a:t>
            </a:r>
            <a:r>
              <a:rPr kumimoji="0" lang="en-US" b="0" i="0" u="none" strike="noStrike" cap="none" normalizeH="0" baseline="0">
                <a:ln>
                  <a:noFill/>
                </a:ln>
                <a:solidFill>
                  <a:schemeClr val="tx1"/>
                </a:solidFill>
                <a:effectLst/>
                <a:latin typeface="+mj-lt"/>
                <a:ea typeface="MS Mincho" pitchFamily="49" charset="-128"/>
                <a:cs typeface="Times New Roman" pitchFamily="18" charset="0"/>
              </a:rPr>
              <a:t> trúc</a:t>
            </a:r>
            <a:endParaRPr kumimoji="0" lang="en-US" b="0" i="0" u="none" strike="noStrike" cap="none" normalizeH="0" baseline="0" dirty="0">
              <a:ln>
                <a:noFill/>
              </a:ln>
              <a:solidFill>
                <a:schemeClr val="tx1"/>
              </a:solidFill>
              <a:effectLst/>
              <a:latin typeface="+mj-lt"/>
              <a:cs typeface="Arial" pitchFamily="34" charset="0"/>
            </a:endParaRPr>
          </a:p>
        </p:txBody>
      </p:sp>
      <p:pic>
        <p:nvPicPr>
          <p:cNvPr id="5122" name="Picture 2">
            <a:extLst>
              <a:ext uri="{FF2B5EF4-FFF2-40B4-BE49-F238E27FC236}">
                <a16:creationId xmlns:a16="http://schemas.microsoft.com/office/drawing/2014/main" id="{158FC855-033B-4806-9345-1C3B3F9CEB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428" t="12451" r="24683" b="17184"/>
          <a:stretch>
            <a:fillRect/>
          </a:stretch>
        </p:blipFill>
        <p:spPr bwMode="auto">
          <a:xfrm>
            <a:off x="1066800" y="1020763"/>
            <a:ext cx="6858000" cy="531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608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24000" y="457200"/>
            <a:ext cx="6477000" cy="685799"/>
          </a:xfrm>
        </p:spPr>
        <p:txBody>
          <a:bodyPr>
            <a:normAutofit/>
          </a:bodyPr>
          <a:lstStyle/>
          <a:p>
            <a:pPr algn="l"/>
            <a:r>
              <a:rPr lang="en-US" sz="2000" dirty="0"/>
              <a:t>4.4. </a:t>
            </a:r>
            <a:r>
              <a:rPr lang="en-US" sz="2000" dirty="0" err="1"/>
              <a:t>Thiết</a:t>
            </a:r>
            <a:r>
              <a:rPr lang="en-US" sz="2000" dirty="0"/>
              <a:t> </a:t>
            </a:r>
            <a:r>
              <a:rPr lang="en-US" sz="2000" dirty="0" err="1"/>
              <a:t>kế</a:t>
            </a:r>
            <a:r>
              <a:rPr lang="en-US" sz="2000" dirty="0"/>
              <a:t> </a:t>
            </a:r>
            <a:r>
              <a:rPr lang="en-US" sz="2000"/>
              <a:t>Agent Society</a:t>
            </a:r>
            <a:endParaRPr lang="en-US" sz="3600" dirty="0"/>
          </a:p>
        </p:txBody>
      </p:sp>
      <p:sp>
        <p:nvSpPr>
          <p:cNvPr id="44" name="Text Box 15"/>
          <p:cNvSpPr txBox="1">
            <a:spLocks noChangeArrowheads="1"/>
          </p:cNvSpPr>
          <p:nvPr/>
        </p:nvSpPr>
        <p:spPr bwMode="gray">
          <a:xfrm>
            <a:off x="7998420" y="6733749"/>
            <a:ext cx="184731" cy="461665"/>
          </a:xfrm>
          <a:prstGeom prst="rect">
            <a:avLst/>
          </a:prstGeom>
          <a:noFill/>
          <a:ln w="9525" algn="ctr">
            <a:noFill/>
            <a:miter lim="800000"/>
            <a:headEnd/>
            <a:tailEnd/>
          </a:ln>
          <a:effectLst/>
        </p:spPr>
        <p:txBody>
          <a:bodyPr wrap="none">
            <a:spAutoFit/>
          </a:bodyPr>
          <a:lstStyle/>
          <a:p>
            <a:endParaRPr lang="en-US" sz="2400" b="1" dirty="0">
              <a:solidFill>
                <a:srgbClr val="000000"/>
              </a:solidFill>
              <a:effectLst>
                <a:outerShdw blurRad="38100" dist="38100" dir="2700000" algn="tl">
                  <a:srgbClr val="C0C0C0"/>
                </a:outerShdw>
              </a:effectLst>
              <a:latin typeface="Verdana" pitchFamily="34" charset="0"/>
            </a:endParaRPr>
          </a:p>
        </p:txBody>
      </p:sp>
      <p:sp>
        <p:nvSpPr>
          <p:cNvPr id="33793" name="Rectangle 1"/>
          <p:cNvSpPr>
            <a:spLocks noChangeArrowheads="1"/>
          </p:cNvSpPr>
          <p:nvPr/>
        </p:nvSpPr>
        <p:spPr bwMode="auto">
          <a:xfrm>
            <a:off x="228600" y="1219200"/>
            <a:ext cx="81534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dirty="0" err="1"/>
              <a:t>Giai</a:t>
            </a:r>
            <a:r>
              <a:rPr lang="en-US" dirty="0"/>
              <a:t> </a:t>
            </a:r>
            <a:r>
              <a:rPr lang="en-US" dirty="0" err="1"/>
              <a:t>đoạn</a:t>
            </a:r>
            <a:r>
              <a:rPr lang="en-US" dirty="0"/>
              <a:t> </a:t>
            </a:r>
            <a:r>
              <a:rPr lang="en-US" dirty="0" err="1"/>
              <a:t>Thiết</a:t>
            </a:r>
            <a:r>
              <a:rPr lang="en-US" dirty="0"/>
              <a:t> </a:t>
            </a:r>
            <a:r>
              <a:rPr lang="en-US" dirty="0" err="1"/>
              <a:t>kế</a:t>
            </a:r>
            <a:r>
              <a:rPr lang="en-US" dirty="0"/>
              <a:t> </a:t>
            </a:r>
            <a:r>
              <a:rPr lang="en-US" dirty="0" err="1"/>
              <a:t>Kiến</a:t>
            </a:r>
            <a:r>
              <a:rPr lang="en-US" dirty="0"/>
              <a:t> </a:t>
            </a:r>
            <a:r>
              <a:rPr lang="en-US" dirty="0" err="1"/>
              <a:t>trúc</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định</a:t>
            </a:r>
            <a:r>
              <a:rPr lang="en-US" dirty="0"/>
              <a:t> </a:t>
            </a:r>
            <a:r>
              <a:rPr lang="en-US" dirty="0" err="1"/>
              <a:t>nghĩa</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kiến</a:t>
            </a:r>
            <a:r>
              <a:rPr lang="en-US" dirty="0"/>
              <a:t> </a:t>
            </a:r>
            <a:r>
              <a:rPr lang="en-US" dirty="0" err="1"/>
              <a:t>trúc</a:t>
            </a:r>
            <a:r>
              <a:rPr lang="en-US" dirty="0"/>
              <a:t>, </a:t>
            </a:r>
            <a:r>
              <a:rPr lang="en-US" dirty="0" err="1"/>
              <a:t>gồm</a:t>
            </a:r>
            <a:r>
              <a:rPr lang="en-US" dirty="0"/>
              <a:t> </a:t>
            </a:r>
            <a:r>
              <a:rPr lang="en-US" dirty="0" err="1"/>
              <a:t>các</a:t>
            </a:r>
            <a:r>
              <a:rPr lang="en-US" dirty="0"/>
              <a:t> </a:t>
            </a:r>
            <a:r>
              <a:rPr lang="en-US" dirty="0" err="1"/>
              <a:t>mô</a:t>
            </a:r>
            <a:r>
              <a:rPr lang="en-US" dirty="0"/>
              <a:t> </a:t>
            </a:r>
            <a:r>
              <a:rPr lang="en-US" err="1"/>
              <a:t>hình</a:t>
            </a:r>
            <a:r>
              <a:rPr lang="en-US"/>
              <a:t> sau:</a:t>
            </a:r>
            <a:endParaRPr lang="en-US" dirty="0"/>
          </a:p>
        </p:txBody>
      </p:sp>
      <p:sp>
        <p:nvSpPr>
          <p:cNvPr id="34817" name="Rectangle 1"/>
          <p:cNvSpPr>
            <a:spLocks noChangeArrowheads="1"/>
          </p:cNvSpPr>
          <p:nvPr/>
        </p:nvSpPr>
        <p:spPr bwMode="auto">
          <a:xfrm>
            <a:off x="228600" y="1905000"/>
            <a:ext cx="83820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Thiết</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kế</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kiến</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trúc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cho</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hệ</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đa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agent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sẽ</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cho</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ra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kết</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quả</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là</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a:t>
            </a:r>
            <a:endParaRPr kumimoji="0" lang="en-US" b="0" i="0" u="none" strike="noStrike" cap="none" normalizeH="0" baseline="0" dirty="0">
              <a:ln>
                <a:noFill/>
              </a:ln>
              <a:solidFill>
                <a:schemeClr val="tx1"/>
              </a:solidFill>
              <a:effectLst/>
              <a:latin typeface="+mj-lt"/>
              <a:cs typeface="Arial"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b="0" i="0" u="none" strike="noStrike" cap="none" normalizeH="0" baseline="0">
                <a:ln>
                  <a:noFill/>
                </a:ln>
                <a:solidFill>
                  <a:schemeClr val="tx1"/>
                </a:solidFill>
                <a:effectLst/>
                <a:latin typeface="+mj-lt"/>
                <a:ea typeface="MS Mincho" pitchFamily="49" charset="-128"/>
                <a:cs typeface="Times New Roman" pitchFamily="18" charset="0"/>
              </a:rPr>
              <a:t>Giải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quyết</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bài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toán</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phân</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tán</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các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agent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trong</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hệ</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thống</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chia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sẻ</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chung</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mục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đích</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và</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bài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toán</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được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chia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thành</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các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task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nhỏ</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chia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ra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giữa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các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agent</a:t>
            </a:r>
            <a:endParaRPr kumimoji="0" lang="en-US" b="0" i="0" u="none" strike="noStrike" cap="none" normalizeH="0" baseline="0" dirty="0">
              <a:ln>
                <a:noFill/>
              </a:ln>
              <a:solidFill>
                <a:schemeClr val="tx1"/>
              </a:solidFill>
              <a:effectLst/>
              <a:latin typeface="+mj-lt"/>
              <a:cs typeface="Arial"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b="0" i="0" u="none" strike="noStrike" cap="none" normalizeH="0" baseline="0">
                <a:ln>
                  <a:noFill/>
                </a:ln>
                <a:solidFill>
                  <a:schemeClr val="tx1"/>
                </a:solidFill>
                <a:effectLst/>
                <a:latin typeface="+mj-lt"/>
                <a:ea typeface="MS Mincho" pitchFamily="49" charset="-128"/>
                <a:cs typeface="Times New Roman" pitchFamily="18" charset="0"/>
              </a:rPr>
              <a:t>Hoặc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xã</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hội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agent,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mà</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hệ</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thống</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được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thiết</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kế</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như</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1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tập</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các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agent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nhúng</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trong</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một</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cấu</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trúc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xã</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hội</a:t>
            </a:r>
            <a:endParaRPr kumimoji="0" lang="en-US" b="0" i="0" u="none" strike="noStrike" cap="none" normalizeH="0" baseline="0" dirty="0">
              <a:ln>
                <a:noFill/>
              </a:ln>
              <a:solidFill>
                <a:schemeClr val="tx1"/>
              </a:solidFill>
              <a:effectLst/>
              <a:latin typeface="+mj-lt"/>
              <a:cs typeface="Arial" pitchFamily="34" charset="0"/>
            </a:endParaRPr>
          </a:p>
        </p:txBody>
      </p:sp>
      <p:sp>
        <p:nvSpPr>
          <p:cNvPr id="34818" name="Rectangle 2"/>
          <p:cNvSpPr>
            <a:spLocks noChangeArrowheads="1"/>
          </p:cNvSpPr>
          <p:nvPr/>
        </p:nvSpPr>
        <p:spPr bwMode="auto">
          <a:xfrm>
            <a:off x="228600" y="3429000"/>
            <a:ext cx="85344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Trong</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trường</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hợp</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này</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phương</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pháp</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luận</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thường</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đưa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ra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mô</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hình</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xã</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hội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agent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dựa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trên</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mô</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hình</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publish-</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subcribe</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Một</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xã</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hội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như</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thế</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bao</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gồm</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các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agent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và</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các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object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của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môi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trường</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a:t>
            </a:r>
            <a:endParaRPr kumimoji="0" lang="en-US" b="0" i="0" u="none" strike="noStrike" cap="none" normalizeH="0" baseline="0" dirty="0">
              <a:ln>
                <a:noFill/>
              </a:ln>
              <a:solidFill>
                <a:schemeClr val="tx1"/>
              </a:solidFill>
              <a:effectLst/>
              <a:latin typeface="+mj-lt"/>
              <a:cs typeface="Arial"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b="0" i="0" u="none" strike="noStrike" cap="none" normalizeH="0" baseline="0">
                <a:ln>
                  <a:noFill/>
                </a:ln>
                <a:solidFill>
                  <a:schemeClr val="tx1"/>
                </a:solidFill>
                <a:effectLst/>
                <a:latin typeface="+mj-lt"/>
                <a:ea typeface="MS Mincho" pitchFamily="49" charset="-128"/>
                <a:cs typeface="Times New Roman" pitchFamily="18" charset="0"/>
              </a:rPr>
              <a:t>Agent</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thành</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phần</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chủ</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động</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của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xã</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hội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có</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thể</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là</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Member-Agent,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đặc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biệt</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hóa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trong</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việc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giải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quyết</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1 task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cho</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trước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hoặc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Spoke-Agent,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đại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diện</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cho</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xã</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hội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đối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với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các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xã</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hội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khác</a:t>
            </a:r>
            <a:endParaRPr kumimoji="0" lang="en-US" b="0" i="0" u="none" strike="noStrike" cap="none" normalizeH="0" baseline="0" dirty="0">
              <a:ln>
                <a:noFill/>
              </a:ln>
              <a:solidFill>
                <a:schemeClr val="tx1"/>
              </a:solidFill>
              <a:effectLst/>
              <a:latin typeface="+mj-lt"/>
              <a:cs typeface="Arial"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b="0" i="0" u="none" strike="noStrike" cap="none" normalizeH="0" baseline="0">
                <a:ln>
                  <a:noFill/>
                </a:ln>
                <a:solidFill>
                  <a:schemeClr val="tx1"/>
                </a:solidFill>
                <a:effectLst/>
                <a:latin typeface="+mj-lt"/>
                <a:ea typeface="MS Mincho" pitchFamily="49" charset="-128"/>
                <a:cs typeface="Times New Roman" pitchFamily="18" charset="0"/>
              </a:rPr>
              <a:t>Blackboards</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bảng</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đen</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hay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thành</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phần</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thụ</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động</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của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xã</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hội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có</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thể</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là</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Domain Blackboards,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mô</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tả</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miền</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của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bài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toán</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và</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giải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pháp</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Subscription Blackboards,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mô</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tả</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cấu</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trúc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của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xã</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hội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dựa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trên</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các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agent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thành</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viên</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và</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vai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trò</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xã</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hội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của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chúng</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hoặc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Statement Blackboards,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mô</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tả</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tri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thức</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ra-vào</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của</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xã</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 </a:t>
            </a:r>
            <a:r>
              <a:rPr kumimoji="0" lang="en-US" b="0" i="0" u="none" strike="noStrike" cap="none" normalizeH="0" baseline="0" dirty="0" err="1">
                <a:ln>
                  <a:noFill/>
                </a:ln>
                <a:solidFill>
                  <a:schemeClr val="tx1"/>
                </a:solidFill>
                <a:effectLst/>
                <a:latin typeface="+mj-lt"/>
                <a:ea typeface="MS Mincho" pitchFamily="49" charset="-128"/>
                <a:cs typeface="Times New Roman" pitchFamily="18" charset="0"/>
              </a:rPr>
              <a:t>hội</a:t>
            </a:r>
            <a:r>
              <a:rPr kumimoji="0" lang="en-US" b="0" i="0" u="none" strike="noStrike" cap="none" normalizeH="0" baseline="0" dirty="0">
                <a:ln>
                  <a:noFill/>
                </a:ln>
                <a:solidFill>
                  <a:schemeClr val="tx1"/>
                </a:solidFill>
                <a:effectLst/>
                <a:latin typeface="+mj-lt"/>
                <a:ea typeface="MS Mincho" pitchFamily="49" charset="-128"/>
                <a:cs typeface="Times New Roman" pitchFamily="18" charset="0"/>
              </a:rPr>
              <a:t>.</a:t>
            </a:r>
            <a:endParaRPr kumimoji="0" lang="en-US" b="0" i="0" u="none" strike="noStrike" cap="none" normalizeH="0" baseline="0" dirty="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829493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Grp="1" noChangeArrowheads="1"/>
          </p:cNvSpPr>
          <p:nvPr>
            <p:ph type="title"/>
          </p:nvPr>
        </p:nvSpPr>
        <p:spPr bwMode="gray">
          <a:xfrm>
            <a:off x="3276600" y="4212853"/>
            <a:ext cx="5410154" cy="14630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1" u="none" strike="noStrike" kern="0" cap="none" spc="0" normalizeH="0" baseline="0" noProof="0" dirty="0" err="1">
                <a:ln>
                  <a:noFill/>
                </a:ln>
                <a:solidFill>
                  <a:schemeClr val="tx2"/>
                </a:solidFill>
                <a:effectLst/>
                <a:uLnTx/>
                <a:uFillTx/>
                <a:latin typeface="+mj-lt"/>
                <a:ea typeface="+mj-ea"/>
                <a:cs typeface="+mj-cs"/>
              </a:rPr>
              <a:t>Cảm</a:t>
            </a:r>
            <a:r>
              <a:rPr kumimoji="0" lang="en-US" sz="3200" b="1" i="1" u="none" strike="noStrike" kern="0" cap="none" spc="0" normalizeH="0" noProof="0" dirty="0">
                <a:ln>
                  <a:noFill/>
                </a:ln>
                <a:solidFill>
                  <a:schemeClr val="tx2"/>
                </a:solidFill>
                <a:effectLst/>
                <a:uLnTx/>
                <a:uFillTx/>
                <a:latin typeface="+mj-lt"/>
                <a:ea typeface="+mj-ea"/>
                <a:cs typeface="+mj-cs"/>
              </a:rPr>
              <a:t> </a:t>
            </a:r>
            <a:r>
              <a:rPr kumimoji="0" lang="en-US" sz="3200" b="1" i="1" u="none" strike="noStrike" kern="0" cap="none" spc="0" normalizeH="0" noProof="0" dirty="0" err="1">
                <a:ln>
                  <a:noFill/>
                </a:ln>
                <a:solidFill>
                  <a:schemeClr val="tx2"/>
                </a:solidFill>
                <a:effectLst/>
                <a:uLnTx/>
                <a:uFillTx/>
                <a:latin typeface="+mj-lt"/>
                <a:ea typeface="+mj-ea"/>
                <a:cs typeface="+mj-cs"/>
              </a:rPr>
              <a:t>ơn</a:t>
            </a:r>
            <a:r>
              <a:rPr kumimoji="0" lang="en-US" sz="3200" b="1" i="1" u="none" strike="noStrike" kern="0" cap="none" spc="0" normalizeH="0" noProof="0" dirty="0">
                <a:ln>
                  <a:noFill/>
                </a:ln>
                <a:solidFill>
                  <a:schemeClr val="tx2"/>
                </a:solidFill>
                <a:effectLst/>
                <a:uLnTx/>
                <a:uFillTx/>
                <a:latin typeface="+mj-lt"/>
                <a:ea typeface="+mj-ea"/>
                <a:cs typeface="+mj-cs"/>
              </a:rPr>
              <a:t> </a:t>
            </a:r>
            <a:r>
              <a:rPr kumimoji="0" lang="en-US" sz="3200" b="1" i="1" u="none" strike="noStrike" kern="0" cap="none" spc="0" normalizeH="0" noProof="0" dirty="0" err="1">
                <a:ln>
                  <a:noFill/>
                </a:ln>
                <a:solidFill>
                  <a:schemeClr val="tx2"/>
                </a:solidFill>
                <a:effectLst/>
                <a:uLnTx/>
                <a:uFillTx/>
                <a:latin typeface="+mj-lt"/>
                <a:ea typeface="+mj-ea"/>
                <a:cs typeface="+mj-cs"/>
              </a:rPr>
              <a:t>Thầy</a:t>
            </a:r>
            <a:r>
              <a:rPr kumimoji="0" lang="en-US" sz="3200" b="1" i="1" u="none" strike="noStrike" kern="0" cap="none" spc="0" normalizeH="0" noProof="0" dirty="0">
                <a:ln>
                  <a:noFill/>
                </a:ln>
                <a:solidFill>
                  <a:schemeClr val="tx2"/>
                </a:solidFill>
                <a:effectLst/>
                <a:uLnTx/>
                <a:uFillTx/>
                <a:latin typeface="+mj-lt"/>
                <a:ea typeface="+mj-ea"/>
                <a:cs typeface="+mj-cs"/>
              </a:rPr>
              <a:t> </a:t>
            </a:r>
            <a:r>
              <a:rPr kumimoji="0" lang="en-US" sz="3200" b="1" i="1" u="none" strike="noStrike" kern="0" cap="none" spc="0" normalizeH="0" noProof="0" dirty="0" err="1">
                <a:ln>
                  <a:noFill/>
                </a:ln>
                <a:solidFill>
                  <a:schemeClr val="tx2"/>
                </a:solidFill>
                <a:effectLst/>
                <a:uLnTx/>
                <a:uFillTx/>
                <a:latin typeface="+mj-lt"/>
                <a:ea typeface="+mj-ea"/>
                <a:cs typeface="+mj-cs"/>
              </a:rPr>
              <a:t>và</a:t>
            </a:r>
            <a:r>
              <a:rPr kumimoji="0" lang="en-US" sz="3200" b="1" i="1" u="none" strike="noStrike" kern="0" cap="none" spc="0" normalizeH="0" noProof="0" dirty="0">
                <a:ln>
                  <a:noFill/>
                </a:ln>
                <a:solidFill>
                  <a:schemeClr val="tx2"/>
                </a:solidFill>
                <a:effectLst/>
                <a:uLnTx/>
                <a:uFillTx/>
                <a:latin typeface="+mj-lt"/>
                <a:ea typeface="+mj-ea"/>
                <a:cs typeface="+mj-cs"/>
              </a:rPr>
              <a:t> </a:t>
            </a:r>
            <a:r>
              <a:rPr kumimoji="0" lang="en-US" sz="3200" b="1" i="1" u="none" strike="noStrike" kern="0" cap="none" spc="0" normalizeH="0" noProof="0" dirty="0" err="1">
                <a:ln>
                  <a:noFill/>
                </a:ln>
                <a:solidFill>
                  <a:schemeClr val="tx2"/>
                </a:solidFill>
                <a:effectLst/>
                <a:uLnTx/>
                <a:uFillTx/>
                <a:latin typeface="+mj-lt"/>
                <a:ea typeface="+mj-ea"/>
                <a:cs typeface="+mj-cs"/>
              </a:rPr>
              <a:t>các</a:t>
            </a:r>
            <a:r>
              <a:rPr kumimoji="0" lang="en-US" sz="3200" b="1" i="1" u="none" strike="noStrike" kern="0" cap="none" spc="0" normalizeH="0" noProof="0" dirty="0">
                <a:ln>
                  <a:noFill/>
                </a:ln>
                <a:solidFill>
                  <a:schemeClr val="tx2"/>
                </a:solidFill>
                <a:effectLst/>
                <a:uLnTx/>
                <a:uFillTx/>
                <a:latin typeface="+mj-lt"/>
                <a:ea typeface="+mj-ea"/>
                <a:cs typeface="+mj-cs"/>
              </a:rPr>
              <a:t> </a:t>
            </a:r>
            <a:r>
              <a:rPr kumimoji="0" lang="en-US" sz="3200" b="1" i="1" u="none" strike="noStrike" kern="0" cap="none" spc="0" normalizeH="0" noProof="0" dirty="0" err="1">
                <a:ln>
                  <a:noFill/>
                </a:ln>
                <a:solidFill>
                  <a:schemeClr val="tx2"/>
                </a:solidFill>
                <a:effectLst/>
                <a:uLnTx/>
                <a:uFillTx/>
                <a:latin typeface="+mj-lt"/>
                <a:ea typeface="+mj-ea"/>
                <a:cs typeface="+mj-cs"/>
              </a:rPr>
              <a:t>bạn</a:t>
            </a:r>
            <a:r>
              <a:rPr kumimoji="0" lang="en-US" sz="3200" b="1" i="1" u="none" strike="noStrike" kern="0" cap="none" spc="0" normalizeH="0" noProof="0" dirty="0">
                <a:ln>
                  <a:noFill/>
                </a:ln>
                <a:solidFill>
                  <a:schemeClr val="tx2"/>
                </a:solidFill>
                <a:effectLst/>
                <a:uLnTx/>
                <a:uFillTx/>
                <a:latin typeface="+mj-lt"/>
                <a:ea typeface="+mj-ea"/>
                <a:cs typeface="+mj-cs"/>
              </a:rPr>
              <a:t> </a:t>
            </a:r>
            <a:r>
              <a:rPr kumimoji="0" lang="en-US" sz="3200" b="1" i="1" u="none" strike="noStrike" kern="0" cap="none" spc="0" normalizeH="0" noProof="0" dirty="0" err="1">
                <a:ln>
                  <a:noFill/>
                </a:ln>
                <a:solidFill>
                  <a:schemeClr val="tx2"/>
                </a:solidFill>
                <a:effectLst/>
                <a:uLnTx/>
                <a:uFillTx/>
                <a:latin typeface="+mj-lt"/>
                <a:ea typeface="+mj-ea"/>
                <a:cs typeface="+mj-cs"/>
              </a:rPr>
              <a:t>đã</a:t>
            </a:r>
            <a:r>
              <a:rPr kumimoji="0" lang="en-US" sz="3200" b="1" i="1" u="none" strike="noStrike" kern="0" cap="none" spc="0" normalizeH="0" noProof="0" dirty="0">
                <a:ln>
                  <a:noFill/>
                </a:ln>
                <a:solidFill>
                  <a:schemeClr val="tx2"/>
                </a:solidFill>
                <a:effectLst/>
                <a:uLnTx/>
                <a:uFillTx/>
                <a:latin typeface="+mj-lt"/>
                <a:ea typeface="+mj-ea"/>
                <a:cs typeface="+mj-cs"/>
              </a:rPr>
              <a:t> </a:t>
            </a:r>
            <a:r>
              <a:rPr kumimoji="0" lang="en-US" sz="3200" b="1" i="1" u="none" strike="noStrike" kern="0" cap="none" spc="0" normalizeH="0" noProof="0" dirty="0" err="1">
                <a:ln>
                  <a:noFill/>
                </a:ln>
                <a:solidFill>
                  <a:schemeClr val="tx2"/>
                </a:solidFill>
                <a:effectLst/>
                <a:uLnTx/>
                <a:uFillTx/>
                <a:latin typeface="+mj-lt"/>
                <a:ea typeface="+mj-ea"/>
                <a:cs typeface="+mj-cs"/>
              </a:rPr>
              <a:t>chú</a:t>
            </a:r>
            <a:r>
              <a:rPr kumimoji="0" lang="en-US" sz="3200" b="1" i="1" u="none" strike="noStrike" kern="0" cap="none" spc="0" normalizeH="0" noProof="0" dirty="0">
                <a:ln>
                  <a:noFill/>
                </a:ln>
                <a:solidFill>
                  <a:schemeClr val="tx2"/>
                </a:solidFill>
                <a:effectLst/>
                <a:uLnTx/>
                <a:uFillTx/>
                <a:latin typeface="+mj-lt"/>
                <a:ea typeface="+mj-ea"/>
                <a:cs typeface="+mj-cs"/>
              </a:rPr>
              <a:t> ý </a:t>
            </a:r>
            <a:r>
              <a:rPr kumimoji="0" lang="en-US" sz="3200" b="1" i="1" u="none" strike="noStrike" kern="0" cap="none" spc="0" normalizeH="0" noProof="0" dirty="0" err="1">
                <a:ln>
                  <a:noFill/>
                </a:ln>
                <a:solidFill>
                  <a:schemeClr val="tx2"/>
                </a:solidFill>
                <a:effectLst/>
                <a:uLnTx/>
                <a:uFillTx/>
                <a:latin typeface="+mj-lt"/>
                <a:ea typeface="+mj-ea"/>
                <a:cs typeface="+mj-cs"/>
              </a:rPr>
              <a:t>lắng</a:t>
            </a:r>
            <a:r>
              <a:rPr kumimoji="0" lang="en-US" sz="3200" b="1" i="1" u="none" strike="noStrike" kern="0" cap="none" spc="0" normalizeH="0" noProof="0" dirty="0">
                <a:ln>
                  <a:noFill/>
                </a:ln>
                <a:solidFill>
                  <a:schemeClr val="tx2"/>
                </a:solidFill>
                <a:effectLst/>
                <a:uLnTx/>
                <a:uFillTx/>
                <a:latin typeface="+mj-lt"/>
                <a:ea typeface="+mj-ea"/>
                <a:cs typeface="+mj-cs"/>
              </a:rPr>
              <a:t> </a:t>
            </a:r>
            <a:r>
              <a:rPr kumimoji="0" lang="en-US" sz="3200" b="1" i="1" u="none" strike="noStrike" kern="0" cap="none" spc="0" normalizeH="0" noProof="0" dirty="0" err="1">
                <a:ln>
                  <a:noFill/>
                </a:ln>
                <a:solidFill>
                  <a:schemeClr val="tx2"/>
                </a:solidFill>
                <a:effectLst/>
                <a:uLnTx/>
                <a:uFillTx/>
                <a:latin typeface="+mj-lt"/>
                <a:ea typeface="+mj-ea"/>
                <a:cs typeface="+mj-cs"/>
              </a:rPr>
              <a:t>nghe</a:t>
            </a:r>
            <a:r>
              <a:rPr kumimoji="0" lang="en-US" sz="3200" b="1" i="1" u="none" strike="noStrike" kern="0" cap="none" spc="0" normalizeH="0" noProof="0" dirty="0">
                <a:ln>
                  <a:noFill/>
                </a:ln>
                <a:solidFill>
                  <a:schemeClr val="tx2"/>
                </a:solidFill>
                <a:effectLst/>
                <a:uLnTx/>
                <a:uFillTx/>
                <a:latin typeface="+mj-lt"/>
                <a:ea typeface="+mj-ea"/>
                <a:cs typeface="+mj-cs"/>
              </a:rPr>
              <a:t>./.</a:t>
            </a:r>
            <a:endParaRPr kumimoji="0" lang="en-US" sz="3200" b="1" i="0" u="none" strike="noStrike" kern="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373707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flipH="1">
            <a:off x="3920294" y="-6804"/>
            <a:ext cx="5223706" cy="5066452"/>
          </a:xfrm>
          <a:prstGeom prst="rect">
            <a:avLst/>
          </a:prstGeom>
          <a:blipFill dpi="0" rotWithShape="1">
            <a:blip r:embed="rId3" cstate="print">
              <a:alphaModFix amt="29000"/>
              <a:grayscl/>
            </a:blip>
            <a:srcRect/>
            <a:tile tx="0" ty="0" sx="80000" sy="80000" flip="none" algn="b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0"/>
          <p:cNvGrpSpPr/>
          <p:nvPr/>
        </p:nvGrpSpPr>
        <p:grpSpPr>
          <a:xfrm>
            <a:off x="1184956" y="1992679"/>
            <a:ext cx="4514850" cy="610907"/>
            <a:chOff x="1352550" y="2105025"/>
            <a:chExt cx="4514850" cy="495300"/>
          </a:xfrm>
        </p:grpSpPr>
        <p:sp>
          <p:nvSpPr>
            <p:cNvPr id="21" name="Rounded Rectangle 20"/>
            <p:cNvSpPr/>
            <p:nvPr/>
          </p:nvSpPr>
          <p:spPr bwMode="gray">
            <a:xfrm>
              <a:off x="1352550" y="2105025"/>
              <a:ext cx="4305300" cy="495300"/>
            </a:xfrm>
            <a:prstGeom prst="roundRect">
              <a:avLst>
                <a:gd name="adj" fmla="val 50000"/>
              </a:avLst>
            </a:prstGeom>
            <a:gradFill flip="none" rotWithShape="1">
              <a:gsLst>
                <a:gs pos="0">
                  <a:schemeClr val="accent1">
                    <a:lumMod val="20000"/>
                    <a:lumOff val="80000"/>
                  </a:schemeClr>
                </a:gs>
                <a:gs pos="50000">
                  <a:srgbClr val="FFFFFF"/>
                </a:gs>
              </a:gsLst>
              <a:lin ang="0" scaled="1"/>
              <a:tileRect/>
            </a:gradFill>
            <a:ln/>
          </p:spPr>
          <p:style>
            <a:lnRef idx="2">
              <a:schemeClr val="accent1"/>
            </a:lnRef>
            <a:fillRef idx="1">
              <a:schemeClr val="lt1"/>
            </a:fillRef>
            <a:effectRef idx="0">
              <a:schemeClr val="accent1"/>
            </a:effectRef>
            <a:fontRef idx="minor">
              <a:schemeClr val="dk1"/>
            </a:fontRef>
          </p:style>
          <p:txBody>
            <a:bodyPr lIns="182880" rIns="365760" rtlCol="0" anchor="ctr"/>
            <a:lstStyle/>
            <a:p>
              <a:pPr algn="ctr"/>
              <a:r>
                <a:rPr lang="en-US" sz="2400">
                  <a:solidFill>
                    <a:schemeClr val="tx2"/>
                  </a:solidFill>
                </a:rPr>
                <a:t>Giới thiệu về AOSE</a:t>
              </a:r>
            </a:p>
          </p:txBody>
        </p:sp>
        <p:sp>
          <p:nvSpPr>
            <p:cNvPr id="15" name="Oval 14"/>
            <p:cNvSpPr/>
            <p:nvPr/>
          </p:nvSpPr>
          <p:spPr bwMode="gray">
            <a:xfrm>
              <a:off x="5410200" y="2133600"/>
              <a:ext cx="457200" cy="4572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effectLst>
                    <a:outerShdw blurRad="38100" dist="38100" dir="2700000" algn="tl">
                      <a:srgbClr val="000000">
                        <a:alpha val="43137"/>
                      </a:srgbClr>
                    </a:outerShdw>
                  </a:effectLst>
                </a:rPr>
                <a:t>1</a:t>
              </a:r>
            </a:p>
          </p:txBody>
        </p:sp>
      </p:grpSp>
      <p:grpSp>
        <p:nvGrpSpPr>
          <p:cNvPr id="5" name="Group 29"/>
          <p:cNvGrpSpPr/>
          <p:nvPr/>
        </p:nvGrpSpPr>
        <p:grpSpPr>
          <a:xfrm>
            <a:off x="457200" y="2895600"/>
            <a:ext cx="4709206" cy="600075"/>
            <a:chOff x="904875" y="2609850"/>
            <a:chExt cx="4514850" cy="600075"/>
          </a:xfrm>
        </p:grpSpPr>
        <p:sp>
          <p:nvSpPr>
            <p:cNvPr id="22" name="Rounded Rectangle 21"/>
            <p:cNvSpPr/>
            <p:nvPr/>
          </p:nvSpPr>
          <p:spPr bwMode="gray">
            <a:xfrm>
              <a:off x="904875" y="2609850"/>
              <a:ext cx="4305300" cy="588718"/>
            </a:xfrm>
            <a:prstGeom prst="roundRect">
              <a:avLst>
                <a:gd name="adj" fmla="val 50000"/>
              </a:avLst>
            </a:prstGeom>
            <a:gradFill>
              <a:gsLst>
                <a:gs pos="0">
                  <a:schemeClr val="accent2">
                    <a:lumMod val="20000"/>
                    <a:lumOff val="80000"/>
                  </a:schemeClr>
                </a:gs>
                <a:gs pos="50000">
                  <a:srgbClr val="FFFFFF"/>
                </a:gs>
              </a:gsLst>
              <a:lin ang="0" scaled="1"/>
            </a:gradFill>
            <a:ln/>
          </p:spPr>
          <p:style>
            <a:lnRef idx="2">
              <a:schemeClr val="accent2"/>
            </a:lnRef>
            <a:fillRef idx="1">
              <a:schemeClr val="lt1"/>
            </a:fillRef>
            <a:effectRef idx="0">
              <a:schemeClr val="accent2"/>
            </a:effectRef>
            <a:fontRef idx="minor">
              <a:schemeClr val="dk1"/>
            </a:fontRef>
          </p:style>
          <p:txBody>
            <a:bodyPr lIns="182880" rIns="365760" rtlCol="0" anchor="ctr"/>
            <a:lstStyle/>
            <a:p>
              <a:pPr algn="ctr"/>
              <a:r>
                <a:rPr lang="en-US" sz="2400">
                  <a:solidFill>
                    <a:schemeClr val="tx2"/>
                  </a:solidFill>
                </a:rPr>
                <a:t>Các vấn đề của AOSE</a:t>
              </a:r>
              <a:endParaRPr lang="en-US" sz="2400" b="1" dirty="0">
                <a:solidFill>
                  <a:srgbClr val="000000"/>
                </a:solidFill>
                <a:cs typeface="Arial" charset="0"/>
              </a:endParaRPr>
            </a:p>
          </p:txBody>
        </p:sp>
        <p:sp>
          <p:nvSpPr>
            <p:cNvPr id="23" name="Oval 22"/>
            <p:cNvSpPr/>
            <p:nvPr/>
          </p:nvSpPr>
          <p:spPr bwMode="gray">
            <a:xfrm>
              <a:off x="4962525" y="2752725"/>
              <a:ext cx="457200" cy="4572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a:effectLst>
                    <a:outerShdw blurRad="38100" dist="38100" dir="2700000" algn="tl">
                      <a:srgbClr val="000000">
                        <a:alpha val="43137"/>
                      </a:srgbClr>
                    </a:outerShdw>
                  </a:effectLst>
                </a:rPr>
                <a:t>2</a:t>
              </a:r>
            </a:p>
          </p:txBody>
        </p:sp>
      </p:grpSp>
      <p:grpSp>
        <p:nvGrpSpPr>
          <p:cNvPr id="6" name="Group 28"/>
          <p:cNvGrpSpPr/>
          <p:nvPr/>
        </p:nvGrpSpPr>
        <p:grpSpPr>
          <a:xfrm>
            <a:off x="152400" y="3886200"/>
            <a:ext cx="5029200" cy="633214"/>
            <a:chOff x="133350" y="3343275"/>
            <a:chExt cx="5029200" cy="633214"/>
          </a:xfrm>
        </p:grpSpPr>
        <p:sp>
          <p:nvSpPr>
            <p:cNvPr id="24" name="Rounded Rectangle 23"/>
            <p:cNvSpPr/>
            <p:nvPr/>
          </p:nvSpPr>
          <p:spPr bwMode="gray">
            <a:xfrm>
              <a:off x="133350" y="3343275"/>
              <a:ext cx="4819650" cy="633214"/>
            </a:xfrm>
            <a:prstGeom prst="roundRect">
              <a:avLst>
                <a:gd name="adj" fmla="val 50000"/>
              </a:avLst>
            </a:prstGeom>
            <a:gradFill>
              <a:gsLst>
                <a:gs pos="0">
                  <a:schemeClr val="accent3">
                    <a:lumMod val="20000"/>
                    <a:lumOff val="80000"/>
                  </a:schemeClr>
                </a:gs>
                <a:gs pos="50000">
                  <a:srgbClr val="FFFFFF"/>
                </a:gs>
              </a:gsLst>
              <a:lin ang="0" scaled="1"/>
            </a:gradFill>
            <a:ln/>
          </p:spPr>
          <p:style>
            <a:lnRef idx="2">
              <a:schemeClr val="accent3"/>
            </a:lnRef>
            <a:fillRef idx="1">
              <a:schemeClr val="lt1"/>
            </a:fillRef>
            <a:effectRef idx="0">
              <a:schemeClr val="accent3"/>
            </a:effectRef>
            <a:fontRef idx="minor">
              <a:schemeClr val="dk1"/>
            </a:fontRef>
          </p:style>
          <p:txBody>
            <a:bodyPr lIns="182880" rIns="365760" rtlCol="0" anchor="ctr"/>
            <a:lstStyle/>
            <a:p>
              <a:pPr eaLnBrk="0" hangingPunct="0"/>
              <a:r>
                <a:rPr lang="en-US" sz="2400">
                  <a:solidFill>
                    <a:schemeClr val="tx2"/>
                  </a:solidFill>
                </a:rPr>
                <a:t>Phân tích phương pháp luận phát triển Agent</a:t>
              </a:r>
              <a:endParaRPr lang="en-US" sz="2400" dirty="0">
                <a:solidFill>
                  <a:schemeClr val="tx2"/>
                </a:solidFill>
              </a:endParaRPr>
            </a:p>
          </p:txBody>
        </p:sp>
        <p:sp>
          <p:nvSpPr>
            <p:cNvPr id="25" name="Oval 24"/>
            <p:cNvSpPr/>
            <p:nvPr/>
          </p:nvSpPr>
          <p:spPr bwMode="gray">
            <a:xfrm>
              <a:off x="4705350" y="3371850"/>
              <a:ext cx="457200" cy="4572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effectLst>
                    <a:outerShdw blurRad="38100" dist="38100" dir="2700000" algn="tl">
                      <a:srgbClr val="000000">
                        <a:alpha val="43137"/>
                      </a:srgbClr>
                    </a:outerShdw>
                  </a:effectLst>
                </a:rPr>
                <a:t>3</a:t>
              </a:r>
            </a:p>
          </p:txBody>
        </p:sp>
      </p:grpSp>
      <p:grpSp>
        <p:nvGrpSpPr>
          <p:cNvPr id="7" name="Group 19"/>
          <p:cNvGrpSpPr/>
          <p:nvPr/>
        </p:nvGrpSpPr>
        <p:grpSpPr>
          <a:xfrm>
            <a:off x="914400" y="4762499"/>
            <a:ext cx="4572000" cy="568809"/>
            <a:chOff x="57150" y="3971925"/>
            <a:chExt cx="5105400" cy="495300"/>
          </a:xfrm>
        </p:grpSpPr>
        <p:sp>
          <p:nvSpPr>
            <p:cNvPr id="26" name="Rounded Rectangle 25"/>
            <p:cNvSpPr/>
            <p:nvPr/>
          </p:nvSpPr>
          <p:spPr bwMode="ltGray">
            <a:xfrm>
              <a:off x="57150" y="3971925"/>
              <a:ext cx="4895850" cy="495300"/>
            </a:xfrm>
            <a:prstGeom prst="roundRect">
              <a:avLst>
                <a:gd name="adj" fmla="val 50000"/>
              </a:avLst>
            </a:prstGeom>
            <a:gradFill>
              <a:gsLst>
                <a:gs pos="0">
                  <a:schemeClr val="accent4">
                    <a:lumMod val="20000"/>
                    <a:lumOff val="80000"/>
                  </a:schemeClr>
                </a:gs>
                <a:gs pos="50000">
                  <a:srgbClr val="FFFFFF"/>
                </a:gs>
              </a:gsLst>
              <a:lin ang="0" scaled="1"/>
            </a:gradFill>
            <a:ln/>
          </p:spPr>
          <p:style>
            <a:lnRef idx="2">
              <a:schemeClr val="accent4"/>
            </a:lnRef>
            <a:fillRef idx="1">
              <a:schemeClr val="lt1"/>
            </a:fillRef>
            <a:effectRef idx="0">
              <a:schemeClr val="accent4"/>
            </a:effectRef>
            <a:fontRef idx="minor">
              <a:schemeClr val="dk1"/>
            </a:fontRef>
          </p:style>
          <p:txBody>
            <a:bodyPr lIns="182880" rIns="365760" rtlCol="0" anchor="ctr"/>
            <a:lstStyle/>
            <a:p>
              <a:pPr algn="ctr"/>
              <a:r>
                <a:rPr lang="en-US" sz="2400">
                  <a:solidFill>
                    <a:schemeClr val="tx2"/>
                  </a:solidFill>
                </a:rPr>
                <a:t>P</a:t>
              </a:r>
              <a:r>
                <a:rPr lang="vi-VN" sz="2400">
                  <a:solidFill>
                    <a:schemeClr val="tx2"/>
                  </a:solidFill>
                </a:rPr>
                <a:t>hương pháp</a:t>
              </a:r>
              <a:r>
                <a:rPr lang="en-US" sz="2400">
                  <a:solidFill>
                    <a:schemeClr val="tx2"/>
                  </a:solidFill>
                </a:rPr>
                <a:t> luận</a:t>
              </a:r>
              <a:r>
                <a:rPr lang="vi-VN" sz="2400">
                  <a:solidFill>
                    <a:schemeClr val="tx2"/>
                  </a:solidFill>
                </a:rPr>
                <a:t> SONIA </a:t>
              </a:r>
              <a:endParaRPr lang="en-US" sz="2400">
                <a:solidFill>
                  <a:schemeClr val="tx2"/>
                </a:solidFill>
              </a:endParaRPr>
            </a:p>
          </p:txBody>
        </p:sp>
        <p:sp>
          <p:nvSpPr>
            <p:cNvPr id="27" name="Oval 26"/>
            <p:cNvSpPr/>
            <p:nvPr/>
          </p:nvSpPr>
          <p:spPr bwMode="gray">
            <a:xfrm>
              <a:off x="4705350" y="4000500"/>
              <a:ext cx="457200" cy="4572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b="1" dirty="0">
                  <a:effectLst>
                    <a:outerShdw blurRad="38100" dist="38100" dir="2700000" algn="tl">
                      <a:srgbClr val="000000">
                        <a:alpha val="43137"/>
                      </a:srgbClr>
                    </a:outerShdw>
                  </a:effectLst>
                </a:rPr>
                <a:t>4</a:t>
              </a:r>
            </a:p>
          </p:txBody>
        </p:sp>
      </p:grpSp>
      <p:grpSp>
        <p:nvGrpSpPr>
          <p:cNvPr id="29" name="Group 28"/>
          <p:cNvGrpSpPr/>
          <p:nvPr/>
        </p:nvGrpSpPr>
        <p:grpSpPr bwMode="gray">
          <a:xfrm>
            <a:off x="5257800" y="2209800"/>
            <a:ext cx="3143048" cy="3228056"/>
            <a:chOff x="359815" y="-294642"/>
            <a:chExt cx="7253522" cy="7449699"/>
          </a:xfrm>
          <a:effectLst>
            <a:outerShdw blurRad="76200" dir="18900000" sy="23000" kx="-1200000" algn="bl" rotWithShape="0">
              <a:prstClr val="black">
                <a:alpha val="20000"/>
              </a:prstClr>
            </a:outerShdw>
          </a:effectLst>
        </p:grpSpPr>
        <p:sp>
          <p:nvSpPr>
            <p:cNvPr id="30" name="Rectangle 29"/>
            <p:cNvSpPr/>
            <p:nvPr/>
          </p:nvSpPr>
          <p:spPr bwMode="gray">
            <a:xfrm>
              <a:off x="547511" y="-225541"/>
              <a:ext cx="6830440" cy="7315200"/>
            </a:xfrm>
            <a:prstGeom prst="rect">
              <a:avLst/>
            </a:prstGeom>
            <a:blipFill dpi="0" rotWithShape="1">
              <a:blip r:embed="rId4" cstate="print">
                <a:alphaModFix amt="65000"/>
                <a:duotone>
                  <a:prstClr val="black"/>
                  <a:schemeClr val="accent3">
                    <a:tint val="45000"/>
                    <a:satMod val="400000"/>
                  </a:schemeClr>
                </a:duotone>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95"/>
            <p:cNvGrpSpPr/>
            <p:nvPr/>
          </p:nvGrpSpPr>
          <p:grpSpPr bwMode="gray">
            <a:xfrm>
              <a:off x="359815" y="-294642"/>
              <a:ext cx="7253522" cy="7449699"/>
              <a:chOff x="1691428" y="548451"/>
              <a:chExt cx="5596510" cy="5601206"/>
            </a:xfrm>
            <a:effectLst/>
          </p:grpSpPr>
          <p:grpSp>
            <p:nvGrpSpPr>
              <p:cNvPr id="34" name="Group 15"/>
              <p:cNvGrpSpPr/>
              <p:nvPr/>
            </p:nvGrpSpPr>
            <p:grpSpPr bwMode="gray">
              <a:xfrm>
                <a:off x="1865970" y="676854"/>
                <a:ext cx="5240354" cy="5289923"/>
                <a:chOff x="1865970" y="676854"/>
                <a:chExt cx="5240354" cy="5289923"/>
              </a:xfrm>
            </p:grpSpPr>
            <p:sp>
              <p:nvSpPr>
                <p:cNvPr id="56" name="Freeform 55"/>
                <p:cNvSpPr/>
                <p:nvPr/>
              </p:nvSpPr>
              <p:spPr bwMode="gray">
                <a:xfrm>
                  <a:off x="2743200" y="1609725"/>
                  <a:ext cx="1943100" cy="192405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Lst>
                  <a:ahLst/>
                  <a:cxnLst>
                    <a:cxn ang="0">
                      <a:pos x="connsiteX0" y="connsiteY0"/>
                    </a:cxn>
                    <a:cxn ang="0">
                      <a:pos x="connsiteX1" y="connsiteY1"/>
                    </a:cxn>
                    <a:cxn ang="0">
                      <a:pos x="connsiteX2" y="connsiteY2"/>
                    </a:cxn>
                    <a:cxn ang="0">
                      <a:pos x="connsiteX3" y="connsiteY3"/>
                    </a:cxn>
                  </a:cxnLst>
                  <a:rect l="l" t="t" r="r" b="b"/>
                  <a:pathLst>
                    <a:path w="1943100" h="1924050">
                      <a:moveTo>
                        <a:pt x="1885950" y="0"/>
                      </a:moveTo>
                      <a:lnTo>
                        <a:pt x="0" y="1362075"/>
                      </a:lnTo>
                      <a:lnTo>
                        <a:pt x="1943100" y="1924050"/>
                      </a:lnTo>
                      <a:lnTo>
                        <a:pt x="1885950" y="0"/>
                      </a:lnTo>
                      <a:close/>
                    </a:path>
                  </a:pathLst>
                </a:custGeom>
                <a:noFill/>
                <a:ln w="44450">
                  <a:gradFill flip="none" rotWithShape="1">
                    <a:gsLst>
                      <a:gs pos="0">
                        <a:schemeClr val="accent1"/>
                      </a:gs>
                      <a:gs pos="100000">
                        <a:schemeClr val="accent2"/>
                      </a:gs>
                    </a:gsLst>
                    <a:lin ang="150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bwMode="gray">
                <a:xfrm rot="19795885">
                  <a:off x="4210564" y="1460863"/>
                  <a:ext cx="1890222" cy="197140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Lst>
                  <a:ahLst/>
                  <a:cxnLst>
                    <a:cxn ang="0">
                      <a:pos x="connsiteX0" y="connsiteY0"/>
                    </a:cxn>
                    <a:cxn ang="0">
                      <a:pos x="connsiteX1" y="connsiteY1"/>
                    </a:cxn>
                    <a:cxn ang="0">
                      <a:pos x="connsiteX2" y="connsiteY2"/>
                    </a:cxn>
                    <a:cxn ang="0">
                      <a:pos x="connsiteX3" y="connsiteY3"/>
                    </a:cxn>
                  </a:cxnLst>
                  <a:rect l="l" t="t" r="r" b="b"/>
                  <a:pathLst>
                    <a:path w="1890222" h="1971408">
                      <a:moveTo>
                        <a:pt x="912636" y="0"/>
                      </a:moveTo>
                      <a:lnTo>
                        <a:pt x="0" y="1699796"/>
                      </a:lnTo>
                      <a:lnTo>
                        <a:pt x="1890222" y="1971408"/>
                      </a:lnTo>
                      <a:lnTo>
                        <a:pt x="912636" y="0"/>
                      </a:lnTo>
                      <a:close/>
                    </a:path>
                  </a:pathLst>
                </a:custGeom>
                <a:noFill/>
                <a:ln w="44450">
                  <a:gradFill flip="none" rotWithShape="1">
                    <a:gsLst>
                      <a:gs pos="0">
                        <a:schemeClr val="accent1">
                          <a:lumMod val="75000"/>
                        </a:schemeClr>
                      </a:gs>
                      <a:gs pos="100000">
                        <a:schemeClr val="accent2"/>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bwMode="gray">
                <a:xfrm>
                  <a:off x="1869688" y="1295400"/>
                  <a:ext cx="1069721" cy="167829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1069721 w 1069721"/>
                    <a:gd name="connsiteY0" fmla="*/ 0 h 1678293"/>
                    <a:gd name="connsiteX1" fmla="*/ 0 w 1069721"/>
                    <a:gd name="connsiteY1" fmla="*/ 1322616 h 1678293"/>
                    <a:gd name="connsiteX2" fmla="*/ 879221 w 1069721"/>
                    <a:gd name="connsiteY2" fmla="*/ 1678293 h 1678293"/>
                    <a:gd name="connsiteX3" fmla="*/ 1069721 w 1069721"/>
                    <a:gd name="connsiteY3" fmla="*/ 0 h 1678293"/>
                  </a:gdLst>
                  <a:ahLst/>
                  <a:cxnLst>
                    <a:cxn ang="0">
                      <a:pos x="connsiteX0" y="connsiteY0"/>
                    </a:cxn>
                    <a:cxn ang="0">
                      <a:pos x="connsiteX1" y="connsiteY1"/>
                    </a:cxn>
                    <a:cxn ang="0">
                      <a:pos x="connsiteX2" y="connsiteY2"/>
                    </a:cxn>
                    <a:cxn ang="0">
                      <a:pos x="connsiteX3" y="connsiteY3"/>
                    </a:cxn>
                  </a:cxnLst>
                  <a:rect l="l" t="t" r="r" b="b"/>
                  <a:pathLst>
                    <a:path w="1069721" h="1678293">
                      <a:moveTo>
                        <a:pt x="1069721" y="0"/>
                      </a:moveTo>
                      <a:lnTo>
                        <a:pt x="0" y="1322616"/>
                      </a:lnTo>
                      <a:lnTo>
                        <a:pt x="879221" y="1678293"/>
                      </a:lnTo>
                      <a:lnTo>
                        <a:pt x="1069721" y="0"/>
                      </a:lnTo>
                      <a:close/>
                    </a:path>
                  </a:pathLst>
                </a:custGeom>
                <a:noFill/>
                <a:ln>
                  <a:gradFill flip="none" rotWithShape="1">
                    <a:gsLst>
                      <a:gs pos="0">
                        <a:schemeClr val="accent2"/>
                      </a:gs>
                      <a:gs pos="100000">
                        <a:schemeClr val="accent3"/>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bwMode="gray">
                <a:xfrm>
                  <a:off x="4684414" y="2823257"/>
                  <a:ext cx="1774750" cy="214311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0 w 1774750"/>
                    <a:gd name="connsiteY0" fmla="*/ 710518 h 2143114"/>
                    <a:gd name="connsiteX1" fmla="*/ 1774750 w 1774750"/>
                    <a:gd name="connsiteY1" fmla="*/ 0 h 2143114"/>
                    <a:gd name="connsiteX2" fmla="*/ 1097267 w 1774750"/>
                    <a:gd name="connsiteY2" fmla="*/ 2143114 h 2143114"/>
                    <a:gd name="connsiteX3" fmla="*/ 0 w 1774750"/>
                    <a:gd name="connsiteY3" fmla="*/ 710518 h 2143114"/>
                  </a:gdLst>
                  <a:ahLst/>
                  <a:cxnLst>
                    <a:cxn ang="0">
                      <a:pos x="connsiteX0" y="connsiteY0"/>
                    </a:cxn>
                    <a:cxn ang="0">
                      <a:pos x="connsiteX1" y="connsiteY1"/>
                    </a:cxn>
                    <a:cxn ang="0">
                      <a:pos x="connsiteX2" y="connsiteY2"/>
                    </a:cxn>
                    <a:cxn ang="0">
                      <a:pos x="connsiteX3" y="connsiteY3"/>
                    </a:cxn>
                  </a:cxnLst>
                  <a:rect l="l" t="t" r="r" b="b"/>
                  <a:pathLst>
                    <a:path w="1774750" h="2143114">
                      <a:moveTo>
                        <a:pt x="0" y="710518"/>
                      </a:moveTo>
                      <a:lnTo>
                        <a:pt x="1774750" y="0"/>
                      </a:lnTo>
                      <a:lnTo>
                        <a:pt x="1097267" y="2143114"/>
                      </a:lnTo>
                      <a:lnTo>
                        <a:pt x="0" y="710518"/>
                      </a:lnTo>
                      <a:close/>
                    </a:path>
                  </a:pathLst>
                </a:custGeom>
                <a:noFill/>
                <a:ln w="44450">
                  <a:gradFill flip="none" rotWithShape="1">
                    <a:gsLst>
                      <a:gs pos="35000">
                        <a:schemeClr val="accent1"/>
                      </a:gs>
                      <a:gs pos="62000">
                        <a:schemeClr val="accent2"/>
                      </a:gs>
                    </a:gsLst>
                    <a:lin ang="6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bwMode="gray">
                <a:xfrm>
                  <a:off x="6463183" y="2531922"/>
                  <a:ext cx="643141" cy="163253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607458 w 643141"/>
                    <a:gd name="connsiteY0" fmla="*/ 1632538 h 1632538"/>
                    <a:gd name="connsiteX1" fmla="*/ 0 w 643141"/>
                    <a:gd name="connsiteY1" fmla="*/ 294159 h 1632538"/>
                    <a:gd name="connsiteX2" fmla="*/ 643141 w 643141"/>
                    <a:gd name="connsiteY2" fmla="*/ 0 h 1632538"/>
                    <a:gd name="connsiteX3" fmla="*/ 607458 w 643141"/>
                    <a:gd name="connsiteY3" fmla="*/ 1632538 h 1632538"/>
                  </a:gdLst>
                  <a:ahLst/>
                  <a:cxnLst>
                    <a:cxn ang="0">
                      <a:pos x="connsiteX0" y="connsiteY0"/>
                    </a:cxn>
                    <a:cxn ang="0">
                      <a:pos x="connsiteX1" y="connsiteY1"/>
                    </a:cxn>
                    <a:cxn ang="0">
                      <a:pos x="connsiteX2" y="connsiteY2"/>
                    </a:cxn>
                    <a:cxn ang="0">
                      <a:pos x="connsiteX3" y="connsiteY3"/>
                    </a:cxn>
                  </a:cxnLst>
                  <a:rect l="l" t="t" r="r" b="b"/>
                  <a:pathLst>
                    <a:path w="643141" h="1632538">
                      <a:moveTo>
                        <a:pt x="607458" y="1632538"/>
                      </a:moveTo>
                      <a:lnTo>
                        <a:pt x="0" y="294159"/>
                      </a:lnTo>
                      <a:lnTo>
                        <a:pt x="643141" y="0"/>
                      </a:lnTo>
                      <a:lnTo>
                        <a:pt x="607458" y="1632538"/>
                      </a:lnTo>
                      <a:close/>
                    </a:path>
                  </a:pathLst>
                </a:custGeom>
                <a:noFill/>
                <a:ln>
                  <a:solidFill>
                    <a:schemeClr val="accent3">
                      <a:lumMod val="75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bwMode="gray">
                <a:xfrm>
                  <a:off x="5775898" y="4163587"/>
                  <a:ext cx="1293862" cy="136735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1293862 w 1293862"/>
                    <a:gd name="connsiteY0" fmla="*/ 0 h 1367354"/>
                    <a:gd name="connsiteX1" fmla="*/ 282625 w 1293862"/>
                    <a:gd name="connsiteY1" fmla="*/ 1367354 h 1367354"/>
                    <a:gd name="connsiteX2" fmla="*/ 0 w 1293862"/>
                    <a:gd name="connsiteY2" fmla="*/ 795815 h 1367354"/>
                    <a:gd name="connsiteX3" fmla="*/ 1293862 w 1293862"/>
                    <a:gd name="connsiteY3" fmla="*/ 0 h 1367354"/>
                  </a:gdLst>
                  <a:ahLst/>
                  <a:cxnLst>
                    <a:cxn ang="0">
                      <a:pos x="connsiteX0" y="connsiteY0"/>
                    </a:cxn>
                    <a:cxn ang="0">
                      <a:pos x="connsiteX1" y="connsiteY1"/>
                    </a:cxn>
                    <a:cxn ang="0">
                      <a:pos x="connsiteX2" y="connsiteY2"/>
                    </a:cxn>
                    <a:cxn ang="0">
                      <a:pos x="connsiteX3" y="connsiteY3"/>
                    </a:cxn>
                  </a:cxnLst>
                  <a:rect l="l" t="t" r="r" b="b"/>
                  <a:pathLst>
                    <a:path w="1293862" h="1367354">
                      <a:moveTo>
                        <a:pt x="1293862" y="0"/>
                      </a:moveTo>
                      <a:lnTo>
                        <a:pt x="282625" y="1367354"/>
                      </a:lnTo>
                      <a:lnTo>
                        <a:pt x="0" y="795815"/>
                      </a:lnTo>
                      <a:lnTo>
                        <a:pt x="1293862" y="0"/>
                      </a:lnTo>
                      <a:close/>
                    </a:path>
                  </a:pathLst>
                </a:custGeom>
                <a:noFill/>
                <a:ln>
                  <a:solidFill>
                    <a:schemeClr val="accent3">
                      <a:lumMod val="75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bwMode="gray">
                <a:xfrm>
                  <a:off x="5776012" y="2823886"/>
                  <a:ext cx="1293862" cy="2134194"/>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Lst>
                  <a:ahLst/>
                  <a:cxnLst>
                    <a:cxn ang="0">
                      <a:pos x="connsiteX0" y="connsiteY0"/>
                    </a:cxn>
                    <a:cxn ang="0">
                      <a:pos x="connsiteX1" y="connsiteY1"/>
                    </a:cxn>
                    <a:cxn ang="0">
                      <a:pos x="connsiteX2" y="connsiteY2"/>
                    </a:cxn>
                    <a:cxn ang="0">
                      <a:pos x="connsiteX3" y="connsiteY3"/>
                    </a:cxn>
                  </a:cxnLst>
                  <a:rect l="l" t="t" r="r" b="b"/>
                  <a:pathLst>
                    <a:path w="1293862" h="2134194">
                      <a:moveTo>
                        <a:pt x="1293862" y="1338379"/>
                      </a:moveTo>
                      <a:lnTo>
                        <a:pt x="686404" y="0"/>
                      </a:lnTo>
                      <a:lnTo>
                        <a:pt x="0" y="2134194"/>
                      </a:lnTo>
                      <a:lnTo>
                        <a:pt x="1293862" y="1338379"/>
                      </a:lnTo>
                      <a:close/>
                    </a:path>
                  </a:pathLst>
                </a:custGeom>
                <a:noFill/>
                <a:ln>
                  <a:gradFill flip="none" rotWithShape="1">
                    <a:gsLst>
                      <a:gs pos="0">
                        <a:schemeClr val="accent2"/>
                      </a:gs>
                      <a:gs pos="100000">
                        <a:schemeClr val="accent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bwMode="gray">
                <a:xfrm>
                  <a:off x="1865970" y="2616819"/>
                  <a:ext cx="879864" cy="166332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905884 w 905884"/>
                    <a:gd name="connsiteY0" fmla="*/ 346977 h 1663320"/>
                    <a:gd name="connsiteX1" fmla="*/ 172459 w 905884"/>
                    <a:gd name="connsiteY1" fmla="*/ 1663320 h 1663320"/>
                    <a:gd name="connsiteX2" fmla="*/ 0 w 905884"/>
                    <a:gd name="connsiteY2" fmla="*/ 0 h 1663320"/>
                    <a:gd name="connsiteX3" fmla="*/ 905884 w 905884"/>
                    <a:gd name="connsiteY3" fmla="*/ 346977 h 1663320"/>
                    <a:gd name="connsiteX0" fmla="*/ 879864 w 879864"/>
                    <a:gd name="connsiteY0" fmla="*/ 350694 h 1663320"/>
                    <a:gd name="connsiteX1" fmla="*/ 172459 w 879864"/>
                    <a:gd name="connsiteY1" fmla="*/ 1663320 h 1663320"/>
                    <a:gd name="connsiteX2" fmla="*/ 0 w 879864"/>
                    <a:gd name="connsiteY2" fmla="*/ 0 h 1663320"/>
                    <a:gd name="connsiteX3" fmla="*/ 879864 w 879864"/>
                    <a:gd name="connsiteY3" fmla="*/ 350694 h 1663320"/>
                  </a:gdLst>
                  <a:ahLst/>
                  <a:cxnLst>
                    <a:cxn ang="0">
                      <a:pos x="connsiteX0" y="connsiteY0"/>
                    </a:cxn>
                    <a:cxn ang="0">
                      <a:pos x="connsiteX1" y="connsiteY1"/>
                    </a:cxn>
                    <a:cxn ang="0">
                      <a:pos x="connsiteX2" y="connsiteY2"/>
                    </a:cxn>
                    <a:cxn ang="0">
                      <a:pos x="connsiteX3" y="connsiteY3"/>
                    </a:cxn>
                  </a:cxnLst>
                  <a:rect l="l" t="t" r="r" b="b"/>
                  <a:pathLst>
                    <a:path w="879864" h="1663320">
                      <a:moveTo>
                        <a:pt x="879864" y="350694"/>
                      </a:moveTo>
                      <a:lnTo>
                        <a:pt x="172459" y="1663320"/>
                      </a:lnTo>
                      <a:lnTo>
                        <a:pt x="0" y="0"/>
                      </a:lnTo>
                      <a:lnTo>
                        <a:pt x="879864" y="350694"/>
                      </a:lnTo>
                      <a:close/>
                    </a:path>
                  </a:pathLst>
                </a:custGeom>
                <a:noFill/>
                <a:ln>
                  <a:gradFill flip="none" rotWithShape="1">
                    <a:gsLst>
                      <a:gs pos="0">
                        <a:schemeClr val="accent2"/>
                      </a:gs>
                      <a:gs pos="100000">
                        <a:schemeClr val="accent3"/>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bwMode="gray">
                <a:xfrm>
                  <a:off x="2936511" y="684988"/>
                  <a:ext cx="1595555" cy="615890"/>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1595555 w 1595555"/>
                    <a:gd name="connsiteY0" fmla="*/ 0 h 1326394"/>
                    <a:gd name="connsiteX1" fmla="*/ 0 w 1595555"/>
                    <a:gd name="connsiteY1" fmla="*/ 1326394 h 1326394"/>
                    <a:gd name="connsiteX2" fmla="*/ 653486 w 1595555"/>
                    <a:gd name="connsiteY2" fmla="*/ 352477 h 1326394"/>
                    <a:gd name="connsiteX3" fmla="*/ 1595555 w 1595555"/>
                    <a:gd name="connsiteY3" fmla="*/ 0 h 1326394"/>
                  </a:gdLst>
                  <a:ahLst/>
                  <a:cxnLst>
                    <a:cxn ang="0">
                      <a:pos x="connsiteX0" y="connsiteY0"/>
                    </a:cxn>
                    <a:cxn ang="0">
                      <a:pos x="connsiteX1" y="connsiteY1"/>
                    </a:cxn>
                    <a:cxn ang="0">
                      <a:pos x="connsiteX2" y="connsiteY2"/>
                    </a:cxn>
                    <a:cxn ang="0">
                      <a:pos x="connsiteX3" y="connsiteY3"/>
                    </a:cxn>
                  </a:cxnLst>
                  <a:rect l="l" t="t" r="r" b="b"/>
                  <a:pathLst>
                    <a:path w="1595555" h="1326394">
                      <a:moveTo>
                        <a:pt x="1595555" y="0"/>
                      </a:moveTo>
                      <a:lnTo>
                        <a:pt x="0" y="1326394"/>
                      </a:lnTo>
                      <a:lnTo>
                        <a:pt x="653486" y="352477"/>
                      </a:lnTo>
                      <a:lnTo>
                        <a:pt x="1595555" y="0"/>
                      </a:lnTo>
                      <a:close/>
                    </a:path>
                  </a:pathLst>
                </a:custGeom>
                <a:noFill/>
                <a:ln>
                  <a:solidFill>
                    <a:schemeClr val="accent3">
                      <a:lumMod val="75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bwMode="gray">
                <a:xfrm>
                  <a:off x="2931773" y="683131"/>
                  <a:ext cx="1689354" cy="92542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Lst>
                  <a:ahLst/>
                  <a:cxnLst>
                    <a:cxn ang="0">
                      <a:pos x="connsiteX0" y="connsiteY0"/>
                    </a:cxn>
                    <a:cxn ang="0">
                      <a:pos x="connsiteX1" y="connsiteY1"/>
                    </a:cxn>
                    <a:cxn ang="0">
                      <a:pos x="connsiteX2" y="connsiteY2"/>
                    </a:cxn>
                    <a:cxn ang="0">
                      <a:pos x="connsiteX3" y="connsiteY3"/>
                    </a:cxn>
                  </a:cxnLst>
                  <a:rect l="l" t="t" r="r" b="b"/>
                  <a:pathLst>
                    <a:path w="1689354" h="1993011">
                      <a:moveTo>
                        <a:pt x="1595555" y="0"/>
                      </a:moveTo>
                      <a:lnTo>
                        <a:pt x="0" y="1326394"/>
                      </a:lnTo>
                      <a:lnTo>
                        <a:pt x="1689354" y="1993011"/>
                      </a:lnTo>
                      <a:lnTo>
                        <a:pt x="1595555" y="0"/>
                      </a:lnTo>
                      <a:close/>
                    </a:path>
                  </a:pathLst>
                </a:custGeom>
                <a:noFill/>
                <a:ln>
                  <a:gradFill flip="none" rotWithShape="1">
                    <a:gsLst>
                      <a:gs pos="0">
                        <a:schemeClr val="accent2"/>
                      </a:gs>
                      <a:gs pos="100000">
                        <a:schemeClr val="accent3"/>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bwMode="gray">
                <a:xfrm rot="19795885">
                  <a:off x="6554295" y="1124651"/>
                  <a:ext cx="169861" cy="156101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 name="connsiteX0" fmla="*/ 515330 w 1890222"/>
                    <a:gd name="connsiteY0" fmla="*/ 0 h 1741403"/>
                    <a:gd name="connsiteX1" fmla="*/ 0 w 1890222"/>
                    <a:gd name="connsiteY1" fmla="*/ 1469791 h 1741403"/>
                    <a:gd name="connsiteX2" fmla="*/ 1890222 w 1890222"/>
                    <a:gd name="connsiteY2" fmla="*/ 1741403 h 1741403"/>
                    <a:gd name="connsiteX3" fmla="*/ 515330 w 1890222"/>
                    <a:gd name="connsiteY3" fmla="*/ 0 h 1741403"/>
                    <a:gd name="connsiteX0" fmla="*/ 515330 w 706832"/>
                    <a:gd name="connsiteY0" fmla="*/ 0 h 1544938"/>
                    <a:gd name="connsiteX1" fmla="*/ 0 w 706832"/>
                    <a:gd name="connsiteY1" fmla="*/ 1469791 h 1544938"/>
                    <a:gd name="connsiteX2" fmla="*/ 706832 w 706832"/>
                    <a:gd name="connsiteY2" fmla="*/ 1544938 h 1544938"/>
                    <a:gd name="connsiteX3" fmla="*/ 515330 w 706832"/>
                    <a:gd name="connsiteY3" fmla="*/ 0 h 1544938"/>
                    <a:gd name="connsiteX0" fmla="*/ 500259 w 706832"/>
                    <a:gd name="connsiteY0" fmla="*/ 0 h 1611221"/>
                    <a:gd name="connsiteX1" fmla="*/ 0 w 706832"/>
                    <a:gd name="connsiteY1" fmla="*/ 1536074 h 1611221"/>
                    <a:gd name="connsiteX2" fmla="*/ 706832 w 706832"/>
                    <a:gd name="connsiteY2" fmla="*/ 1611221 h 1611221"/>
                    <a:gd name="connsiteX3" fmla="*/ 500259 w 706832"/>
                    <a:gd name="connsiteY3" fmla="*/ 0 h 1611221"/>
                    <a:gd name="connsiteX0" fmla="*/ 518735 w 706832"/>
                    <a:gd name="connsiteY0" fmla="*/ 0 h 1600525"/>
                    <a:gd name="connsiteX1" fmla="*/ 0 w 706832"/>
                    <a:gd name="connsiteY1" fmla="*/ 1525378 h 1600525"/>
                    <a:gd name="connsiteX2" fmla="*/ 706832 w 706832"/>
                    <a:gd name="connsiteY2" fmla="*/ 1600525 h 1600525"/>
                    <a:gd name="connsiteX3" fmla="*/ 518735 w 706832"/>
                    <a:gd name="connsiteY3" fmla="*/ 0 h 1600525"/>
                    <a:gd name="connsiteX0" fmla="*/ 536971 w 706832"/>
                    <a:gd name="connsiteY0" fmla="*/ 0 h 1561011"/>
                    <a:gd name="connsiteX1" fmla="*/ 0 w 706832"/>
                    <a:gd name="connsiteY1" fmla="*/ 1485864 h 1561011"/>
                    <a:gd name="connsiteX2" fmla="*/ 706832 w 706832"/>
                    <a:gd name="connsiteY2" fmla="*/ 1561011 h 1561011"/>
                    <a:gd name="connsiteX3" fmla="*/ 536971 w 706832"/>
                    <a:gd name="connsiteY3" fmla="*/ 0 h 1561011"/>
                    <a:gd name="connsiteX0" fmla="*/ 0 w 169861"/>
                    <a:gd name="connsiteY0" fmla="*/ 0 h 1561011"/>
                    <a:gd name="connsiteX1" fmla="*/ 164094 w 169861"/>
                    <a:gd name="connsiteY1" fmla="*/ 680392 h 1561011"/>
                    <a:gd name="connsiteX2" fmla="*/ 169861 w 169861"/>
                    <a:gd name="connsiteY2" fmla="*/ 1561011 h 1561011"/>
                    <a:gd name="connsiteX3" fmla="*/ 0 w 169861"/>
                    <a:gd name="connsiteY3" fmla="*/ 0 h 1561011"/>
                  </a:gdLst>
                  <a:ahLst/>
                  <a:cxnLst>
                    <a:cxn ang="0">
                      <a:pos x="connsiteX0" y="connsiteY0"/>
                    </a:cxn>
                    <a:cxn ang="0">
                      <a:pos x="connsiteX1" y="connsiteY1"/>
                    </a:cxn>
                    <a:cxn ang="0">
                      <a:pos x="connsiteX2" y="connsiteY2"/>
                    </a:cxn>
                    <a:cxn ang="0">
                      <a:pos x="connsiteX3" y="connsiteY3"/>
                    </a:cxn>
                  </a:cxnLst>
                  <a:rect l="l" t="t" r="r" b="b"/>
                  <a:pathLst>
                    <a:path w="169861" h="1561011">
                      <a:moveTo>
                        <a:pt x="0" y="0"/>
                      </a:moveTo>
                      <a:lnTo>
                        <a:pt x="164094" y="680392"/>
                      </a:lnTo>
                      <a:cubicBezTo>
                        <a:pt x="166016" y="973932"/>
                        <a:pt x="167939" y="1267471"/>
                        <a:pt x="169861" y="1561011"/>
                      </a:cubicBezTo>
                      <a:lnTo>
                        <a:pt x="0" y="0"/>
                      </a:lnTo>
                      <a:close/>
                    </a:path>
                  </a:pathLst>
                </a:cu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bwMode="gray">
                <a:xfrm rot="19795885">
                  <a:off x="6055318" y="1261134"/>
                  <a:ext cx="706832" cy="1561011"/>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912636 w 1943100"/>
                    <a:gd name="connsiteY0" fmla="*/ 0 h 2261771"/>
                    <a:gd name="connsiteX1" fmla="*/ 0 w 1943100"/>
                    <a:gd name="connsiteY1" fmla="*/ 1699796 h 2261771"/>
                    <a:gd name="connsiteX2" fmla="*/ 1943100 w 1943100"/>
                    <a:gd name="connsiteY2" fmla="*/ 2261771 h 2261771"/>
                    <a:gd name="connsiteX3" fmla="*/ 912636 w 1943100"/>
                    <a:gd name="connsiteY3" fmla="*/ 0 h 2261771"/>
                    <a:gd name="connsiteX0" fmla="*/ 912636 w 1893693"/>
                    <a:gd name="connsiteY0" fmla="*/ 0 h 1984424"/>
                    <a:gd name="connsiteX1" fmla="*/ 0 w 1893693"/>
                    <a:gd name="connsiteY1" fmla="*/ 1699796 h 1984424"/>
                    <a:gd name="connsiteX2" fmla="*/ 1893693 w 1893693"/>
                    <a:gd name="connsiteY2" fmla="*/ 1984424 h 1984424"/>
                    <a:gd name="connsiteX3" fmla="*/ 912636 w 1893693"/>
                    <a:gd name="connsiteY3" fmla="*/ 0 h 1984424"/>
                    <a:gd name="connsiteX0" fmla="*/ 912636 w 1890222"/>
                    <a:gd name="connsiteY0" fmla="*/ 0 h 1971408"/>
                    <a:gd name="connsiteX1" fmla="*/ 0 w 1890222"/>
                    <a:gd name="connsiteY1" fmla="*/ 1699796 h 1971408"/>
                    <a:gd name="connsiteX2" fmla="*/ 1890222 w 1890222"/>
                    <a:gd name="connsiteY2" fmla="*/ 1971408 h 1971408"/>
                    <a:gd name="connsiteX3" fmla="*/ 912636 w 1890222"/>
                    <a:gd name="connsiteY3" fmla="*/ 0 h 1971408"/>
                    <a:gd name="connsiteX0" fmla="*/ 515330 w 1890222"/>
                    <a:gd name="connsiteY0" fmla="*/ 0 h 1741403"/>
                    <a:gd name="connsiteX1" fmla="*/ 0 w 1890222"/>
                    <a:gd name="connsiteY1" fmla="*/ 1469791 h 1741403"/>
                    <a:gd name="connsiteX2" fmla="*/ 1890222 w 1890222"/>
                    <a:gd name="connsiteY2" fmla="*/ 1741403 h 1741403"/>
                    <a:gd name="connsiteX3" fmla="*/ 515330 w 1890222"/>
                    <a:gd name="connsiteY3" fmla="*/ 0 h 1741403"/>
                    <a:gd name="connsiteX0" fmla="*/ 515330 w 706832"/>
                    <a:gd name="connsiteY0" fmla="*/ 0 h 1544938"/>
                    <a:gd name="connsiteX1" fmla="*/ 0 w 706832"/>
                    <a:gd name="connsiteY1" fmla="*/ 1469791 h 1544938"/>
                    <a:gd name="connsiteX2" fmla="*/ 706832 w 706832"/>
                    <a:gd name="connsiteY2" fmla="*/ 1544938 h 1544938"/>
                    <a:gd name="connsiteX3" fmla="*/ 515330 w 706832"/>
                    <a:gd name="connsiteY3" fmla="*/ 0 h 1544938"/>
                    <a:gd name="connsiteX0" fmla="*/ 500259 w 706832"/>
                    <a:gd name="connsiteY0" fmla="*/ 0 h 1611221"/>
                    <a:gd name="connsiteX1" fmla="*/ 0 w 706832"/>
                    <a:gd name="connsiteY1" fmla="*/ 1536074 h 1611221"/>
                    <a:gd name="connsiteX2" fmla="*/ 706832 w 706832"/>
                    <a:gd name="connsiteY2" fmla="*/ 1611221 h 1611221"/>
                    <a:gd name="connsiteX3" fmla="*/ 500259 w 706832"/>
                    <a:gd name="connsiteY3" fmla="*/ 0 h 1611221"/>
                    <a:gd name="connsiteX0" fmla="*/ 518735 w 706832"/>
                    <a:gd name="connsiteY0" fmla="*/ 0 h 1600525"/>
                    <a:gd name="connsiteX1" fmla="*/ 0 w 706832"/>
                    <a:gd name="connsiteY1" fmla="*/ 1525378 h 1600525"/>
                    <a:gd name="connsiteX2" fmla="*/ 706832 w 706832"/>
                    <a:gd name="connsiteY2" fmla="*/ 1600525 h 1600525"/>
                    <a:gd name="connsiteX3" fmla="*/ 518735 w 706832"/>
                    <a:gd name="connsiteY3" fmla="*/ 0 h 1600525"/>
                    <a:gd name="connsiteX0" fmla="*/ 536971 w 706832"/>
                    <a:gd name="connsiteY0" fmla="*/ 0 h 1561011"/>
                    <a:gd name="connsiteX1" fmla="*/ 0 w 706832"/>
                    <a:gd name="connsiteY1" fmla="*/ 1485864 h 1561011"/>
                    <a:gd name="connsiteX2" fmla="*/ 706832 w 706832"/>
                    <a:gd name="connsiteY2" fmla="*/ 1561011 h 1561011"/>
                    <a:gd name="connsiteX3" fmla="*/ 536971 w 706832"/>
                    <a:gd name="connsiteY3" fmla="*/ 0 h 1561011"/>
                  </a:gdLst>
                  <a:ahLst/>
                  <a:cxnLst>
                    <a:cxn ang="0">
                      <a:pos x="connsiteX0" y="connsiteY0"/>
                    </a:cxn>
                    <a:cxn ang="0">
                      <a:pos x="connsiteX1" y="connsiteY1"/>
                    </a:cxn>
                    <a:cxn ang="0">
                      <a:pos x="connsiteX2" y="connsiteY2"/>
                    </a:cxn>
                    <a:cxn ang="0">
                      <a:pos x="connsiteX3" y="connsiteY3"/>
                    </a:cxn>
                  </a:cxnLst>
                  <a:rect l="l" t="t" r="r" b="b"/>
                  <a:pathLst>
                    <a:path w="706832" h="1561011">
                      <a:moveTo>
                        <a:pt x="536971" y="0"/>
                      </a:moveTo>
                      <a:lnTo>
                        <a:pt x="0" y="1485864"/>
                      </a:lnTo>
                      <a:lnTo>
                        <a:pt x="706832" y="1561011"/>
                      </a:lnTo>
                      <a:lnTo>
                        <a:pt x="536971" y="0"/>
                      </a:lnTo>
                      <a:close/>
                    </a:path>
                  </a:pathLst>
                </a:custGeom>
                <a:noFill/>
                <a:ln>
                  <a:gradFill flip="none" rotWithShape="1">
                    <a:gsLst>
                      <a:gs pos="0">
                        <a:schemeClr val="accent2"/>
                      </a:gs>
                      <a:gs pos="100000">
                        <a:schemeClr val="accent3"/>
                      </a:gs>
                    </a:gsLst>
                    <a:lin ang="210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bwMode="gray">
                <a:xfrm>
                  <a:off x="1868359" y="1300667"/>
                  <a:ext cx="1069721" cy="1322617"/>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1069721 w 1069721"/>
                    <a:gd name="connsiteY0" fmla="*/ 0 h 1678293"/>
                    <a:gd name="connsiteX1" fmla="*/ 0 w 1069721"/>
                    <a:gd name="connsiteY1" fmla="*/ 1322616 h 1678293"/>
                    <a:gd name="connsiteX2" fmla="*/ 879221 w 1069721"/>
                    <a:gd name="connsiteY2" fmla="*/ 1678293 h 1678293"/>
                    <a:gd name="connsiteX3" fmla="*/ 1069721 w 1069721"/>
                    <a:gd name="connsiteY3" fmla="*/ 0 h 1678293"/>
                    <a:gd name="connsiteX0" fmla="*/ 1069721 w 1069721"/>
                    <a:gd name="connsiteY0" fmla="*/ 0 h 1322616"/>
                    <a:gd name="connsiteX1" fmla="*/ 0 w 1069721"/>
                    <a:gd name="connsiteY1" fmla="*/ 1322616 h 1322616"/>
                    <a:gd name="connsiteX2" fmla="*/ 473612 w 1069721"/>
                    <a:gd name="connsiteY2" fmla="*/ 435627 h 1322616"/>
                    <a:gd name="connsiteX3" fmla="*/ 1069721 w 1069721"/>
                    <a:gd name="connsiteY3" fmla="*/ 0 h 1322616"/>
                    <a:gd name="connsiteX0" fmla="*/ 1069721 w 1069721"/>
                    <a:gd name="connsiteY0" fmla="*/ 0 h 1322616"/>
                    <a:gd name="connsiteX1" fmla="*/ 0 w 1069721"/>
                    <a:gd name="connsiteY1" fmla="*/ 1322616 h 1322616"/>
                    <a:gd name="connsiteX2" fmla="*/ 476802 w 1069721"/>
                    <a:gd name="connsiteY2" fmla="*/ 554094 h 1322616"/>
                    <a:gd name="connsiteX3" fmla="*/ 1069721 w 1069721"/>
                    <a:gd name="connsiteY3" fmla="*/ 0 h 1322616"/>
                  </a:gdLst>
                  <a:ahLst/>
                  <a:cxnLst>
                    <a:cxn ang="0">
                      <a:pos x="connsiteX0" y="connsiteY0"/>
                    </a:cxn>
                    <a:cxn ang="0">
                      <a:pos x="connsiteX1" y="connsiteY1"/>
                    </a:cxn>
                    <a:cxn ang="0">
                      <a:pos x="connsiteX2" y="connsiteY2"/>
                    </a:cxn>
                    <a:cxn ang="0">
                      <a:pos x="connsiteX3" y="connsiteY3"/>
                    </a:cxn>
                  </a:cxnLst>
                  <a:rect l="l" t="t" r="r" b="b"/>
                  <a:pathLst>
                    <a:path w="1069721" h="1322616">
                      <a:moveTo>
                        <a:pt x="1069721" y="0"/>
                      </a:moveTo>
                      <a:lnTo>
                        <a:pt x="0" y="1322616"/>
                      </a:lnTo>
                      <a:lnTo>
                        <a:pt x="476802" y="554094"/>
                      </a:lnTo>
                      <a:lnTo>
                        <a:pt x="1069721" y="0"/>
                      </a:lnTo>
                      <a:close/>
                    </a:path>
                  </a:pathLst>
                </a:custGeom>
                <a:noFill/>
                <a:ln>
                  <a:solidFill>
                    <a:schemeClr val="accent3">
                      <a:lumMod val="75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bwMode="gray">
                <a:xfrm>
                  <a:off x="3554886" y="4960162"/>
                  <a:ext cx="2228851" cy="1004619"/>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Lst>
                  <a:ahLst/>
                  <a:cxnLst>
                    <a:cxn ang="0">
                      <a:pos x="connsiteX0" y="connsiteY0"/>
                    </a:cxn>
                    <a:cxn ang="0">
                      <a:pos x="connsiteX1" y="connsiteY1"/>
                    </a:cxn>
                    <a:cxn ang="0">
                      <a:pos x="connsiteX2" y="connsiteY2"/>
                    </a:cxn>
                    <a:cxn ang="0">
                      <a:pos x="connsiteX3" y="connsiteY3"/>
                    </a:cxn>
                  </a:cxnLst>
                  <a:rect l="l" t="t" r="r" b="b"/>
                  <a:pathLst>
                    <a:path w="2228851" h="1004619">
                      <a:moveTo>
                        <a:pt x="1101560" y="1004619"/>
                      </a:moveTo>
                      <a:lnTo>
                        <a:pt x="0" y="83787"/>
                      </a:lnTo>
                      <a:lnTo>
                        <a:pt x="2228851" y="0"/>
                      </a:lnTo>
                      <a:lnTo>
                        <a:pt x="1101560" y="1004619"/>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bwMode="gray">
                <a:xfrm>
                  <a:off x="4521835" y="676854"/>
                  <a:ext cx="1643240" cy="58501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0 w 1531906"/>
                    <a:gd name="connsiteY0" fmla="*/ 0 h 1993011"/>
                    <a:gd name="connsiteX1" fmla="*/ 1531906 w 1531906"/>
                    <a:gd name="connsiteY1" fmla="*/ 1214802 h 1993011"/>
                    <a:gd name="connsiteX2" fmla="*/ 93799 w 1531906"/>
                    <a:gd name="connsiteY2" fmla="*/ 1993011 h 1993011"/>
                    <a:gd name="connsiteX3" fmla="*/ 0 w 1531906"/>
                    <a:gd name="connsiteY3" fmla="*/ 0 h 1993011"/>
                    <a:gd name="connsiteX0" fmla="*/ 0 w 1582755"/>
                    <a:gd name="connsiteY0" fmla="*/ 0 h 1993011"/>
                    <a:gd name="connsiteX1" fmla="*/ 1582755 w 1582755"/>
                    <a:gd name="connsiteY1" fmla="*/ 1229244 h 1993011"/>
                    <a:gd name="connsiteX2" fmla="*/ 93799 w 1582755"/>
                    <a:gd name="connsiteY2" fmla="*/ 1993011 h 1993011"/>
                    <a:gd name="connsiteX3" fmla="*/ 0 w 1582755"/>
                    <a:gd name="connsiteY3" fmla="*/ 0 h 1993011"/>
                    <a:gd name="connsiteX0" fmla="*/ 0 w 1643240"/>
                    <a:gd name="connsiteY0" fmla="*/ 0 h 1993011"/>
                    <a:gd name="connsiteX1" fmla="*/ 1643240 w 1643240"/>
                    <a:gd name="connsiteY1" fmla="*/ 1259895 h 1993011"/>
                    <a:gd name="connsiteX2" fmla="*/ 93799 w 1643240"/>
                    <a:gd name="connsiteY2" fmla="*/ 1993011 h 1993011"/>
                    <a:gd name="connsiteX3" fmla="*/ 0 w 1643240"/>
                    <a:gd name="connsiteY3" fmla="*/ 0 h 1993011"/>
                    <a:gd name="connsiteX0" fmla="*/ 0 w 1643240"/>
                    <a:gd name="connsiteY0" fmla="*/ 0 h 1259895"/>
                    <a:gd name="connsiteX1" fmla="*/ 1643240 w 1643240"/>
                    <a:gd name="connsiteY1" fmla="*/ 1259895 h 1259895"/>
                    <a:gd name="connsiteX2" fmla="*/ 766941 w 1643240"/>
                    <a:gd name="connsiteY2" fmla="*/ 326969 h 1259895"/>
                    <a:gd name="connsiteX3" fmla="*/ 0 w 1643240"/>
                    <a:gd name="connsiteY3" fmla="*/ 0 h 1259895"/>
                    <a:gd name="connsiteX0" fmla="*/ 0 w 1643240"/>
                    <a:gd name="connsiteY0" fmla="*/ 0 h 1259895"/>
                    <a:gd name="connsiteX1" fmla="*/ 1643240 w 1643240"/>
                    <a:gd name="connsiteY1" fmla="*/ 1259895 h 1259895"/>
                    <a:gd name="connsiteX2" fmla="*/ 795183 w 1643240"/>
                    <a:gd name="connsiteY2" fmla="*/ 370067 h 1259895"/>
                    <a:gd name="connsiteX3" fmla="*/ 0 w 1643240"/>
                    <a:gd name="connsiteY3" fmla="*/ 0 h 1259895"/>
                    <a:gd name="connsiteX0" fmla="*/ 0 w 1643240"/>
                    <a:gd name="connsiteY0" fmla="*/ 0 h 1259895"/>
                    <a:gd name="connsiteX1" fmla="*/ 1643240 w 1643240"/>
                    <a:gd name="connsiteY1" fmla="*/ 1259895 h 1259895"/>
                    <a:gd name="connsiteX2" fmla="*/ 845280 w 1643240"/>
                    <a:gd name="connsiteY2" fmla="*/ 394561 h 1259895"/>
                    <a:gd name="connsiteX3" fmla="*/ 0 w 1643240"/>
                    <a:gd name="connsiteY3" fmla="*/ 0 h 1259895"/>
                  </a:gdLst>
                  <a:ahLst/>
                  <a:cxnLst>
                    <a:cxn ang="0">
                      <a:pos x="connsiteX0" y="connsiteY0"/>
                    </a:cxn>
                    <a:cxn ang="0">
                      <a:pos x="connsiteX1" y="connsiteY1"/>
                    </a:cxn>
                    <a:cxn ang="0">
                      <a:pos x="connsiteX2" y="connsiteY2"/>
                    </a:cxn>
                    <a:cxn ang="0">
                      <a:pos x="connsiteX3" y="connsiteY3"/>
                    </a:cxn>
                  </a:cxnLst>
                  <a:rect l="l" t="t" r="r" b="b"/>
                  <a:pathLst>
                    <a:path w="1643240" h="1259895">
                      <a:moveTo>
                        <a:pt x="0" y="0"/>
                      </a:moveTo>
                      <a:lnTo>
                        <a:pt x="1643240" y="1259895"/>
                      </a:lnTo>
                      <a:lnTo>
                        <a:pt x="845280" y="394561"/>
                      </a:lnTo>
                      <a:lnTo>
                        <a:pt x="0" y="0"/>
                      </a:lnTo>
                      <a:close/>
                    </a:path>
                  </a:pathLst>
                </a:custGeom>
                <a:noFill/>
                <a:ln>
                  <a:solidFill>
                    <a:schemeClr val="accent3">
                      <a:lumMod val="75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bwMode="gray">
                <a:xfrm>
                  <a:off x="3552824" y="3529928"/>
                  <a:ext cx="2228851" cy="151638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Lst>
                  <a:ahLst/>
                  <a:cxnLst>
                    <a:cxn ang="0">
                      <a:pos x="connsiteX0" y="connsiteY0"/>
                    </a:cxn>
                    <a:cxn ang="0">
                      <a:pos x="connsiteX1" y="connsiteY1"/>
                    </a:cxn>
                    <a:cxn ang="0">
                      <a:pos x="connsiteX2" y="connsiteY2"/>
                    </a:cxn>
                    <a:cxn ang="0">
                      <a:pos x="connsiteX3" y="connsiteY3"/>
                    </a:cxn>
                  </a:cxnLst>
                  <a:rect l="l" t="t" r="r" b="b"/>
                  <a:pathLst>
                    <a:path w="2228851" h="1516383">
                      <a:moveTo>
                        <a:pt x="1131584" y="0"/>
                      </a:moveTo>
                      <a:lnTo>
                        <a:pt x="0" y="1516383"/>
                      </a:lnTo>
                      <a:lnTo>
                        <a:pt x="2228851" y="1432596"/>
                      </a:lnTo>
                      <a:lnTo>
                        <a:pt x="1131584" y="0"/>
                      </a:lnTo>
                      <a:close/>
                    </a:path>
                  </a:pathLst>
                </a:custGeom>
                <a:noFill/>
                <a:ln w="44450">
                  <a:gradFill flip="none" rotWithShape="1">
                    <a:gsLst>
                      <a:gs pos="46000">
                        <a:schemeClr val="accent1"/>
                      </a:gs>
                      <a:gs pos="100000">
                        <a:schemeClr val="accent2"/>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bwMode="gray">
                <a:xfrm>
                  <a:off x="4529850" y="680554"/>
                  <a:ext cx="1643240" cy="925423"/>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1857486 w 1943100"/>
                    <a:gd name="connsiteY0" fmla="*/ 0 h 1962363"/>
                    <a:gd name="connsiteX1" fmla="*/ 0 w 1943100"/>
                    <a:gd name="connsiteY1" fmla="*/ 1400388 h 1962363"/>
                    <a:gd name="connsiteX2" fmla="*/ 1943100 w 1943100"/>
                    <a:gd name="connsiteY2" fmla="*/ 1962363 h 1962363"/>
                    <a:gd name="connsiteX3" fmla="*/ 1857486 w 1943100"/>
                    <a:gd name="connsiteY3" fmla="*/ 0 h 1962363"/>
                    <a:gd name="connsiteX0" fmla="*/ 1614414 w 1700028"/>
                    <a:gd name="connsiteY0" fmla="*/ 0 h 1962363"/>
                    <a:gd name="connsiteX1" fmla="*/ 0 w 1700028"/>
                    <a:gd name="connsiteY1" fmla="*/ 1295746 h 1962363"/>
                    <a:gd name="connsiteX2" fmla="*/ 1700028 w 1700028"/>
                    <a:gd name="connsiteY2" fmla="*/ 1962363 h 1962363"/>
                    <a:gd name="connsiteX3" fmla="*/ 1614414 w 1700028"/>
                    <a:gd name="connsiteY3" fmla="*/ 0 h 1962363"/>
                    <a:gd name="connsiteX0" fmla="*/ 1539696 w 1700028"/>
                    <a:gd name="connsiteY0" fmla="*/ 0 h 1985351"/>
                    <a:gd name="connsiteX1" fmla="*/ 0 w 1700028"/>
                    <a:gd name="connsiteY1" fmla="*/ 1318734 h 1985351"/>
                    <a:gd name="connsiteX2" fmla="*/ 1700028 w 1700028"/>
                    <a:gd name="connsiteY2" fmla="*/ 1985351 h 1985351"/>
                    <a:gd name="connsiteX3" fmla="*/ 1539696 w 1700028"/>
                    <a:gd name="connsiteY3" fmla="*/ 0 h 1985351"/>
                    <a:gd name="connsiteX0" fmla="*/ 1574207 w 1700028"/>
                    <a:gd name="connsiteY0" fmla="*/ 0 h 1993011"/>
                    <a:gd name="connsiteX1" fmla="*/ 0 w 1700028"/>
                    <a:gd name="connsiteY1" fmla="*/ 1326394 h 1993011"/>
                    <a:gd name="connsiteX2" fmla="*/ 1700028 w 1700028"/>
                    <a:gd name="connsiteY2" fmla="*/ 1993011 h 1993011"/>
                    <a:gd name="connsiteX3" fmla="*/ 1574207 w 1700028"/>
                    <a:gd name="connsiteY3" fmla="*/ 0 h 1993011"/>
                    <a:gd name="connsiteX0" fmla="*/ 1574207 w 1689354"/>
                    <a:gd name="connsiteY0" fmla="*/ 0 h 1993011"/>
                    <a:gd name="connsiteX1" fmla="*/ 0 w 1689354"/>
                    <a:gd name="connsiteY1" fmla="*/ 1326394 h 1993011"/>
                    <a:gd name="connsiteX2" fmla="*/ 1689354 w 1689354"/>
                    <a:gd name="connsiteY2" fmla="*/ 1993011 h 1993011"/>
                    <a:gd name="connsiteX3" fmla="*/ 1574207 w 1689354"/>
                    <a:gd name="connsiteY3" fmla="*/ 0 h 1993011"/>
                    <a:gd name="connsiteX0" fmla="*/ 1595555 w 1689354"/>
                    <a:gd name="connsiteY0" fmla="*/ 0 h 1993011"/>
                    <a:gd name="connsiteX1" fmla="*/ 0 w 1689354"/>
                    <a:gd name="connsiteY1" fmla="*/ 1326394 h 1993011"/>
                    <a:gd name="connsiteX2" fmla="*/ 1689354 w 1689354"/>
                    <a:gd name="connsiteY2" fmla="*/ 1993011 h 1993011"/>
                    <a:gd name="connsiteX3" fmla="*/ 1595555 w 1689354"/>
                    <a:gd name="connsiteY3" fmla="*/ 0 h 1993011"/>
                    <a:gd name="connsiteX0" fmla="*/ 0 w 1531906"/>
                    <a:gd name="connsiteY0" fmla="*/ 0 h 1993011"/>
                    <a:gd name="connsiteX1" fmla="*/ 1531906 w 1531906"/>
                    <a:gd name="connsiteY1" fmla="*/ 1214802 h 1993011"/>
                    <a:gd name="connsiteX2" fmla="*/ 93799 w 1531906"/>
                    <a:gd name="connsiteY2" fmla="*/ 1993011 h 1993011"/>
                    <a:gd name="connsiteX3" fmla="*/ 0 w 1531906"/>
                    <a:gd name="connsiteY3" fmla="*/ 0 h 1993011"/>
                    <a:gd name="connsiteX0" fmla="*/ 0 w 1582755"/>
                    <a:gd name="connsiteY0" fmla="*/ 0 h 1993011"/>
                    <a:gd name="connsiteX1" fmla="*/ 1582755 w 1582755"/>
                    <a:gd name="connsiteY1" fmla="*/ 1229244 h 1993011"/>
                    <a:gd name="connsiteX2" fmla="*/ 93799 w 1582755"/>
                    <a:gd name="connsiteY2" fmla="*/ 1993011 h 1993011"/>
                    <a:gd name="connsiteX3" fmla="*/ 0 w 1582755"/>
                    <a:gd name="connsiteY3" fmla="*/ 0 h 1993011"/>
                    <a:gd name="connsiteX0" fmla="*/ 0 w 1643240"/>
                    <a:gd name="connsiteY0" fmla="*/ 0 h 1993011"/>
                    <a:gd name="connsiteX1" fmla="*/ 1643240 w 1643240"/>
                    <a:gd name="connsiteY1" fmla="*/ 1259895 h 1993011"/>
                    <a:gd name="connsiteX2" fmla="*/ 93799 w 1643240"/>
                    <a:gd name="connsiteY2" fmla="*/ 1993011 h 1993011"/>
                    <a:gd name="connsiteX3" fmla="*/ 0 w 1643240"/>
                    <a:gd name="connsiteY3" fmla="*/ 0 h 1993011"/>
                  </a:gdLst>
                  <a:ahLst/>
                  <a:cxnLst>
                    <a:cxn ang="0">
                      <a:pos x="connsiteX0" y="connsiteY0"/>
                    </a:cxn>
                    <a:cxn ang="0">
                      <a:pos x="connsiteX1" y="connsiteY1"/>
                    </a:cxn>
                    <a:cxn ang="0">
                      <a:pos x="connsiteX2" y="connsiteY2"/>
                    </a:cxn>
                    <a:cxn ang="0">
                      <a:pos x="connsiteX3" y="connsiteY3"/>
                    </a:cxn>
                  </a:cxnLst>
                  <a:rect l="l" t="t" r="r" b="b"/>
                  <a:pathLst>
                    <a:path w="1643240" h="1993011">
                      <a:moveTo>
                        <a:pt x="0" y="0"/>
                      </a:moveTo>
                      <a:lnTo>
                        <a:pt x="1643240" y="1259895"/>
                      </a:lnTo>
                      <a:lnTo>
                        <a:pt x="93799" y="1993011"/>
                      </a:lnTo>
                      <a:lnTo>
                        <a:pt x="0" y="0"/>
                      </a:lnTo>
                      <a:close/>
                    </a:path>
                  </a:pathLst>
                </a:custGeom>
                <a:noFill/>
                <a:ln>
                  <a:gradFill flip="none" rotWithShape="1">
                    <a:gsLst>
                      <a:gs pos="0">
                        <a:schemeClr val="accent2"/>
                      </a:gs>
                      <a:gs pos="100000">
                        <a:schemeClr val="accent3"/>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bwMode="gray">
                <a:xfrm>
                  <a:off x="4650170" y="4962969"/>
                  <a:ext cx="1406574" cy="100380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0 w 1792592"/>
                    <a:gd name="connsiteY0" fmla="*/ 723900 h 2156496"/>
                    <a:gd name="connsiteX1" fmla="*/ 1792592 w 1792592"/>
                    <a:gd name="connsiteY1" fmla="*/ 0 h 2156496"/>
                    <a:gd name="connsiteX2" fmla="*/ 1097267 w 1792592"/>
                    <a:gd name="connsiteY2" fmla="*/ 2156496 h 2156496"/>
                    <a:gd name="connsiteX3" fmla="*/ 0 w 1792592"/>
                    <a:gd name="connsiteY3" fmla="*/ 723900 h 2156496"/>
                    <a:gd name="connsiteX0" fmla="*/ 1302783 w 1302783"/>
                    <a:gd name="connsiteY0" fmla="*/ 1338379 h 2156496"/>
                    <a:gd name="connsiteX1" fmla="*/ 695325 w 1302783"/>
                    <a:gd name="connsiteY1" fmla="*/ 0 h 2156496"/>
                    <a:gd name="connsiteX2" fmla="*/ 0 w 1302783"/>
                    <a:gd name="connsiteY2" fmla="*/ 2156496 h 2156496"/>
                    <a:gd name="connsiteX3" fmla="*/ 1302783 w 1302783"/>
                    <a:gd name="connsiteY3" fmla="*/ 1338379 h 2156496"/>
                    <a:gd name="connsiteX0" fmla="*/ 1293862 w 1293862"/>
                    <a:gd name="connsiteY0" fmla="*/ 1338379 h 2134194"/>
                    <a:gd name="connsiteX1" fmla="*/ 686404 w 1293862"/>
                    <a:gd name="connsiteY1" fmla="*/ 0 h 2134194"/>
                    <a:gd name="connsiteX2" fmla="*/ 0 w 1293862"/>
                    <a:gd name="connsiteY2" fmla="*/ 2134194 h 2134194"/>
                    <a:gd name="connsiteX3" fmla="*/ 1293862 w 1293862"/>
                    <a:gd name="connsiteY3" fmla="*/ 1338379 h 2134194"/>
                    <a:gd name="connsiteX0" fmla="*/ 1293862 w 1293862"/>
                    <a:gd name="connsiteY0" fmla="*/ 0 h 1367354"/>
                    <a:gd name="connsiteX1" fmla="*/ 282625 w 1293862"/>
                    <a:gd name="connsiteY1" fmla="*/ 1367354 h 1367354"/>
                    <a:gd name="connsiteX2" fmla="*/ 0 w 1293862"/>
                    <a:gd name="connsiteY2" fmla="*/ 795815 h 1367354"/>
                    <a:gd name="connsiteX3" fmla="*/ 1293862 w 1293862"/>
                    <a:gd name="connsiteY3" fmla="*/ 0 h 1367354"/>
                    <a:gd name="connsiteX0" fmla="*/ 0 w 1406574"/>
                    <a:gd name="connsiteY0" fmla="*/ 1003808 h 1003808"/>
                    <a:gd name="connsiteX1" fmla="*/ 1406574 w 1406574"/>
                    <a:gd name="connsiteY1" fmla="*/ 571539 h 1003808"/>
                    <a:gd name="connsiteX2" fmla="*/ 1123949 w 1406574"/>
                    <a:gd name="connsiteY2" fmla="*/ 0 h 1003808"/>
                    <a:gd name="connsiteX3" fmla="*/ 0 w 1406574"/>
                    <a:gd name="connsiteY3" fmla="*/ 1003808 h 1003808"/>
                  </a:gdLst>
                  <a:ahLst/>
                  <a:cxnLst>
                    <a:cxn ang="0">
                      <a:pos x="connsiteX0" y="connsiteY0"/>
                    </a:cxn>
                    <a:cxn ang="0">
                      <a:pos x="connsiteX1" y="connsiteY1"/>
                    </a:cxn>
                    <a:cxn ang="0">
                      <a:pos x="connsiteX2" y="connsiteY2"/>
                    </a:cxn>
                    <a:cxn ang="0">
                      <a:pos x="connsiteX3" y="connsiteY3"/>
                    </a:cxn>
                  </a:cxnLst>
                  <a:rect l="l" t="t" r="r" b="b"/>
                  <a:pathLst>
                    <a:path w="1406574" h="1003808">
                      <a:moveTo>
                        <a:pt x="0" y="1003808"/>
                      </a:moveTo>
                      <a:lnTo>
                        <a:pt x="1406574" y="571539"/>
                      </a:lnTo>
                      <a:lnTo>
                        <a:pt x="1123949" y="0"/>
                      </a:lnTo>
                      <a:lnTo>
                        <a:pt x="0" y="1003808"/>
                      </a:lnTo>
                      <a:close/>
                    </a:path>
                  </a:pathLst>
                </a:custGeom>
                <a:noFill/>
                <a:ln>
                  <a:gradFill flip="none" rotWithShape="1">
                    <a:gsLst>
                      <a:gs pos="0">
                        <a:schemeClr val="accent2"/>
                      </a:gs>
                      <a:gs pos="100000">
                        <a:schemeClr val="accent3"/>
                      </a:gs>
                    </a:gsLst>
                    <a:lin ang="36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bwMode="gray">
                <a:xfrm>
                  <a:off x="3185652" y="5044460"/>
                  <a:ext cx="1473180" cy="920832"/>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 name="connsiteX0" fmla="*/ 1473180 w 1473180"/>
                    <a:gd name="connsiteY0" fmla="*/ 920832 h 920832"/>
                    <a:gd name="connsiteX1" fmla="*/ 371620 w 1473180"/>
                    <a:gd name="connsiteY1" fmla="*/ 0 h 920832"/>
                    <a:gd name="connsiteX2" fmla="*/ 0 w 1473180"/>
                    <a:gd name="connsiteY2" fmla="*/ 616625 h 920832"/>
                    <a:gd name="connsiteX3" fmla="*/ 1473180 w 1473180"/>
                    <a:gd name="connsiteY3" fmla="*/ 920832 h 920832"/>
                  </a:gdLst>
                  <a:ahLst/>
                  <a:cxnLst>
                    <a:cxn ang="0">
                      <a:pos x="connsiteX0" y="connsiteY0"/>
                    </a:cxn>
                    <a:cxn ang="0">
                      <a:pos x="connsiteX1" y="connsiteY1"/>
                    </a:cxn>
                    <a:cxn ang="0">
                      <a:pos x="connsiteX2" y="connsiteY2"/>
                    </a:cxn>
                    <a:cxn ang="0">
                      <a:pos x="connsiteX3" y="connsiteY3"/>
                    </a:cxn>
                  </a:cxnLst>
                  <a:rect l="l" t="t" r="r" b="b"/>
                  <a:pathLst>
                    <a:path w="1473180" h="920832">
                      <a:moveTo>
                        <a:pt x="1473180" y="920832"/>
                      </a:moveTo>
                      <a:lnTo>
                        <a:pt x="371620" y="0"/>
                      </a:lnTo>
                      <a:lnTo>
                        <a:pt x="0" y="616625"/>
                      </a:lnTo>
                      <a:lnTo>
                        <a:pt x="1473180" y="920832"/>
                      </a:lnTo>
                      <a:close/>
                    </a:path>
                  </a:pathLst>
                </a:custGeom>
                <a:noFill/>
                <a:ln>
                  <a:gradFill flip="none" rotWithShape="1">
                    <a:gsLst>
                      <a:gs pos="0">
                        <a:schemeClr val="accent2"/>
                      </a:gs>
                      <a:gs pos="100000">
                        <a:schemeClr val="accent3"/>
                      </a:gs>
                    </a:gsLst>
                    <a:lin ang="60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bwMode="gray">
                <a:xfrm>
                  <a:off x="2038441" y="4279171"/>
                  <a:ext cx="1517781" cy="1385538"/>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1131584 w 1914517"/>
                    <a:gd name="connsiteY0" fmla="*/ 0 h 2106948"/>
                    <a:gd name="connsiteX1" fmla="*/ 0 w 1914517"/>
                    <a:gd name="connsiteY1" fmla="*/ 1544958 h 2106948"/>
                    <a:gd name="connsiteX2" fmla="*/ 1914517 w 1914517"/>
                    <a:gd name="connsiteY2" fmla="*/ 2106948 h 2106948"/>
                    <a:gd name="connsiteX3" fmla="*/ 1131584 w 1914517"/>
                    <a:gd name="connsiteY3" fmla="*/ 0 h 2106948"/>
                    <a:gd name="connsiteX0" fmla="*/ 1131584 w 2228851"/>
                    <a:gd name="connsiteY0" fmla="*/ 0 h 1544958"/>
                    <a:gd name="connsiteX1" fmla="*/ 0 w 2228851"/>
                    <a:gd name="connsiteY1" fmla="*/ 1544958 h 1544958"/>
                    <a:gd name="connsiteX2" fmla="*/ 2228851 w 2228851"/>
                    <a:gd name="connsiteY2" fmla="*/ 1432596 h 1544958"/>
                    <a:gd name="connsiteX3" fmla="*/ 1131584 w 2228851"/>
                    <a:gd name="connsiteY3" fmla="*/ 0 h 1544958"/>
                    <a:gd name="connsiteX0" fmla="*/ 1131584 w 2228851"/>
                    <a:gd name="connsiteY0" fmla="*/ 0 h 1516383"/>
                    <a:gd name="connsiteX1" fmla="*/ 0 w 2228851"/>
                    <a:gd name="connsiteY1" fmla="*/ 1516383 h 1516383"/>
                    <a:gd name="connsiteX2" fmla="*/ 2228851 w 2228851"/>
                    <a:gd name="connsiteY2" fmla="*/ 1432596 h 1516383"/>
                    <a:gd name="connsiteX3" fmla="*/ 1131584 w 2228851"/>
                    <a:gd name="connsiteY3" fmla="*/ 0 h 1516383"/>
                    <a:gd name="connsiteX0" fmla="*/ 1101560 w 2228851"/>
                    <a:gd name="connsiteY0" fmla="*/ 1004619 h 1004619"/>
                    <a:gd name="connsiteX1" fmla="*/ 0 w 2228851"/>
                    <a:gd name="connsiteY1" fmla="*/ 83787 h 1004619"/>
                    <a:gd name="connsiteX2" fmla="*/ 2228851 w 2228851"/>
                    <a:gd name="connsiteY2" fmla="*/ 0 h 1004619"/>
                    <a:gd name="connsiteX3" fmla="*/ 1101560 w 2228851"/>
                    <a:gd name="connsiteY3" fmla="*/ 1004619 h 1004619"/>
                    <a:gd name="connsiteX0" fmla="*/ 1473180 w 1473180"/>
                    <a:gd name="connsiteY0" fmla="*/ 920832 h 920832"/>
                    <a:gd name="connsiteX1" fmla="*/ 371620 w 1473180"/>
                    <a:gd name="connsiteY1" fmla="*/ 0 h 920832"/>
                    <a:gd name="connsiteX2" fmla="*/ 0 w 1473180"/>
                    <a:gd name="connsiteY2" fmla="*/ 616625 h 920832"/>
                    <a:gd name="connsiteX3" fmla="*/ 1473180 w 1473180"/>
                    <a:gd name="connsiteY3" fmla="*/ 920832 h 920832"/>
                    <a:gd name="connsiteX0" fmla="*/ 0 w 1517781"/>
                    <a:gd name="connsiteY0" fmla="*/ 0 h 1385538"/>
                    <a:gd name="connsiteX1" fmla="*/ 1517781 w 1517781"/>
                    <a:gd name="connsiteY1" fmla="*/ 768913 h 1385538"/>
                    <a:gd name="connsiteX2" fmla="*/ 1146161 w 1517781"/>
                    <a:gd name="connsiteY2" fmla="*/ 1385538 h 1385538"/>
                    <a:gd name="connsiteX3" fmla="*/ 0 w 1517781"/>
                    <a:gd name="connsiteY3" fmla="*/ 0 h 1385538"/>
                  </a:gdLst>
                  <a:ahLst/>
                  <a:cxnLst>
                    <a:cxn ang="0">
                      <a:pos x="connsiteX0" y="connsiteY0"/>
                    </a:cxn>
                    <a:cxn ang="0">
                      <a:pos x="connsiteX1" y="connsiteY1"/>
                    </a:cxn>
                    <a:cxn ang="0">
                      <a:pos x="connsiteX2" y="connsiteY2"/>
                    </a:cxn>
                    <a:cxn ang="0">
                      <a:pos x="connsiteX3" y="connsiteY3"/>
                    </a:cxn>
                  </a:cxnLst>
                  <a:rect l="l" t="t" r="r" b="b"/>
                  <a:pathLst>
                    <a:path w="1517781" h="1385538">
                      <a:moveTo>
                        <a:pt x="0" y="0"/>
                      </a:moveTo>
                      <a:lnTo>
                        <a:pt x="1517781" y="768913"/>
                      </a:lnTo>
                      <a:lnTo>
                        <a:pt x="1146161" y="1385538"/>
                      </a:lnTo>
                      <a:lnTo>
                        <a:pt x="0" y="0"/>
                      </a:lnTo>
                      <a:close/>
                    </a:path>
                  </a:pathLst>
                </a:custGeom>
                <a:noFill/>
                <a:ln>
                  <a:gradFill flip="none" rotWithShape="1">
                    <a:gsLst>
                      <a:gs pos="0">
                        <a:schemeClr val="accent2"/>
                      </a:gs>
                      <a:gs pos="100000">
                        <a:schemeClr val="accent3"/>
                      </a:gs>
                    </a:gsLst>
                    <a:lin ang="66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bwMode="gray">
                <a:xfrm>
                  <a:off x="2038350" y="2967787"/>
                  <a:ext cx="1515171" cy="2083715"/>
                </a:xfrm>
                <a:custGeom>
                  <a:avLst/>
                  <a:gdLst>
                    <a:gd name="connsiteX0" fmla="*/ 1819275 w 1933575"/>
                    <a:gd name="connsiteY0" fmla="*/ 0 h 1905000"/>
                    <a:gd name="connsiteX1" fmla="*/ 0 w 1933575"/>
                    <a:gd name="connsiteY1" fmla="*/ 1323975 h 1905000"/>
                    <a:gd name="connsiteX2" fmla="*/ 1933575 w 1933575"/>
                    <a:gd name="connsiteY2" fmla="*/ 1905000 h 1905000"/>
                    <a:gd name="connsiteX3" fmla="*/ 1819275 w 1933575"/>
                    <a:gd name="connsiteY3" fmla="*/ 0 h 1905000"/>
                    <a:gd name="connsiteX0" fmla="*/ 1876425 w 1933575"/>
                    <a:gd name="connsiteY0" fmla="*/ 0 h 1990725"/>
                    <a:gd name="connsiteX1" fmla="*/ 0 w 1933575"/>
                    <a:gd name="connsiteY1" fmla="*/ 1409700 h 1990725"/>
                    <a:gd name="connsiteX2" fmla="*/ 1933575 w 1933575"/>
                    <a:gd name="connsiteY2" fmla="*/ 1990725 h 1990725"/>
                    <a:gd name="connsiteX3" fmla="*/ 1876425 w 1933575"/>
                    <a:gd name="connsiteY3" fmla="*/ 0 h 1990725"/>
                    <a:gd name="connsiteX0" fmla="*/ 1876425 w 1914525"/>
                    <a:gd name="connsiteY0" fmla="*/ 0 h 1971675"/>
                    <a:gd name="connsiteX1" fmla="*/ 0 w 1914525"/>
                    <a:gd name="connsiteY1" fmla="*/ 1409700 h 1971675"/>
                    <a:gd name="connsiteX2" fmla="*/ 1914525 w 1914525"/>
                    <a:gd name="connsiteY2" fmla="*/ 1971675 h 1971675"/>
                    <a:gd name="connsiteX3" fmla="*/ 1876425 w 1914525"/>
                    <a:gd name="connsiteY3" fmla="*/ 0 h 1971675"/>
                    <a:gd name="connsiteX0" fmla="*/ 1905000 w 1943100"/>
                    <a:gd name="connsiteY0" fmla="*/ 0 h 1971675"/>
                    <a:gd name="connsiteX1" fmla="*/ 0 w 1943100"/>
                    <a:gd name="connsiteY1" fmla="*/ 1409700 h 1971675"/>
                    <a:gd name="connsiteX2" fmla="*/ 1943100 w 1943100"/>
                    <a:gd name="connsiteY2" fmla="*/ 1971675 h 1971675"/>
                    <a:gd name="connsiteX3" fmla="*/ 1905000 w 1943100"/>
                    <a:gd name="connsiteY3" fmla="*/ 0 h 1971675"/>
                    <a:gd name="connsiteX0" fmla="*/ 1885950 w 1943100"/>
                    <a:gd name="connsiteY0" fmla="*/ 0 h 1924050"/>
                    <a:gd name="connsiteX1" fmla="*/ 0 w 1943100"/>
                    <a:gd name="connsiteY1" fmla="*/ 1362075 h 1924050"/>
                    <a:gd name="connsiteX2" fmla="*/ 1943100 w 1943100"/>
                    <a:gd name="connsiteY2" fmla="*/ 1924050 h 1924050"/>
                    <a:gd name="connsiteX3" fmla="*/ 1885950 w 1943100"/>
                    <a:gd name="connsiteY3" fmla="*/ 0 h 1924050"/>
                    <a:gd name="connsiteX0" fmla="*/ 2133600 w 2133600"/>
                    <a:gd name="connsiteY0" fmla="*/ 0 h 1678293"/>
                    <a:gd name="connsiteX1" fmla="*/ 0 w 2133600"/>
                    <a:gd name="connsiteY1" fmla="*/ 1116318 h 1678293"/>
                    <a:gd name="connsiteX2" fmla="*/ 1943100 w 2133600"/>
                    <a:gd name="connsiteY2" fmla="*/ 1678293 h 1678293"/>
                    <a:gd name="connsiteX3" fmla="*/ 2133600 w 2133600"/>
                    <a:gd name="connsiteY3" fmla="*/ 0 h 1678293"/>
                    <a:gd name="connsiteX0" fmla="*/ 981075 w 981075"/>
                    <a:gd name="connsiteY0" fmla="*/ 0 h 1678293"/>
                    <a:gd name="connsiteX1" fmla="*/ 0 w 981075"/>
                    <a:gd name="connsiteY1" fmla="*/ 1344918 h 1678293"/>
                    <a:gd name="connsiteX2" fmla="*/ 790575 w 981075"/>
                    <a:gd name="connsiteY2" fmla="*/ 1678293 h 1678293"/>
                    <a:gd name="connsiteX3" fmla="*/ 981075 w 981075"/>
                    <a:gd name="connsiteY3" fmla="*/ 0 h 1678293"/>
                    <a:gd name="connsiteX0" fmla="*/ 981075 w 1821158"/>
                    <a:gd name="connsiteY0" fmla="*/ 0 h 2164098"/>
                    <a:gd name="connsiteX1" fmla="*/ 0 w 1821158"/>
                    <a:gd name="connsiteY1" fmla="*/ 1344918 h 2164098"/>
                    <a:gd name="connsiteX2" fmla="*/ 1821158 w 1821158"/>
                    <a:gd name="connsiteY2" fmla="*/ 2164098 h 2164098"/>
                    <a:gd name="connsiteX3" fmla="*/ 981075 w 1821158"/>
                    <a:gd name="connsiteY3" fmla="*/ 0 h 2164098"/>
                    <a:gd name="connsiteX0" fmla="*/ 704850 w 1544933"/>
                    <a:gd name="connsiteY0" fmla="*/ 0 h 2164098"/>
                    <a:gd name="connsiteX1" fmla="*/ 0 w 1544933"/>
                    <a:gd name="connsiteY1" fmla="*/ 1325868 h 2164098"/>
                    <a:gd name="connsiteX2" fmla="*/ 1544933 w 1544933"/>
                    <a:gd name="connsiteY2" fmla="*/ 2164098 h 2164098"/>
                    <a:gd name="connsiteX3" fmla="*/ 704850 w 1544933"/>
                    <a:gd name="connsiteY3" fmla="*/ 0 h 2164098"/>
                    <a:gd name="connsiteX0" fmla="*/ 723900 w 1563983"/>
                    <a:gd name="connsiteY0" fmla="*/ 0 h 2164098"/>
                    <a:gd name="connsiteX1" fmla="*/ 0 w 1563983"/>
                    <a:gd name="connsiteY1" fmla="*/ 1278243 h 2164098"/>
                    <a:gd name="connsiteX2" fmla="*/ 1563983 w 1563983"/>
                    <a:gd name="connsiteY2" fmla="*/ 2164098 h 2164098"/>
                    <a:gd name="connsiteX3" fmla="*/ 723900 w 1563983"/>
                    <a:gd name="connsiteY3" fmla="*/ 0 h 2164098"/>
                    <a:gd name="connsiteX0" fmla="*/ 733425 w 1573508"/>
                    <a:gd name="connsiteY0" fmla="*/ 0 h 2164098"/>
                    <a:gd name="connsiteX1" fmla="*/ 0 w 1573508"/>
                    <a:gd name="connsiteY1" fmla="*/ 1316343 h 2164098"/>
                    <a:gd name="connsiteX2" fmla="*/ 1573508 w 1573508"/>
                    <a:gd name="connsiteY2" fmla="*/ 2164098 h 2164098"/>
                    <a:gd name="connsiteX3" fmla="*/ 733425 w 1573508"/>
                    <a:gd name="connsiteY3" fmla="*/ 0 h 2164098"/>
                    <a:gd name="connsiteX0" fmla="*/ 733425 w 1573508"/>
                    <a:gd name="connsiteY0" fmla="*/ 0 h 2135523"/>
                    <a:gd name="connsiteX1" fmla="*/ 0 w 1573508"/>
                    <a:gd name="connsiteY1" fmla="*/ 1316343 h 2135523"/>
                    <a:gd name="connsiteX2" fmla="*/ 1573508 w 1573508"/>
                    <a:gd name="connsiteY2" fmla="*/ 2135523 h 2135523"/>
                    <a:gd name="connsiteX3" fmla="*/ 733425 w 1573508"/>
                    <a:gd name="connsiteY3" fmla="*/ 0 h 2135523"/>
                    <a:gd name="connsiteX0" fmla="*/ 733425 w 1516358"/>
                    <a:gd name="connsiteY0" fmla="*/ 0 h 2106948"/>
                    <a:gd name="connsiteX1" fmla="*/ 0 w 1516358"/>
                    <a:gd name="connsiteY1" fmla="*/ 1316343 h 2106948"/>
                    <a:gd name="connsiteX2" fmla="*/ 1516358 w 1516358"/>
                    <a:gd name="connsiteY2" fmla="*/ 2106948 h 2106948"/>
                    <a:gd name="connsiteX3" fmla="*/ 733425 w 1516358"/>
                    <a:gd name="connsiteY3" fmla="*/ 0 h 2106948"/>
                    <a:gd name="connsiteX0" fmla="*/ 707405 w 1516358"/>
                    <a:gd name="connsiteY0" fmla="*/ 0 h 2099513"/>
                    <a:gd name="connsiteX1" fmla="*/ 0 w 1516358"/>
                    <a:gd name="connsiteY1" fmla="*/ 1308908 h 2099513"/>
                    <a:gd name="connsiteX2" fmla="*/ 1516358 w 1516358"/>
                    <a:gd name="connsiteY2" fmla="*/ 2099513 h 2099513"/>
                    <a:gd name="connsiteX3" fmla="*/ 707405 w 1516358"/>
                    <a:gd name="connsiteY3" fmla="*/ 0 h 2099513"/>
                    <a:gd name="connsiteX0" fmla="*/ 707405 w 1515171"/>
                    <a:gd name="connsiteY0" fmla="*/ 0 h 2083715"/>
                    <a:gd name="connsiteX1" fmla="*/ 0 w 1515171"/>
                    <a:gd name="connsiteY1" fmla="*/ 1308908 h 2083715"/>
                    <a:gd name="connsiteX2" fmla="*/ 1515171 w 1515171"/>
                    <a:gd name="connsiteY2" fmla="*/ 2083715 h 2083715"/>
                    <a:gd name="connsiteX3" fmla="*/ 707405 w 1515171"/>
                    <a:gd name="connsiteY3" fmla="*/ 0 h 2083715"/>
                  </a:gdLst>
                  <a:ahLst/>
                  <a:cxnLst>
                    <a:cxn ang="0">
                      <a:pos x="connsiteX0" y="connsiteY0"/>
                    </a:cxn>
                    <a:cxn ang="0">
                      <a:pos x="connsiteX1" y="connsiteY1"/>
                    </a:cxn>
                    <a:cxn ang="0">
                      <a:pos x="connsiteX2" y="connsiteY2"/>
                    </a:cxn>
                    <a:cxn ang="0">
                      <a:pos x="connsiteX3" y="connsiteY3"/>
                    </a:cxn>
                  </a:cxnLst>
                  <a:rect l="l" t="t" r="r" b="b"/>
                  <a:pathLst>
                    <a:path w="1515171" h="2083715">
                      <a:moveTo>
                        <a:pt x="707405" y="0"/>
                      </a:moveTo>
                      <a:lnTo>
                        <a:pt x="0" y="1308908"/>
                      </a:lnTo>
                      <a:lnTo>
                        <a:pt x="1515171" y="2083715"/>
                      </a:lnTo>
                      <a:lnTo>
                        <a:pt x="707405" y="0"/>
                      </a:lnTo>
                      <a:close/>
                    </a:path>
                  </a:pathLst>
                </a:custGeom>
                <a:noFill/>
                <a:ln w="28575">
                  <a:gradFill flip="none" rotWithShape="1">
                    <a:gsLst>
                      <a:gs pos="0">
                        <a:schemeClr val="accent2"/>
                      </a:gs>
                      <a:gs pos="100000">
                        <a:schemeClr val="accent3"/>
                      </a:gs>
                    </a:gsLst>
                    <a:lin ang="96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Oval 35"/>
              <p:cNvSpPr/>
              <p:nvPr/>
            </p:nvSpPr>
            <p:spPr bwMode="gray">
              <a:xfrm>
                <a:off x="4159764" y="2958277"/>
                <a:ext cx="1040511" cy="1013958"/>
              </a:xfrm>
              <a:prstGeom prst="ellipse">
                <a:avLst/>
              </a:prstGeom>
              <a:gradFill>
                <a:gsLst>
                  <a:gs pos="0">
                    <a:schemeClr val="accent1">
                      <a:lumMod val="75000"/>
                    </a:schemeClr>
                  </a:gs>
                  <a:gs pos="80000">
                    <a:schemeClr val="accent1"/>
                  </a:gs>
                  <a:gs pos="100000">
                    <a:schemeClr val="accent1"/>
                  </a:gs>
                </a:gsLst>
              </a:gradFill>
              <a:scene3d>
                <a:camera prst="orthographicFront">
                  <a:rot lat="0" lon="0" rev="0"/>
                </a:camera>
                <a:lightRig rig="balanced" dir="t">
                  <a:rot lat="0" lon="0" rev="7200000"/>
                </a:lightRig>
              </a:scene3d>
              <a:sp3d>
                <a:bevelT w="292100" h="292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7" name="Oval 36"/>
              <p:cNvSpPr/>
              <p:nvPr/>
            </p:nvSpPr>
            <p:spPr bwMode="gray">
              <a:xfrm>
                <a:off x="4282606" y="1285277"/>
                <a:ext cx="640080" cy="640080"/>
              </a:xfrm>
              <a:prstGeom prst="ellipse">
                <a:avLst/>
              </a:prstGeom>
              <a:gradFill>
                <a:gsLst>
                  <a:gs pos="0">
                    <a:schemeClr val="accent2"/>
                  </a:gs>
                  <a:gs pos="80000">
                    <a:schemeClr val="accent2"/>
                  </a:gs>
                  <a:gs pos="100000">
                    <a:schemeClr val="accent2">
                      <a:lumMod val="60000"/>
                      <a:lumOff val="40000"/>
                    </a:schemeClr>
                  </a:gs>
                </a:gsLst>
              </a:gradFill>
              <a:scene3d>
                <a:camera prst="orthographicFront">
                  <a:rot lat="0" lon="0" rev="0"/>
                </a:camera>
                <a:lightRig rig="threePt" dir="t">
                  <a:rot lat="0" lon="0" rev="1200000"/>
                </a:lightRig>
              </a:scene3d>
              <a:sp3d>
                <a:bevelT w="190500" h="190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8" name="Oval 37"/>
              <p:cNvSpPr/>
              <p:nvPr/>
            </p:nvSpPr>
            <p:spPr bwMode="gray">
              <a:xfrm>
                <a:off x="2545572" y="2653653"/>
                <a:ext cx="640080" cy="640080"/>
              </a:xfrm>
              <a:prstGeom prst="ellipse">
                <a:avLst/>
              </a:prstGeom>
              <a:gradFill>
                <a:gsLst>
                  <a:gs pos="0">
                    <a:schemeClr val="accent2"/>
                  </a:gs>
                  <a:gs pos="80000">
                    <a:schemeClr val="accent2"/>
                  </a:gs>
                  <a:gs pos="100000">
                    <a:schemeClr val="accent2">
                      <a:lumMod val="60000"/>
                      <a:lumOff val="40000"/>
                    </a:schemeClr>
                  </a:gs>
                </a:gsLst>
              </a:gradFill>
              <a:scene3d>
                <a:camera prst="orthographicFront">
                  <a:rot lat="0" lon="0" rev="0"/>
                </a:camera>
                <a:lightRig rig="threePt" dir="t">
                  <a:rot lat="0" lon="0" rev="1200000"/>
                </a:lightRig>
              </a:scene3d>
              <a:sp3d>
                <a:bevelT w="190500" h="190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1" name="Oval 40"/>
              <p:cNvSpPr/>
              <p:nvPr/>
            </p:nvSpPr>
            <p:spPr bwMode="gray">
              <a:xfrm>
                <a:off x="6079395" y="2531922"/>
                <a:ext cx="640080" cy="640080"/>
              </a:xfrm>
              <a:prstGeom prst="ellipse">
                <a:avLst/>
              </a:prstGeom>
              <a:gradFill>
                <a:gsLst>
                  <a:gs pos="0">
                    <a:schemeClr val="accent2"/>
                  </a:gs>
                  <a:gs pos="80000">
                    <a:schemeClr val="accent2"/>
                  </a:gs>
                  <a:gs pos="100000">
                    <a:schemeClr val="accent2">
                      <a:lumMod val="60000"/>
                      <a:lumOff val="40000"/>
                    </a:schemeClr>
                  </a:gs>
                </a:gsLst>
              </a:gradFill>
              <a:scene3d>
                <a:camera prst="orthographicFront">
                  <a:rot lat="0" lon="0" rev="0"/>
                </a:camera>
                <a:lightRig rig="threePt" dir="t">
                  <a:rot lat="0" lon="0" rev="1200000"/>
                </a:lightRig>
              </a:scene3d>
              <a:sp3d>
                <a:bevelT w="190500" h="190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4" name="Oval 43"/>
              <p:cNvSpPr/>
              <p:nvPr/>
            </p:nvSpPr>
            <p:spPr bwMode="gray">
              <a:xfrm>
                <a:off x="3254686" y="4708918"/>
                <a:ext cx="640080" cy="640080"/>
              </a:xfrm>
              <a:prstGeom prst="ellipse">
                <a:avLst/>
              </a:prstGeom>
              <a:gradFill>
                <a:gsLst>
                  <a:gs pos="0">
                    <a:schemeClr val="accent2"/>
                  </a:gs>
                  <a:gs pos="80000">
                    <a:schemeClr val="accent2"/>
                  </a:gs>
                  <a:gs pos="100000">
                    <a:schemeClr val="accent2">
                      <a:lumMod val="60000"/>
                      <a:lumOff val="40000"/>
                    </a:schemeClr>
                  </a:gs>
                </a:gsLst>
              </a:gradFill>
              <a:scene3d>
                <a:camera prst="orthographicFront">
                  <a:rot lat="0" lon="0" rev="0"/>
                </a:camera>
                <a:lightRig rig="threePt" dir="t">
                  <a:rot lat="0" lon="0" rev="1200000"/>
                </a:lightRig>
              </a:scene3d>
              <a:sp3d>
                <a:bevelT w="190500" h="190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5" name="Oval 44"/>
              <p:cNvSpPr/>
              <p:nvPr/>
            </p:nvSpPr>
            <p:spPr bwMode="gray">
              <a:xfrm>
                <a:off x="5455972" y="4646331"/>
                <a:ext cx="640080" cy="640080"/>
              </a:xfrm>
              <a:prstGeom prst="ellipse">
                <a:avLst/>
              </a:prstGeom>
              <a:gradFill>
                <a:gsLst>
                  <a:gs pos="0">
                    <a:schemeClr val="accent2"/>
                  </a:gs>
                  <a:gs pos="80000">
                    <a:schemeClr val="accent2"/>
                  </a:gs>
                  <a:gs pos="100000">
                    <a:schemeClr val="accent2">
                      <a:lumMod val="60000"/>
                      <a:lumOff val="40000"/>
                    </a:schemeClr>
                  </a:gs>
                </a:gsLst>
              </a:gradFill>
              <a:scene3d>
                <a:camera prst="orthographicFront">
                  <a:rot lat="0" lon="0" rev="0"/>
                </a:camera>
                <a:lightRig rig="threePt" dir="t">
                  <a:rot lat="0" lon="0" rev="1200000"/>
                </a:lightRig>
              </a:scene3d>
              <a:sp3d>
                <a:bevelT w="190500" h="1905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6" name="Oval 45"/>
              <p:cNvSpPr/>
              <p:nvPr/>
            </p:nvSpPr>
            <p:spPr bwMode="gray">
              <a:xfrm>
                <a:off x="2804511" y="1153069"/>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7" name="Oval 46"/>
              <p:cNvSpPr/>
              <p:nvPr/>
            </p:nvSpPr>
            <p:spPr bwMode="gray">
              <a:xfrm>
                <a:off x="4328495" y="548451"/>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8" name="Oval 47"/>
              <p:cNvSpPr/>
              <p:nvPr/>
            </p:nvSpPr>
            <p:spPr bwMode="gray">
              <a:xfrm>
                <a:off x="6004177" y="1106776"/>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9" name="Oval 48"/>
              <p:cNvSpPr/>
              <p:nvPr/>
            </p:nvSpPr>
            <p:spPr bwMode="gray">
              <a:xfrm>
                <a:off x="6922178" y="2401296"/>
                <a:ext cx="365760" cy="365760"/>
              </a:xfrm>
              <a:prstGeom prst="ellipse">
                <a:avLst/>
              </a:prstGeom>
              <a:gradFill>
                <a:gsLst>
                  <a:gs pos="0">
                    <a:schemeClr val="accent3"/>
                  </a:gs>
                  <a:gs pos="80000">
                    <a:schemeClr val="accent3">
                      <a:lumMod val="60000"/>
                      <a:lumOff val="40000"/>
                    </a:schemeClr>
                  </a:gs>
                  <a:gs pos="100000">
                    <a:schemeClr val="accent3">
                      <a:lumMod val="60000"/>
                      <a:lumOff val="40000"/>
                    </a:schemeClr>
                  </a:gs>
                </a:gsLst>
              </a:gradFill>
              <a:scene3d>
                <a:camera prst="orthographicFront">
                  <a:rot lat="0" lon="0" rev="0"/>
                </a:camera>
                <a:lightRig rig="threePt" dir="t">
                  <a:rot lat="0" lon="0" rev="120000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0" name="Oval 49"/>
              <p:cNvSpPr/>
              <p:nvPr/>
            </p:nvSpPr>
            <p:spPr bwMode="gray">
              <a:xfrm>
                <a:off x="6867537" y="4004375"/>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1" name="Oval 50"/>
              <p:cNvSpPr/>
              <p:nvPr/>
            </p:nvSpPr>
            <p:spPr bwMode="gray">
              <a:xfrm>
                <a:off x="4467290" y="5783897"/>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2" name="Oval 51"/>
              <p:cNvSpPr/>
              <p:nvPr/>
            </p:nvSpPr>
            <p:spPr bwMode="gray">
              <a:xfrm>
                <a:off x="5873864" y="5354087"/>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3" name="Oval 52"/>
              <p:cNvSpPr/>
              <p:nvPr/>
            </p:nvSpPr>
            <p:spPr bwMode="gray">
              <a:xfrm>
                <a:off x="3005883" y="5481829"/>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4" name="Oval 53"/>
              <p:cNvSpPr/>
              <p:nvPr/>
            </p:nvSpPr>
            <p:spPr bwMode="gray">
              <a:xfrm>
                <a:off x="1866649" y="4097383"/>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5" name="Oval 54"/>
              <p:cNvSpPr/>
              <p:nvPr/>
            </p:nvSpPr>
            <p:spPr bwMode="gray">
              <a:xfrm>
                <a:off x="1691428" y="2449453"/>
                <a:ext cx="365760" cy="365760"/>
              </a:xfrm>
              <a:prstGeom prst="ellipse">
                <a:avLst/>
              </a:prstGeom>
              <a:gradFill>
                <a:gsLst>
                  <a:gs pos="0">
                    <a:schemeClr val="accent3"/>
                  </a:gs>
                  <a:gs pos="80000">
                    <a:schemeClr val="accent3">
                      <a:lumMod val="60000"/>
                      <a:lumOff val="40000"/>
                    </a:schemeClr>
                  </a:gs>
                  <a:gs pos="100000">
                    <a:schemeClr val="accent3">
                      <a:lumMod val="40000"/>
                      <a:lumOff val="60000"/>
                    </a:schemeClr>
                  </a:gs>
                </a:gsLst>
              </a:gradFill>
              <a:scene3d>
                <a:camera prst="orthographicFront">
                  <a:rot lat="0" lon="0" rev="0"/>
                </a:camera>
                <a:lightRig rig="threePt" dir="t">
                  <a:rot lat="0" lon="0" rev="1200000"/>
                </a:lightRig>
              </a:scene3d>
              <a:sp3d>
                <a:bevelT w="107950" h="10795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sp>
        <p:nvSpPr>
          <p:cNvPr id="77" name="Rectangle 2">
            <a:extLst>
              <a:ext uri="{FF2B5EF4-FFF2-40B4-BE49-F238E27FC236}">
                <a16:creationId xmlns:a16="http://schemas.microsoft.com/office/drawing/2014/main" id="{257F6DEA-8D70-4439-94C0-448839F1439E}"/>
              </a:ext>
            </a:extLst>
          </p:cNvPr>
          <p:cNvSpPr>
            <a:spLocks noGrp="1" noChangeArrowheads="1"/>
          </p:cNvSpPr>
          <p:nvPr>
            <p:ph type="title"/>
          </p:nvPr>
        </p:nvSpPr>
        <p:spPr>
          <a:xfrm>
            <a:off x="1219200" y="579437"/>
            <a:ext cx="5791200" cy="487363"/>
          </a:xfrm>
        </p:spPr>
        <p:txBody>
          <a:bodyPr>
            <a:noAutofit/>
          </a:bodyPr>
          <a:lstStyle/>
          <a:p>
            <a:pPr algn="ctr"/>
            <a:r>
              <a:rPr lang="en-US" sz="3200" dirty="0">
                <a:solidFill>
                  <a:schemeClr val="accent2">
                    <a:lumMod val="50000"/>
                  </a:schemeClr>
                </a:solidFill>
              </a:rPr>
              <a:t>NỘI DUNG</a:t>
            </a:r>
          </a:p>
        </p:txBody>
      </p:sp>
    </p:spTree>
    <p:extLst>
      <p:ext uri="{BB962C8B-B14F-4D97-AF65-F5344CB8AC3E}">
        <p14:creationId xmlns:p14="http://schemas.microsoft.com/office/powerpoint/2010/main" val="139787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22" name="Group 18">
            <a:extLst>
              <a:ext uri="{FF2B5EF4-FFF2-40B4-BE49-F238E27FC236}">
                <a16:creationId xmlns:a16="http://schemas.microsoft.com/office/drawing/2014/main" id="{27237DA4-5F1E-4EBF-B98B-3863DB571673}"/>
              </a:ext>
            </a:extLst>
          </p:cNvPr>
          <p:cNvGrpSpPr>
            <a:grpSpLocks/>
          </p:cNvGrpSpPr>
          <p:nvPr/>
        </p:nvGrpSpPr>
        <p:grpSpPr bwMode="auto">
          <a:xfrm>
            <a:off x="1639888" y="1862138"/>
            <a:ext cx="5294312" cy="4310062"/>
            <a:chOff x="1177" y="1296"/>
            <a:chExt cx="3335" cy="2715"/>
          </a:xfrm>
        </p:grpSpPr>
        <p:sp>
          <p:nvSpPr>
            <p:cNvPr id="98323" name="Freeform 19">
              <a:extLst>
                <a:ext uri="{FF2B5EF4-FFF2-40B4-BE49-F238E27FC236}">
                  <a16:creationId xmlns:a16="http://schemas.microsoft.com/office/drawing/2014/main" id="{2E3595C8-6019-4B22-97B3-2564242B5A0E}"/>
                </a:ext>
              </a:extLst>
            </p:cNvPr>
            <p:cNvSpPr>
              <a:spLocks/>
            </p:cNvSpPr>
            <p:nvPr/>
          </p:nvSpPr>
          <p:spPr bwMode="gray">
            <a:xfrm rot="-794496">
              <a:off x="2989" y="1859"/>
              <a:ext cx="725" cy="2089"/>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tx1">
                    <a:gamma/>
                    <a:tint val="0"/>
                    <a:invGamma/>
                  </a:schemeClr>
                </a:gs>
                <a:gs pos="100000">
                  <a:schemeClr val="tx1"/>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sp>
          <p:nvSpPr>
            <p:cNvPr id="98324" name="Freeform 20">
              <a:extLst>
                <a:ext uri="{FF2B5EF4-FFF2-40B4-BE49-F238E27FC236}">
                  <a16:creationId xmlns:a16="http://schemas.microsoft.com/office/drawing/2014/main" id="{D963B06E-2E3E-470C-8DFC-BBDD222BB8DA}"/>
                </a:ext>
              </a:extLst>
            </p:cNvPr>
            <p:cNvSpPr>
              <a:spLocks/>
            </p:cNvSpPr>
            <p:nvPr/>
          </p:nvSpPr>
          <p:spPr bwMode="gray">
            <a:xfrm rot="5461794">
              <a:off x="1859" y="1577"/>
              <a:ext cx="725" cy="2089"/>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9BDEFF">
                    <a:gamma/>
                    <a:tint val="0"/>
                    <a:invGamma/>
                  </a:srgbClr>
                </a:gs>
                <a:gs pos="100000">
                  <a:srgbClr val="9BDEFF"/>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sp>
          <p:nvSpPr>
            <p:cNvPr id="98325" name="Freeform 21">
              <a:extLst>
                <a:ext uri="{FF2B5EF4-FFF2-40B4-BE49-F238E27FC236}">
                  <a16:creationId xmlns:a16="http://schemas.microsoft.com/office/drawing/2014/main" id="{3435840E-67E2-46EC-BB63-C0E191721838}"/>
                </a:ext>
              </a:extLst>
            </p:cNvPr>
            <p:cNvSpPr>
              <a:spLocks/>
            </p:cNvSpPr>
            <p:nvPr/>
          </p:nvSpPr>
          <p:spPr bwMode="gray">
            <a:xfrm rot="-7471624">
              <a:off x="3024" y="614"/>
              <a:ext cx="725" cy="2090"/>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C0C0C0">
                    <a:gamma/>
                    <a:tint val="0"/>
                    <a:invGamma/>
                  </a:srgbClr>
                </a:gs>
                <a:gs pos="100000">
                  <a:srgbClr val="C0C0C0"/>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grpSp>
          <p:nvGrpSpPr>
            <p:cNvPr id="98326" name="Group 22">
              <a:extLst>
                <a:ext uri="{FF2B5EF4-FFF2-40B4-BE49-F238E27FC236}">
                  <a16:creationId xmlns:a16="http://schemas.microsoft.com/office/drawing/2014/main" id="{EDB5E36C-9298-4268-89F7-0A78E8D4F46A}"/>
                </a:ext>
              </a:extLst>
            </p:cNvPr>
            <p:cNvGrpSpPr>
              <a:grpSpLocks/>
            </p:cNvGrpSpPr>
            <p:nvPr/>
          </p:nvGrpSpPr>
          <p:grpSpPr bwMode="auto">
            <a:xfrm>
              <a:off x="1177" y="1440"/>
              <a:ext cx="3335" cy="2571"/>
              <a:chOff x="768" y="1104"/>
              <a:chExt cx="3984" cy="3072"/>
            </a:xfrm>
          </p:grpSpPr>
          <p:sp>
            <p:nvSpPr>
              <p:cNvPr id="98327" name="Freeform 23">
                <a:extLst>
                  <a:ext uri="{FF2B5EF4-FFF2-40B4-BE49-F238E27FC236}">
                    <a16:creationId xmlns:a16="http://schemas.microsoft.com/office/drawing/2014/main" id="{434CAB1D-D1BE-44E9-8CED-EF56FFCCC464}"/>
                  </a:ext>
                </a:extLst>
              </p:cNvPr>
              <p:cNvSpPr>
                <a:spLocks/>
              </p:cNvSpPr>
              <p:nvPr/>
            </p:nvSpPr>
            <p:spPr bwMode="gray">
              <a:xfrm>
                <a:off x="2784" y="1680"/>
                <a:ext cx="866" cy="2496"/>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8AEECA"/>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sp>
            <p:nvSpPr>
              <p:cNvPr id="98328" name="Freeform 24">
                <a:extLst>
                  <a:ext uri="{FF2B5EF4-FFF2-40B4-BE49-F238E27FC236}">
                    <a16:creationId xmlns:a16="http://schemas.microsoft.com/office/drawing/2014/main" id="{13339EA1-AAA8-4F25-AF8D-CCA57FA11A10}"/>
                  </a:ext>
                </a:extLst>
              </p:cNvPr>
              <p:cNvSpPr>
                <a:spLocks/>
              </p:cNvSpPr>
              <p:nvPr/>
            </p:nvSpPr>
            <p:spPr bwMode="gray">
              <a:xfrm rot="6256290">
                <a:off x="1583" y="1153"/>
                <a:ext cx="866" cy="2496"/>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8AEECA"/>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sp>
            <p:nvSpPr>
              <p:cNvPr id="98329" name="Freeform 25">
                <a:extLst>
                  <a:ext uri="{FF2B5EF4-FFF2-40B4-BE49-F238E27FC236}">
                    <a16:creationId xmlns:a16="http://schemas.microsoft.com/office/drawing/2014/main" id="{ED23284D-9255-4012-A392-4FCA30F48EE4}"/>
                  </a:ext>
                </a:extLst>
              </p:cNvPr>
              <p:cNvSpPr>
                <a:spLocks/>
              </p:cNvSpPr>
              <p:nvPr/>
            </p:nvSpPr>
            <p:spPr bwMode="gray">
              <a:xfrm rot="-6677128">
                <a:off x="3071" y="289"/>
                <a:ext cx="866" cy="2496"/>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8AEECA"/>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grpSp>
        <p:grpSp>
          <p:nvGrpSpPr>
            <p:cNvPr id="98330" name="Group 26">
              <a:extLst>
                <a:ext uri="{FF2B5EF4-FFF2-40B4-BE49-F238E27FC236}">
                  <a16:creationId xmlns:a16="http://schemas.microsoft.com/office/drawing/2014/main" id="{BFF7DE94-0434-4C8F-84F9-7BAD09D46B1E}"/>
                </a:ext>
              </a:extLst>
            </p:cNvPr>
            <p:cNvGrpSpPr>
              <a:grpSpLocks/>
            </p:cNvGrpSpPr>
            <p:nvPr/>
          </p:nvGrpSpPr>
          <p:grpSpPr bwMode="auto">
            <a:xfrm>
              <a:off x="2543" y="1899"/>
              <a:ext cx="844" cy="843"/>
              <a:chOff x="2016" y="1920"/>
              <a:chExt cx="1680" cy="1680"/>
            </a:xfrm>
          </p:grpSpPr>
          <p:sp>
            <p:nvSpPr>
              <p:cNvPr id="98331" name="Oval 27">
                <a:extLst>
                  <a:ext uri="{FF2B5EF4-FFF2-40B4-BE49-F238E27FC236}">
                    <a16:creationId xmlns:a16="http://schemas.microsoft.com/office/drawing/2014/main" id="{39934680-56FC-4A2B-A4AE-510FBB28088E}"/>
                  </a:ext>
                </a:extLst>
              </p:cNvPr>
              <p:cNvSpPr>
                <a:spLocks noChangeArrowheads="1"/>
              </p:cNvSpPr>
              <p:nvPr/>
            </p:nvSpPr>
            <p:spPr bwMode="gray">
              <a:xfrm>
                <a:off x="2016" y="1920"/>
                <a:ext cx="1680" cy="1680"/>
              </a:xfrm>
              <a:prstGeom prst="ellipse">
                <a:avLst/>
              </a:prstGeom>
              <a:gradFill rotWithShape="1">
                <a:gsLst>
                  <a:gs pos="0">
                    <a:srgbClr val="F14343"/>
                  </a:gs>
                  <a:gs pos="100000">
                    <a:srgbClr val="F14343">
                      <a:gamma/>
                      <a:shade val="60784"/>
                      <a:invGamma/>
                    </a:srgb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2" name="Freeform 28">
                <a:extLst>
                  <a:ext uri="{FF2B5EF4-FFF2-40B4-BE49-F238E27FC236}">
                    <a16:creationId xmlns:a16="http://schemas.microsoft.com/office/drawing/2014/main" id="{6B49296C-4B26-4690-BE16-4FD81D524C92}"/>
                  </a:ext>
                </a:extLst>
              </p:cNvPr>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bg1"/>
                  </a:gs>
                  <a:gs pos="100000">
                    <a:srgbClr val="FF3300"/>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8333" name="Text Box 29">
              <a:extLst>
                <a:ext uri="{FF2B5EF4-FFF2-40B4-BE49-F238E27FC236}">
                  <a16:creationId xmlns:a16="http://schemas.microsoft.com/office/drawing/2014/main" id="{35CA61D2-AF4F-4E35-9D95-84D9A953B72F}"/>
                </a:ext>
              </a:extLst>
            </p:cNvPr>
            <p:cNvSpPr txBox="1">
              <a:spLocks noChangeArrowheads="1"/>
            </p:cNvSpPr>
            <p:nvPr/>
          </p:nvSpPr>
          <p:spPr bwMode="gray">
            <a:xfrm>
              <a:off x="2627" y="2139"/>
              <a:ext cx="68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3200">
                  <a:solidFill>
                    <a:schemeClr val="bg1"/>
                  </a:solidFill>
                  <a:effectLst>
                    <a:outerShdw blurRad="38100" dist="38100" dir="2700000" algn="tl">
                      <a:srgbClr val="C0C0C0"/>
                    </a:outerShdw>
                  </a:effectLst>
                </a:rPr>
                <a:t>AOSE</a:t>
              </a:r>
            </a:p>
          </p:txBody>
        </p:sp>
      </p:grpSp>
      <p:sp>
        <p:nvSpPr>
          <p:cNvPr id="20" name="Text Box 17">
            <a:extLst>
              <a:ext uri="{FF2B5EF4-FFF2-40B4-BE49-F238E27FC236}">
                <a16:creationId xmlns:a16="http://schemas.microsoft.com/office/drawing/2014/main" id="{6AC52DA3-DCA9-4E04-8144-82C13CCE5AEA}"/>
              </a:ext>
            </a:extLst>
          </p:cNvPr>
          <p:cNvSpPr txBox="1">
            <a:spLocks noChangeArrowheads="1"/>
          </p:cNvSpPr>
          <p:nvPr/>
        </p:nvSpPr>
        <p:spPr bwMode="gray">
          <a:xfrm>
            <a:off x="838200" y="1219200"/>
            <a:ext cx="2992232" cy="2308324"/>
          </a:xfrm>
          <a:prstGeom prst="rect">
            <a:avLst/>
          </a:prstGeom>
          <a:noFill/>
          <a:ln w="9525" algn="ctr">
            <a:noFill/>
            <a:miter lim="800000"/>
            <a:headEnd/>
            <a:tailEnd/>
          </a:ln>
          <a:effectLst/>
        </p:spPr>
        <p:txBody>
          <a:bodyPr wrap="square">
            <a:spAutoFit/>
          </a:bodyPr>
          <a:lstStyle/>
          <a:p>
            <a:pPr algn="just"/>
            <a:r>
              <a:rPr lang="en-US" dirty="0"/>
              <a:t>AOSE, </a:t>
            </a:r>
            <a:r>
              <a:rPr lang="en-US" dirty="0" err="1"/>
              <a:t>dựa</a:t>
            </a:r>
            <a:r>
              <a:rPr lang="en-US" dirty="0"/>
              <a:t> </a:t>
            </a:r>
            <a:r>
              <a:rPr lang="en-US" dirty="0" err="1"/>
              <a:t>trên</a:t>
            </a:r>
            <a:r>
              <a:rPr lang="en-US" dirty="0"/>
              <a:t> </a:t>
            </a:r>
            <a:r>
              <a:rPr lang="en-US" dirty="0" err="1"/>
              <a:t>mô</a:t>
            </a:r>
            <a:r>
              <a:rPr lang="en-US" dirty="0"/>
              <a:t> </a:t>
            </a:r>
            <a:r>
              <a:rPr lang="en-US" dirty="0" err="1"/>
              <a:t>hình</a:t>
            </a:r>
            <a:r>
              <a:rPr lang="en-US" dirty="0"/>
              <a:t> </a:t>
            </a:r>
            <a:r>
              <a:rPr lang="en-US" dirty="0" err="1"/>
              <a:t>chung</a:t>
            </a:r>
            <a:r>
              <a:rPr lang="en-US" dirty="0"/>
              <a:t>, </a:t>
            </a:r>
            <a:r>
              <a:rPr lang="en-US" dirty="0" err="1"/>
              <a:t>được</a:t>
            </a:r>
            <a:r>
              <a:rPr lang="en-US" dirty="0"/>
              <a:t> </a:t>
            </a:r>
            <a:r>
              <a:rPr lang="en-US" dirty="0" err="1"/>
              <a:t>cụ</a:t>
            </a:r>
            <a:r>
              <a:rPr lang="en-US" dirty="0"/>
              <a:t> </a:t>
            </a:r>
            <a:r>
              <a:rPr lang="en-US" dirty="0" err="1"/>
              <a:t>thể</a:t>
            </a:r>
            <a:r>
              <a:rPr lang="en-US" dirty="0"/>
              <a:t> </a:t>
            </a:r>
            <a:r>
              <a:rPr lang="en-US" dirty="0" err="1"/>
              <a:t>hóa</a:t>
            </a:r>
            <a:r>
              <a:rPr lang="en-US" dirty="0"/>
              <a:t> </a:t>
            </a:r>
            <a:r>
              <a:rPr lang="en-US" dirty="0" err="1"/>
              <a:t>như</a:t>
            </a:r>
            <a:r>
              <a:rPr lang="en-US" dirty="0"/>
              <a:t> </a:t>
            </a:r>
            <a:r>
              <a:rPr lang="en-US" dirty="0" err="1"/>
              <a:t>một</a:t>
            </a:r>
            <a:r>
              <a:rPr lang="en-US" dirty="0"/>
              <a:t> </a:t>
            </a:r>
            <a:r>
              <a:rPr lang="en-US" dirty="0" err="1"/>
              <a:t>công</a:t>
            </a:r>
            <a:r>
              <a:rPr lang="en-US" dirty="0"/>
              <a:t> </a:t>
            </a:r>
            <a:r>
              <a:rPr lang="en-US" dirty="0" err="1"/>
              <a:t>nghệ</a:t>
            </a:r>
            <a:r>
              <a:rPr lang="en-US" dirty="0"/>
              <a:t> </a:t>
            </a:r>
            <a:r>
              <a:rPr lang="en-US" dirty="0" err="1"/>
              <a:t>mạnh</a:t>
            </a:r>
            <a:r>
              <a:rPr lang="en-US" dirty="0"/>
              <a:t> </a:t>
            </a:r>
            <a:r>
              <a:rPr lang="en-US" dirty="0" err="1"/>
              <a:t>mẽ</a:t>
            </a:r>
            <a:r>
              <a:rPr lang="en-US" dirty="0"/>
              <a:t> </a:t>
            </a:r>
            <a:r>
              <a:rPr lang="en-US" dirty="0" err="1"/>
              <a:t>để</a:t>
            </a:r>
            <a:r>
              <a:rPr lang="en-US" dirty="0"/>
              <a:t> </a:t>
            </a:r>
            <a:r>
              <a:rPr lang="en-US" dirty="0" err="1"/>
              <a:t>phát</a:t>
            </a:r>
            <a:r>
              <a:rPr lang="en-US" dirty="0"/>
              <a:t> </a:t>
            </a:r>
            <a:r>
              <a:rPr lang="en-US" dirty="0" err="1"/>
              <a:t>triển</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mềm</a:t>
            </a:r>
            <a:r>
              <a:rPr lang="en-US" dirty="0"/>
              <a:t> </a:t>
            </a:r>
            <a:r>
              <a:rPr lang="en-US" dirty="0" err="1"/>
              <a:t>phức</a:t>
            </a:r>
            <a:r>
              <a:rPr lang="en-US" dirty="0"/>
              <a:t> </a:t>
            </a:r>
            <a:r>
              <a:rPr lang="en-US" dirty="0" err="1"/>
              <a:t>tạp</a:t>
            </a:r>
            <a:r>
              <a:rPr lang="en-US" dirty="0"/>
              <a:t>, </a:t>
            </a:r>
            <a:r>
              <a:rPr lang="en-US" dirty="0" err="1"/>
              <a:t>và</a:t>
            </a:r>
            <a:r>
              <a:rPr lang="en-US" dirty="0"/>
              <a:t> </a:t>
            </a:r>
            <a:r>
              <a:rPr lang="en-US" dirty="0" err="1"/>
              <a:t>nó</a:t>
            </a:r>
            <a:r>
              <a:rPr lang="en-US" dirty="0"/>
              <a:t> </a:t>
            </a:r>
            <a:r>
              <a:rPr lang="en-US" dirty="0" err="1"/>
              <a:t>rất</a:t>
            </a:r>
            <a:r>
              <a:rPr lang="en-US" dirty="0"/>
              <a:t> </a:t>
            </a:r>
            <a:r>
              <a:rPr lang="en-US" dirty="0" err="1"/>
              <a:t>phù</a:t>
            </a:r>
            <a:r>
              <a:rPr lang="en-US" dirty="0"/>
              <a:t> </a:t>
            </a:r>
            <a:r>
              <a:rPr lang="en-US" dirty="0" err="1"/>
              <a:t>hợp</a:t>
            </a:r>
            <a:r>
              <a:rPr lang="en-US" dirty="0"/>
              <a:t> </a:t>
            </a:r>
            <a:r>
              <a:rPr lang="en-US" dirty="0" err="1"/>
              <a:t>cho</a:t>
            </a:r>
            <a:r>
              <a:rPr lang="en-US" dirty="0"/>
              <a:t> </a:t>
            </a:r>
            <a:r>
              <a:rPr lang="en-US" dirty="0" err="1"/>
              <a:t>việc</a:t>
            </a:r>
            <a:r>
              <a:rPr lang="en-US" dirty="0"/>
              <a:t> </a:t>
            </a:r>
            <a:r>
              <a:rPr lang="en-US" dirty="0" err="1"/>
              <a:t>giải</a:t>
            </a:r>
            <a:r>
              <a:rPr lang="en-US" dirty="0"/>
              <a:t> </a:t>
            </a:r>
            <a:r>
              <a:rPr lang="en-US" dirty="0" err="1"/>
              <a:t>quyết</a:t>
            </a:r>
            <a:r>
              <a:rPr lang="en-US" dirty="0"/>
              <a:t> </a:t>
            </a:r>
            <a:r>
              <a:rPr lang="en-US" dirty="0" err="1"/>
              <a:t>những</a:t>
            </a:r>
            <a:r>
              <a:rPr lang="en-US" dirty="0"/>
              <a:t> </a:t>
            </a:r>
            <a:r>
              <a:rPr lang="en-US" dirty="0" err="1"/>
              <a:t>phức</a:t>
            </a:r>
            <a:r>
              <a:rPr lang="en-US" dirty="0"/>
              <a:t> </a:t>
            </a:r>
            <a:r>
              <a:rPr lang="en-US" dirty="0" err="1"/>
              <a:t>tạp</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mềm</a:t>
            </a:r>
            <a:r>
              <a:rPr lang="en-US" dirty="0"/>
              <a:t> </a:t>
            </a:r>
            <a:r>
              <a:rPr lang="en-US" dirty="0" err="1"/>
              <a:t>hiện</a:t>
            </a:r>
            <a:r>
              <a:rPr lang="en-US" dirty="0"/>
              <a:t> nay</a:t>
            </a:r>
            <a:endParaRPr lang="en-US" sz="2400" dirty="0"/>
          </a:p>
        </p:txBody>
      </p:sp>
      <p:sp>
        <p:nvSpPr>
          <p:cNvPr id="22" name="Rectangle 2">
            <a:extLst>
              <a:ext uri="{FF2B5EF4-FFF2-40B4-BE49-F238E27FC236}">
                <a16:creationId xmlns:a16="http://schemas.microsoft.com/office/drawing/2014/main" id="{3754AE20-99A3-4097-B901-5F9ECD20771B}"/>
              </a:ext>
            </a:extLst>
          </p:cNvPr>
          <p:cNvSpPr>
            <a:spLocks noGrp="1" noChangeArrowheads="1"/>
          </p:cNvSpPr>
          <p:nvPr>
            <p:ph type="title"/>
          </p:nvPr>
        </p:nvSpPr>
        <p:spPr>
          <a:xfrm>
            <a:off x="1470030" y="579437"/>
            <a:ext cx="5387970" cy="487363"/>
          </a:xfrm>
        </p:spPr>
        <p:txBody>
          <a:bodyPr>
            <a:normAutofit fontScale="90000"/>
          </a:bodyPr>
          <a:lstStyle/>
          <a:p>
            <a:pPr eaLnBrk="0" hangingPunct="0"/>
            <a:r>
              <a:rPr lang="en-US" sz="2800" dirty="0">
                <a:solidFill>
                  <a:schemeClr val="tx2"/>
                </a:solidFill>
              </a:rPr>
              <a:t>1. </a:t>
            </a:r>
            <a:r>
              <a:rPr lang="en-US" sz="2800" dirty="0" err="1">
                <a:solidFill>
                  <a:schemeClr val="tx2"/>
                </a:solidFill>
              </a:rPr>
              <a:t>Giới</a:t>
            </a:r>
            <a:r>
              <a:rPr lang="en-US" sz="2800" dirty="0">
                <a:solidFill>
                  <a:schemeClr val="tx2"/>
                </a:solidFill>
              </a:rPr>
              <a:t> </a:t>
            </a:r>
            <a:r>
              <a:rPr lang="en-US" sz="2800" dirty="0" err="1">
                <a:solidFill>
                  <a:schemeClr val="tx2"/>
                </a:solidFill>
              </a:rPr>
              <a:t>thiệu</a:t>
            </a:r>
            <a:endParaRPr lang="en-US" sz="2800" dirty="0">
              <a:solidFill>
                <a:schemeClr val="tx2"/>
              </a:solidFill>
            </a:endParaRPr>
          </a:p>
        </p:txBody>
      </p:sp>
      <p:sp>
        <p:nvSpPr>
          <p:cNvPr id="23" name="Text Box 29">
            <a:extLst>
              <a:ext uri="{FF2B5EF4-FFF2-40B4-BE49-F238E27FC236}">
                <a16:creationId xmlns:a16="http://schemas.microsoft.com/office/drawing/2014/main" id="{E44401AB-0C21-4366-83C7-80BB661A786B}"/>
              </a:ext>
            </a:extLst>
          </p:cNvPr>
          <p:cNvSpPr txBox="1">
            <a:spLocks noChangeArrowheads="1"/>
          </p:cNvSpPr>
          <p:nvPr/>
        </p:nvSpPr>
        <p:spPr bwMode="gray">
          <a:xfrm>
            <a:off x="5881791" y="2512874"/>
            <a:ext cx="2119209" cy="1754326"/>
          </a:xfrm>
          <a:prstGeom prst="rect">
            <a:avLst/>
          </a:prstGeom>
          <a:noFill/>
          <a:ln w="9525" algn="ctr">
            <a:noFill/>
            <a:miter lim="800000"/>
            <a:headEnd/>
            <a:tailEnd/>
          </a:ln>
          <a:effectLst/>
        </p:spPr>
        <p:txBody>
          <a:bodyPr wrap="square">
            <a:spAutoFit/>
          </a:bodyPr>
          <a:lstStyle/>
          <a:p>
            <a:pPr algn="just"/>
            <a:r>
              <a:rPr lang="vi-VN" dirty="0"/>
              <a:t>AOSE bao gồm </a:t>
            </a:r>
            <a:r>
              <a:rPr lang="vi-VN"/>
              <a:t>sự </a:t>
            </a:r>
            <a:r>
              <a:rPr lang="en-US"/>
              <a:t>cả sự </a:t>
            </a:r>
            <a:r>
              <a:rPr lang="vi-VN"/>
              <a:t>phát </a:t>
            </a:r>
            <a:r>
              <a:rPr lang="vi-VN" dirty="0"/>
              <a:t>triển của các phần mềm độc lập mỗi đại diện đều có hệ thống kiểm soát độc lập, và tổ hợp</a:t>
            </a:r>
            <a:r>
              <a:rPr lang="en-US" dirty="0"/>
              <a:t>.</a:t>
            </a:r>
          </a:p>
        </p:txBody>
      </p:sp>
      <p:sp>
        <p:nvSpPr>
          <p:cNvPr id="24" name="Text Box 44">
            <a:extLst>
              <a:ext uri="{FF2B5EF4-FFF2-40B4-BE49-F238E27FC236}">
                <a16:creationId xmlns:a16="http://schemas.microsoft.com/office/drawing/2014/main" id="{8D923235-7FDC-4185-A4DB-F133ED211C2D}"/>
              </a:ext>
            </a:extLst>
          </p:cNvPr>
          <p:cNvSpPr txBox="1">
            <a:spLocks noChangeArrowheads="1"/>
          </p:cNvSpPr>
          <p:nvPr/>
        </p:nvSpPr>
        <p:spPr bwMode="gray">
          <a:xfrm>
            <a:off x="2182813" y="4951274"/>
            <a:ext cx="2719879" cy="1754326"/>
          </a:xfrm>
          <a:prstGeom prst="rect">
            <a:avLst/>
          </a:prstGeom>
          <a:noFill/>
          <a:ln w="9525" algn="ctr">
            <a:noFill/>
            <a:miter lim="800000"/>
            <a:headEnd/>
            <a:tailEnd/>
          </a:ln>
          <a:effectLst/>
        </p:spPr>
        <p:txBody>
          <a:bodyPr wrap="square">
            <a:spAutoFit/>
          </a:bodyPr>
          <a:lstStyle/>
          <a:p>
            <a:pPr algn="just"/>
            <a:r>
              <a:rPr lang="en-US"/>
              <a:t>Các Agnet, MAS và xã hội Agnet </a:t>
            </a:r>
            <a:r>
              <a:rPr lang="en-US" dirty="0" err="1"/>
              <a:t>ngày</a:t>
            </a:r>
            <a:r>
              <a:rPr lang="en-US" dirty="0"/>
              <a:t> nay </a:t>
            </a:r>
            <a:r>
              <a:rPr lang="en-US" dirty="0" err="1"/>
              <a:t>được</a:t>
            </a:r>
            <a:r>
              <a:rPr lang="en-US" dirty="0"/>
              <a:t> </a:t>
            </a:r>
            <a:r>
              <a:rPr lang="en-US" dirty="0" err="1"/>
              <a:t>biết</a:t>
            </a:r>
            <a:r>
              <a:rPr lang="en-US" dirty="0"/>
              <a:t> </a:t>
            </a:r>
            <a:r>
              <a:rPr lang="en-US" dirty="0" err="1"/>
              <a:t>đến</a:t>
            </a:r>
            <a:r>
              <a:rPr lang="en-US" dirty="0"/>
              <a:t> </a:t>
            </a:r>
            <a:r>
              <a:rPr lang="en-US" dirty="0" err="1"/>
              <a:t>bởi</a:t>
            </a:r>
            <a:r>
              <a:rPr lang="en-US" dirty="0"/>
              <a:t> </a:t>
            </a:r>
            <a:r>
              <a:rPr lang="en-US" dirty="0" err="1"/>
              <a:t>các</a:t>
            </a:r>
            <a:r>
              <a:rPr lang="en-US" dirty="0"/>
              <a:t> </a:t>
            </a:r>
            <a:r>
              <a:rPr lang="en-US" dirty="0" err="1"/>
              <a:t>nhà</a:t>
            </a:r>
            <a:r>
              <a:rPr lang="en-US" dirty="0"/>
              <a:t> </a:t>
            </a:r>
            <a:r>
              <a:rPr lang="en-US" dirty="0" err="1"/>
              <a:t>khoa</a:t>
            </a:r>
            <a:r>
              <a:rPr lang="en-US" dirty="0"/>
              <a:t> </a:t>
            </a:r>
            <a:r>
              <a:rPr lang="en-US" dirty="0" err="1"/>
              <a:t>học</a:t>
            </a:r>
            <a:r>
              <a:rPr lang="en-US" dirty="0"/>
              <a:t>, </a:t>
            </a:r>
            <a:r>
              <a:rPr lang="en-US" dirty="0" err="1"/>
              <a:t>công</a:t>
            </a:r>
            <a:r>
              <a:rPr lang="en-US" dirty="0"/>
              <a:t> </a:t>
            </a:r>
            <a:r>
              <a:rPr lang="en-US" err="1"/>
              <a:t>ty</a:t>
            </a:r>
            <a:r>
              <a:rPr lang="en-US"/>
              <a:t> triền vọng với quy mô lớn ngày càng thu </a:t>
            </a:r>
            <a:r>
              <a:rPr lang="en-US" err="1"/>
              <a:t>hút</a:t>
            </a:r>
            <a:r>
              <a:rPr lang="en-US"/>
              <a:t> nhiều nhân công</a:t>
            </a:r>
            <a:endParaRPr lang="en-US" dirty="0"/>
          </a:p>
        </p:txBody>
      </p:sp>
    </p:spTree>
    <p:extLst>
      <p:ext uri="{BB962C8B-B14F-4D97-AF65-F5344CB8AC3E}">
        <p14:creationId xmlns:p14="http://schemas.microsoft.com/office/powerpoint/2010/main" val="385259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 name="Group 3"/>
          <p:cNvGrpSpPr>
            <a:grpSpLocks/>
          </p:cNvGrpSpPr>
          <p:nvPr/>
        </p:nvGrpSpPr>
        <p:grpSpPr bwMode="auto">
          <a:xfrm>
            <a:off x="304800" y="1738375"/>
            <a:ext cx="8610322" cy="4663203"/>
            <a:chOff x="720" y="1490"/>
            <a:chExt cx="5941" cy="2110"/>
          </a:xfrm>
        </p:grpSpPr>
        <p:sp>
          <p:nvSpPr>
            <p:cNvPr id="246" name="AutoShape 4"/>
            <p:cNvSpPr>
              <a:spLocks noChangeArrowheads="1"/>
            </p:cNvSpPr>
            <p:nvPr/>
          </p:nvSpPr>
          <p:spPr bwMode="gray">
            <a:xfrm>
              <a:off x="720" y="1490"/>
              <a:ext cx="1363" cy="211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en-US"/>
            </a:p>
          </p:txBody>
        </p:sp>
        <p:sp>
          <p:nvSpPr>
            <p:cNvPr id="247" name="AutoShape 5"/>
            <p:cNvSpPr>
              <a:spLocks noChangeArrowheads="1"/>
            </p:cNvSpPr>
            <p:nvPr/>
          </p:nvSpPr>
          <p:spPr bwMode="gray">
            <a:xfrm>
              <a:off x="741" y="1495"/>
              <a:ext cx="5920" cy="2105"/>
            </a:xfrm>
            <a:prstGeom prst="roundRect">
              <a:avLst>
                <a:gd name="adj" fmla="val 16667"/>
              </a:avLst>
            </a:prstGeom>
            <a:solidFill>
              <a:srgbClr val="3CA1E6"/>
            </a:solidFill>
            <a:ln w="9525">
              <a:noFill/>
              <a:round/>
              <a:headEnd/>
              <a:tailEnd/>
            </a:ln>
            <a:effectLst/>
          </p:spPr>
          <p:txBody>
            <a:bodyPr wrap="none" anchor="ctr"/>
            <a:lstStyle/>
            <a:p>
              <a:endParaRPr lang="en-US"/>
            </a:p>
          </p:txBody>
        </p:sp>
        <p:sp>
          <p:nvSpPr>
            <p:cNvPr id="248" name="AutoShape 6"/>
            <p:cNvSpPr>
              <a:spLocks noChangeArrowheads="1"/>
            </p:cNvSpPr>
            <p:nvPr/>
          </p:nvSpPr>
          <p:spPr bwMode="gray">
            <a:xfrm>
              <a:off x="752" y="3120"/>
              <a:ext cx="5840"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en-US"/>
            </a:p>
          </p:txBody>
        </p:sp>
        <p:sp>
          <p:nvSpPr>
            <p:cNvPr id="249" name="AutoShape 7"/>
            <p:cNvSpPr>
              <a:spLocks noChangeArrowheads="1"/>
            </p:cNvSpPr>
            <p:nvPr/>
          </p:nvSpPr>
          <p:spPr bwMode="gray">
            <a:xfrm>
              <a:off x="752" y="1509"/>
              <a:ext cx="5840"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en-US"/>
            </a:p>
          </p:txBody>
        </p:sp>
      </p:grpSp>
      <p:sp>
        <p:nvSpPr>
          <p:cNvPr id="69634" name="Rectangle 2"/>
          <p:cNvSpPr>
            <a:spLocks noGrp="1" noChangeArrowheads="1"/>
          </p:cNvSpPr>
          <p:nvPr>
            <p:ph type="title"/>
          </p:nvPr>
        </p:nvSpPr>
        <p:spPr>
          <a:xfrm>
            <a:off x="1444901" y="579437"/>
            <a:ext cx="5565499" cy="487363"/>
          </a:xfrm>
        </p:spPr>
        <p:txBody>
          <a:bodyPr/>
          <a:lstStyle/>
          <a:p>
            <a:pPr lvl="0" algn="l"/>
            <a:r>
              <a:rPr lang="en-US" sz="2000" dirty="0"/>
              <a:t>2. </a:t>
            </a:r>
            <a:r>
              <a:rPr lang="en-US" sz="2000" dirty="0" err="1"/>
              <a:t>Vấn</a:t>
            </a:r>
            <a:r>
              <a:rPr lang="en-US" sz="2000" dirty="0"/>
              <a:t> </a:t>
            </a:r>
            <a:r>
              <a:rPr lang="en-US" sz="2000" dirty="0" err="1"/>
              <a:t>đề</a:t>
            </a:r>
            <a:r>
              <a:rPr lang="en-US" sz="2000" dirty="0"/>
              <a:t> </a:t>
            </a:r>
            <a:r>
              <a:rPr lang="en-US" sz="2000" dirty="0" err="1"/>
              <a:t>của</a:t>
            </a:r>
            <a:r>
              <a:rPr lang="en-US" sz="2000" dirty="0"/>
              <a:t> AOSE</a:t>
            </a:r>
          </a:p>
        </p:txBody>
      </p:sp>
      <p:grpSp>
        <p:nvGrpSpPr>
          <p:cNvPr id="210" name="Group 9"/>
          <p:cNvGrpSpPr>
            <a:grpSpLocks/>
          </p:cNvGrpSpPr>
          <p:nvPr/>
        </p:nvGrpSpPr>
        <p:grpSpPr bwMode="auto">
          <a:xfrm>
            <a:off x="457200" y="2286000"/>
            <a:ext cx="381000" cy="381000"/>
            <a:chOff x="2078" y="1680"/>
            <a:chExt cx="1615" cy="1615"/>
          </a:xfrm>
        </p:grpSpPr>
        <p:sp>
          <p:nvSpPr>
            <p:cNvPr id="211" name="Oval 1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12" name="Oval 1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13" name="Oval 1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214" name="Oval 13"/>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215" name="Oval 1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216" name="Oval 15"/>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217" name="Group 16"/>
          <p:cNvGrpSpPr>
            <a:grpSpLocks/>
          </p:cNvGrpSpPr>
          <p:nvPr/>
        </p:nvGrpSpPr>
        <p:grpSpPr bwMode="auto">
          <a:xfrm>
            <a:off x="457200" y="2982684"/>
            <a:ext cx="381000" cy="381000"/>
            <a:chOff x="2078" y="1680"/>
            <a:chExt cx="1615" cy="1615"/>
          </a:xfrm>
        </p:grpSpPr>
        <p:sp>
          <p:nvSpPr>
            <p:cNvPr id="218" name="Oval 1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19" name="Oval 1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20" name="Oval 1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221" name="Oval 20"/>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222" name="Oval 2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223" name="Oval 22"/>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224" name="Group 23"/>
          <p:cNvGrpSpPr>
            <a:grpSpLocks/>
          </p:cNvGrpSpPr>
          <p:nvPr/>
        </p:nvGrpSpPr>
        <p:grpSpPr bwMode="auto">
          <a:xfrm>
            <a:off x="457200" y="3810000"/>
            <a:ext cx="381000" cy="381000"/>
            <a:chOff x="2078" y="1680"/>
            <a:chExt cx="1615" cy="1615"/>
          </a:xfrm>
        </p:grpSpPr>
        <p:sp>
          <p:nvSpPr>
            <p:cNvPr id="225" name="Oval 2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26" name="Oval 2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27" name="Oval 2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228" name="Oval 27"/>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229" name="Oval 2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230" name="Oval 29"/>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231" name="Group 30"/>
          <p:cNvGrpSpPr>
            <a:grpSpLocks/>
          </p:cNvGrpSpPr>
          <p:nvPr/>
        </p:nvGrpSpPr>
        <p:grpSpPr bwMode="auto">
          <a:xfrm>
            <a:off x="457200" y="4525963"/>
            <a:ext cx="381000" cy="381000"/>
            <a:chOff x="2078" y="1680"/>
            <a:chExt cx="1615" cy="1615"/>
          </a:xfrm>
        </p:grpSpPr>
        <p:sp>
          <p:nvSpPr>
            <p:cNvPr id="232" name="Oval 3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33" name="Oval 3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34" name="Oval 3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235" name="Oval 34"/>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en-US"/>
            </a:p>
          </p:txBody>
        </p:sp>
        <p:sp>
          <p:nvSpPr>
            <p:cNvPr id="236" name="Oval 3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237" name="Oval 36"/>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238" name="Group 37"/>
          <p:cNvGrpSpPr>
            <a:grpSpLocks/>
          </p:cNvGrpSpPr>
          <p:nvPr/>
        </p:nvGrpSpPr>
        <p:grpSpPr bwMode="auto">
          <a:xfrm>
            <a:off x="457200" y="5300663"/>
            <a:ext cx="355600" cy="381000"/>
            <a:chOff x="2078" y="1680"/>
            <a:chExt cx="1615" cy="1615"/>
          </a:xfrm>
        </p:grpSpPr>
        <p:sp>
          <p:nvSpPr>
            <p:cNvPr id="239" name="Oval 3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240" name="Oval 3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241" name="Oval 4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242" name="Oval 41"/>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en-US"/>
            </a:p>
          </p:txBody>
        </p:sp>
        <p:sp>
          <p:nvSpPr>
            <p:cNvPr id="243" name="Oval 4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244" name="Oval 43"/>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268" name="Text Box 29"/>
          <p:cNvSpPr txBox="1">
            <a:spLocks noChangeArrowheads="1"/>
          </p:cNvSpPr>
          <p:nvPr/>
        </p:nvSpPr>
        <p:spPr bwMode="gray">
          <a:xfrm>
            <a:off x="914400" y="2283023"/>
            <a:ext cx="7543800" cy="369332"/>
          </a:xfrm>
          <a:prstGeom prst="rect">
            <a:avLst/>
          </a:prstGeom>
          <a:noFill/>
          <a:ln w="9525" algn="ctr">
            <a:noFill/>
            <a:miter lim="800000"/>
            <a:headEnd/>
            <a:tailEnd/>
          </a:ln>
          <a:effectLst/>
        </p:spPr>
        <p:txBody>
          <a:bodyPr wrap="square">
            <a:spAutoFit/>
          </a:bodyPr>
          <a:lstStyle/>
          <a:p>
            <a:r>
              <a:rPr lang="en-US"/>
              <a:t>Thỏa thuận đạt </a:t>
            </a:r>
            <a:r>
              <a:rPr lang="en-US" dirty="0" err="1"/>
              <a:t>được</a:t>
            </a:r>
            <a:r>
              <a:rPr lang="en-US" dirty="0"/>
              <a:t> </a:t>
            </a:r>
            <a:r>
              <a:rPr lang="en-US" dirty="0" err="1"/>
              <a:t>thỏa</a:t>
            </a:r>
            <a:r>
              <a:rPr lang="en-US" dirty="0"/>
              <a:t> </a:t>
            </a:r>
            <a:r>
              <a:rPr lang="en-US" dirty="0" err="1"/>
              <a:t>thuận</a:t>
            </a:r>
            <a:r>
              <a:rPr lang="en-US" dirty="0"/>
              <a:t> </a:t>
            </a:r>
            <a:r>
              <a:rPr lang="en-US" dirty="0" err="1"/>
              <a:t>về</a:t>
            </a:r>
            <a:r>
              <a:rPr lang="en-US" dirty="0"/>
              <a:t> </a:t>
            </a:r>
            <a:r>
              <a:rPr lang="en-US" dirty="0" err="1"/>
              <a:t>lý</a:t>
            </a:r>
            <a:r>
              <a:rPr lang="en-US" dirty="0"/>
              <a:t> </a:t>
            </a:r>
            <a:r>
              <a:rPr lang="en-US" dirty="0" err="1"/>
              <a:t>thuyết</a:t>
            </a:r>
            <a:endParaRPr lang="en-US" i="1" dirty="0"/>
          </a:p>
        </p:txBody>
      </p:sp>
      <p:sp>
        <p:nvSpPr>
          <p:cNvPr id="269" name="Text Box 29"/>
          <p:cNvSpPr txBox="1">
            <a:spLocks noChangeArrowheads="1"/>
          </p:cNvSpPr>
          <p:nvPr/>
        </p:nvSpPr>
        <p:spPr bwMode="gray">
          <a:xfrm>
            <a:off x="914400" y="2830284"/>
            <a:ext cx="7543800" cy="646331"/>
          </a:xfrm>
          <a:prstGeom prst="rect">
            <a:avLst/>
          </a:prstGeom>
          <a:noFill/>
          <a:ln w="9525" algn="ctr">
            <a:noFill/>
            <a:miter lim="800000"/>
            <a:headEnd/>
            <a:tailEnd/>
          </a:ln>
          <a:effectLst/>
        </p:spPr>
        <p:txBody>
          <a:bodyPr wrap="square">
            <a:spAutoFit/>
          </a:bodyPr>
          <a:lstStyle/>
          <a:p>
            <a:pPr algn="just"/>
            <a:r>
              <a:rPr lang="en-US" dirty="0" err="1"/>
              <a:t>Cung</a:t>
            </a:r>
            <a:r>
              <a:rPr lang="en-US" dirty="0"/>
              <a:t> </a:t>
            </a:r>
            <a:r>
              <a:rPr lang="en-US" dirty="0" err="1"/>
              <a:t>cấp</a:t>
            </a:r>
            <a:r>
              <a:rPr lang="en-US" dirty="0"/>
              <a:t> </a:t>
            </a:r>
            <a:r>
              <a:rPr lang="en-US" dirty="0" err="1"/>
              <a:t>cơ</a:t>
            </a:r>
            <a:r>
              <a:rPr lang="en-US" dirty="0"/>
              <a:t> </a:t>
            </a:r>
            <a:r>
              <a:rPr lang="en-US" dirty="0" err="1"/>
              <a:t>chế</a:t>
            </a:r>
            <a:r>
              <a:rPr lang="en-US" dirty="0"/>
              <a:t> </a:t>
            </a:r>
            <a:r>
              <a:rPr lang="en-US" dirty="0" err="1"/>
              <a:t>để</a:t>
            </a:r>
            <a:r>
              <a:rPr lang="en-US" dirty="0"/>
              <a:t> </a:t>
            </a:r>
            <a:r>
              <a:rPr lang="en-US" dirty="0" err="1"/>
              <a:t>quyết</a:t>
            </a:r>
            <a:r>
              <a:rPr lang="en-US" dirty="0"/>
              <a:t> </a:t>
            </a:r>
            <a:r>
              <a:rPr lang="en-US" dirty="0" err="1"/>
              <a:t>định</a:t>
            </a:r>
            <a:r>
              <a:rPr lang="en-US" dirty="0"/>
              <a:t> </a:t>
            </a:r>
            <a:r>
              <a:rPr lang="en-US" dirty="0" err="1"/>
              <a:t>xem</a:t>
            </a:r>
            <a:r>
              <a:rPr lang="en-US" dirty="0"/>
              <a:t> </a:t>
            </a:r>
            <a:r>
              <a:rPr lang="en-US" dirty="0" err="1"/>
              <a:t>liệu</a:t>
            </a:r>
            <a:r>
              <a:rPr lang="en-US" dirty="0"/>
              <a:t> </a:t>
            </a:r>
            <a:r>
              <a:rPr lang="en-US" dirty="0" err="1"/>
              <a:t>vấn</a:t>
            </a:r>
            <a:r>
              <a:rPr lang="en-US" dirty="0"/>
              <a:t> </a:t>
            </a:r>
            <a:r>
              <a:rPr lang="en-US" dirty="0" err="1"/>
              <a:t>đề</a:t>
            </a:r>
            <a:r>
              <a:rPr lang="en-US" dirty="0"/>
              <a:t> </a:t>
            </a:r>
            <a:r>
              <a:rPr lang="en-US" dirty="0" err="1"/>
              <a:t>cần</a:t>
            </a:r>
            <a:r>
              <a:rPr lang="en-US" dirty="0"/>
              <a:t> </a:t>
            </a:r>
            <a:r>
              <a:rPr lang="en-US" dirty="0" err="1"/>
              <a:t>được</a:t>
            </a:r>
            <a:r>
              <a:rPr lang="en-US" dirty="0"/>
              <a:t> </a:t>
            </a:r>
            <a:r>
              <a:rPr lang="en-US" dirty="0" err="1"/>
              <a:t>xử</a:t>
            </a:r>
            <a:r>
              <a:rPr lang="en-US" dirty="0"/>
              <a:t> </a:t>
            </a:r>
            <a:r>
              <a:rPr lang="en-US" dirty="0" err="1"/>
              <a:t>lý</a:t>
            </a:r>
            <a:r>
              <a:rPr lang="en-US" dirty="0"/>
              <a:t> </a:t>
            </a:r>
            <a:r>
              <a:rPr lang="en-US" dirty="0" err="1"/>
              <a:t>với</a:t>
            </a:r>
            <a:r>
              <a:rPr lang="en-US" dirty="0"/>
              <a:t> MAS</a:t>
            </a:r>
            <a:endParaRPr lang="en-US" i="1" dirty="0"/>
          </a:p>
        </p:txBody>
      </p:sp>
      <p:sp>
        <p:nvSpPr>
          <p:cNvPr id="270" name="Text Box 29"/>
          <p:cNvSpPr txBox="1">
            <a:spLocks noChangeArrowheads="1"/>
          </p:cNvSpPr>
          <p:nvPr/>
        </p:nvSpPr>
        <p:spPr bwMode="gray">
          <a:xfrm>
            <a:off x="914400" y="3697069"/>
            <a:ext cx="7543800" cy="369332"/>
          </a:xfrm>
          <a:prstGeom prst="rect">
            <a:avLst/>
          </a:prstGeom>
          <a:noFill/>
          <a:ln w="9525" algn="ctr">
            <a:noFill/>
            <a:miter lim="800000"/>
            <a:headEnd/>
            <a:tailEnd/>
          </a:ln>
          <a:effectLst/>
        </p:spPr>
        <p:txBody>
          <a:bodyPr wrap="square">
            <a:spAutoFit/>
          </a:bodyPr>
          <a:lstStyle/>
          <a:p>
            <a:r>
              <a:rPr lang="en-US"/>
              <a:t>Hướng dẫn </a:t>
            </a:r>
            <a:r>
              <a:rPr lang="en-US" dirty="0" err="1"/>
              <a:t>các</a:t>
            </a:r>
            <a:r>
              <a:rPr lang="en-US" dirty="0"/>
              <a:t> </a:t>
            </a:r>
            <a:r>
              <a:rPr lang="en-US" dirty="0" err="1"/>
              <a:t>thành</a:t>
            </a:r>
            <a:r>
              <a:rPr lang="en-US" dirty="0"/>
              <a:t> </a:t>
            </a:r>
            <a:r>
              <a:rPr lang="en-US" dirty="0" err="1"/>
              <a:t>viên</a:t>
            </a:r>
            <a:r>
              <a:rPr lang="en-US" dirty="0"/>
              <a:t> </a:t>
            </a:r>
            <a:r>
              <a:rPr lang="en-US" dirty="0" err="1"/>
              <a:t>nhóm</a:t>
            </a:r>
            <a:r>
              <a:rPr lang="en-US" dirty="0"/>
              <a:t> </a:t>
            </a:r>
            <a:r>
              <a:rPr lang="en-US" dirty="0" err="1"/>
              <a:t>phát</a:t>
            </a:r>
            <a:r>
              <a:rPr lang="en-US" dirty="0"/>
              <a:t> </a:t>
            </a:r>
            <a:r>
              <a:rPr lang="en-US" dirty="0" err="1"/>
              <a:t>triển</a:t>
            </a:r>
            <a:r>
              <a:rPr lang="en-US" dirty="0"/>
              <a:t> </a:t>
            </a:r>
            <a:r>
              <a:rPr lang="en-US" dirty="0" err="1"/>
              <a:t>trong</a:t>
            </a:r>
            <a:r>
              <a:rPr lang="en-US" dirty="0"/>
              <a:t> </a:t>
            </a:r>
            <a:r>
              <a:rPr lang="en-US" dirty="0" err="1"/>
              <a:t>lĩnh</a:t>
            </a:r>
            <a:r>
              <a:rPr lang="en-US" dirty="0"/>
              <a:t> </a:t>
            </a:r>
            <a:r>
              <a:rPr lang="en-US" dirty="0" err="1"/>
              <a:t>vực</a:t>
            </a:r>
            <a:r>
              <a:rPr lang="en-US" dirty="0"/>
              <a:t> </a:t>
            </a:r>
            <a:r>
              <a:rPr lang="en-US" dirty="0" err="1"/>
              <a:t>tổ</a:t>
            </a:r>
            <a:r>
              <a:rPr lang="en-US" dirty="0"/>
              <a:t> </a:t>
            </a:r>
            <a:r>
              <a:rPr lang="en-US" dirty="0" err="1"/>
              <a:t>hợp</a:t>
            </a:r>
            <a:r>
              <a:rPr lang="en-US" dirty="0"/>
              <a:t> </a:t>
            </a:r>
            <a:r>
              <a:rPr lang="en-US" dirty="0" err="1"/>
              <a:t>và</a:t>
            </a:r>
            <a:r>
              <a:rPr lang="en-US" dirty="0"/>
              <a:t> MAS</a:t>
            </a:r>
            <a:endParaRPr lang="en-US" i="1" dirty="0"/>
          </a:p>
        </p:txBody>
      </p:sp>
      <p:sp>
        <p:nvSpPr>
          <p:cNvPr id="271" name="Text Box 29"/>
          <p:cNvSpPr txBox="1">
            <a:spLocks noChangeArrowheads="1"/>
          </p:cNvSpPr>
          <p:nvPr/>
        </p:nvSpPr>
        <p:spPr bwMode="gray">
          <a:xfrm>
            <a:off x="914400" y="4419600"/>
            <a:ext cx="7543800" cy="369332"/>
          </a:xfrm>
          <a:prstGeom prst="rect">
            <a:avLst/>
          </a:prstGeom>
          <a:noFill/>
          <a:ln w="9525" algn="ctr">
            <a:noFill/>
            <a:miter lim="800000"/>
            <a:headEnd/>
            <a:tailEnd/>
          </a:ln>
          <a:effectLst/>
        </p:spPr>
        <p:txBody>
          <a:bodyPr wrap="square">
            <a:spAutoFit/>
          </a:bodyPr>
          <a:lstStyle/>
          <a:p>
            <a:r>
              <a:rPr lang="en-US" dirty="0" err="1"/>
              <a:t>Cung</a:t>
            </a:r>
            <a:r>
              <a:rPr lang="en-US" dirty="0"/>
              <a:t> </a:t>
            </a:r>
            <a:r>
              <a:rPr lang="en-US" dirty="0" err="1"/>
              <a:t>cấp</a:t>
            </a:r>
            <a:r>
              <a:rPr lang="en-US" dirty="0"/>
              <a:t> </a:t>
            </a:r>
            <a:r>
              <a:rPr lang="en-US" dirty="0" err="1"/>
              <a:t>các</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err="1"/>
              <a:t>và</a:t>
            </a:r>
            <a:r>
              <a:rPr lang="en-US"/>
              <a:t> công cụ lập trình đặc biệt</a:t>
            </a:r>
            <a:endParaRPr lang="en-US" i="1" dirty="0"/>
          </a:p>
        </p:txBody>
      </p:sp>
      <p:sp>
        <p:nvSpPr>
          <p:cNvPr id="272" name="Text Box 29"/>
          <p:cNvSpPr txBox="1">
            <a:spLocks noChangeArrowheads="1"/>
          </p:cNvSpPr>
          <p:nvPr/>
        </p:nvSpPr>
        <p:spPr bwMode="gray">
          <a:xfrm>
            <a:off x="914400" y="5181600"/>
            <a:ext cx="7543800" cy="923330"/>
          </a:xfrm>
          <a:prstGeom prst="rect">
            <a:avLst/>
          </a:prstGeom>
          <a:noFill/>
          <a:ln w="9525" algn="ctr">
            <a:noFill/>
            <a:miter lim="800000"/>
            <a:headEnd/>
            <a:tailEnd/>
          </a:ln>
          <a:effectLst/>
        </p:spPr>
        <p:txBody>
          <a:bodyPr wrap="square">
            <a:spAutoFit/>
          </a:bodyPr>
          <a:lstStyle/>
          <a:p>
            <a:pPr algn="just"/>
            <a:r>
              <a:rPr lang="en-US"/>
              <a:t>Sử dụng phương pháp luận phù với với các tiến trình phát triển: Một phương pháp luận tốt khi và chỉ khi nó cung cấp những mô hình cho việc định nghĩa các thành phần của môi trường đa agent (các agent, đối tượng và tương tác)</a:t>
            </a:r>
            <a:endParaRPr lang="en-US" dirty="0"/>
          </a:p>
        </p:txBody>
      </p:sp>
    </p:spTree>
    <p:extLst>
      <p:ext uri="{BB962C8B-B14F-4D97-AF65-F5344CB8AC3E}">
        <p14:creationId xmlns:p14="http://schemas.microsoft.com/office/powerpoint/2010/main" val="3216753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4" name="Group 2">
            <a:extLst>
              <a:ext uri="{FF2B5EF4-FFF2-40B4-BE49-F238E27FC236}">
                <a16:creationId xmlns:a16="http://schemas.microsoft.com/office/drawing/2014/main" id="{D5F65BA2-5A3A-4B74-A12C-ACAEB74B12D5}"/>
              </a:ext>
            </a:extLst>
          </p:cNvPr>
          <p:cNvGrpSpPr>
            <a:grpSpLocks/>
          </p:cNvGrpSpPr>
          <p:nvPr/>
        </p:nvGrpSpPr>
        <p:grpSpPr bwMode="auto">
          <a:xfrm>
            <a:off x="2214562" y="3313112"/>
            <a:ext cx="5045075" cy="533400"/>
            <a:chOff x="1308" y="1878"/>
            <a:chExt cx="3178" cy="336"/>
          </a:xfrm>
        </p:grpSpPr>
        <p:cxnSp>
          <p:nvCxnSpPr>
            <p:cNvPr id="115716" name="AutoShape 4">
              <a:extLst>
                <a:ext uri="{FF2B5EF4-FFF2-40B4-BE49-F238E27FC236}">
                  <a16:creationId xmlns:a16="http://schemas.microsoft.com/office/drawing/2014/main" id="{D8F67DEB-0A09-48BC-AA07-7465718AB867}"/>
                </a:ext>
              </a:extLst>
            </p:cNvPr>
            <p:cNvCxnSpPr>
              <a:cxnSpLocks noChangeShapeType="1"/>
            </p:cNvCxnSpPr>
            <p:nvPr/>
          </p:nvCxnSpPr>
          <p:spPr bwMode="auto">
            <a:xfrm>
              <a:off x="2880" y="1878"/>
              <a:ext cx="0" cy="33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717" name="AutoShape 5">
              <a:extLst>
                <a:ext uri="{FF2B5EF4-FFF2-40B4-BE49-F238E27FC236}">
                  <a16:creationId xmlns:a16="http://schemas.microsoft.com/office/drawing/2014/main" id="{34BE3EB9-B1B2-46E6-955F-DF795AADFDA9}"/>
                </a:ext>
              </a:extLst>
            </p:cNvPr>
            <p:cNvCxnSpPr>
              <a:cxnSpLocks noChangeShapeType="1"/>
              <a:stCxn id="115722" idx="0"/>
              <a:endCxn id="115725" idx="0"/>
            </p:cNvCxnSpPr>
            <p:nvPr/>
          </p:nvCxnSpPr>
          <p:spPr bwMode="auto">
            <a:xfrm rot="5400000" flipH="1" flipV="1">
              <a:off x="2893" y="609"/>
              <a:ext cx="8" cy="3178"/>
            </a:xfrm>
            <a:prstGeom prst="bentConnector3">
              <a:avLst>
                <a:gd name="adj1" fmla="val 1800000"/>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5719" name="Rectangle 7">
            <a:extLst>
              <a:ext uri="{FF2B5EF4-FFF2-40B4-BE49-F238E27FC236}">
                <a16:creationId xmlns:a16="http://schemas.microsoft.com/office/drawing/2014/main" id="{9D6F6300-12E3-4099-B85A-42B181BA111B}"/>
              </a:ext>
            </a:extLst>
          </p:cNvPr>
          <p:cNvSpPr>
            <a:spLocks noChangeArrowheads="1"/>
          </p:cNvSpPr>
          <p:nvPr/>
        </p:nvSpPr>
        <p:spPr bwMode="gray">
          <a:xfrm>
            <a:off x="6116637" y="4603750"/>
            <a:ext cx="2266950" cy="835025"/>
          </a:xfrm>
          <a:prstGeom prst="rect">
            <a:avLst/>
          </a:prstGeom>
          <a:gradFill rotWithShape="1">
            <a:gsLst>
              <a:gs pos="0">
                <a:schemeClr val="accent2"/>
              </a:gs>
              <a:gs pos="100000">
                <a:schemeClr val="accent2">
                  <a:gamma/>
                  <a:shade val="72549"/>
                  <a:invGamma/>
                </a:schemeClr>
              </a:gs>
            </a:gsLst>
            <a:lin ang="5400000" scaled="1"/>
          </a:gradFill>
          <a:ln w="9525" algn="ctr">
            <a:solidFill>
              <a:srgbClr val="FFFFFF"/>
            </a:solidFill>
            <a:miter lim="800000"/>
            <a:headEnd/>
            <a:tailEnd/>
          </a:ln>
          <a:effectLst>
            <a:outerShdw sy="50000" kx="2453608" rotWithShape="0">
              <a:schemeClr val="bg2">
                <a:alpha val="50000"/>
              </a:schemeClr>
            </a:outerShdw>
          </a:effectLst>
        </p:spPr>
        <p:txBody>
          <a:bodyPr wrap="none" anchor="ctr"/>
          <a:lstStyle/>
          <a:p>
            <a:endParaRPr lang="en-US"/>
          </a:p>
        </p:txBody>
      </p:sp>
      <p:grpSp>
        <p:nvGrpSpPr>
          <p:cNvPr id="115721" name="Group 9">
            <a:extLst>
              <a:ext uri="{FF2B5EF4-FFF2-40B4-BE49-F238E27FC236}">
                <a16:creationId xmlns:a16="http://schemas.microsoft.com/office/drawing/2014/main" id="{048948E7-F282-47DF-A3FC-C732C37254D7}"/>
              </a:ext>
            </a:extLst>
          </p:cNvPr>
          <p:cNvGrpSpPr>
            <a:grpSpLocks/>
          </p:cNvGrpSpPr>
          <p:nvPr/>
        </p:nvGrpSpPr>
        <p:grpSpPr bwMode="auto">
          <a:xfrm>
            <a:off x="1071562" y="3821113"/>
            <a:ext cx="2273300" cy="536575"/>
            <a:chOff x="3964" y="2071"/>
            <a:chExt cx="1484" cy="330"/>
          </a:xfrm>
        </p:grpSpPr>
        <p:sp>
          <p:nvSpPr>
            <p:cNvPr id="115722" name="AutoShape 10">
              <a:extLst>
                <a:ext uri="{FF2B5EF4-FFF2-40B4-BE49-F238E27FC236}">
                  <a16:creationId xmlns:a16="http://schemas.microsoft.com/office/drawing/2014/main" id="{4FAB6CD0-B83A-4EEE-AFAD-E7DA5507D563}"/>
                </a:ext>
              </a:extLst>
            </p:cNvPr>
            <p:cNvSpPr>
              <a:spLocks noChangeArrowheads="1"/>
            </p:cNvSpPr>
            <p:nvPr/>
          </p:nvSpPr>
          <p:spPr bwMode="gray">
            <a:xfrm>
              <a:off x="3964" y="2071"/>
              <a:ext cx="1484" cy="330"/>
            </a:xfrm>
            <a:prstGeom prst="roundRect">
              <a:avLst>
                <a:gd name="adj" fmla="val 16667"/>
              </a:avLst>
            </a:prstGeom>
            <a:solidFill>
              <a:schemeClr val="folHlink"/>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en-US"/>
            </a:p>
          </p:txBody>
        </p:sp>
        <p:sp>
          <p:nvSpPr>
            <p:cNvPr id="115723" name="AutoShape 11">
              <a:extLst>
                <a:ext uri="{FF2B5EF4-FFF2-40B4-BE49-F238E27FC236}">
                  <a16:creationId xmlns:a16="http://schemas.microsoft.com/office/drawing/2014/main" id="{8E77C47C-ACE0-4699-8A5D-7C240AB542B5}"/>
                </a:ext>
              </a:extLst>
            </p:cNvPr>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folHlink">
                    <a:alpha val="7000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endParaRPr lang="en-US"/>
            </a:p>
          </p:txBody>
        </p:sp>
      </p:grpSp>
      <p:grpSp>
        <p:nvGrpSpPr>
          <p:cNvPr id="115724" name="Group 12">
            <a:extLst>
              <a:ext uri="{FF2B5EF4-FFF2-40B4-BE49-F238E27FC236}">
                <a16:creationId xmlns:a16="http://schemas.microsoft.com/office/drawing/2014/main" id="{C9C54293-53E2-4206-938B-20EA6B076780}"/>
              </a:ext>
            </a:extLst>
          </p:cNvPr>
          <p:cNvGrpSpPr>
            <a:grpSpLocks/>
          </p:cNvGrpSpPr>
          <p:nvPr/>
        </p:nvGrpSpPr>
        <p:grpSpPr bwMode="auto">
          <a:xfrm>
            <a:off x="6116637" y="3821113"/>
            <a:ext cx="2273300" cy="536575"/>
            <a:chOff x="3964" y="2071"/>
            <a:chExt cx="1484" cy="330"/>
          </a:xfrm>
        </p:grpSpPr>
        <p:sp>
          <p:nvSpPr>
            <p:cNvPr id="115725" name="AutoShape 13">
              <a:extLst>
                <a:ext uri="{FF2B5EF4-FFF2-40B4-BE49-F238E27FC236}">
                  <a16:creationId xmlns:a16="http://schemas.microsoft.com/office/drawing/2014/main" id="{588D2BB8-A81B-4BD7-B5F0-1818357289F1}"/>
                </a:ext>
              </a:extLst>
            </p:cNvPr>
            <p:cNvSpPr>
              <a:spLocks noChangeArrowheads="1"/>
            </p:cNvSpPr>
            <p:nvPr/>
          </p:nvSpPr>
          <p:spPr bwMode="gray">
            <a:xfrm>
              <a:off x="3964" y="2071"/>
              <a:ext cx="1484" cy="330"/>
            </a:xfrm>
            <a:prstGeom prst="roundRect">
              <a:avLst>
                <a:gd name="adj" fmla="val 16667"/>
              </a:avLst>
            </a:prstGeom>
            <a:solidFill>
              <a:schemeClr val="accent2"/>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en-US"/>
            </a:p>
          </p:txBody>
        </p:sp>
        <p:sp>
          <p:nvSpPr>
            <p:cNvPr id="115726" name="AutoShape 14">
              <a:extLst>
                <a:ext uri="{FF2B5EF4-FFF2-40B4-BE49-F238E27FC236}">
                  <a16:creationId xmlns:a16="http://schemas.microsoft.com/office/drawing/2014/main" id="{7B21123C-C34E-48B3-BEE5-158A96AE97C2}"/>
                </a:ext>
              </a:extLst>
            </p:cNvPr>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endParaRPr lang="en-US"/>
            </a:p>
          </p:txBody>
        </p:sp>
      </p:grpSp>
      <p:grpSp>
        <p:nvGrpSpPr>
          <p:cNvPr id="115727" name="Group 15">
            <a:extLst>
              <a:ext uri="{FF2B5EF4-FFF2-40B4-BE49-F238E27FC236}">
                <a16:creationId xmlns:a16="http://schemas.microsoft.com/office/drawing/2014/main" id="{3E4C26C6-CA0F-4159-9FF5-BDA2E157909D}"/>
              </a:ext>
            </a:extLst>
          </p:cNvPr>
          <p:cNvGrpSpPr>
            <a:grpSpLocks/>
          </p:cNvGrpSpPr>
          <p:nvPr/>
        </p:nvGrpSpPr>
        <p:grpSpPr bwMode="auto">
          <a:xfrm>
            <a:off x="3590925" y="3830638"/>
            <a:ext cx="2273300" cy="536575"/>
            <a:chOff x="3964" y="2071"/>
            <a:chExt cx="1484" cy="330"/>
          </a:xfrm>
        </p:grpSpPr>
        <p:sp>
          <p:nvSpPr>
            <p:cNvPr id="115728" name="AutoShape 16">
              <a:extLst>
                <a:ext uri="{FF2B5EF4-FFF2-40B4-BE49-F238E27FC236}">
                  <a16:creationId xmlns:a16="http://schemas.microsoft.com/office/drawing/2014/main" id="{B57C82A6-7A95-4ECD-9493-EA7A0F6830D3}"/>
                </a:ext>
              </a:extLst>
            </p:cNvPr>
            <p:cNvSpPr>
              <a:spLocks noChangeArrowheads="1"/>
            </p:cNvSpPr>
            <p:nvPr/>
          </p:nvSpPr>
          <p:spPr bwMode="gray">
            <a:xfrm>
              <a:off x="3964" y="2071"/>
              <a:ext cx="1484" cy="330"/>
            </a:xfrm>
            <a:prstGeom prst="roundRect">
              <a:avLst>
                <a:gd name="adj" fmla="val 16667"/>
              </a:avLst>
            </a:prstGeom>
            <a:solidFill>
              <a:schemeClr val="accent1"/>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en-US"/>
            </a:p>
          </p:txBody>
        </p:sp>
        <p:sp>
          <p:nvSpPr>
            <p:cNvPr id="115729" name="AutoShape 17">
              <a:extLst>
                <a:ext uri="{FF2B5EF4-FFF2-40B4-BE49-F238E27FC236}">
                  <a16:creationId xmlns:a16="http://schemas.microsoft.com/office/drawing/2014/main" id="{BB34A42C-F480-4A75-8E63-01E44FA0C573}"/>
                </a:ext>
              </a:extLst>
            </p:cNvPr>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endParaRPr lang="en-US"/>
            </a:p>
          </p:txBody>
        </p:sp>
      </p:grpSp>
      <p:sp>
        <p:nvSpPr>
          <p:cNvPr id="115730" name="Rectangle 18">
            <a:extLst>
              <a:ext uri="{FF2B5EF4-FFF2-40B4-BE49-F238E27FC236}">
                <a16:creationId xmlns:a16="http://schemas.microsoft.com/office/drawing/2014/main" id="{9DAB471A-6494-4DBB-BB10-C92E18E9E517}"/>
              </a:ext>
            </a:extLst>
          </p:cNvPr>
          <p:cNvSpPr>
            <a:spLocks noChangeArrowheads="1"/>
          </p:cNvSpPr>
          <p:nvPr/>
        </p:nvSpPr>
        <p:spPr bwMode="gray">
          <a:xfrm>
            <a:off x="1090612" y="4603750"/>
            <a:ext cx="2254250" cy="2025650"/>
          </a:xfrm>
          <a:prstGeom prst="rect">
            <a:avLst/>
          </a:prstGeom>
          <a:gradFill rotWithShape="1">
            <a:gsLst>
              <a:gs pos="0">
                <a:schemeClr val="folHlink"/>
              </a:gs>
              <a:gs pos="100000">
                <a:schemeClr val="folHlink">
                  <a:gamma/>
                  <a:shade val="72549"/>
                  <a:invGamma/>
                </a:schemeClr>
              </a:gs>
            </a:gsLst>
            <a:lin ang="5400000" scaled="1"/>
          </a:gradFill>
          <a:ln w="9525" algn="ctr">
            <a:solidFill>
              <a:srgbClr val="FFFFFF"/>
            </a:solidFill>
            <a:miter lim="800000"/>
            <a:headEnd/>
            <a:tailEnd/>
          </a:ln>
          <a:effectLst>
            <a:outerShdw sy="50000" kx="-2453608" rotWithShape="0">
              <a:schemeClr val="bg2">
                <a:alpha val="50000"/>
              </a:schemeClr>
            </a:outerShdw>
          </a:effectLst>
        </p:spPr>
        <p:txBody>
          <a:bodyPr wrap="none" anchor="ctr"/>
          <a:lstStyle/>
          <a:p>
            <a:endParaRPr lang="en-US"/>
          </a:p>
        </p:txBody>
      </p:sp>
      <p:sp>
        <p:nvSpPr>
          <p:cNvPr id="115733" name="Text Box 21">
            <a:extLst>
              <a:ext uri="{FF2B5EF4-FFF2-40B4-BE49-F238E27FC236}">
                <a16:creationId xmlns:a16="http://schemas.microsoft.com/office/drawing/2014/main" id="{2C42D131-1AEF-4C68-BB4B-72F51DEE6972}"/>
              </a:ext>
            </a:extLst>
          </p:cNvPr>
          <p:cNvSpPr txBox="1">
            <a:spLocks noChangeArrowheads="1"/>
          </p:cNvSpPr>
          <p:nvPr/>
        </p:nvSpPr>
        <p:spPr bwMode="gray">
          <a:xfrm>
            <a:off x="1098550" y="3834825"/>
            <a:ext cx="2200275" cy="58477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a:spAutoFit/>
          </a:bodyPr>
          <a:lstStyle/>
          <a:p>
            <a:pPr algn="ctr"/>
            <a:r>
              <a:rPr lang="en-US" altLang="en-US" sz="1600" b="1">
                <a:solidFill>
                  <a:schemeClr val="bg1"/>
                </a:solidFill>
              </a:rPr>
              <a:t>Agent-based</a:t>
            </a:r>
          </a:p>
          <a:p>
            <a:pPr algn="ctr"/>
            <a:r>
              <a:rPr lang="en-US" altLang="en-US" sz="1600" b="1">
                <a:solidFill>
                  <a:schemeClr val="bg1"/>
                </a:solidFill>
              </a:rPr>
              <a:t>methodologies</a:t>
            </a:r>
          </a:p>
        </p:txBody>
      </p:sp>
      <p:sp>
        <p:nvSpPr>
          <p:cNvPr id="115734" name="Text Box 22">
            <a:extLst>
              <a:ext uri="{FF2B5EF4-FFF2-40B4-BE49-F238E27FC236}">
                <a16:creationId xmlns:a16="http://schemas.microsoft.com/office/drawing/2014/main" id="{BB0C7CB4-F631-4AAE-9FB4-6284E6B2B4F8}"/>
              </a:ext>
            </a:extLst>
          </p:cNvPr>
          <p:cNvSpPr txBox="1">
            <a:spLocks noChangeArrowheads="1"/>
          </p:cNvSpPr>
          <p:nvPr/>
        </p:nvSpPr>
        <p:spPr bwMode="gray">
          <a:xfrm>
            <a:off x="1090612" y="4800600"/>
            <a:ext cx="2254250" cy="1600438"/>
          </a:xfrm>
          <a:prstGeom prst="rect">
            <a:avLst/>
          </a:prstGeom>
          <a:noFill/>
          <a:ln>
            <a:noFill/>
          </a:ln>
          <a:effectLst>
            <a:outerShdw dist="17961" dir="2700000" algn="ctr" rotWithShape="0">
              <a:srgbClr val="182326"/>
            </a:outerShdw>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p>
            <a:pPr algn="ctr"/>
            <a:r>
              <a:rPr lang="en-US" sz="1400" b="1">
                <a:solidFill>
                  <a:srgbClr val="FFFFFF"/>
                </a:solidFill>
              </a:rPr>
              <a:t>Prometheus (2003)</a:t>
            </a:r>
          </a:p>
          <a:p>
            <a:pPr algn="ctr"/>
            <a:r>
              <a:rPr lang="en-US" sz="1400" b="1">
                <a:solidFill>
                  <a:srgbClr val="FFFFFF"/>
                </a:solidFill>
              </a:rPr>
              <a:t>Tropos (2003)</a:t>
            </a:r>
          </a:p>
          <a:p>
            <a:pPr algn="ctr"/>
            <a:r>
              <a:rPr lang="en-US" sz="1400" b="1">
                <a:solidFill>
                  <a:srgbClr val="FFFFFF"/>
                </a:solidFill>
              </a:rPr>
              <a:t>SODA (2001)</a:t>
            </a:r>
          </a:p>
          <a:p>
            <a:pPr algn="ctr"/>
            <a:r>
              <a:rPr lang="en-US" sz="1400" b="1">
                <a:solidFill>
                  <a:srgbClr val="FFFFFF"/>
                </a:solidFill>
              </a:rPr>
              <a:t>Styx (2001)</a:t>
            </a:r>
          </a:p>
          <a:p>
            <a:pPr algn="ctr"/>
            <a:r>
              <a:rPr lang="en-US" sz="1400" b="1">
                <a:solidFill>
                  <a:srgbClr val="FFFFFF"/>
                </a:solidFill>
              </a:rPr>
              <a:t>Gaia (2000)</a:t>
            </a:r>
          </a:p>
          <a:p>
            <a:pPr algn="ctr"/>
            <a:r>
              <a:rPr lang="en-US" sz="1400" b="1">
                <a:solidFill>
                  <a:srgbClr val="FFFFFF"/>
                </a:solidFill>
              </a:rPr>
              <a:t>HLIM (1999)</a:t>
            </a:r>
          </a:p>
          <a:p>
            <a:pPr algn="ctr"/>
            <a:r>
              <a:rPr lang="en-US" sz="1400" b="1">
                <a:solidFill>
                  <a:srgbClr val="FFFFFF"/>
                </a:solidFill>
              </a:rPr>
              <a:t>Cassiopeia (1995)</a:t>
            </a:r>
            <a:endParaRPr lang="en-US" altLang="en-US" sz="1400" b="1">
              <a:solidFill>
                <a:srgbClr val="FFFFFF"/>
              </a:solidFill>
            </a:endParaRPr>
          </a:p>
        </p:txBody>
      </p:sp>
      <p:sp>
        <p:nvSpPr>
          <p:cNvPr id="115737" name="Rectangle 25">
            <a:extLst>
              <a:ext uri="{FF2B5EF4-FFF2-40B4-BE49-F238E27FC236}">
                <a16:creationId xmlns:a16="http://schemas.microsoft.com/office/drawing/2014/main" id="{95077C40-0412-4C62-B1FC-4CD72B0CC453}"/>
              </a:ext>
            </a:extLst>
          </p:cNvPr>
          <p:cNvSpPr>
            <a:spLocks noChangeArrowheads="1"/>
          </p:cNvSpPr>
          <p:nvPr/>
        </p:nvSpPr>
        <p:spPr bwMode="gray">
          <a:xfrm>
            <a:off x="3608387" y="4603750"/>
            <a:ext cx="2211414" cy="2025650"/>
          </a:xfrm>
          <a:prstGeom prst="rect">
            <a:avLst/>
          </a:prstGeom>
          <a:gradFill rotWithShape="1">
            <a:gsLst>
              <a:gs pos="0">
                <a:schemeClr val="accent1"/>
              </a:gs>
              <a:gs pos="100000">
                <a:schemeClr val="accent1">
                  <a:gamma/>
                  <a:shade val="72549"/>
                  <a:invGamma/>
                </a:schemeClr>
              </a:gs>
            </a:gsLst>
            <a:lin ang="5400000" scaled="1"/>
          </a:gradFill>
          <a:ln w="9525" algn="ctr">
            <a:solidFill>
              <a:srgbClr val="FFFFFF"/>
            </a:solidFill>
            <a:miter lim="800000"/>
            <a:headEnd/>
            <a:tailEnd/>
          </a:ln>
          <a:effectLst>
            <a:outerShdw sy="50000" rotWithShape="0">
              <a:schemeClr val="bg2">
                <a:alpha val="50000"/>
              </a:schemeClr>
            </a:outerShdw>
          </a:effectLst>
        </p:spPr>
        <p:txBody>
          <a:bodyPr wrap="none" anchor="ctr"/>
          <a:lstStyle/>
          <a:p>
            <a:endParaRPr lang="en-US"/>
          </a:p>
        </p:txBody>
      </p:sp>
      <p:grpSp>
        <p:nvGrpSpPr>
          <p:cNvPr id="115743" name="Group 31">
            <a:extLst>
              <a:ext uri="{FF2B5EF4-FFF2-40B4-BE49-F238E27FC236}">
                <a16:creationId xmlns:a16="http://schemas.microsoft.com/office/drawing/2014/main" id="{537C8EEC-E5AB-41A7-B2AE-D9E3079D2EA1}"/>
              </a:ext>
            </a:extLst>
          </p:cNvPr>
          <p:cNvGrpSpPr>
            <a:grpSpLocks/>
          </p:cNvGrpSpPr>
          <p:nvPr/>
        </p:nvGrpSpPr>
        <p:grpSpPr bwMode="auto">
          <a:xfrm>
            <a:off x="2652712" y="2819400"/>
            <a:ext cx="4038599" cy="536575"/>
            <a:chOff x="3964" y="2071"/>
            <a:chExt cx="1484" cy="330"/>
          </a:xfrm>
        </p:grpSpPr>
        <p:sp>
          <p:nvSpPr>
            <p:cNvPr id="115744" name="AutoShape 32">
              <a:extLst>
                <a:ext uri="{FF2B5EF4-FFF2-40B4-BE49-F238E27FC236}">
                  <a16:creationId xmlns:a16="http://schemas.microsoft.com/office/drawing/2014/main" id="{6818AE6A-5CC7-46FF-A46B-5F972A61EC7F}"/>
                </a:ext>
              </a:extLst>
            </p:cNvPr>
            <p:cNvSpPr>
              <a:spLocks noChangeArrowheads="1"/>
            </p:cNvSpPr>
            <p:nvPr/>
          </p:nvSpPr>
          <p:spPr bwMode="gray">
            <a:xfrm>
              <a:off x="3964" y="2071"/>
              <a:ext cx="1484" cy="330"/>
            </a:xfrm>
            <a:prstGeom prst="roundRect">
              <a:avLst>
                <a:gd name="adj" fmla="val 16667"/>
              </a:avLst>
            </a:prstGeom>
            <a:solidFill>
              <a:schemeClr val="hlink"/>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endParaRPr lang="en-US"/>
            </a:p>
          </p:txBody>
        </p:sp>
        <p:sp>
          <p:nvSpPr>
            <p:cNvPr id="115745" name="AutoShape 33">
              <a:extLst>
                <a:ext uri="{FF2B5EF4-FFF2-40B4-BE49-F238E27FC236}">
                  <a16:creationId xmlns:a16="http://schemas.microsoft.com/office/drawing/2014/main" id="{E1CC7F04-4FA3-4AB4-BF90-4C2547970CB0}"/>
                </a:ext>
              </a:extLst>
            </p:cNvPr>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chemeClr val="hlink">
                    <a:alpha val="7000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endParaRPr lang="en-US"/>
            </a:p>
          </p:txBody>
        </p:sp>
      </p:grpSp>
      <p:sp>
        <p:nvSpPr>
          <p:cNvPr id="115746" name="Text Box 34">
            <a:extLst>
              <a:ext uri="{FF2B5EF4-FFF2-40B4-BE49-F238E27FC236}">
                <a16:creationId xmlns:a16="http://schemas.microsoft.com/office/drawing/2014/main" id="{6DB7D903-845C-41BF-9480-85F5D7ED5B8F}"/>
              </a:ext>
            </a:extLst>
          </p:cNvPr>
          <p:cNvSpPr txBox="1">
            <a:spLocks noChangeArrowheads="1"/>
          </p:cNvSpPr>
          <p:nvPr/>
        </p:nvSpPr>
        <p:spPr bwMode="gray">
          <a:xfrm>
            <a:off x="2652712" y="2900363"/>
            <a:ext cx="3959678"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square">
            <a:spAutoFit/>
          </a:bodyPr>
          <a:lstStyle/>
          <a:p>
            <a:pPr algn="ctr">
              <a:spcBef>
                <a:spcPct val="50000"/>
              </a:spcBef>
            </a:pPr>
            <a:r>
              <a:rPr lang="en-US" altLang="en-US" b="1">
                <a:solidFill>
                  <a:schemeClr val="bg1"/>
                </a:solidFill>
              </a:rPr>
              <a:t>Agent-Oriented Methodologies</a:t>
            </a:r>
          </a:p>
        </p:txBody>
      </p:sp>
      <p:sp>
        <p:nvSpPr>
          <p:cNvPr id="43" name="Text Box 21">
            <a:extLst>
              <a:ext uri="{FF2B5EF4-FFF2-40B4-BE49-F238E27FC236}">
                <a16:creationId xmlns:a16="http://schemas.microsoft.com/office/drawing/2014/main" id="{373A09DE-7D1E-4FD1-9B50-D44031E848FF}"/>
              </a:ext>
            </a:extLst>
          </p:cNvPr>
          <p:cNvSpPr txBox="1">
            <a:spLocks noChangeArrowheads="1"/>
          </p:cNvSpPr>
          <p:nvPr/>
        </p:nvSpPr>
        <p:spPr bwMode="gray">
          <a:xfrm>
            <a:off x="3652837" y="3834825"/>
            <a:ext cx="2200275" cy="58477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a:spAutoFit/>
          </a:bodyPr>
          <a:lstStyle/>
          <a:p>
            <a:pPr algn="ctr"/>
            <a:r>
              <a:rPr lang="en-US" altLang="en-US" sz="1600" b="1">
                <a:solidFill>
                  <a:schemeClr val="bg1"/>
                </a:solidFill>
              </a:rPr>
              <a:t>OO-based</a:t>
            </a:r>
          </a:p>
          <a:p>
            <a:pPr algn="ctr"/>
            <a:r>
              <a:rPr lang="en-US" altLang="en-US" sz="1600" b="1">
                <a:solidFill>
                  <a:schemeClr val="bg1"/>
                </a:solidFill>
              </a:rPr>
              <a:t>methodologies</a:t>
            </a:r>
          </a:p>
        </p:txBody>
      </p:sp>
      <p:sp>
        <p:nvSpPr>
          <p:cNvPr id="44" name="Text Box 21">
            <a:extLst>
              <a:ext uri="{FF2B5EF4-FFF2-40B4-BE49-F238E27FC236}">
                <a16:creationId xmlns:a16="http://schemas.microsoft.com/office/drawing/2014/main" id="{B6B21A4B-8943-4989-9620-C2A960F8418A}"/>
              </a:ext>
            </a:extLst>
          </p:cNvPr>
          <p:cNvSpPr txBox="1">
            <a:spLocks noChangeArrowheads="1"/>
          </p:cNvSpPr>
          <p:nvPr/>
        </p:nvSpPr>
        <p:spPr bwMode="gray">
          <a:xfrm>
            <a:off x="6167437" y="3834825"/>
            <a:ext cx="2200275" cy="58477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a:spAutoFit/>
          </a:bodyPr>
          <a:lstStyle/>
          <a:p>
            <a:pPr algn="ctr"/>
            <a:r>
              <a:rPr lang="en-US" altLang="en-US" sz="1600" b="1">
                <a:solidFill>
                  <a:schemeClr val="bg1"/>
                </a:solidFill>
              </a:rPr>
              <a:t>KE-based</a:t>
            </a:r>
          </a:p>
          <a:p>
            <a:pPr algn="ctr"/>
            <a:r>
              <a:rPr lang="en-US" altLang="en-US" sz="1600" b="1">
                <a:solidFill>
                  <a:schemeClr val="bg1"/>
                </a:solidFill>
              </a:rPr>
              <a:t>methodologies</a:t>
            </a:r>
          </a:p>
        </p:txBody>
      </p:sp>
      <p:sp>
        <p:nvSpPr>
          <p:cNvPr id="45" name="Text Box 22">
            <a:extLst>
              <a:ext uri="{FF2B5EF4-FFF2-40B4-BE49-F238E27FC236}">
                <a16:creationId xmlns:a16="http://schemas.microsoft.com/office/drawing/2014/main" id="{3CCB8530-0572-4EA5-950D-31A14B80E3DE}"/>
              </a:ext>
            </a:extLst>
          </p:cNvPr>
          <p:cNvSpPr txBox="1">
            <a:spLocks noChangeArrowheads="1"/>
          </p:cNvSpPr>
          <p:nvPr/>
        </p:nvSpPr>
        <p:spPr bwMode="gray">
          <a:xfrm>
            <a:off x="3565551" y="4737318"/>
            <a:ext cx="2254250" cy="1815882"/>
          </a:xfrm>
          <a:prstGeom prst="rect">
            <a:avLst/>
          </a:prstGeom>
          <a:noFill/>
          <a:ln>
            <a:noFill/>
          </a:ln>
          <a:effectLst>
            <a:outerShdw dist="17961" dir="2700000" algn="ctr" rotWithShape="0">
              <a:srgbClr val="182326"/>
            </a:outerShdw>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p>
            <a:pPr algn="ctr"/>
            <a:r>
              <a:rPr lang="en-US" sz="1400" b="1">
                <a:solidFill>
                  <a:srgbClr val="FFFFFF"/>
                </a:solidFill>
              </a:rPr>
              <a:t>ODAC (2003) </a:t>
            </a:r>
          </a:p>
          <a:p>
            <a:pPr algn="ctr"/>
            <a:r>
              <a:rPr lang="en-US" sz="1400" b="1">
                <a:solidFill>
                  <a:srgbClr val="FFFFFF"/>
                </a:solidFill>
              </a:rPr>
              <a:t>MaSE (2001) </a:t>
            </a:r>
          </a:p>
          <a:p>
            <a:pPr algn="ctr"/>
            <a:r>
              <a:rPr lang="en-US" sz="1400" b="1">
                <a:solidFill>
                  <a:srgbClr val="FFFFFF"/>
                </a:solidFill>
              </a:rPr>
              <a:t>MASSIVE, (2001) </a:t>
            </a:r>
          </a:p>
          <a:p>
            <a:pPr algn="ctr"/>
            <a:r>
              <a:rPr lang="en-US" sz="1400" b="1">
                <a:solidFill>
                  <a:srgbClr val="FFFFFF"/>
                </a:solidFill>
              </a:rPr>
              <a:t>DESIRE (1997)</a:t>
            </a:r>
          </a:p>
          <a:p>
            <a:pPr algn="ctr"/>
            <a:r>
              <a:rPr lang="en-US" sz="1400" b="1">
                <a:solidFill>
                  <a:srgbClr val="FFFFFF"/>
                </a:solidFill>
              </a:rPr>
              <a:t> AAII (1996)</a:t>
            </a:r>
          </a:p>
          <a:p>
            <a:pPr algn="ctr"/>
            <a:r>
              <a:rPr lang="en-US" sz="1400" b="1">
                <a:solidFill>
                  <a:srgbClr val="FFFFFF"/>
                </a:solidFill>
              </a:rPr>
              <a:t> AOMEM (1996)</a:t>
            </a:r>
          </a:p>
          <a:p>
            <a:pPr algn="ctr"/>
            <a:r>
              <a:rPr lang="en-US" sz="1400" b="1">
                <a:solidFill>
                  <a:srgbClr val="FFFFFF"/>
                </a:solidFill>
              </a:rPr>
              <a:t> AOAD (1996)</a:t>
            </a:r>
          </a:p>
          <a:p>
            <a:pPr algn="ctr"/>
            <a:r>
              <a:rPr lang="en-US" sz="1400" b="1">
                <a:solidFill>
                  <a:srgbClr val="FFFFFF"/>
                </a:solidFill>
              </a:rPr>
              <a:t> MASB (1994)</a:t>
            </a:r>
          </a:p>
        </p:txBody>
      </p:sp>
      <p:sp>
        <p:nvSpPr>
          <p:cNvPr id="46" name="Text Box 22">
            <a:extLst>
              <a:ext uri="{FF2B5EF4-FFF2-40B4-BE49-F238E27FC236}">
                <a16:creationId xmlns:a16="http://schemas.microsoft.com/office/drawing/2014/main" id="{293249D1-6D0F-4B9A-B76D-D26993202F00}"/>
              </a:ext>
            </a:extLst>
          </p:cNvPr>
          <p:cNvSpPr txBox="1">
            <a:spLocks noChangeArrowheads="1"/>
          </p:cNvSpPr>
          <p:nvPr/>
        </p:nvSpPr>
        <p:spPr bwMode="gray">
          <a:xfrm>
            <a:off x="6151870" y="4737318"/>
            <a:ext cx="2254250" cy="523220"/>
          </a:xfrm>
          <a:prstGeom prst="rect">
            <a:avLst/>
          </a:prstGeom>
          <a:noFill/>
          <a:ln>
            <a:noFill/>
          </a:ln>
          <a:effectLst>
            <a:outerShdw dist="17961" dir="2700000" algn="ctr" rotWithShape="0">
              <a:srgbClr val="182326"/>
            </a:outerShdw>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p>
            <a:pPr algn="ctr"/>
            <a:r>
              <a:rPr lang="en-US" sz="1400" b="1">
                <a:solidFill>
                  <a:srgbClr val="FFFFFF"/>
                </a:solidFill>
              </a:rPr>
              <a:t>MAS-CommonKADS (1999)</a:t>
            </a:r>
          </a:p>
          <a:p>
            <a:pPr algn="ctr"/>
            <a:r>
              <a:rPr lang="en-US" sz="1400" b="1">
                <a:solidFill>
                  <a:srgbClr val="FFFFFF"/>
                </a:solidFill>
              </a:rPr>
              <a:t> CoMoMAS (1997)</a:t>
            </a:r>
          </a:p>
        </p:txBody>
      </p:sp>
      <p:sp>
        <p:nvSpPr>
          <p:cNvPr id="49" name="Rectangle 2">
            <a:extLst>
              <a:ext uri="{FF2B5EF4-FFF2-40B4-BE49-F238E27FC236}">
                <a16:creationId xmlns:a16="http://schemas.microsoft.com/office/drawing/2014/main" id="{682B608E-6E9B-4B47-843A-60E910BF5ED9}"/>
              </a:ext>
            </a:extLst>
          </p:cNvPr>
          <p:cNvSpPr>
            <a:spLocks noGrp="1" noChangeArrowheads="1"/>
          </p:cNvSpPr>
          <p:nvPr>
            <p:ph type="title"/>
          </p:nvPr>
        </p:nvSpPr>
        <p:spPr>
          <a:xfrm>
            <a:off x="1028582" y="533400"/>
            <a:ext cx="6667618" cy="487363"/>
          </a:xfrm>
        </p:spPr>
        <p:txBody>
          <a:bodyPr>
            <a:normAutofit fontScale="90000"/>
          </a:bodyPr>
          <a:lstStyle/>
          <a:p>
            <a:pPr lvl="0" algn="ctr"/>
            <a:r>
              <a:rPr lang="vi-VN" sz="2000" dirty="0"/>
              <a:t>3. Phân tích Phương pháp luận phát triển Agent hiện tại</a:t>
            </a:r>
          </a:p>
        </p:txBody>
      </p:sp>
      <p:sp>
        <p:nvSpPr>
          <p:cNvPr id="50" name="Rectangle 49">
            <a:extLst>
              <a:ext uri="{FF2B5EF4-FFF2-40B4-BE49-F238E27FC236}">
                <a16:creationId xmlns:a16="http://schemas.microsoft.com/office/drawing/2014/main" id="{5A5AA353-761C-44AA-94FE-0949FBFAB103}"/>
              </a:ext>
            </a:extLst>
          </p:cNvPr>
          <p:cNvSpPr/>
          <p:nvPr/>
        </p:nvSpPr>
        <p:spPr>
          <a:xfrm>
            <a:off x="381000" y="1447800"/>
            <a:ext cx="8001000" cy="1200329"/>
          </a:xfrm>
          <a:prstGeom prst="rect">
            <a:avLst/>
          </a:prstGeom>
        </p:spPr>
        <p:txBody>
          <a:bodyPr wrap="square">
            <a:spAutoFit/>
          </a:bodyPr>
          <a:lstStyle/>
          <a:p>
            <a:pPr algn="just"/>
            <a:r>
              <a:rPr lang="en-US" dirty="0" err="1"/>
              <a:t>Phương</a:t>
            </a:r>
            <a:r>
              <a:rPr lang="en-US" dirty="0"/>
              <a:t> </a:t>
            </a:r>
            <a:r>
              <a:rPr lang="en-US" dirty="0" err="1"/>
              <a:t>pháp</a:t>
            </a:r>
            <a:r>
              <a:rPr lang="en-US" dirty="0"/>
              <a:t> </a:t>
            </a:r>
            <a:r>
              <a:rPr lang="en-US" dirty="0" err="1"/>
              <a:t>luận</a:t>
            </a:r>
            <a:r>
              <a:rPr lang="en-US" dirty="0"/>
              <a:t> </a:t>
            </a:r>
            <a:r>
              <a:rPr lang="en-US" dirty="0" err="1"/>
              <a:t>được</a:t>
            </a:r>
            <a:r>
              <a:rPr lang="en-US" dirty="0"/>
              <a:t> </a:t>
            </a:r>
            <a:r>
              <a:rPr lang="en-US" dirty="0" err="1"/>
              <a:t>chia</a:t>
            </a:r>
            <a:r>
              <a:rPr lang="en-US" dirty="0"/>
              <a:t> </a:t>
            </a:r>
            <a:r>
              <a:rPr lang="en-US" dirty="0" err="1"/>
              <a:t>ra</a:t>
            </a:r>
            <a:r>
              <a:rPr lang="en-US" dirty="0"/>
              <a:t> </a:t>
            </a:r>
            <a:r>
              <a:rPr lang="en-US" dirty="0" err="1"/>
              <a:t>theo</a:t>
            </a:r>
            <a:r>
              <a:rPr lang="en-US" dirty="0"/>
              <a:t> </a:t>
            </a:r>
            <a:r>
              <a:rPr lang="en-US" dirty="0" err="1"/>
              <a:t>các</a:t>
            </a:r>
            <a:r>
              <a:rPr lang="en-US" dirty="0"/>
              <a:t> </a:t>
            </a:r>
            <a:r>
              <a:rPr lang="en-US" err="1"/>
              <a:t>quy</a:t>
            </a:r>
            <a:r>
              <a:rPr lang="en-US"/>
              <a:t> luật, </a:t>
            </a:r>
            <a:r>
              <a:rPr lang="en-US" dirty="0" err="1"/>
              <a:t>thành</a:t>
            </a:r>
            <a:r>
              <a:rPr lang="en-US" dirty="0"/>
              <a:t> 3 </a:t>
            </a:r>
            <a:r>
              <a:rPr lang="en-US" dirty="0" err="1"/>
              <a:t>phương</a:t>
            </a:r>
            <a:r>
              <a:rPr lang="en-US" dirty="0"/>
              <a:t> </a:t>
            </a:r>
            <a:r>
              <a:rPr lang="en-US" err="1"/>
              <a:t>pháp</a:t>
            </a:r>
            <a:r>
              <a:rPr lang="en-US"/>
              <a:t> chính:</a:t>
            </a:r>
          </a:p>
          <a:p>
            <a:pPr marL="285750" indent="-285750" algn="just">
              <a:buFont typeface="Wingdings" panose="05000000000000000000" pitchFamily="2" charset="2"/>
              <a:buChar char="Ø"/>
            </a:pPr>
            <a:r>
              <a:rPr lang="en-US"/>
              <a:t>Dựa theo công nghệ Agent (Agent Technology-Based)</a:t>
            </a:r>
          </a:p>
          <a:p>
            <a:pPr marL="285750" indent="-285750" algn="just">
              <a:buFont typeface="Wingdings" panose="05000000000000000000" pitchFamily="2" charset="2"/>
              <a:buChar char="Ø"/>
            </a:pPr>
            <a:r>
              <a:rPr lang="en-US"/>
              <a:t>Dựa theo huớng đối tượng (Object Oriented-Based)</a:t>
            </a:r>
          </a:p>
          <a:p>
            <a:pPr marL="285750" indent="-285750" algn="just">
              <a:buFont typeface="Wingdings" panose="05000000000000000000" pitchFamily="2" charset="2"/>
              <a:buChar char="Ø"/>
            </a:pPr>
            <a:r>
              <a:rPr lang="en-US"/>
              <a:t>Dựa theo kỹ thuật tri thức (Knowledge Engineering-Based)</a:t>
            </a:r>
          </a:p>
        </p:txBody>
      </p:sp>
    </p:spTree>
    <p:extLst>
      <p:ext uri="{BB962C8B-B14F-4D97-AF65-F5344CB8AC3E}">
        <p14:creationId xmlns:p14="http://schemas.microsoft.com/office/powerpoint/2010/main" val="323164500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62000" y="524470"/>
            <a:ext cx="6934200" cy="847130"/>
          </a:xfrm>
        </p:spPr>
        <p:txBody>
          <a:bodyPr/>
          <a:lstStyle/>
          <a:p>
            <a:pPr algn="ctr"/>
            <a:r>
              <a:rPr lang="en-US" sz="2000" dirty="0"/>
              <a:t>3.1. </a:t>
            </a:r>
            <a:r>
              <a:rPr lang="en-US" sz="2000" dirty="0" err="1"/>
              <a:t>Phương</a:t>
            </a:r>
            <a:r>
              <a:rPr lang="en-US" sz="2000" dirty="0"/>
              <a:t> </a:t>
            </a:r>
            <a:r>
              <a:rPr lang="en-US" sz="2000" dirty="0" err="1"/>
              <a:t>pháp</a:t>
            </a:r>
            <a:r>
              <a:rPr lang="en-US" sz="2000" dirty="0"/>
              <a:t> </a:t>
            </a:r>
            <a:r>
              <a:rPr lang="en-US" sz="2000" dirty="0" err="1"/>
              <a:t>luận</a:t>
            </a:r>
            <a:r>
              <a:rPr lang="en-US" sz="2000" dirty="0"/>
              <a:t> </a:t>
            </a:r>
            <a:r>
              <a:rPr lang="en-US" sz="2000" dirty="0" err="1"/>
              <a:t>dựa</a:t>
            </a:r>
            <a:r>
              <a:rPr lang="en-US" sz="2000" dirty="0"/>
              <a:t> </a:t>
            </a:r>
            <a:r>
              <a:rPr lang="en-US" sz="2000" dirty="0" err="1"/>
              <a:t>trên</a:t>
            </a:r>
            <a:r>
              <a:rPr lang="en-US" sz="2000" dirty="0"/>
              <a:t> </a:t>
            </a:r>
            <a:r>
              <a:rPr lang="en-US" sz="2000" dirty="0" err="1"/>
              <a:t>công</a:t>
            </a:r>
            <a:r>
              <a:rPr lang="en-US" sz="2000" dirty="0"/>
              <a:t> </a:t>
            </a:r>
            <a:r>
              <a:rPr lang="en-US" sz="2000" dirty="0" err="1"/>
              <a:t>nghệ</a:t>
            </a:r>
            <a:r>
              <a:rPr lang="en-US" sz="2000" dirty="0"/>
              <a:t> Agent </a:t>
            </a:r>
            <a:br>
              <a:rPr lang="en-US" sz="2000" dirty="0"/>
            </a:br>
            <a:r>
              <a:rPr lang="en-US" sz="2000" dirty="0"/>
              <a:t>(Agent Technology-</a:t>
            </a:r>
            <a:r>
              <a:rPr lang="en-US" sz="2000" dirty="0" err="1"/>
              <a:t>Based_</a:t>
            </a:r>
            <a:r>
              <a:rPr lang="en-US" sz="2000" err="1"/>
              <a:t>Methodologies</a:t>
            </a:r>
            <a:r>
              <a:rPr lang="en-US" sz="2000"/>
              <a:t>)</a:t>
            </a:r>
            <a:endParaRPr lang="en-US" sz="3600" dirty="0"/>
          </a:p>
        </p:txBody>
      </p:sp>
      <p:sp>
        <p:nvSpPr>
          <p:cNvPr id="44" name="Text Box 15"/>
          <p:cNvSpPr txBox="1">
            <a:spLocks noChangeArrowheads="1"/>
          </p:cNvSpPr>
          <p:nvPr/>
        </p:nvSpPr>
        <p:spPr bwMode="gray">
          <a:xfrm>
            <a:off x="7998420" y="6733749"/>
            <a:ext cx="184731" cy="461665"/>
          </a:xfrm>
          <a:prstGeom prst="rect">
            <a:avLst/>
          </a:prstGeom>
          <a:noFill/>
          <a:ln w="9525" algn="ctr">
            <a:noFill/>
            <a:miter lim="800000"/>
            <a:headEnd/>
            <a:tailEnd/>
          </a:ln>
          <a:effectLst/>
        </p:spPr>
        <p:txBody>
          <a:bodyPr wrap="none">
            <a:spAutoFit/>
          </a:bodyPr>
          <a:lstStyle/>
          <a:p>
            <a:endParaRPr lang="en-US" sz="2400" b="1" dirty="0">
              <a:solidFill>
                <a:srgbClr val="000000"/>
              </a:solidFill>
              <a:effectLst>
                <a:outerShdw blurRad="38100" dist="38100" dir="2700000" algn="tl">
                  <a:srgbClr val="C0C0C0"/>
                </a:outerShdw>
              </a:effectLst>
              <a:latin typeface="Verdana" pitchFamily="34" charset="0"/>
            </a:endParaRPr>
          </a:p>
        </p:txBody>
      </p:sp>
      <p:sp>
        <p:nvSpPr>
          <p:cNvPr id="35" name="Rectangle 34"/>
          <p:cNvSpPr/>
          <p:nvPr/>
        </p:nvSpPr>
        <p:spPr>
          <a:xfrm>
            <a:off x="457200" y="1676400"/>
            <a:ext cx="8229600" cy="369332"/>
          </a:xfrm>
          <a:prstGeom prst="rect">
            <a:avLst/>
          </a:prstGeom>
        </p:spPr>
        <p:txBody>
          <a:bodyPr wrap="square">
            <a:spAutoFit/>
          </a:bodyPr>
          <a:lstStyle/>
          <a:p>
            <a:r>
              <a:rPr lang="en-US" dirty="0" err="1"/>
              <a:t>Những</a:t>
            </a:r>
            <a:r>
              <a:rPr lang="en-US" dirty="0"/>
              <a:t> </a:t>
            </a:r>
            <a:r>
              <a:rPr lang="en-US" dirty="0" err="1"/>
              <a:t>phương</a:t>
            </a:r>
            <a:r>
              <a:rPr lang="en-US" dirty="0"/>
              <a:t> </a:t>
            </a:r>
            <a:r>
              <a:rPr lang="en-US" dirty="0" err="1"/>
              <a:t>pháp</a:t>
            </a:r>
            <a:r>
              <a:rPr lang="en-US" dirty="0"/>
              <a:t> </a:t>
            </a:r>
            <a:r>
              <a:rPr lang="en-US" dirty="0" err="1"/>
              <a:t>này</a:t>
            </a:r>
            <a:r>
              <a:rPr lang="en-US" dirty="0"/>
              <a:t> </a:t>
            </a:r>
            <a:r>
              <a:rPr lang="en-US" dirty="0" err="1"/>
              <a:t>tập</a:t>
            </a:r>
            <a:r>
              <a:rPr lang="en-US" dirty="0"/>
              <a:t> </a:t>
            </a:r>
            <a:r>
              <a:rPr lang="en-US" dirty="0" err="1"/>
              <a:t>trung</a:t>
            </a:r>
            <a:r>
              <a:rPr lang="en-US" dirty="0"/>
              <a:t> </a:t>
            </a:r>
            <a:r>
              <a:rPr lang="en-US" dirty="0" err="1"/>
              <a:t>trên</a:t>
            </a:r>
            <a:r>
              <a:rPr lang="en-US" dirty="0"/>
              <a:t> </a:t>
            </a:r>
            <a:r>
              <a:rPr lang="en-US" dirty="0" err="1"/>
              <a:t>sự</a:t>
            </a:r>
            <a:r>
              <a:rPr lang="en-US" dirty="0"/>
              <a:t> </a:t>
            </a:r>
            <a:r>
              <a:rPr lang="en-US" dirty="0" err="1"/>
              <a:t>trửu</a:t>
            </a:r>
            <a:r>
              <a:rPr lang="en-US" dirty="0"/>
              <a:t> </a:t>
            </a:r>
            <a:r>
              <a:rPr lang="en-US" dirty="0" err="1"/>
              <a:t>tượng</a:t>
            </a:r>
            <a:r>
              <a:rPr lang="en-US" dirty="0"/>
              <a:t> </a:t>
            </a:r>
            <a:r>
              <a:rPr lang="en-US" dirty="0" err="1"/>
              <a:t>mức</a:t>
            </a:r>
            <a:r>
              <a:rPr lang="en-US" dirty="0"/>
              <a:t> </a:t>
            </a:r>
            <a:r>
              <a:rPr lang="en-US" dirty="0" err="1"/>
              <a:t>độ</a:t>
            </a:r>
            <a:r>
              <a:rPr lang="en-US" dirty="0"/>
              <a:t> </a:t>
            </a:r>
            <a:r>
              <a:rPr lang="en-US" dirty="0" err="1"/>
              <a:t>cộng</a:t>
            </a:r>
            <a:r>
              <a:rPr lang="en-US" dirty="0"/>
              <a:t> </a:t>
            </a:r>
            <a:r>
              <a:rPr lang="en-US" dirty="0" err="1"/>
              <a:t>đồng</a:t>
            </a:r>
            <a:r>
              <a:rPr lang="en-US" dirty="0"/>
              <a:t>. </a:t>
            </a:r>
          </a:p>
        </p:txBody>
      </p:sp>
      <p:sp>
        <p:nvSpPr>
          <p:cNvPr id="36" name="Rectangle 35"/>
          <p:cNvSpPr/>
          <p:nvPr/>
        </p:nvSpPr>
        <p:spPr>
          <a:xfrm>
            <a:off x="457200" y="2362200"/>
            <a:ext cx="8001000" cy="923330"/>
          </a:xfrm>
          <a:prstGeom prst="rect">
            <a:avLst/>
          </a:prstGeom>
        </p:spPr>
        <p:txBody>
          <a:bodyPr wrap="square">
            <a:spAutoFit/>
          </a:bodyPr>
          <a:lstStyle/>
          <a:p>
            <a:pPr algn="just"/>
            <a:r>
              <a:rPr lang="en-US" dirty="0" err="1"/>
              <a:t>Những</a:t>
            </a:r>
            <a:r>
              <a:rPr lang="en-US" dirty="0"/>
              <a:t> </a:t>
            </a:r>
            <a:r>
              <a:rPr lang="en-US" dirty="0" err="1"/>
              <a:t>phương</a:t>
            </a:r>
            <a:r>
              <a:rPr lang="en-US" dirty="0"/>
              <a:t> </a:t>
            </a:r>
            <a:r>
              <a:rPr lang="en-US" dirty="0" err="1"/>
              <a:t>pháp</a:t>
            </a:r>
            <a:r>
              <a:rPr lang="en-US" dirty="0"/>
              <a:t> </a:t>
            </a:r>
            <a:r>
              <a:rPr lang="en-US" dirty="0" err="1"/>
              <a:t>luận</a:t>
            </a:r>
            <a:r>
              <a:rPr lang="en-US" dirty="0"/>
              <a:t> </a:t>
            </a:r>
            <a:r>
              <a:rPr lang="en-US" dirty="0" err="1"/>
              <a:t>này</a:t>
            </a:r>
            <a:r>
              <a:rPr lang="en-US" dirty="0"/>
              <a:t> </a:t>
            </a:r>
            <a:r>
              <a:rPr lang="en-US" dirty="0" err="1"/>
              <a:t>đã</a:t>
            </a:r>
            <a:r>
              <a:rPr lang="en-US" dirty="0"/>
              <a:t> </a:t>
            </a:r>
            <a:r>
              <a:rPr lang="en-US" dirty="0" err="1"/>
              <a:t>đóng</a:t>
            </a:r>
            <a:r>
              <a:rPr lang="en-US" dirty="0"/>
              <a:t> </a:t>
            </a:r>
            <a:r>
              <a:rPr lang="en-US" dirty="0" err="1"/>
              <a:t>góp</a:t>
            </a:r>
            <a:r>
              <a:rPr lang="en-US" dirty="0"/>
              <a:t> </a:t>
            </a:r>
            <a:r>
              <a:rPr lang="en-US" dirty="0" err="1"/>
              <a:t>một</a:t>
            </a:r>
            <a:r>
              <a:rPr lang="en-US" dirty="0"/>
              <a:t> </a:t>
            </a:r>
            <a:r>
              <a:rPr lang="en-US" dirty="0" err="1"/>
              <a:t>phần</a:t>
            </a:r>
            <a:r>
              <a:rPr lang="en-US" dirty="0"/>
              <a:t> </a:t>
            </a:r>
            <a:r>
              <a:rPr lang="en-US" dirty="0" err="1"/>
              <a:t>khá</a:t>
            </a:r>
            <a:r>
              <a:rPr lang="en-US" dirty="0"/>
              <a:t> </a:t>
            </a:r>
            <a:r>
              <a:rPr lang="en-US" dirty="0" err="1"/>
              <a:t>quan</a:t>
            </a:r>
            <a:r>
              <a:rPr lang="en-US" dirty="0"/>
              <a:t> </a:t>
            </a:r>
            <a:r>
              <a:rPr lang="en-US" dirty="0" err="1"/>
              <a:t>trọng</a:t>
            </a:r>
            <a:r>
              <a:rPr lang="en-US" dirty="0"/>
              <a:t> </a:t>
            </a:r>
            <a:r>
              <a:rPr lang="en-US" dirty="0" err="1"/>
              <a:t>trong</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công</a:t>
            </a:r>
            <a:r>
              <a:rPr lang="en-US" dirty="0"/>
              <a:t> </a:t>
            </a:r>
            <a:r>
              <a:rPr lang="en-US" dirty="0" err="1"/>
              <a:t>nghệ</a:t>
            </a:r>
            <a:r>
              <a:rPr lang="en-US" dirty="0"/>
              <a:t> Agent, </a:t>
            </a:r>
            <a:r>
              <a:rPr lang="en-US" dirty="0" err="1"/>
              <a:t>nhưng</a:t>
            </a:r>
            <a:r>
              <a:rPr lang="en-US" dirty="0"/>
              <a:t> </a:t>
            </a:r>
            <a:r>
              <a:rPr lang="en-US" dirty="0" err="1"/>
              <a:t>bên</a:t>
            </a:r>
            <a:r>
              <a:rPr lang="en-US" dirty="0"/>
              <a:t> </a:t>
            </a:r>
            <a:r>
              <a:rPr lang="en-US" dirty="0" err="1"/>
              <a:t>cạnh</a:t>
            </a:r>
            <a:r>
              <a:rPr lang="en-US" dirty="0"/>
              <a:t> </a:t>
            </a:r>
            <a:r>
              <a:rPr lang="en-US" dirty="0" err="1"/>
              <a:t>đó</a:t>
            </a:r>
            <a:r>
              <a:rPr lang="en-US" dirty="0"/>
              <a:t> </a:t>
            </a:r>
            <a:r>
              <a:rPr lang="en-US" dirty="0" err="1"/>
              <a:t>phương</a:t>
            </a:r>
            <a:r>
              <a:rPr lang="en-US" dirty="0"/>
              <a:t> </a:t>
            </a:r>
            <a:r>
              <a:rPr lang="en-US" dirty="0" err="1"/>
              <a:t>pháp</a:t>
            </a:r>
            <a:r>
              <a:rPr lang="en-US" dirty="0"/>
              <a:t> </a:t>
            </a:r>
            <a:r>
              <a:rPr lang="en-US" dirty="0" err="1"/>
              <a:t>còn</a:t>
            </a:r>
            <a:r>
              <a:rPr lang="en-US" dirty="0"/>
              <a:t> </a:t>
            </a:r>
            <a:r>
              <a:rPr lang="en-US" dirty="0" err="1"/>
              <a:t>có</a:t>
            </a:r>
            <a:r>
              <a:rPr lang="en-US" dirty="0"/>
              <a:t> </a:t>
            </a:r>
            <a:r>
              <a:rPr lang="en-US" dirty="0" err="1"/>
              <a:t>những</a:t>
            </a:r>
            <a:r>
              <a:rPr lang="en-US" dirty="0"/>
              <a:t> </a:t>
            </a:r>
            <a:r>
              <a:rPr lang="en-US" dirty="0" err="1"/>
              <a:t>giới</a:t>
            </a:r>
            <a:r>
              <a:rPr lang="en-US" dirty="0"/>
              <a:t> </a:t>
            </a:r>
            <a:r>
              <a:rPr lang="en-US" dirty="0" err="1"/>
              <a:t>hạn</a:t>
            </a:r>
            <a:r>
              <a:rPr lang="en-US" dirty="0"/>
              <a:t> </a:t>
            </a:r>
            <a:r>
              <a:rPr lang="en-US" dirty="0" err="1"/>
              <a:t>như</a:t>
            </a:r>
            <a:r>
              <a:rPr lang="en-US" dirty="0"/>
              <a:t> </a:t>
            </a:r>
            <a:r>
              <a:rPr lang="en-US" dirty="0" err="1"/>
              <a:t>sau</a:t>
            </a:r>
            <a:r>
              <a:rPr lang="en-US" dirty="0"/>
              <a:t>:</a:t>
            </a:r>
          </a:p>
        </p:txBody>
      </p:sp>
      <p:sp>
        <p:nvSpPr>
          <p:cNvPr id="32769" name="Rectangle 1"/>
          <p:cNvSpPr>
            <a:spLocks noChangeArrowheads="1"/>
          </p:cNvSpPr>
          <p:nvPr/>
        </p:nvSpPr>
        <p:spPr bwMode="auto">
          <a:xfrm>
            <a:off x="457200" y="3505200"/>
            <a:ext cx="79248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85750" lvl="0" indent="-285750" algn="just">
              <a:buFont typeface="Wingdings" panose="05000000000000000000" pitchFamily="2" charset="2"/>
              <a:buChar char="Ø"/>
            </a:pPr>
            <a:r>
              <a:rPr lang="vi-VN">
                <a:latin typeface="+mj-lt"/>
                <a:ea typeface="MS Mincho" pitchFamily="49" charset="-128"/>
                <a:cs typeface="Times New Roman" pitchFamily="18" charset="0"/>
              </a:rPr>
              <a:t>Phương </a:t>
            </a:r>
            <a:r>
              <a:rPr lang="vi-VN" dirty="0">
                <a:latin typeface="+mj-lt"/>
                <a:ea typeface="MS Mincho" pitchFamily="49" charset="-128"/>
                <a:cs typeface="Times New Roman" pitchFamily="18" charset="0"/>
              </a:rPr>
              <a:t>pháp luận đề xuất sử dụng mô hình Agent ngay trong pha đặc tả (Prometheus, HLIM, Cassiopeia) hay phân tích (Tropos, Gaia, SODA, Styx) mà nên thực hiện trong phần thiết kế</a:t>
            </a:r>
          </a:p>
        </p:txBody>
      </p:sp>
      <p:sp>
        <p:nvSpPr>
          <p:cNvPr id="32770" name="Rectangle 2"/>
          <p:cNvSpPr>
            <a:spLocks noChangeArrowheads="1"/>
          </p:cNvSpPr>
          <p:nvPr/>
        </p:nvSpPr>
        <p:spPr bwMode="auto">
          <a:xfrm>
            <a:off x="457200" y="4495800"/>
            <a:ext cx="79248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85750" lvl="0" indent="-285750" algn="just">
              <a:buFont typeface="Wingdings" panose="05000000000000000000" pitchFamily="2" charset="2"/>
              <a:buChar char="Ø"/>
            </a:pPr>
            <a:r>
              <a:rPr lang="en-US"/>
              <a:t>Tất </a:t>
            </a:r>
            <a:r>
              <a:rPr lang="en-US" dirty="0" err="1"/>
              <a:t>cả</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luận</a:t>
            </a:r>
            <a:r>
              <a:rPr lang="en-US" dirty="0"/>
              <a:t> </a:t>
            </a:r>
            <a:r>
              <a:rPr lang="en-US" dirty="0" err="1"/>
              <a:t>xác</a:t>
            </a:r>
            <a:r>
              <a:rPr lang="en-US" dirty="0"/>
              <a:t> </a:t>
            </a:r>
            <a:r>
              <a:rPr lang="en-US" dirty="0" err="1"/>
              <a:t>định</a:t>
            </a:r>
            <a:r>
              <a:rPr lang="en-US" dirty="0"/>
              <a:t> agent </a:t>
            </a:r>
            <a:r>
              <a:rPr lang="en-US" dirty="0" err="1"/>
              <a:t>từ</a:t>
            </a:r>
            <a:r>
              <a:rPr lang="en-US" dirty="0"/>
              <a:t> </a:t>
            </a:r>
            <a:r>
              <a:rPr lang="en-US" dirty="0" err="1"/>
              <a:t>các</a:t>
            </a:r>
            <a:r>
              <a:rPr lang="en-US" dirty="0"/>
              <a:t> </a:t>
            </a:r>
            <a:r>
              <a:rPr lang="en-US" dirty="0" err="1"/>
              <a:t>luật</a:t>
            </a:r>
            <a:r>
              <a:rPr lang="en-US" dirty="0"/>
              <a:t> social hay </a:t>
            </a:r>
            <a:r>
              <a:rPr lang="en-US" dirty="0" err="1"/>
              <a:t>các</a:t>
            </a:r>
            <a:r>
              <a:rPr lang="en-US" dirty="0"/>
              <a:t> actors </a:t>
            </a:r>
            <a:r>
              <a:rPr lang="en-US" dirty="0" err="1"/>
              <a:t>theo</a:t>
            </a:r>
            <a:r>
              <a:rPr lang="en-US" dirty="0"/>
              <a:t> </a:t>
            </a:r>
            <a:r>
              <a:rPr lang="en-US" dirty="0" err="1"/>
              <a:t>tiến</a:t>
            </a:r>
            <a:r>
              <a:rPr lang="en-US" dirty="0"/>
              <a:t> </a:t>
            </a:r>
            <a:r>
              <a:rPr lang="en-US" dirty="0" err="1"/>
              <a:t>trình</a:t>
            </a:r>
            <a:r>
              <a:rPr lang="en-US" dirty="0"/>
              <a:t> </a:t>
            </a:r>
            <a:r>
              <a:rPr lang="en-US" dirty="0" err="1"/>
              <a:t>xác</a:t>
            </a:r>
            <a:r>
              <a:rPr lang="en-US" dirty="0"/>
              <a:t> </a:t>
            </a:r>
            <a:r>
              <a:rPr lang="en-US" dirty="0" err="1"/>
              <a:t>định</a:t>
            </a:r>
            <a:r>
              <a:rPr lang="en-US" dirty="0"/>
              <a:t> </a:t>
            </a:r>
            <a:r>
              <a:rPr lang="en-US" dirty="0" err="1"/>
              <a:t>từ</a:t>
            </a:r>
            <a:r>
              <a:rPr lang="en-US" dirty="0"/>
              <a:t> </a:t>
            </a:r>
            <a:r>
              <a:rPr lang="en-US" dirty="0" err="1"/>
              <a:t>trên</a:t>
            </a:r>
            <a:r>
              <a:rPr lang="en-US" dirty="0"/>
              <a:t> </a:t>
            </a:r>
            <a:r>
              <a:rPr lang="en-US" dirty="0" err="1"/>
              <a:t>xuống</a:t>
            </a:r>
            <a:r>
              <a:rPr lang="en-US" dirty="0"/>
              <a:t> </a:t>
            </a:r>
            <a:r>
              <a:rPr lang="en-US" dirty="0" err="1"/>
              <a:t>dưới</a:t>
            </a:r>
            <a:r>
              <a:rPr lang="en-US" dirty="0"/>
              <a:t> </a:t>
            </a:r>
            <a:r>
              <a:rPr lang="en-US" dirty="0" err="1"/>
              <a:t>mà</a:t>
            </a:r>
            <a:r>
              <a:rPr lang="en-US" dirty="0"/>
              <a:t> </a:t>
            </a:r>
            <a:r>
              <a:rPr lang="en-US" dirty="0" err="1"/>
              <a:t>không</a:t>
            </a:r>
            <a:r>
              <a:rPr lang="en-US" dirty="0"/>
              <a:t> </a:t>
            </a:r>
            <a:r>
              <a:rPr lang="en-US" dirty="0" err="1"/>
              <a:t>dựa</a:t>
            </a:r>
            <a:r>
              <a:rPr lang="en-US" dirty="0"/>
              <a:t> </a:t>
            </a:r>
            <a:r>
              <a:rPr lang="en-US" dirty="0" err="1"/>
              <a:t>vào</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agent</a:t>
            </a:r>
            <a:endParaRPr kumimoji="0" lang="en-US" b="0" i="0" u="none" strike="noStrike" cap="none" normalizeH="0" baseline="0" dirty="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330150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552271"/>
            <a:ext cx="7086600" cy="819329"/>
          </a:xfrm>
        </p:spPr>
        <p:txBody>
          <a:bodyPr/>
          <a:lstStyle/>
          <a:p>
            <a:pPr algn="ctr"/>
            <a:r>
              <a:rPr lang="en-US" sz="2000" dirty="0"/>
              <a:t>3.1. </a:t>
            </a:r>
            <a:r>
              <a:rPr lang="en-US" sz="2000" dirty="0" err="1"/>
              <a:t>Phương</a:t>
            </a:r>
            <a:r>
              <a:rPr lang="en-US" sz="2000" dirty="0"/>
              <a:t> </a:t>
            </a:r>
            <a:r>
              <a:rPr lang="en-US" sz="2000" dirty="0" err="1"/>
              <a:t>pháp</a:t>
            </a:r>
            <a:r>
              <a:rPr lang="en-US" sz="2000" dirty="0"/>
              <a:t> </a:t>
            </a:r>
            <a:r>
              <a:rPr lang="en-US" sz="2000" dirty="0" err="1"/>
              <a:t>luận</a:t>
            </a:r>
            <a:r>
              <a:rPr lang="en-US" sz="2000" dirty="0"/>
              <a:t> </a:t>
            </a:r>
            <a:r>
              <a:rPr lang="en-US" sz="2000" dirty="0" err="1"/>
              <a:t>dựa</a:t>
            </a:r>
            <a:r>
              <a:rPr lang="en-US" sz="2000" dirty="0"/>
              <a:t> </a:t>
            </a:r>
            <a:r>
              <a:rPr lang="en-US" sz="2000" dirty="0" err="1"/>
              <a:t>trên</a:t>
            </a:r>
            <a:r>
              <a:rPr lang="en-US" sz="2000" dirty="0"/>
              <a:t> </a:t>
            </a:r>
            <a:r>
              <a:rPr lang="en-US" sz="2000" dirty="0" err="1"/>
              <a:t>công</a:t>
            </a:r>
            <a:r>
              <a:rPr lang="en-US" sz="2000" dirty="0"/>
              <a:t> </a:t>
            </a:r>
            <a:r>
              <a:rPr lang="en-US" sz="2000" dirty="0" err="1"/>
              <a:t>nghệ</a:t>
            </a:r>
            <a:r>
              <a:rPr lang="en-US" sz="2000" dirty="0"/>
              <a:t> Agent </a:t>
            </a:r>
            <a:br>
              <a:rPr lang="en-US" sz="2000" dirty="0"/>
            </a:br>
            <a:r>
              <a:rPr lang="en-US" sz="2000" dirty="0"/>
              <a:t>(Agent Technology-</a:t>
            </a:r>
            <a:r>
              <a:rPr lang="en-US" sz="2000" dirty="0" err="1"/>
              <a:t>Based_</a:t>
            </a:r>
            <a:r>
              <a:rPr lang="en-US" sz="2000" err="1"/>
              <a:t>Methodologies</a:t>
            </a:r>
            <a:r>
              <a:rPr lang="en-US" sz="2000"/>
              <a:t>)</a:t>
            </a:r>
            <a:endParaRPr lang="en-US" sz="3600" dirty="0"/>
          </a:p>
        </p:txBody>
      </p:sp>
      <p:sp>
        <p:nvSpPr>
          <p:cNvPr id="44" name="Text Box 15"/>
          <p:cNvSpPr txBox="1">
            <a:spLocks noChangeArrowheads="1"/>
          </p:cNvSpPr>
          <p:nvPr/>
        </p:nvSpPr>
        <p:spPr bwMode="gray">
          <a:xfrm>
            <a:off x="7998420" y="6733749"/>
            <a:ext cx="184731" cy="461665"/>
          </a:xfrm>
          <a:prstGeom prst="rect">
            <a:avLst/>
          </a:prstGeom>
          <a:noFill/>
          <a:ln w="9525" algn="ctr">
            <a:noFill/>
            <a:miter lim="800000"/>
            <a:headEnd/>
            <a:tailEnd/>
          </a:ln>
          <a:effectLst/>
        </p:spPr>
        <p:txBody>
          <a:bodyPr wrap="none">
            <a:spAutoFit/>
          </a:bodyPr>
          <a:lstStyle/>
          <a:p>
            <a:endParaRPr lang="en-US" sz="2400" b="1" dirty="0">
              <a:solidFill>
                <a:srgbClr val="000000"/>
              </a:solidFill>
              <a:effectLst>
                <a:outerShdw blurRad="38100" dist="38100" dir="2700000" algn="tl">
                  <a:srgbClr val="C0C0C0"/>
                </a:outerShdw>
              </a:effectLst>
              <a:latin typeface="Verdana" pitchFamily="34" charset="0"/>
            </a:endParaRPr>
          </a:p>
        </p:txBody>
      </p:sp>
      <p:sp>
        <p:nvSpPr>
          <p:cNvPr id="9" name="Rectangle 3"/>
          <p:cNvSpPr>
            <a:spLocks noChangeArrowheads="1"/>
          </p:cNvSpPr>
          <p:nvPr/>
        </p:nvSpPr>
        <p:spPr bwMode="auto">
          <a:xfrm>
            <a:off x="685800" y="2168097"/>
            <a:ext cx="7239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85750" lvl="0" indent="-285750">
              <a:buFont typeface="Wingdings" panose="05000000000000000000" pitchFamily="2" charset="2"/>
              <a:buChar char="Ø"/>
            </a:pPr>
            <a:r>
              <a:rPr lang="en-US"/>
              <a:t>3 </a:t>
            </a:r>
            <a:r>
              <a:rPr lang="en-US" dirty="0" err="1"/>
              <a:t>khía</a:t>
            </a:r>
            <a:r>
              <a:rPr lang="en-US" dirty="0"/>
              <a:t> </a:t>
            </a:r>
            <a:r>
              <a:rPr lang="en-US" dirty="0" err="1"/>
              <a:t>cạnh</a:t>
            </a:r>
            <a:r>
              <a:rPr lang="en-US" dirty="0"/>
              <a:t> </a:t>
            </a:r>
            <a:r>
              <a:rPr lang="en-US" dirty="0" err="1"/>
              <a:t>cần</a:t>
            </a:r>
            <a:r>
              <a:rPr lang="en-US" dirty="0"/>
              <a:t> </a:t>
            </a:r>
            <a:r>
              <a:rPr lang="en-US" dirty="0" err="1"/>
              <a:t>xử</a:t>
            </a:r>
            <a:r>
              <a:rPr lang="en-US" dirty="0"/>
              <a:t> </a:t>
            </a:r>
            <a:r>
              <a:rPr lang="en-US" dirty="0" err="1"/>
              <a:t>lý</a:t>
            </a:r>
            <a:r>
              <a:rPr lang="en-US" dirty="0"/>
              <a:t> </a:t>
            </a:r>
            <a:r>
              <a:rPr lang="en-US" dirty="0" err="1"/>
              <a:t>với</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một</a:t>
            </a:r>
            <a:r>
              <a:rPr lang="en-US" dirty="0"/>
              <a:t> MAS</a:t>
            </a:r>
            <a:r>
              <a:rPr lang="en-US"/>
              <a:t>: </a:t>
            </a:r>
            <a:endParaRPr lang="en-US" dirty="0"/>
          </a:p>
        </p:txBody>
      </p:sp>
      <p:sp>
        <p:nvSpPr>
          <p:cNvPr id="10" name="Rectangle 9"/>
          <p:cNvSpPr/>
          <p:nvPr/>
        </p:nvSpPr>
        <p:spPr>
          <a:xfrm>
            <a:off x="762000" y="5105400"/>
            <a:ext cx="7848600" cy="646331"/>
          </a:xfrm>
          <a:prstGeom prst="rect">
            <a:avLst/>
          </a:prstGeom>
        </p:spPr>
        <p:txBody>
          <a:bodyPr wrap="square">
            <a:spAutoFit/>
          </a:bodyPr>
          <a:lstStyle/>
          <a:p>
            <a:pPr marL="285750" lvl="0" indent="-285750" algn="just">
              <a:buFont typeface="Wingdings" panose="05000000000000000000" pitchFamily="2" charset="2"/>
              <a:buChar char="Ø"/>
            </a:pPr>
            <a:r>
              <a:rPr lang="en-US"/>
              <a:t>Việc </a:t>
            </a:r>
            <a:r>
              <a:rPr lang="en-US" dirty="0" err="1"/>
              <a:t>phân</a:t>
            </a:r>
            <a:r>
              <a:rPr lang="en-US" dirty="0"/>
              <a:t> </a:t>
            </a:r>
            <a:r>
              <a:rPr lang="en-US" dirty="0" err="1"/>
              <a:t>tích</a:t>
            </a:r>
            <a:r>
              <a:rPr lang="en-US" dirty="0"/>
              <a:t> </a:t>
            </a:r>
            <a:r>
              <a:rPr lang="en-US" dirty="0" err="1"/>
              <a:t>môi</a:t>
            </a:r>
            <a:r>
              <a:rPr lang="en-US" dirty="0"/>
              <a:t> </a:t>
            </a:r>
            <a:r>
              <a:rPr lang="en-US" dirty="0" err="1"/>
              <a:t>trường</a:t>
            </a:r>
            <a:r>
              <a:rPr lang="en-US" dirty="0"/>
              <a:t> </a:t>
            </a:r>
            <a:r>
              <a:rPr lang="en-US" dirty="0" err="1"/>
              <a:t>là</a:t>
            </a:r>
            <a:r>
              <a:rPr lang="en-US" dirty="0"/>
              <a:t> </a:t>
            </a:r>
            <a:r>
              <a:rPr lang="en-US" dirty="0" err="1"/>
              <a:t>việc</a:t>
            </a:r>
            <a:r>
              <a:rPr lang="en-US" dirty="0"/>
              <a:t> </a:t>
            </a:r>
            <a:r>
              <a:rPr lang="en-US" dirty="0" err="1"/>
              <a:t>cần</a:t>
            </a:r>
            <a:r>
              <a:rPr lang="en-US" dirty="0"/>
              <a:t> </a:t>
            </a:r>
            <a:r>
              <a:rPr lang="en-US" dirty="0" err="1"/>
              <a:t>thiết</a:t>
            </a:r>
            <a:r>
              <a:rPr lang="en-US" dirty="0"/>
              <a:t>, </a:t>
            </a:r>
            <a:r>
              <a:rPr lang="en-US" dirty="0" err="1"/>
              <a:t>nhưng</a:t>
            </a:r>
            <a:r>
              <a:rPr lang="en-US" dirty="0"/>
              <a:t> </a:t>
            </a:r>
            <a:r>
              <a:rPr lang="en-US" dirty="0" err="1"/>
              <a:t>chỉ</a:t>
            </a:r>
            <a:r>
              <a:rPr lang="en-US" dirty="0"/>
              <a:t> </a:t>
            </a:r>
            <a:r>
              <a:rPr lang="en-US" dirty="0" err="1"/>
              <a:t>có</a:t>
            </a:r>
            <a:r>
              <a:rPr lang="en-US" dirty="0"/>
              <a:t> </a:t>
            </a:r>
            <a:r>
              <a:rPr lang="en-US" dirty="0" err="1"/>
              <a:t>hiện</a:t>
            </a:r>
            <a:r>
              <a:rPr lang="en-US" dirty="0"/>
              <a:t> </a:t>
            </a:r>
            <a:r>
              <a:rPr lang="en-US" dirty="0" err="1"/>
              <a:t>chỉ</a:t>
            </a:r>
            <a:r>
              <a:rPr lang="en-US" dirty="0"/>
              <a:t> </a:t>
            </a:r>
            <a:r>
              <a:rPr lang="en-US" dirty="0" err="1"/>
              <a:t>có</a:t>
            </a:r>
            <a:r>
              <a:rPr lang="en-US" dirty="0"/>
              <a:t> SODA </a:t>
            </a:r>
            <a:r>
              <a:rPr lang="en-US" dirty="0" err="1"/>
              <a:t>là</a:t>
            </a:r>
            <a:r>
              <a:rPr lang="en-US" dirty="0"/>
              <a:t> </a:t>
            </a:r>
            <a:r>
              <a:rPr lang="en-US" dirty="0" err="1"/>
              <a:t>có</a:t>
            </a:r>
            <a:r>
              <a:rPr lang="en-US" dirty="0"/>
              <a:t> </a:t>
            </a:r>
            <a:r>
              <a:rPr lang="en-US" dirty="0" err="1"/>
              <a:t>phân</a:t>
            </a:r>
            <a:r>
              <a:rPr lang="en-US" dirty="0"/>
              <a:t> </a:t>
            </a:r>
            <a:r>
              <a:rPr lang="en-US" dirty="0" err="1"/>
              <a:t>tích</a:t>
            </a:r>
            <a:r>
              <a:rPr lang="en-US" dirty="0"/>
              <a:t> </a:t>
            </a:r>
            <a:r>
              <a:rPr lang="en-US" dirty="0" err="1"/>
              <a:t>về</a:t>
            </a:r>
            <a:r>
              <a:rPr lang="en-US" dirty="0"/>
              <a:t> </a:t>
            </a:r>
            <a:r>
              <a:rPr lang="en-US" dirty="0" err="1"/>
              <a:t>môi</a:t>
            </a:r>
            <a:r>
              <a:rPr lang="en-US" dirty="0"/>
              <a:t> </a:t>
            </a:r>
            <a:r>
              <a:rPr lang="en-US" dirty="0" err="1"/>
              <a:t>trường</a:t>
            </a:r>
            <a:r>
              <a:rPr lang="en-US" dirty="0"/>
              <a:t>, </a:t>
            </a:r>
            <a:r>
              <a:rPr lang="en-US" dirty="0" err="1"/>
              <a:t>các</a:t>
            </a:r>
            <a:r>
              <a:rPr lang="en-US" dirty="0"/>
              <a:t> </a:t>
            </a:r>
            <a:r>
              <a:rPr lang="en-US" dirty="0" err="1"/>
              <a:t>thực</a:t>
            </a:r>
            <a:r>
              <a:rPr lang="en-US" dirty="0"/>
              <a:t> </a:t>
            </a:r>
            <a:r>
              <a:rPr lang="en-US" dirty="0" err="1"/>
              <a:t>thể</a:t>
            </a:r>
            <a:r>
              <a:rPr lang="en-US" dirty="0"/>
              <a:t> </a:t>
            </a:r>
            <a:r>
              <a:rPr lang="en-US" dirty="0" err="1"/>
              <a:t>và</a:t>
            </a:r>
            <a:r>
              <a:rPr lang="en-US" dirty="0"/>
              <a:t> </a:t>
            </a:r>
            <a:r>
              <a:rPr lang="en-US" dirty="0" err="1"/>
              <a:t>sự</a:t>
            </a:r>
            <a:r>
              <a:rPr lang="en-US" dirty="0"/>
              <a:t> </a:t>
            </a:r>
            <a:r>
              <a:rPr lang="en-US" dirty="0" err="1"/>
              <a:t>tương</a:t>
            </a:r>
            <a:r>
              <a:rPr lang="en-US" dirty="0"/>
              <a:t> </a:t>
            </a:r>
            <a:r>
              <a:rPr lang="en-US" dirty="0" err="1"/>
              <a:t>tác</a:t>
            </a:r>
            <a:r>
              <a:rPr lang="en-US" dirty="0"/>
              <a:t>.</a:t>
            </a:r>
          </a:p>
        </p:txBody>
      </p:sp>
      <p:pic>
        <p:nvPicPr>
          <p:cNvPr id="6" name="Picture 3" descr="RY_circle001">
            <a:extLst>
              <a:ext uri="{FF2B5EF4-FFF2-40B4-BE49-F238E27FC236}">
                <a16:creationId xmlns:a16="http://schemas.microsoft.com/office/drawing/2014/main" id="{B6DDD949-76BC-4B20-ABF4-DC36B1875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988" y="2770188"/>
            <a:ext cx="1985962" cy="19875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LB_circle001">
            <a:extLst>
              <a:ext uri="{FF2B5EF4-FFF2-40B4-BE49-F238E27FC236}">
                <a16:creationId xmlns:a16="http://schemas.microsoft.com/office/drawing/2014/main" id="{E1CD6012-576D-4518-952C-10456C25B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50" y="2667000"/>
            <a:ext cx="2106613" cy="21050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O_chevron001">
            <a:extLst>
              <a:ext uri="{FF2B5EF4-FFF2-40B4-BE49-F238E27FC236}">
                <a16:creationId xmlns:a16="http://schemas.microsoft.com/office/drawing/2014/main" id="{B0141796-DA48-4DCF-ADF8-63C9865C32CC}"/>
              </a:ext>
            </a:extLst>
          </p:cNvPr>
          <p:cNvPicPr>
            <a:picLocks noChangeAspect="1" noChangeArrowheads="1"/>
          </p:cNvPicPr>
          <p:nvPr/>
        </p:nvPicPr>
        <p:blipFill>
          <a:blip r:embed="rId4">
            <a:lum bright="6000" contrast="42000"/>
            <a:grayscl/>
            <a:extLst>
              <a:ext uri="{28A0092B-C50C-407E-A947-70E740481C1C}">
                <a14:useLocalDpi xmlns:a14="http://schemas.microsoft.com/office/drawing/2010/main" val="0"/>
              </a:ext>
            </a:extLst>
          </a:blip>
          <a:srcRect/>
          <a:stretch>
            <a:fillRect/>
          </a:stretch>
        </p:blipFill>
        <p:spPr bwMode="auto">
          <a:xfrm>
            <a:off x="3006725" y="3568700"/>
            <a:ext cx="506413" cy="5730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O_chevron001">
            <a:extLst>
              <a:ext uri="{FF2B5EF4-FFF2-40B4-BE49-F238E27FC236}">
                <a16:creationId xmlns:a16="http://schemas.microsoft.com/office/drawing/2014/main" id="{ACE47ECF-4845-4FC1-9423-870D0B0493F4}"/>
              </a:ext>
            </a:extLst>
          </p:cNvPr>
          <p:cNvPicPr>
            <a:picLocks noChangeAspect="1" noChangeArrowheads="1"/>
          </p:cNvPicPr>
          <p:nvPr/>
        </p:nvPicPr>
        <p:blipFill>
          <a:blip r:embed="rId4">
            <a:lum bright="6000" contrast="42000"/>
            <a:grayscl/>
            <a:extLst>
              <a:ext uri="{28A0092B-C50C-407E-A947-70E740481C1C}">
                <a14:useLocalDpi xmlns:a14="http://schemas.microsoft.com/office/drawing/2010/main" val="0"/>
              </a:ext>
            </a:extLst>
          </a:blip>
          <a:srcRect/>
          <a:stretch>
            <a:fillRect/>
          </a:stretch>
        </p:blipFill>
        <p:spPr bwMode="auto">
          <a:xfrm>
            <a:off x="5732463" y="3492500"/>
            <a:ext cx="508000" cy="5730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YG_circle001">
            <a:extLst>
              <a:ext uri="{FF2B5EF4-FFF2-40B4-BE49-F238E27FC236}">
                <a16:creationId xmlns:a16="http://schemas.microsoft.com/office/drawing/2014/main" id="{50658452-8B84-4501-BAF0-F2332D9708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825" y="2776538"/>
            <a:ext cx="2141538" cy="21415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8">
            <a:extLst>
              <a:ext uri="{FF2B5EF4-FFF2-40B4-BE49-F238E27FC236}">
                <a16:creationId xmlns:a16="http://schemas.microsoft.com/office/drawing/2014/main" id="{42F5C2A9-660C-4400-8FE5-3B3A09B89BF3}"/>
              </a:ext>
            </a:extLst>
          </p:cNvPr>
          <p:cNvSpPr txBox="1">
            <a:spLocks noChangeArrowheads="1"/>
          </p:cNvSpPr>
          <p:nvPr/>
        </p:nvSpPr>
        <p:spPr bwMode="gray">
          <a:xfrm>
            <a:off x="1143000" y="3143071"/>
            <a:ext cx="15732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spAutoFit/>
          </a:bodyPr>
          <a:lstStyle/>
          <a:p>
            <a:pPr marL="0" lvl="1" algn="ctr"/>
            <a:r>
              <a:rPr lang="en-US"/>
              <a:t>Cấu trúc bên trong agent (intra-agent structure)</a:t>
            </a:r>
            <a:endParaRPr lang="en-US" dirty="0"/>
          </a:p>
        </p:txBody>
      </p:sp>
      <p:sp>
        <p:nvSpPr>
          <p:cNvPr id="14" name="Text Box 9">
            <a:extLst>
              <a:ext uri="{FF2B5EF4-FFF2-40B4-BE49-F238E27FC236}">
                <a16:creationId xmlns:a16="http://schemas.microsoft.com/office/drawing/2014/main" id="{4D1D0D6A-769D-4DFD-8E51-FEF605A29839}"/>
              </a:ext>
            </a:extLst>
          </p:cNvPr>
          <p:cNvSpPr txBox="1">
            <a:spLocks noChangeArrowheads="1"/>
          </p:cNvSpPr>
          <p:nvPr/>
        </p:nvSpPr>
        <p:spPr bwMode="gray">
          <a:xfrm>
            <a:off x="3806825" y="3219271"/>
            <a:ext cx="15843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spAutoFit/>
          </a:bodyPr>
          <a:lstStyle/>
          <a:p>
            <a:pPr marL="60325" lvl="1" algn="ctr"/>
            <a:r>
              <a:rPr lang="en-US"/>
              <a:t>Cấu trúc giữa các agent (inter-agent structure)</a:t>
            </a:r>
            <a:endParaRPr lang="en-US" dirty="0"/>
          </a:p>
        </p:txBody>
      </p:sp>
      <p:sp>
        <p:nvSpPr>
          <p:cNvPr id="15" name="Text Box 10">
            <a:extLst>
              <a:ext uri="{FF2B5EF4-FFF2-40B4-BE49-F238E27FC236}">
                <a16:creationId xmlns:a16="http://schemas.microsoft.com/office/drawing/2014/main" id="{56E12376-4AFC-4648-AEFB-BCED54D5B8C1}"/>
              </a:ext>
            </a:extLst>
          </p:cNvPr>
          <p:cNvSpPr txBox="1">
            <a:spLocks noChangeArrowheads="1"/>
          </p:cNvSpPr>
          <p:nvPr/>
        </p:nvSpPr>
        <p:spPr bwMode="gray">
          <a:xfrm>
            <a:off x="6477000" y="3343870"/>
            <a:ext cx="146526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pPr marL="0" lvl="1" algn="ctr">
              <a:tabLst>
                <a:tab pos="0" algn="l"/>
              </a:tabLst>
            </a:pPr>
            <a:r>
              <a:rPr lang="en-US"/>
              <a:t>Cấu trúc cộng đồng (social structure)</a:t>
            </a:r>
            <a:endParaRPr lang="en-US" dirty="0"/>
          </a:p>
        </p:txBody>
      </p:sp>
    </p:spTree>
    <p:extLst>
      <p:ext uri="{BB962C8B-B14F-4D97-AF65-F5344CB8AC3E}">
        <p14:creationId xmlns:p14="http://schemas.microsoft.com/office/powerpoint/2010/main" val="135050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95400" y="381000"/>
            <a:ext cx="6553200" cy="914400"/>
          </a:xfrm>
        </p:spPr>
        <p:txBody>
          <a:bodyPr>
            <a:normAutofit/>
          </a:bodyPr>
          <a:lstStyle/>
          <a:p>
            <a:r>
              <a:rPr lang="en-US" sz="2000" dirty="0"/>
              <a:t>3.2 </a:t>
            </a:r>
            <a:r>
              <a:rPr lang="en-US" sz="2000" dirty="0" err="1"/>
              <a:t>Phương</a:t>
            </a:r>
            <a:r>
              <a:rPr lang="en-US" sz="2000" dirty="0"/>
              <a:t> </a:t>
            </a:r>
            <a:r>
              <a:rPr lang="en-US" sz="2000" dirty="0" err="1"/>
              <a:t>pháp</a:t>
            </a:r>
            <a:r>
              <a:rPr lang="en-US" sz="2000" dirty="0"/>
              <a:t> </a:t>
            </a:r>
            <a:r>
              <a:rPr lang="en-US" sz="2000" dirty="0" err="1"/>
              <a:t>luận</a:t>
            </a:r>
            <a:r>
              <a:rPr lang="en-US" sz="2000" dirty="0"/>
              <a:t> </a:t>
            </a:r>
            <a:r>
              <a:rPr lang="en-US" sz="2000" dirty="0" err="1"/>
              <a:t>dựa</a:t>
            </a:r>
            <a:r>
              <a:rPr lang="en-US" sz="2000" dirty="0"/>
              <a:t> </a:t>
            </a:r>
            <a:r>
              <a:rPr lang="en-US" sz="2000" dirty="0" err="1"/>
              <a:t>trên</a:t>
            </a:r>
            <a:r>
              <a:rPr lang="en-US" sz="2000" dirty="0"/>
              <a:t> </a:t>
            </a:r>
            <a:r>
              <a:rPr lang="en-US" sz="2000" dirty="0" err="1"/>
              <a:t>huớng</a:t>
            </a:r>
            <a:r>
              <a:rPr lang="en-US" sz="2000" dirty="0"/>
              <a:t> </a:t>
            </a:r>
            <a:r>
              <a:rPr lang="en-US" sz="2000" err="1"/>
              <a:t>đối</a:t>
            </a:r>
            <a:r>
              <a:rPr lang="en-US" sz="2000"/>
              <a:t> tượng</a:t>
            </a:r>
            <a:endParaRPr lang="en-US" sz="3600" dirty="0"/>
          </a:p>
        </p:txBody>
      </p:sp>
      <p:sp>
        <p:nvSpPr>
          <p:cNvPr id="44" name="Text Box 15"/>
          <p:cNvSpPr txBox="1">
            <a:spLocks noChangeArrowheads="1"/>
          </p:cNvSpPr>
          <p:nvPr/>
        </p:nvSpPr>
        <p:spPr bwMode="gray">
          <a:xfrm>
            <a:off x="7998420" y="6733749"/>
            <a:ext cx="184731" cy="461665"/>
          </a:xfrm>
          <a:prstGeom prst="rect">
            <a:avLst/>
          </a:prstGeom>
          <a:noFill/>
          <a:ln w="9525" algn="ctr">
            <a:noFill/>
            <a:miter lim="800000"/>
            <a:headEnd/>
            <a:tailEnd/>
          </a:ln>
          <a:effectLst/>
        </p:spPr>
        <p:txBody>
          <a:bodyPr wrap="none">
            <a:spAutoFit/>
          </a:bodyPr>
          <a:lstStyle/>
          <a:p>
            <a:endParaRPr lang="en-US" sz="2400" b="1" dirty="0">
              <a:solidFill>
                <a:srgbClr val="000000"/>
              </a:solidFill>
              <a:effectLst>
                <a:outerShdw blurRad="38100" dist="38100" dir="2700000" algn="tl">
                  <a:srgbClr val="C0C0C0"/>
                </a:outerShdw>
              </a:effectLst>
              <a:latin typeface="Verdana" pitchFamily="34" charset="0"/>
            </a:endParaRPr>
          </a:p>
        </p:txBody>
      </p:sp>
      <p:sp>
        <p:nvSpPr>
          <p:cNvPr id="10" name="Rectangle 9"/>
          <p:cNvSpPr/>
          <p:nvPr/>
        </p:nvSpPr>
        <p:spPr>
          <a:xfrm>
            <a:off x="914400" y="2133600"/>
            <a:ext cx="7543800" cy="923330"/>
          </a:xfrm>
          <a:prstGeom prst="rect">
            <a:avLst/>
          </a:prstGeom>
        </p:spPr>
        <p:txBody>
          <a:bodyPr wrap="square">
            <a:spAutoFit/>
          </a:bodyPr>
          <a:lstStyle/>
          <a:p>
            <a:pPr algn="just"/>
            <a:r>
              <a:rPr lang="en-US" dirty="0" err="1"/>
              <a:t>Các</a:t>
            </a:r>
            <a:r>
              <a:rPr lang="en-US" dirty="0"/>
              <a:t> </a:t>
            </a:r>
            <a:r>
              <a:rPr lang="en-US" dirty="0" err="1"/>
              <a:t>phương</a:t>
            </a:r>
            <a:r>
              <a:rPr lang="en-US" dirty="0"/>
              <a:t> </a:t>
            </a:r>
            <a:r>
              <a:rPr lang="en-US" dirty="0" err="1"/>
              <a:t>pháp</a:t>
            </a:r>
            <a:r>
              <a:rPr lang="en-US" dirty="0"/>
              <a:t> </a:t>
            </a:r>
            <a:r>
              <a:rPr lang="en-US" dirty="0" err="1"/>
              <a:t>này</a:t>
            </a:r>
            <a:r>
              <a:rPr lang="en-US" dirty="0"/>
              <a:t> </a:t>
            </a:r>
            <a:r>
              <a:rPr lang="en-US" dirty="0" err="1"/>
              <a:t>là</a:t>
            </a:r>
            <a:r>
              <a:rPr lang="en-US" dirty="0"/>
              <a:t> </a:t>
            </a:r>
            <a:r>
              <a:rPr lang="en-US" dirty="0" err="1"/>
              <a:t>phương</a:t>
            </a:r>
            <a:r>
              <a:rPr lang="en-US" dirty="0"/>
              <a:t> </a:t>
            </a:r>
            <a:r>
              <a:rPr lang="en-US" dirty="0" err="1"/>
              <a:t>pháp</a:t>
            </a:r>
            <a:r>
              <a:rPr lang="en-US" dirty="0"/>
              <a:t> </a:t>
            </a:r>
            <a:r>
              <a:rPr lang="en-US" dirty="0" err="1"/>
              <a:t>kế</a:t>
            </a:r>
            <a:r>
              <a:rPr lang="en-US" dirty="0"/>
              <a:t> </a:t>
            </a:r>
            <a:r>
              <a:rPr lang="en-US" dirty="0" err="1"/>
              <a:t>thừa</a:t>
            </a:r>
            <a:r>
              <a:rPr lang="en-US" dirty="0"/>
              <a:t> </a:t>
            </a:r>
            <a:r>
              <a:rPr lang="en-US" dirty="0" err="1"/>
              <a:t>của</a:t>
            </a:r>
            <a:r>
              <a:rPr lang="en-US" dirty="0"/>
              <a:t> </a:t>
            </a:r>
            <a:r>
              <a:rPr lang="en-US" dirty="0" err="1"/>
              <a:t>công</a:t>
            </a:r>
            <a:r>
              <a:rPr lang="en-US" dirty="0"/>
              <a:t> </a:t>
            </a:r>
            <a:r>
              <a:rPr lang="en-US" dirty="0" err="1"/>
              <a:t>nghệ</a:t>
            </a:r>
            <a:r>
              <a:rPr lang="en-US" dirty="0"/>
              <a:t> </a:t>
            </a:r>
            <a:r>
              <a:rPr lang="en-US" dirty="0" err="1"/>
              <a:t>huớng</a:t>
            </a:r>
            <a:r>
              <a:rPr lang="en-US" dirty="0"/>
              <a:t> </a:t>
            </a:r>
            <a:r>
              <a:rPr lang="en-US" dirty="0" err="1"/>
              <a:t>đối</a:t>
            </a:r>
            <a:r>
              <a:rPr lang="en-US" dirty="0"/>
              <a:t> </a:t>
            </a:r>
            <a:r>
              <a:rPr lang="en-US" dirty="0" err="1"/>
              <a:t>tượng</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đại</a:t>
            </a:r>
            <a:r>
              <a:rPr lang="en-US" dirty="0"/>
              <a:t> </a:t>
            </a:r>
            <a:r>
              <a:rPr lang="en-US" dirty="0" err="1"/>
              <a:t>diện</a:t>
            </a:r>
            <a:r>
              <a:rPr lang="en-US" dirty="0"/>
              <a:t> </a:t>
            </a:r>
            <a:r>
              <a:rPr lang="en-US" dirty="0" err="1"/>
              <a:t>là</a:t>
            </a:r>
            <a:r>
              <a:rPr lang="en-US" dirty="0"/>
              <a:t>: ODAC, </a:t>
            </a:r>
            <a:r>
              <a:rPr lang="en-US" dirty="0" err="1"/>
              <a:t>MaSE</a:t>
            </a:r>
            <a:r>
              <a:rPr lang="en-US" dirty="0"/>
              <a:t>, MASSIVE, DESIRE, AAII, AOMEM, AOAD </a:t>
            </a:r>
            <a:r>
              <a:rPr lang="en-US" dirty="0" err="1"/>
              <a:t>và</a:t>
            </a:r>
            <a:r>
              <a:rPr lang="en-US" dirty="0"/>
              <a:t> </a:t>
            </a:r>
            <a:r>
              <a:rPr lang="en-US"/>
              <a:t>MASB.</a:t>
            </a:r>
            <a:endParaRPr lang="en-US" dirty="0"/>
          </a:p>
        </p:txBody>
      </p:sp>
      <p:sp>
        <p:nvSpPr>
          <p:cNvPr id="6" name="Rectangle 5"/>
          <p:cNvSpPr/>
          <p:nvPr/>
        </p:nvSpPr>
        <p:spPr>
          <a:xfrm>
            <a:off x="916980" y="3429000"/>
            <a:ext cx="7312620" cy="2031325"/>
          </a:xfrm>
          <a:prstGeom prst="rect">
            <a:avLst/>
          </a:prstGeom>
        </p:spPr>
        <p:txBody>
          <a:bodyPr wrap="square">
            <a:spAutoFit/>
          </a:bodyPr>
          <a:lstStyle/>
          <a:p>
            <a:pPr algn="just"/>
            <a:r>
              <a:rPr lang="en-US"/>
              <a:t>Những vấn đề của phương pháp luận:</a:t>
            </a:r>
          </a:p>
          <a:p>
            <a:pPr marL="285750" lvl="0" indent="-285750" algn="just">
              <a:buFont typeface="Wingdings" panose="05000000000000000000" pitchFamily="2" charset="2"/>
              <a:buChar char="Ø"/>
            </a:pPr>
            <a:r>
              <a:rPr lang="en-US"/>
              <a:t>Phương </a:t>
            </a:r>
            <a:r>
              <a:rPr lang="en-US" dirty="0" err="1"/>
              <a:t>pháp</a:t>
            </a:r>
            <a:r>
              <a:rPr lang="en-US" dirty="0"/>
              <a:t> ODAC </a:t>
            </a:r>
            <a:r>
              <a:rPr lang="en-US" dirty="0" err="1"/>
              <a:t>và</a:t>
            </a:r>
            <a:r>
              <a:rPr lang="en-US" dirty="0"/>
              <a:t> AOAD </a:t>
            </a:r>
            <a:r>
              <a:rPr lang="en-US" dirty="0" err="1"/>
              <a:t>xác</a:t>
            </a:r>
            <a:r>
              <a:rPr lang="en-US" dirty="0"/>
              <a:t> </a:t>
            </a:r>
            <a:r>
              <a:rPr lang="en-US" dirty="0" err="1"/>
              <a:t>định</a:t>
            </a:r>
            <a:r>
              <a:rPr lang="en-US" dirty="0"/>
              <a:t> </a:t>
            </a:r>
            <a:r>
              <a:rPr lang="en-US" dirty="0" err="1"/>
              <a:t>các</a:t>
            </a:r>
            <a:r>
              <a:rPr lang="en-US" dirty="0"/>
              <a:t> agent </a:t>
            </a:r>
            <a:r>
              <a:rPr lang="en-US" dirty="0" err="1"/>
              <a:t>trong</a:t>
            </a:r>
            <a:r>
              <a:rPr lang="en-US" dirty="0"/>
              <a:t> </a:t>
            </a:r>
            <a:r>
              <a:rPr lang="en-US" dirty="0" err="1"/>
              <a:t>việc</a:t>
            </a:r>
            <a:r>
              <a:rPr lang="en-US" dirty="0"/>
              <a:t> </a:t>
            </a:r>
            <a:r>
              <a:rPr lang="en-US" dirty="0" err="1"/>
              <a:t>phân</a:t>
            </a:r>
            <a:r>
              <a:rPr lang="en-US" dirty="0"/>
              <a:t> </a:t>
            </a:r>
            <a:r>
              <a:rPr lang="en-US" dirty="0" err="1"/>
              <a:t>tích</a:t>
            </a:r>
            <a:r>
              <a:rPr lang="en-US" dirty="0"/>
              <a:t>, </a:t>
            </a:r>
            <a:r>
              <a:rPr lang="en-US" dirty="0" err="1"/>
              <a:t>chỉ</a:t>
            </a:r>
            <a:r>
              <a:rPr lang="en-US" dirty="0"/>
              <a:t> </a:t>
            </a:r>
            <a:r>
              <a:rPr lang="en-US" err="1"/>
              <a:t>có</a:t>
            </a:r>
            <a:r>
              <a:rPr lang="en-US"/>
              <a:t> phương </a:t>
            </a:r>
            <a:r>
              <a:rPr lang="en-US" dirty="0" err="1"/>
              <a:t>pháp</a:t>
            </a:r>
            <a:r>
              <a:rPr lang="en-US" dirty="0"/>
              <a:t> DESIRE </a:t>
            </a:r>
            <a:r>
              <a:rPr lang="en-US" dirty="0" err="1"/>
              <a:t>thực</a:t>
            </a:r>
            <a:r>
              <a:rPr lang="en-US" dirty="0"/>
              <a:t> </a:t>
            </a:r>
            <a:r>
              <a:rPr lang="en-US" dirty="0" err="1"/>
              <a:t>hiện</a:t>
            </a:r>
            <a:r>
              <a:rPr lang="en-US" dirty="0"/>
              <a:t> </a:t>
            </a:r>
            <a:r>
              <a:rPr lang="en-US" dirty="0" err="1"/>
              <a:t>theo</a:t>
            </a:r>
            <a:r>
              <a:rPr lang="en-US" dirty="0"/>
              <a:t> </a:t>
            </a:r>
            <a:r>
              <a:rPr lang="en-US" dirty="0" err="1"/>
              <a:t>quy</a:t>
            </a:r>
            <a:r>
              <a:rPr lang="en-US" dirty="0"/>
              <a:t> </a:t>
            </a:r>
            <a:r>
              <a:rPr lang="en-US" dirty="0" err="1"/>
              <a:t>trình</a:t>
            </a:r>
            <a:r>
              <a:rPr lang="en-US" dirty="0"/>
              <a:t> </a:t>
            </a:r>
            <a:r>
              <a:rPr lang="en-US" dirty="0" err="1"/>
              <a:t>xác</a:t>
            </a:r>
            <a:r>
              <a:rPr lang="en-US" dirty="0"/>
              <a:t> </a:t>
            </a:r>
            <a:r>
              <a:rPr lang="en-US" dirty="0" err="1"/>
              <a:t>định</a:t>
            </a:r>
            <a:r>
              <a:rPr lang="en-US" dirty="0"/>
              <a:t> agent </a:t>
            </a:r>
            <a:r>
              <a:rPr lang="en-US" dirty="0" err="1"/>
              <a:t>huớng</a:t>
            </a:r>
            <a:r>
              <a:rPr lang="en-US" dirty="0"/>
              <a:t> </a:t>
            </a:r>
            <a:r>
              <a:rPr lang="en-US" dirty="0" err="1"/>
              <a:t>thành</a:t>
            </a:r>
            <a:r>
              <a:rPr lang="en-US" dirty="0"/>
              <a:t> </a:t>
            </a:r>
            <a:r>
              <a:rPr lang="en-US" dirty="0" err="1"/>
              <a:t>phần</a:t>
            </a:r>
            <a:r>
              <a:rPr lang="en-US" dirty="0"/>
              <a:t> </a:t>
            </a:r>
            <a:r>
              <a:rPr lang="en-US" dirty="0" err="1"/>
              <a:t>từ</a:t>
            </a:r>
            <a:r>
              <a:rPr lang="en-US" dirty="0"/>
              <a:t> </a:t>
            </a:r>
            <a:r>
              <a:rPr lang="en-US" dirty="0" err="1"/>
              <a:t>dưới</a:t>
            </a:r>
            <a:r>
              <a:rPr lang="en-US" dirty="0"/>
              <a:t> </a:t>
            </a:r>
            <a:r>
              <a:rPr lang="en-US" dirty="0" err="1"/>
              <a:t>lên</a:t>
            </a:r>
            <a:r>
              <a:rPr lang="en-US" dirty="0"/>
              <a:t> </a:t>
            </a:r>
            <a:r>
              <a:rPr lang="en-US" dirty="0" err="1"/>
              <a:t>trên</a:t>
            </a:r>
            <a:r>
              <a:rPr lang="en-US" dirty="0"/>
              <a:t>. </a:t>
            </a:r>
          </a:p>
          <a:p>
            <a:pPr marL="285750" lvl="0" indent="-285750" algn="just">
              <a:buFont typeface="Wingdings" panose="05000000000000000000" pitchFamily="2" charset="2"/>
              <a:buChar char="Ø"/>
            </a:pPr>
            <a:r>
              <a:rPr lang="en-US"/>
              <a:t>Tất </a:t>
            </a:r>
            <a:r>
              <a:rPr lang="en-US" dirty="0" err="1"/>
              <a:t>cả</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bao</a:t>
            </a:r>
            <a:r>
              <a:rPr lang="en-US" dirty="0"/>
              <a:t> </a:t>
            </a:r>
            <a:r>
              <a:rPr lang="en-US" dirty="0" err="1"/>
              <a:t>phủ</a:t>
            </a:r>
            <a:r>
              <a:rPr lang="en-US" dirty="0"/>
              <a:t> </a:t>
            </a:r>
            <a:r>
              <a:rPr lang="en-US" dirty="0" err="1"/>
              <a:t>được</a:t>
            </a:r>
            <a:r>
              <a:rPr lang="en-US" dirty="0"/>
              <a:t> </a:t>
            </a:r>
            <a:r>
              <a:rPr lang="en-US" dirty="0" err="1"/>
              <a:t>khía</a:t>
            </a:r>
            <a:r>
              <a:rPr lang="en-US" dirty="0"/>
              <a:t> </a:t>
            </a:r>
            <a:r>
              <a:rPr lang="en-US" dirty="0" err="1"/>
              <a:t>cạnh</a:t>
            </a:r>
            <a:r>
              <a:rPr lang="en-US" dirty="0"/>
              <a:t> </a:t>
            </a:r>
            <a:r>
              <a:rPr lang="en-US" dirty="0" err="1"/>
              <a:t>bên</a:t>
            </a:r>
            <a:r>
              <a:rPr lang="en-US" dirty="0"/>
              <a:t> </a:t>
            </a:r>
            <a:r>
              <a:rPr lang="en-US" dirty="0" err="1"/>
              <a:t>trong</a:t>
            </a:r>
            <a:r>
              <a:rPr lang="en-US" dirty="0"/>
              <a:t> </a:t>
            </a:r>
            <a:r>
              <a:rPr lang="en-US" dirty="0" err="1"/>
              <a:t>và</a:t>
            </a:r>
            <a:r>
              <a:rPr lang="en-US" dirty="0"/>
              <a:t> </a:t>
            </a:r>
            <a:r>
              <a:rPr lang="en-US" dirty="0" err="1"/>
              <a:t>giữa</a:t>
            </a:r>
            <a:r>
              <a:rPr lang="en-US" dirty="0"/>
              <a:t> </a:t>
            </a:r>
            <a:r>
              <a:rPr lang="en-US" dirty="0" err="1"/>
              <a:t>các</a:t>
            </a:r>
            <a:r>
              <a:rPr lang="en-US" dirty="0"/>
              <a:t> agent, </a:t>
            </a:r>
            <a:r>
              <a:rPr lang="en-US" dirty="0" err="1"/>
              <a:t>và</a:t>
            </a:r>
            <a:r>
              <a:rPr lang="en-US" dirty="0"/>
              <a:t> </a:t>
            </a:r>
            <a:r>
              <a:rPr lang="en-US" dirty="0" err="1"/>
              <a:t>chỉ</a:t>
            </a:r>
            <a:r>
              <a:rPr lang="en-US" dirty="0"/>
              <a:t> </a:t>
            </a:r>
            <a:r>
              <a:rPr lang="en-US" dirty="0" err="1"/>
              <a:t>có</a:t>
            </a:r>
            <a:r>
              <a:rPr lang="en-US" dirty="0"/>
              <a:t> MASSIVE </a:t>
            </a:r>
            <a:r>
              <a:rPr lang="en-US" dirty="0" err="1"/>
              <a:t>và</a:t>
            </a:r>
            <a:r>
              <a:rPr lang="en-US" dirty="0"/>
              <a:t> AOAD </a:t>
            </a:r>
            <a:r>
              <a:rPr lang="en-US" dirty="0" err="1"/>
              <a:t>bao</a:t>
            </a:r>
            <a:r>
              <a:rPr lang="en-US" dirty="0"/>
              <a:t> </a:t>
            </a:r>
            <a:r>
              <a:rPr lang="en-US" dirty="0" err="1"/>
              <a:t>phủ</a:t>
            </a:r>
            <a:r>
              <a:rPr lang="en-US" dirty="0"/>
              <a:t> </a:t>
            </a:r>
            <a:r>
              <a:rPr lang="en-US" dirty="0" err="1"/>
              <a:t>về</a:t>
            </a:r>
            <a:r>
              <a:rPr lang="en-US" dirty="0"/>
              <a:t> </a:t>
            </a:r>
            <a:r>
              <a:rPr lang="en-US" dirty="0" err="1"/>
              <a:t>cấu</a:t>
            </a:r>
            <a:r>
              <a:rPr lang="en-US" dirty="0"/>
              <a:t> </a:t>
            </a:r>
            <a:r>
              <a:rPr lang="en-US" dirty="0" err="1"/>
              <a:t>trúc</a:t>
            </a:r>
            <a:r>
              <a:rPr lang="en-US" dirty="0"/>
              <a:t> </a:t>
            </a:r>
            <a:r>
              <a:rPr lang="en-US" dirty="0" err="1"/>
              <a:t>xã</a:t>
            </a:r>
            <a:r>
              <a:rPr lang="en-US" dirty="0"/>
              <a:t> </a:t>
            </a:r>
            <a:r>
              <a:rPr lang="en-US" dirty="0" err="1"/>
              <a:t>hội</a:t>
            </a:r>
            <a:r>
              <a:rPr lang="en-US" dirty="0"/>
              <a:t>. </a:t>
            </a:r>
          </a:p>
          <a:p>
            <a:pPr marL="285750" lvl="0" indent="-285750" algn="just">
              <a:buFont typeface="Wingdings" panose="05000000000000000000" pitchFamily="2" charset="2"/>
              <a:buChar char="Ø"/>
            </a:pPr>
            <a:r>
              <a:rPr lang="en-US"/>
              <a:t>Và </a:t>
            </a:r>
            <a:r>
              <a:rPr lang="en-US" dirty="0" err="1"/>
              <a:t>chỉ</a:t>
            </a:r>
            <a:r>
              <a:rPr lang="en-US" dirty="0"/>
              <a:t> </a:t>
            </a:r>
            <a:r>
              <a:rPr lang="en-US" dirty="0" err="1"/>
              <a:t>có</a:t>
            </a:r>
            <a:r>
              <a:rPr lang="en-US" dirty="0"/>
              <a:t> MASSIVE </a:t>
            </a:r>
            <a:r>
              <a:rPr lang="en-US" dirty="0" err="1"/>
              <a:t>có</a:t>
            </a:r>
            <a:r>
              <a:rPr lang="en-US" dirty="0"/>
              <a:t> </a:t>
            </a:r>
            <a:r>
              <a:rPr lang="en-US" dirty="0" err="1"/>
              <a:t>phân</a:t>
            </a:r>
            <a:r>
              <a:rPr lang="en-US" dirty="0"/>
              <a:t> </a:t>
            </a:r>
            <a:r>
              <a:rPr lang="en-US" dirty="0" err="1"/>
              <a:t>tích</a:t>
            </a:r>
            <a:r>
              <a:rPr lang="en-US" dirty="0"/>
              <a:t> </a:t>
            </a:r>
            <a:r>
              <a:rPr lang="en-US" dirty="0" err="1"/>
              <a:t>về</a:t>
            </a:r>
            <a:r>
              <a:rPr lang="en-US" dirty="0"/>
              <a:t> </a:t>
            </a:r>
            <a:r>
              <a:rPr lang="en-US" dirty="0" err="1"/>
              <a:t>môi</a:t>
            </a:r>
            <a:r>
              <a:rPr lang="en-US" dirty="0"/>
              <a:t> </a:t>
            </a:r>
            <a:r>
              <a:rPr lang="en-US" dirty="0" err="1"/>
              <a:t>trường</a:t>
            </a:r>
            <a:r>
              <a:rPr lang="en-US" dirty="0"/>
              <a:t>.</a:t>
            </a:r>
          </a:p>
        </p:txBody>
      </p:sp>
    </p:spTree>
    <p:extLst>
      <p:ext uri="{BB962C8B-B14F-4D97-AF65-F5344CB8AC3E}">
        <p14:creationId xmlns:p14="http://schemas.microsoft.com/office/powerpoint/2010/main" val="3605531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95400" y="533400"/>
            <a:ext cx="6324600" cy="609600"/>
          </a:xfrm>
        </p:spPr>
        <p:txBody>
          <a:bodyPr>
            <a:normAutofit/>
          </a:bodyPr>
          <a:lstStyle/>
          <a:p>
            <a:r>
              <a:rPr lang="en-US" sz="2000" dirty="0"/>
              <a:t>3.3. </a:t>
            </a:r>
            <a:r>
              <a:rPr lang="en-US" sz="2000" dirty="0" err="1"/>
              <a:t>Phương</a:t>
            </a:r>
            <a:r>
              <a:rPr lang="en-US" sz="2000" dirty="0"/>
              <a:t> </a:t>
            </a:r>
            <a:r>
              <a:rPr lang="en-US" sz="2000" dirty="0" err="1"/>
              <a:t>pháp</a:t>
            </a:r>
            <a:r>
              <a:rPr lang="en-US" sz="2000" dirty="0"/>
              <a:t> </a:t>
            </a:r>
            <a:r>
              <a:rPr lang="en-US" sz="2000" dirty="0" err="1"/>
              <a:t>luận</a:t>
            </a:r>
            <a:r>
              <a:rPr lang="en-US" sz="2000" dirty="0"/>
              <a:t> </a:t>
            </a:r>
            <a:r>
              <a:rPr lang="en-US" sz="2000" dirty="0" err="1"/>
              <a:t>dựa</a:t>
            </a:r>
            <a:r>
              <a:rPr lang="en-US" sz="2000" dirty="0"/>
              <a:t> </a:t>
            </a:r>
            <a:r>
              <a:rPr lang="en-US" sz="2000" dirty="0" err="1"/>
              <a:t>trên</a:t>
            </a:r>
            <a:r>
              <a:rPr lang="en-US" sz="2000" dirty="0"/>
              <a:t> </a:t>
            </a:r>
            <a:r>
              <a:rPr lang="en-US" sz="2000" dirty="0" err="1"/>
              <a:t>kỹ</a:t>
            </a:r>
            <a:r>
              <a:rPr lang="en-US" sz="2000" dirty="0"/>
              <a:t> </a:t>
            </a:r>
            <a:r>
              <a:rPr lang="en-US" sz="2000" dirty="0" err="1"/>
              <a:t>thuật</a:t>
            </a:r>
            <a:r>
              <a:rPr lang="en-US" sz="2000" dirty="0"/>
              <a:t> </a:t>
            </a:r>
            <a:r>
              <a:rPr lang="en-US" sz="2000"/>
              <a:t>tri thức</a:t>
            </a:r>
            <a:endParaRPr lang="en-US" sz="3600" dirty="0"/>
          </a:p>
        </p:txBody>
      </p:sp>
      <p:sp>
        <p:nvSpPr>
          <p:cNvPr id="44" name="Text Box 15"/>
          <p:cNvSpPr txBox="1">
            <a:spLocks noChangeArrowheads="1"/>
          </p:cNvSpPr>
          <p:nvPr/>
        </p:nvSpPr>
        <p:spPr bwMode="gray">
          <a:xfrm>
            <a:off x="7998420" y="6733749"/>
            <a:ext cx="184731" cy="461665"/>
          </a:xfrm>
          <a:prstGeom prst="rect">
            <a:avLst/>
          </a:prstGeom>
          <a:noFill/>
          <a:ln w="9525" algn="ctr">
            <a:noFill/>
            <a:miter lim="800000"/>
            <a:headEnd/>
            <a:tailEnd/>
          </a:ln>
          <a:effectLst/>
        </p:spPr>
        <p:txBody>
          <a:bodyPr wrap="none">
            <a:spAutoFit/>
          </a:bodyPr>
          <a:lstStyle/>
          <a:p>
            <a:endParaRPr lang="en-US" sz="2400" b="1" dirty="0">
              <a:solidFill>
                <a:srgbClr val="000000"/>
              </a:solidFill>
              <a:effectLst>
                <a:outerShdw blurRad="38100" dist="38100" dir="2700000" algn="tl">
                  <a:srgbClr val="C0C0C0"/>
                </a:outerShdw>
              </a:effectLst>
              <a:latin typeface="Verdana" pitchFamily="34" charset="0"/>
            </a:endParaRPr>
          </a:p>
        </p:txBody>
      </p:sp>
      <p:sp>
        <p:nvSpPr>
          <p:cNvPr id="10" name="Rectangle 9"/>
          <p:cNvSpPr/>
          <p:nvPr/>
        </p:nvSpPr>
        <p:spPr>
          <a:xfrm>
            <a:off x="381000" y="1542871"/>
            <a:ext cx="8205019" cy="1200329"/>
          </a:xfrm>
          <a:prstGeom prst="rect">
            <a:avLst/>
          </a:prstGeom>
        </p:spPr>
        <p:txBody>
          <a:bodyPr wrap="square">
            <a:spAutoFit/>
          </a:bodyPr>
          <a:lstStyle/>
          <a:p>
            <a:pPr algn="just"/>
            <a:r>
              <a:rPr lang="en-US" dirty="0" err="1"/>
              <a:t>Phương</a:t>
            </a:r>
            <a:r>
              <a:rPr lang="en-US" dirty="0"/>
              <a:t> </a:t>
            </a:r>
            <a:r>
              <a:rPr lang="en-US" dirty="0" err="1"/>
              <a:t>pháp</a:t>
            </a:r>
            <a:r>
              <a:rPr lang="en-US" dirty="0"/>
              <a:t> </a:t>
            </a:r>
            <a:r>
              <a:rPr lang="en-US" dirty="0" err="1"/>
              <a:t>luận</a:t>
            </a:r>
            <a:r>
              <a:rPr lang="en-US" dirty="0"/>
              <a:t> </a:t>
            </a:r>
            <a:r>
              <a:rPr lang="en-US" dirty="0" err="1"/>
              <a:t>nhấn</a:t>
            </a:r>
            <a:r>
              <a:rPr lang="en-US" dirty="0"/>
              <a:t> </a:t>
            </a:r>
            <a:r>
              <a:rPr lang="en-US" dirty="0" err="1"/>
              <a:t>mạnh</a:t>
            </a:r>
            <a:r>
              <a:rPr lang="en-US" dirty="0"/>
              <a:t> </a:t>
            </a:r>
            <a:r>
              <a:rPr lang="en-US" dirty="0" err="1"/>
              <a:t>việc</a:t>
            </a:r>
            <a:r>
              <a:rPr lang="en-US" dirty="0"/>
              <a:t> </a:t>
            </a:r>
            <a:r>
              <a:rPr lang="en-US" dirty="0" err="1"/>
              <a:t>xác</a:t>
            </a:r>
            <a:r>
              <a:rPr lang="en-US" dirty="0"/>
              <a:t> </a:t>
            </a:r>
            <a:r>
              <a:rPr lang="en-US" dirty="0" err="1"/>
              <a:t>định</a:t>
            </a:r>
            <a:r>
              <a:rPr lang="en-US" dirty="0"/>
              <a:t>, </a:t>
            </a:r>
            <a:r>
              <a:rPr lang="en-US" dirty="0" err="1"/>
              <a:t>chuyển</a:t>
            </a:r>
            <a:r>
              <a:rPr lang="en-US" dirty="0"/>
              <a:t> </a:t>
            </a:r>
            <a:r>
              <a:rPr lang="en-US" dirty="0" err="1"/>
              <a:t>đổi</a:t>
            </a:r>
            <a:r>
              <a:rPr lang="en-US" dirty="0"/>
              <a:t> </a:t>
            </a:r>
            <a:r>
              <a:rPr lang="en-US" dirty="0" err="1"/>
              <a:t>và</a:t>
            </a:r>
            <a:r>
              <a:rPr lang="en-US" dirty="0"/>
              <a:t> </a:t>
            </a:r>
            <a:r>
              <a:rPr lang="en-US" dirty="0" err="1"/>
              <a:t>mô</a:t>
            </a:r>
            <a:r>
              <a:rPr lang="en-US" dirty="0"/>
              <a:t> </a:t>
            </a:r>
            <a:r>
              <a:rPr lang="en-US" dirty="0" err="1"/>
              <a:t>hình</a:t>
            </a:r>
            <a:r>
              <a:rPr lang="en-US" dirty="0"/>
              <a:t> </a:t>
            </a:r>
            <a:r>
              <a:rPr lang="en-US" dirty="0" err="1"/>
              <a:t>hoá</a:t>
            </a:r>
            <a:r>
              <a:rPr lang="en-US" dirty="0"/>
              <a:t> tri </a:t>
            </a:r>
            <a:r>
              <a:rPr lang="en-US" dirty="0" err="1"/>
              <a:t>thức</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thành</a:t>
            </a:r>
            <a:r>
              <a:rPr lang="en-US" dirty="0"/>
              <a:t> </a:t>
            </a:r>
            <a:r>
              <a:rPr lang="en-US" dirty="0" err="1"/>
              <a:t>phần</a:t>
            </a:r>
            <a:r>
              <a:rPr lang="en-US" dirty="0"/>
              <a:t> agent. </a:t>
            </a:r>
            <a:r>
              <a:rPr lang="en-US" dirty="0" err="1"/>
              <a:t>Các</a:t>
            </a:r>
            <a:r>
              <a:rPr lang="en-US" dirty="0"/>
              <a:t> </a:t>
            </a:r>
            <a:r>
              <a:rPr lang="en-US" dirty="0" err="1"/>
              <a:t>phương</a:t>
            </a:r>
            <a:r>
              <a:rPr lang="en-US" dirty="0"/>
              <a:t> </a:t>
            </a:r>
            <a:r>
              <a:rPr lang="en-US" dirty="0" err="1"/>
              <a:t>pháp</a:t>
            </a:r>
            <a:r>
              <a:rPr lang="en-US" dirty="0"/>
              <a:t> </a:t>
            </a:r>
            <a:r>
              <a:rPr lang="en-US" dirty="0" err="1"/>
              <a:t>đại</a:t>
            </a:r>
            <a:r>
              <a:rPr lang="en-US" dirty="0"/>
              <a:t> </a:t>
            </a:r>
            <a:r>
              <a:rPr lang="en-US" dirty="0" err="1"/>
              <a:t>diện</a:t>
            </a:r>
            <a:r>
              <a:rPr lang="en-US" dirty="0"/>
              <a:t> </a:t>
            </a:r>
            <a:r>
              <a:rPr lang="en-US" dirty="0" err="1"/>
              <a:t>là</a:t>
            </a:r>
            <a:r>
              <a:rPr lang="en-US" dirty="0"/>
              <a:t> </a:t>
            </a:r>
            <a:r>
              <a:rPr lang="en-US" dirty="0" err="1"/>
              <a:t>được</a:t>
            </a:r>
            <a:r>
              <a:rPr lang="en-US" dirty="0"/>
              <a:t> </a:t>
            </a:r>
            <a:r>
              <a:rPr lang="en-US" dirty="0" err="1"/>
              <a:t>bắt</a:t>
            </a:r>
            <a:r>
              <a:rPr lang="en-US" dirty="0"/>
              <a:t> </a:t>
            </a:r>
            <a:r>
              <a:rPr lang="en-US" dirty="0" err="1"/>
              <a:t>đầu</a:t>
            </a:r>
            <a:r>
              <a:rPr lang="en-US" dirty="0"/>
              <a:t> </a:t>
            </a:r>
            <a:r>
              <a:rPr lang="en-US" dirty="0" err="1"/>
              <a:t>từ</a:t>
            </a:r>
            <a:r>
              <a:rPr lang="en-US" dirty="0"/>
              <a:t> </a:t>
            </a:r>
            <a:r>
              <a:rPr lang="en-US" dirty="0" err="1"/>
              <a:t>phương</a:t>
            </a:r>
            <a:r>
              <a:rPr lang="en-US" dirty="0"/>
              <a:t> </a:t>
            </a:r>
            <a:r>
              <a:rPr lang="en-US" dirty="0" err="1"/>
              <a:t>pháp</a:t>
            </a:r>
            <a:r>
              <a:rPr lang="en-US" dirty="0"/>
              <a:t> </a:t>
            </a:r>
            <a:r>
              <a:rPr lang="en-US" dirty="0" err="1"/>
              <a:t>CommonKADS</a:t>
            </a:r>
            <a:r>
              <a:rPr lang="en-US" dirty="0"/>
              <a:t> (MAS-</a:t>
            </a:r>
            <a:r>
              <a:rPr lang="en-US" dirty="0" err="1"/>
              <a:t>CommonKADS</a:t>
            </a:r>
            <a:r>
              <a:rPr lang="en-US" dirty="0"/>
              <a:t> </a:t>
            </a:r>
            <a:r>
              <a:rPr lang="en-US" dirty="0" err="1"/>
              <a:t>và</a:t>
            </a:r>
            <a:r>
              <a:rPr lang="en-US" dirty="0"/>
              <a:t> </a:t>
            </a:r>
            <a:r>
              <a:rPr lang="en-US" dirty="0" err="1"/>
              <a:t>CoMoMAS</a:t>
            </a:r>
            <a:r>
              <a:rPr lang="en-US" dirty="0"/>
              <a:t>). </a:t>
            </a:r>
            <a:r>
              <a:rPr lang="en-US" dirty="0" err="1"/>
              <a:t>Những</a:t>
            </a:r>
            <a:r>
              <a:rPr lang="en-US" dirty="0"/>
              <a:t> </a:t>
            </a:r>
            <a:r>
              <a:rPr lang="en-US" dirty="0" err="1"/>
              <a:t>phương</a:t>
            </a:r>
            <a:r>
              <a:rPr lang="en-US" dirty="0"/>
              <a:t> </a:t>
            </a:r>
            <a:r>
              <a:rPr lang="en-US" dirty="0" err="1"/>
              <a:t>pháp</a:t>
            </a:r>
            <a:r>
              <a:rPr lang="en-US" dirty="0"/>
              <a:t> </a:t>
            </a:r>
            <a:r>
              <a:rPr lang="en-US" dirty="0" err="1"/>
              <a:t>này</a:t>
            </a:r>
            <a:r>
              <a:rPr lang="en-US" dirty="0"/>
              <a:t> </a:t>
            </a:r>
            <a:r>
              <a:rPr lang="en-US" dirty="0" err="1"/>
              <a:t>gặp</a:t>
            </a:r>
            <a:r>
              <a:rPr lang="en-US" dirty="0"/>
              <a:t> </a:t>
            </a:r>
            <a:r>
              <a:rPr lang="en-US" dirty="0" err="1"/>
              <a:t>những</a:t>
            </a:r>
            <a:r>
              <a:rPr lang="en-US" dirty="0"/>
              <a:t> </a:t>
            </a:r>
            <a:r>
              <a:rPr lang="en-US" dirty="0" err="1"/>
              <a:t>vấn</a:t>
            </a:r>
            <a:r>
              <a:rPr lang="en-US" dirty="0"/>
              <a:t> </a:t>
            </a:r>
            <a:r>
              <a:rPr lang="en-US" dirty="0" err="1"/>
              <a:t>đề</a:t>
            </a:r>
            <a:r>
              <a:rPr lang="en-US" dirty="0"/>
              <a:t> </a:t>
            </a:r>
            <a:r>
              <a:rPr lang="en-US" dirty="0" err="1"/>
              <a:t>như</a:t>
            </a:r>
            <a:r>
              <a:rPr lang="en-US" dirty="0"/>
              <a:t> </a:t>
            </a:r>
            <a:r>
              <a:rPr lang="en-US" err="1"/>
              <a:t>sau</a:t>
            </a:r>
            <a:r>
              <a:rPr lang="en-US"/>
              <a:t>:</a:t>
            </a:r>
            <a:endParaRPr lang="en-US" dirty="0"/>
          </a:p>
        </p:txBody>
      </p:sp>
      <p:sp>
        <p:nvSpPr>
          <p:cNvPr id="6" name="Rectangle 5"/>
          <p:cNvSpPr/>
          <p:nvPr/>
        </p:nvSpPr>
        <p:spPr>
          <a:xfrm>
            <a:off x="304800" y="2659082"/>
            <a:ext cx="8382000" cy="3970318"/>
          </a:xfrm>
          <a:prstGeom prst="rect">
            <a:avLst/>
          </a:prstGeom>
        </p:spPr>
        <p:txBody>
          <a:bodyPr wrap="square">
            <a:spAutoFit/>
          </a:bodyPr>
          <a:lstStyle/>
          <a:p>
            <a:pPr marL="285750" lvl="0" indent="-285750" algn="just">
              <a:buFont typeface="Wingdings" panose="05000000000000000000" pitchFamily="2" charset="2"/>
              <a:buChar char="Ø"/>
            </a:pPr>
            <a:r>
              <a:rPr lang="en-US"/>
              <a:t>Phương </a:t>
            </a:r>
            <a:r>
              <a:rPr lang="en-US" dirty="0" err="1"/>
              <a:t>pháp</a:t>
            </a:r>
            <a:r>
              <a:rPr lang="en-US" dirty="0"/>
              <a:t> </a:t>
            </a:r>
            <a:r>
              <a:rPr lang="en-US" dirty="0" err="1"/>
              <a:t>không</a:t>
            </a:r>
            <a:r>
              <a:rPr lang="en-US" dirty="0"/>
              <a:t> </a:t>
            </a:r>
            <a:r>
              <a:rPr lang="en-US" dirty="0" err="1"/>
              <a:t>tính</a:t>
            </a:r>
            <a:r>
              <a:rPr lang="en-US" dirty="0"/>
              <a:t> </a:t>
            </a:r>
            <a:r>
              <a:rPr lang="en-US" dirty="0" err="1"/>
              <a:t>toán</a:t>
            </a:r>
            <a:r>
              <a:rPr lang="en-US" dirty="0"/>
              <a:t> </a:t>
            </a:r>
            <a:r>
              <a:rPr lang="en-US" dirty="0" err="1"/>
              <a:t>cho</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mô</a:t>
            </a:r>
            <a:r>
              <a:rPr lang="en-US" dirty="0"/>
              <a:t> </a:t>
            </a:r>
            <a:r>
              <a:rPr lang="en-US" dirty="0" err="1"/>
              <a:t>hình</a:t>
            </a:r>
            <a:r>
              <a:rPr lang="en-US" dirty="0"/>
              <a:t> </a:t>
            </a:r>
            <a:r>
              <a:rPr lang="en-US" dirty="0" err="1"/>
              <a:t>phân</a:t>
            </a:r>
            <a:r>
              <a:rPr lang="en-US" dirty="0"/>
              <a:t> </a:t>
            </a:r>
            <a:r>
              <a:rPr lang="en-US" dirty="0" err="1"/>
              <a:t>tích</a:t>
            </a:r>
            <a:r>
              <a:rPr lang="en-US" dirty="0"/>
              <a:t> </a:t>
            </a:r>
            <a:r>
              <a:rPr lang="en-US" dirty="0" err="1"/>
              <a:t>chung</a:t>
            </a:r>
            <a:r>
              <a:rPr lang="en-US" dirty="0"/>
              <a:t>. MAS-</a:t>
            </a:r>
            <a:r>
              <a:rPr lang="en-US" dirty="0" err="1"/>
              <a:t>CommonKADS</a:t>
            </a:r>
            <a:r>
              <a:rPr lang="en-US" dirty="0"/>
              <a:t> </a:t>
            </a:r>
            <a:r>
              <a:rPr lang="en-US" dirty="0" err="1"/>
              <a:t>xác</a:t>
            </a:r>
            <a:r>
              <a:rPr lang="en-US" dirty="0"/>
              <a:t> </a:t>
            </a:r>
            <a:r>
              <a:rPr lang="en-US" dirty="0" err="1"/>
              <a:t>định</a:t>
            </a:r>
            <a:r>
              <a:rPr lang="en-US" dirty="0"/>
              <a:t> </a:t>
            </a:r>
            <a:r>
              <a:rPr lang="en-US" dirty="0" err="1"/>
              <a:t>các</a:t>
            </a:r>
            <a:r>
              <a:rPr lang="en-US" dirty="0"/>
              <a:t> agent </a:t>
            </a:r>
            <a:r>
              <a:rPr lang="en-US" dirty="0" err="1"/>
              <a:t>trong</a:t>
            </a:r>
            <a:r>
              <a:rPr lang="en-US" dirty="0"/>
              <a:t> </a:t>
            </a:r>
            <a:r>
              <a:rPr lang="en-US" dirty="0" err="1"/>
              <a:t>pha</a:t>
            </a:r>
            <a:r>
              <a:rPr lang="en-US" dirty="0"/>
              <a:t> </a:t>
            </a:r>
            <a:r>
              <a:rPr lang="en-US" dirty="0" err="1"/>
              <a:t>phân</a:t>
            </a:r>
            <a:r>
              <a:rPr lang="en-US" dirty="0"/>
              <a:t> </a:t>
            </a:r>
            <a:r>
              <a:rPr lang="en-US" dirty="0" err="1"/>
              <a:t>tích</a:t>
            </a:r>
            <a:r>
              <a:rPr lang="en-US" dirty="0"/>
              <a:t>, </a:t>
            </a:r>
            <a:r>
              <a:rPr lang="en-US" dirty="0" err="1"/>
              <a:t>theo</a:t>
            </a:r>
            <a:r>
              <a:rPr lang="en-US" dirty="0"/>
              <a:t> </a:t>
            </a:r>
            <a:r>
              <a:rPr lang="en-US" dirty="0" err="1"/>
              <a:t>quy</a:t>
            </a:r>
            <a:r>
              <a:rPr lang="en-US" dirty="0"/>
              <a:t> </a:t>
            </a:r>
            <a:r>
              <a:rPr lang="en-US" dirty="0" err="1"/>
              <a:t>trình</a:t>
            </a:r>
            <a:r>
              <a:rPr lang="en-US" dirty="0"/>
              <a:t> </a:t>
            </a:r>
            <a:r>
              <a:rPr lang="en-US" dirty="0" err="1"/>
              <a:t>huớng</a:t>
            </a:r>
            <a:r>
              <a:rPr lang="en-US" dirty="0"/>
              <a:t> role </a:t>
            </a:r>
            <a:r>
              <a:rPr lang="en-US" dirty="0" err="1"/>
              <a:t>từ</a:t>
            </a:r>
            <a:r>
              <a:rPr lang="en-US" dirty="0"/>
              <a:t> </a:t>
            </a:r>
            <a:r>
              <a:rPr lang="en-US" dirty="0" err="1"/>
              <a:t>trên</a:t>
            </a:r>
            <a:r>
              <a:rPr lang="en-US" dirty="0"/>
              <a:t> </a:t>
            </a:r>
            <a:r>
              <a:rPr lang="en-US" dirty="0" err="1"/>
              <a:t>xuống</a:t>
            </a:r>
            <a:r>
              <a:rPr lang="en-US" dirty="0"/>
              <a:t> </a:t>
            </a:r>
            <a:r>
              <a:rPr lang="en-US" dirty="0" err="1"/>
              <a:t>dưới</a:t>
            </a:r>
            <a:r>
              <a:rPr lang="en-US" dirty="0"/>
              <a:t>. </a:t>
            </a:r>
          </a:p>
          <a:p>
            <a:pPr marL="285750" lvl="0" indent="-285750" algn="just">
              <a:buFont typeface="Wingdings" panose="05000000000000000000" pitchFamily="2" charset="2"/>
              <a:buChar char="Ø"/>
            </a:pPr>
            <a:r>
              <a:rPr lang="en-US"/>
              <a:t>Cả </a:t>
            </a:r>
            <a:r>
              <a:rPr lang="en-US" dirty="0"/>
              <a:t>2 </a:t>
            </a:r>
            <a:r>
              <a:rPr lang="en-US" dirty="0" err="1"/>
              <a:t>phương</a:t>
            </a:r>
            <a:r>
              <a:rPr lang="en-US" dirty="0"/>
              <a:t> </a:t>
            </a:r>
            <a:r>
              <a:rPr lang="en-US" dirty="0" err="1"/>
              <a:t>pháp</a:t>
            </a:r>
            <a:r>
              <a:rPr lang="en-US" dirty="0"/>
              <a:t> </a:t>
            </a:r>
            <a:r>
              <a:rPr lang="en-US" dirty="0" err="1"/>
              <a:t>đều</a:t>
            </a:r>
            <a:r>
              <a:rPr lang="en-US" dirty="0"/>
              <a:t> </a:t>
            </a:r>
            <a:r>
              <a:rPr lang="en-US" dirty="0" err="1"/>
              <a:t>tính</a:t>
            </a:r>
            <a:r>
              <a:rPr lang="en-US" dirty="0"/>
              <a:t> </a:t>
            </a:r>
            <a:r>
              <a:rPr lang="en-US" dirty="0" err="1"/>
              <a:t>toán</a:t>
            </a:r>
            <a:r>
              <a:rPr lang="en-US" dirty="0"/>
              <a:t> </a:t>
            </a:r>
            <a:r>
              <a:rPr lang="en-US" dirty="0" err="1"/>
              <a:t>cho</a:t>
            </a:r>
            <a:r>
              <a:rPr lang="en-US" dirty="0"/>
              <a:t> </a:t>
            </a:r>
            <a:r>
              <a:rPr lang="en-US" dirty="0" err="1"/>
              <a:t>khía</a:t>
            </a:r>
            <a:r>
              <a:rPr lang="en-US" dirty="0"/>
              <a:t> </a:t>
            </a:r>
            <a:r>
              <a:rPr lang="en-US" dirty="0" err="1"/>
              <a:t>cạnh</a:t>
            </a:r>
            <a:r>
              <a:rPr lang="en-US" dirty="0"/>
              <a:t> </a:t>
            </a:r>
            <a:r>
              <a:rPr lang="en-US" dirty="0" err="1"/>
              <a:t>cấu</a:t>
            </a:r>
            <a:r>
              <a:rPr lang="en-US" dirty="0"/>
              <a:t> </a:t>
            </a:r>
            <a:r>
              <a:rPr lang="en-US" dirty="0" err="1"/>
              <a:t>trúc</a:t>
            </a:r>
            <a:r>
              <a:rPr lang="en-US" dirty="0"/>
              <a:t> </a:t>
            </a:r>
            <a:r>
              <a:rPr lang="en-US" dirty="0" err="1"/>
              <a:t>bên</a:t>
            </a:r>
            <a:r>
              <a:rPr lang="en-US" dirty="0"/>
              <a:t> </a:t>
            </a:r>
            <a:r>
              <a:rPr lang="en-US" dirty="0" err="1"/>
              <a:t>trong</a:t>
            </a:r>
            <a:r>
              <a:rPr lang="en-US" dirty="0"/>
              <a:t> </a:t>
            </a:r>
            <a:r>
              <a:rPr lang="en-US" dirty="0" err="1"/>
              <a:t>và</a:t>
            </a:r>
            <a:r>
              <a:rPr lang="en-US" dirty="0"/>
              <a:t> </a:t>
            </a:r>
            <a:r>
              <a:rPr lang="en-US" dirty="0" err="1"/>
              <a:t>giữa</a:t>
            </a:r>
            <a:r>
              <a:rPr lang="en-US" dirty="0"/>
              <a:t> </a:t>
            </a:r>
            <a:r>
              <a:rPr lang="en-US" dirty="0" err="1"/>
              <a:t>các</a:t>
            </a:r>
            <a:r>
              <a:rPr lang="en-US" dirty="0"/>
              <a:t> agent </a:t>
            </a:r>
            <a:r>
              <a:rPr lang="en-US" dirty="0" err="1"/>
              <a:t>những</a:t>
            </a:r>
            <a:r>
              <a:rPr lang="en-US" dirty="0"/>
              <a:t> </a:t>
            </a:r>
            <a:r>
              <a:rPr lang="en-US" dirty="0" err="1"/>
              <a:t>không</a:t>
            </a:r>
            <a:r>
              <a:rPr lang="en-US" dirty="0"/>
              <a:t> </a:t>
            </a:r>
            <a:r>
              <a:rPr lang="en-US" dirty="0" err="1"/>
              <a:t>bao</a:t>
            </a:r>
            <a:r>
              <a:rPr lang="en-US" dirty="0"/>
              <a:t> </a:t>
            </a:r>
            <a:r>
              <a:rPr lang="en-US" dirty="0" err="1"/>
              <a:t>quát</a:t>
            </a:r>
            <a:r>
              <a:rPr lang="en-US" dirty="0"/>
              <a:t> </a:t>
            </a:r>
            <a:r>
              <a:rPr lang="en-US" dirty="0" err="1"/>
              <a:t>cho</a:t>
            </a:r>
            <a:r>
              <a:rPr lang="en-US" dirty="0"/>
              <a:t> </a:t>
            </a:r>
            <a:r>
              <a:rPr lang="en-US" dirty="0" err="1"/>
              <a:t>cấu</a:t>
            </a:r>
            <a:r>
              <a:rPr lang="en-US" dirty="0"/>
              <a:t> </a:t>
            </a:r>
            <a:r>
              <a:rPr lang="en-US" dirty="0" err="1"/>
              <a:t>trúc</a:t>
            </a:r>
            <a:r>
              <a:rPr lang="en-US" dirty="0"/>
              <a:t> </a:t>
            </a:r>
            <a:r>
              <a:rPr lang="en-US" dirty="0" err="1"/>
              <a:t>xã</a:t>
            </a:r>
            <a:r>
              <a:rPr lang="en-US" dirty="0"/>
              <a:t> </a:t>
            </a:r>
            <a:r>
              <a:rPr lang="en-US" dirty="0" err="1"/>
              <a:t>hội</a:t>
            </a:r>
            <a:r>
              <a:rPr lang="en-US" dirty="0"/>
              <a:t> hay </a:t>
            </a:r>
            <a:r>
              <a:rPr lang="en-US" dirty="0" err="1"/>
              <a:t>phân</a:t>
            </a:r>
            <a:r>
              <a:rPr lang="en-US" dirty="0"/>
              <a:t> </a:t>
            </a:r>
            <a:r>
              <a:rPr lang="en-US" dirty="0" err="1"/>
              <a:t>tích</a:t>
            </a:r>
            <a:r>
              <a:rPr lang="en-US" dirty="0"/>
              <a:t> </a:t>
            </a:r>
            <a:r>
              <a:rPr lang="en-US" dirty="0" err="1"/>
              <a:t>về</a:t>
            </a:r>
            <a:r>
              <a:rPr lang="en-US" dirty="0"/>
              <a:t> </a:t>
            </a:r>
            <a:r>
              <a:rPr lang="en-US" dirty="0" err="1"/>
              <a:t>môi</a:t>
            </a:r>
            <a:r>
              <a:rPr lang="en-US" dirty="0"/>
              <a:t> </a:t>
            </a:r>
            <a:r>
              <a:rPr lang="en-US" dirty="0" err="1"/>
              <a:t>trường</a:t>
            </a:r>
            <a:r>
              <a:rPr lang="en-US" dirty="0"/>
              <a:t>. </a:t>
            </a:r>
          </a:p>
          <a:p>
            <a:pPr marL="285750" lvl="0" indent="-285750" algn="just">
              <a:buFont typeface="Wingdings" panose="05000000000000000000" pitchFamily="2" charset="2"/>
              <a:buChar char="Ø"/>
            </a:pPr>
            <a:r>
              <a:rPr lang="en-US"/>
              <a:t>Phương </a:t>
            </a:r>
            <a:r>
              <a:rPr lang="en-US" dirty="0" err="1"/>
              <a:t>pháp</a:t>
            </a:r>
            <a:r>
              <a:rPr lang="en-US" dirty="0"/>
              <a:t> </a:t>
            </a:r>
            <a:r>
              <a:rPr lang="en-US" dirty="0" err="1"/>
              <a:t>luận</a:t>
            </a:r>
            <a:r>
              <a:rPr lang="en-US" dirty="0"/>
              <a:t> </a:t>
            </a:r>
            <a:r>
              <a:rPr lang="en-US" dirty="0" err="1"/>
              <a:t>tiếp</a:t>
            </a:r>
            <a:r>
              <a:rPr lang="en-US" dirty="0"/>
              <a:t> </a:t>
            </a:r>
            <a:r>
              <a:rPr lang="en-US" dirty="0" err="1"/>
              <a:t>cận</a:t>
            </a:r>
            <a:r>
              <a:rPr lang="en-US" dirty="0"/>
              <a:t> </a:t>
            </a:r>
            <a:r>
              <a:rPr lang="en-US" dirty="0" err="1"/>
              <a:t>trực</a:t>
            </a:r>
            <a:r>
              <a:rPr lang="en-US" dirty="0"/>
              <a:t> </a:t>
            </a:r>
            <a:r>
              <a:rPr lang="en-US" dirty="0" err="1"/>
              <a:t>tiếp</a:t>
            </a:r>
            <a:r>
              <a:rPr lang="en-US" dirty="0"/>
              <a:t> </a:t>
            </a:r>
            <a:r>
              <a:rPr lang="en-US" dirty="0" err="1"/>
              <a:t>dựa</a:t>
            </a:r>
            <a:r>
              <a:rPr lang="en-US" dirty="0"/>
              <a:t> </a:t>
            </a:r>
            <a:r>
              <a:rPr lang="en-US" dirty="0" err="1"/>
              <a:t>vào</a:t>
            </a:r>
            <a:r>
              <a:rPr lang="en-US" dirty="0"/>
              <a:t> </a:t>
            </a:r>
            <a:r>
              <a:rPr lang="en-US" dirty="0" err="1"/>
              <a:t>công</a:t>
            </a:r>
            <a:r>
              <a:rPr lang="en-US" dirty="0"/>
              <a:t> </a:t>
            </a:r>
            <a:r>
              <a:rPr lang="en-US" dirty="0" err="1"/>
              <a:t>nghệ</a:t>
            </a:r>
            <a:r>
              <a:rPr lang="en-US" dirty="0"/>
              <a:t> agent, </a:t>
            </a:r>
            <a:r>
              <a:rPr lang="en-US" dirty="0" err="1"/>
              <a:t>có</a:t>
            </a:r>
            <a:r>
              <a:rPr lang="en-US" dirty="0"/>
              <a:t> </a:t>
            </a:r>
            <a:r>
              <a:rPr lang="en-US" dirty="0" err="1"/>
              <a:t>cải</a:t>
            </a:r>
            <a:r>
              <a:rPr lang="en-US" dirty="0"/>
              <a:t> </a:t>
            </a:r>
            <a:r>
              <a:rPr lang="en-US" dirty="0" err="1"/>
              <a:t>tiến</a:t>
            </a:r>
            <a:r>
              <a:rPr lang="en-US" dirty="0"/>
              <a:t> </a:t>
            </a:r>
            <a:r>
              <a:rPr lang="en-US" dirty="0" err="1"/>
              <a:t>hơn</a:t>
            </a:r>
            <a:r>
              <a:rPr lang="en-US" dirty="0"/>
              <a:t> 2 </a:t>
            </a:r>
            <a:r>
              <a:rPr lang="en-US" dirty="0" err="1"/>
              <a:t>phương</a:t>
            </a:r>
            <a:r>
              <a:rPr lang="en-US" dirty="0"/>
              <a:t> </a:t>
            </a:r>
            <a:r>
              <a:rPr lang="en-US" dirty="0" err="1"/>
              <a:t>pháp</a:t>
            </a:r>
            <a:r>
              <a:rPr lang="en-US" dirty="0"/>
              <a:t> </a:t>
            </a:r>
            <a:r>
              <a:rPr lang="en-US" dirty="0" err="1"/>
              <a:t>trước</a:t>
            </a:r>
            <a:r>
              <a:rPr lang="en-US" dirty="0"/>
              <a:t>, </a:t>
            </a:r>
            <a:r>
              <a:rPr lang="en-US" dirty="0" err="1"/>
              <a:t>phương</a:t>
            </a:r>
            <a:r>
              <a:rPr lang="en-US" dirty="0"/>
              <a:t> </a:t>
            </a:r>
            <a:r>
              <a:rPr lang="en-US" dirty="0" err="1"/>
              <a:t>pháp</a:t>
            </a:r>
            <a:r>
              <a:rPr lang="en-US" dirty="0"/>
              <a:t> </a:t>
            </a:r>
            <a:r>
              <a:rPr lang="en-US" dirty="0" err="1"/>
              <a:t>xem</a:t>
            </a:r>
            <a:r>
              <a:rPr lang="en-US" dirty="0"/>
              <a:t> </a:t>
            </a:r>
            <a:r>
              <a:rPr lang="en-US" dirty="0" err="1"/>
              <a:t>xét</a:t>
            </a:r>
            <a:r>
              <a:rPr lang="en-US" dirty="0"/>
              <a:t> </a:t>
            </a:r>
            <a:r>
              <a:rPr lang="en-US" dirty="0" err="1"/>
              <a:t>về</a:t>
            </a:r>
            <a:r>
              <a:rPr lang="en-US" dirty="0"/>
              <a:t> concept </a:t>
            </a:r>
            <a:r>
              <a:rPr lang="en-US" dirty="0" err="1"/>
              <a:t>bên</a:t>
            </a:r>
            <a:r>
              <a:rPr lang="en-US" dirty="0"/>
              <a:t> </a:t>
            </a:r>
            <a:r>
              <a:rPr lang="en-US" dirty="0" err="1"/>
              <a:t>trong</a:t>
            </a:r>
            <a:r>
              <a:rPr lang="en-US" dirty="0"/>
              <a:t> </a:t>
            </a:r>
            <a:r>
              <a:rPr lang="en-US" dirty="0" err="1"/>
              <a:t>của</a:t>
            </a:r>
            <a:r>
              <a:rPr lang="en-US" dirty="0"/>
              <a:t> agent </a:t>
            </a:r>
            <a:r>
              <a:rPr lang="en-US" dirty="0" err="1"/>
              <a:t>và</a:t>
            </a:r>
            <a:r>
              <a:rPr lang="en-US" dirty="0"/>
              <a:t> </a:t>
            </a:r>
            <a:r>
              <a:rPr lang="en-US" dirty="0" err="1"/>
              <a:t>cách</a:t>
            </a:r>
            <a:r>
              <a:rPr lang="en-US" dirty="0"/>
              <a:t> </a:t>
            </a:r>
            <a:r>
              <a:rPr lang="en-US" dirty="0" err="1"/>
              <a:t>tổ</a:t>
            </a:r>
            <a:r>
              <a:rPr lang="en-US" dirty="0"/>
              <a:t> </a:t>
            </a:r>
            <a:r>
              <a:rPr lang="en-US" dirty="0" err="1"/>
              <a:t>chức</a:t>
            </a:r>
            <a:r>
              <a:rPr lang="en-US" dirty="0"/>
              <a:t> agent </a:t>
            </a:r>
            <a:r>
              <a:rPr lang="en-US" dirty="0" err="1"/>
              <a:t>trong</a:t>
            </a:r>
            <a:r>
              <a:rPr lang="en-US" dirty="0"/>
              <a:t> MAS. </a:t>
            </a:r>
            <a:r>
              <a:rPr lang="en-US" dirty="0" err="1"/>
              <a:t>Nhưng</a:t>
            </a:r>
            <a:r>
              <a:rPr lang="en-US" dirty="0"/>
              <a:t> </a:t>
            </a:r>
            <a:r>
              <a:rPr lang="en-US" dirty="0" err="1"/>
              <a:t>phương</a:t>
            </a:r>
            <a:r>
              <a:rPr lang="en-US" dirty="0"/>
              <a:t> </a:t>
            </a:r>
            <a:r>
              <a:rPr lang="en-US" dirty="0" err="1"/>
              <a:t>pháp</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không</a:t>
            </a:r>
            <a:r>
              <a:rPr lang="en-US" dirty="0"/>
              <a:t> </a:t>
            </a:r>
            <a:r>
              <a:rPr lang="en-US" dirty="0" err="1"/>
              <a:t>phù</a:t>
            </a:r>
            <a:r>
              <a:rPr lang="en-US" dirty="0"/>
              <a:t> </a:t>
            </a:r>
            <a:r>
              <a:rPr lang="en-US" dirty="0" err="1"/>
              <a:t>hợp</a:t>
            </a:r>
            <a:r>
              <a:rPr lang="en-US" dirty="0"/>
              <a:t> </a:t>
            </a:r>
            <a:r>
              <a:rPr lang="en-US" dirty="0" err="1"/>
              <a:t>vì</a:t>
            </a:r>
            <a:r>
              <a:rPr lang="en-US" dirty="0"/>
              <a:t> </a:t>
            </a:r>
            <a:r>
              <a:rPr lang="en-US" dirty="0" err="1"/>
              <a:t>công</a:t>
            </a:r>
            <a:r>
              <a:rPr lang="en-US" dirty="0"/>
              <a:t> </a:t>
            </a:r>
            <a:r>
              <a:rPr lang="en-US" dirty="0" err="1"/>
              <a:t>nghệ</a:t>
            </a:r>
            <a:r>
              <a:rPr lang="en-US" dirty="0"/>
              <a:t> </a:t>
            </a:r>
            <a:r>
              <a:rPr lang="en-US" dirty="0" err="1"/>
              <a:t>của</a:t>
            </a:r>
            <a:r>
              <a:rPr lang="en-US" dirty="0"/>
              <a:t> agent </a:t>
            </a:r>
            <a:r>
              <a:rPr lang="en-US" dirty="0" err="1"/>
              <a:t>sẽ</a:t>
            </a:r>
            <a:r>
              <a:rPr lang="en-US" dirty="0"/>
              <a:t> </a:t>
            </a:r>
            <a:r>
              <a:rPr lang="en-US" dirty="0" err="1"/>
              <a:t>không</a:t>
            </a:r>
            <a:r>
              <a:rPr lang="en-US" dirty="0"/>
              <a:t> </a:t>
            </a:r>
            <a:r>
              <a:rPr lang="en-US" dirty="0" err="1"/>
              <a:t>phải</a:t>
            </a:r>
            <a:r>
              <a:rPr lang="en-US" dirty="0"/>
              <a:t> </a:t>
            </a:r>
            <a:r>
              <a:rPr lang="en-US" dirty="0" err="1"/>
              <a:t>lựa</a:t>
            </a:r>
            <a:r>
              <a:rPr lang="en-US" dirty="0"/>
              <a:t> </a:t>
            </a:r>
            <a:r>
              <a:rPr lang="en-US" dirty="0" err="1"/>
              <a:t>chọn</a:t>
            </a:r>
            <a:r>
              <a:rPr lang="en-US" dirty="0"/>
              <a:t> </a:t>
            </a:r>
            <a:r>
              <a:rPr lang="en-US" dirty="0" err="1"/>
              <a:t>đúng</a:t>
            </a:r>
            <a:r>
              <a:rPr lang="en-US" dirty="0"/>
              <a:t> </a:t>
            </a:r>
            <a:r>
              <a:rPr lang="en-US" dirty="0" err="1"/>
              <a:t>cho</a:t>
            </a:r>
            <a:r>
              <a:rPr lang="en-US" dirty="0"/>
              <a:t> </a:t>
            </a:r>
            <a:r>
              <a:rPr lang="en-US" dirty="0" err="1"/>
              <a:t>bài</a:t>
            </a:r>
            <a:r>
              <a:rPr lang="en-US" dirty="0"/>
              <a:t> </a:t>
            </a:r>
            <a:r>
              <a:rPr lang="en-US" dirty="0" err="1"/>
              <a:t>toán</a:t>
            </a:r>
            <a:r>
              <a:rPr lang="en-US" dirty="0"/>
              <a:t>.</a:t>
            </a:r>
          </a:p>
          <a:p>
            <a:pPr marL="285750" lvl="0" indent="-285750" algn="just">
              <a:buFont typeface="Wingdings" panose="05000000000000000000" pitchFamily="2" charset="2"/>
              <a:buChar char="Ø"/>
            </a:pPr>
            <a:r>
              <a:rPr lang="en-US"/>
              <a:t>Tuy </a:t>
            </a:r>
            <a:r>
              <a:rPr lang="en-US" dirty="0" err="1"/>
              <a:t>nhiên</a:t>
            </a:r>
            <a:r>
              <a:rPr lang="en-US" dirty="0"/>
              <a:t>, AOSE </a:t>
            </a:r>
            <a:r>
              <a:rPr lang="en-US" dirty="0" err="1"/>
              <a:t>là</a:t>
            </a:r>
            <a:r>
              <a:rPr lang="en-US" dirty="0"/>
              <a:t> </a:t>
            </a:r>
            <a:r>
              <a:rPr lang="en-US" dirty="0" err="1"/>
              <a:t>một</a:t>
            </a:r>
            <a:r>
              <a:rPr lang="en-US" dirty="0"/>
              <a:t> </a:t>
            </a:r>
            <a:r>
              <a:rPr lang="en-US" dirty="0" err="1"/>
              <a:t>trong</a:t>
            </a:r>
            <a:r>
              <a:rPr lang="en-US" dirty="0"/>
              <a:t> </a:t>
            </a:r>
            <a:r>
              <a:rPr lang="en-US" dirty="0" err="1"/>
              <a:t>những</a:t>
            </a:r>
            <a:r>
              <a:rPr lang="en-US" dirty="0"/>
              <a:t> </a:t>
            </a:r>
            <a:r>
              <a:rPr lang="en-US" dirty="0" err="1"/>
              <a:t>phương</a:t>
            </a:r>
            <a:r>
              <a:rPr lang="en-US" dirty="0"/>
              <a:t> </a:t>
            </a:r>
            <a:r>
              <a:rPr lang="en-US" dirty="0" err="1"/>
              <a:t>pháp</a:t>
            </a:r>
            <a:r>
              <a:rPr lang="en-US" dirty="0"/>
              <a:t> </a:t>
            </a:r>
            <a:r>
              <a:rPr lang="en-US" dirty="0" err="1"/>
              <a:t>tốt</a:t>
            </a:r>
            <a:r>
              <a:rPr lang="en-US" dirty="0"/>
              <a:t> </a:t>
            </a:r>
            <a:r>
              <a:rPr lang="en-US" dirty="0" err="1"/>
              <a:t>xác</a:t>
            </a:r>
            <a:r>
              <a:rPr lang="en-US" dirty="0"/>
              <a:t> </a:t>
            </a:r>
            <a:r>
              <a:rPr lang="en-US" dirty="0" err="1"/>
              <a:t>định</a:t>
            </a:r>
            <a:r>
              <a:rPr lang="en-US" dirty="0"/>
              <a:t> </a:t>
            </a:r>
            <a:r>
              <a:rPr lang="en-US" dirty="0" err="1"/>
              <a:t>được</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phân</a:t>
            </a:r>
            <a:r>
              <a:rPr lang="en-US" dirty="0"/>
              <a:t> </a:t>
            </a:r>
            <a:r>
              <a:rPr lang="en-US" dirty="0" err="1"/>
              <a:t>tích</a:t>
            </a:r>
            <a:r>
              <a:rPr lang="en-US" dirty="0"/>
              <a:t> </a:t>
            </a:r>
            <a:r>
              <a:rPr lang="en-US" dirty="0" err="1"/>
              <a:t>chung</a:t>
            </a:r>
            <a:r>
              <a:rPr lang="en-US" dirty="0"/>
              <a:t> </a:t>
            </a:r>
            <a:r>
              <a:rPr lang="en-US" dirty="0" err="1"/>
              <a:t>theo</a:t>
            </a:r>
            <a:r>
              <a:rPr lang="en-US" dirty="0"/>
              <a:t> </a:t>
            </a:r>
            <a:r>
              <a:rPr lang="en-US" dirty="0" err="1"/>
              <a:t>kiến</a:t>
            </a:r>
            <a:r>
              <a:rPr lang="en-US" dirty="0"/>
              <a:t> </a:t>
            </a:r>
            <a:r>
              <a:rPr lang="en-US" dirty="0" err="1"/>
              <a:t>trúc</a:t>
            </a:r>
            <a:r>
              <a:rPr lang="en-US" dirty="0"/>
              <a:t> </a:t>
            </a:r>
            <a:r>
              <a:rPr lang="en-US" dirty="0" err="1"/>
              <a:t>và</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thiết</a:t>
            </a:r>
            <a:r>
              <a:rPr lang="en-US" dirty="0"/>
              <a:t> </a:t>
            </a:r>
            <a:r>
              <a:rPr lang="en-US" dirty="0" err="1"/>
              <a:t>kế</a:t>
            </a:r>
            <a:r>
              <a:rPr lang="en-US" dirty="0"/>
              <a:t> </a:t>
            </a:r>
            <a:r>
              <a:rPr lang="en-US" dirty="0" err="1"/>
              <a:t>mà</a:t>
            </a:r>
            <a:r>
              <a:rPr lang="en-US" dirty="0"/>
              <a:t> </a:t>
            </a:r>
            <a:r>
              <a:rPr lang="en-US" dirty="0" err="1"/>
              <a:t>có</a:t>
            </a:r>
            <a:r>
              <a:rPr lang="en-US" dirty="0"/>
              <a:t> </a:t>
            </a:r>
            <a:r>
              <a:rPr lang="en-US" dirty="0" err="1"/>
              <a:t>thể</a:t>
            </a:r>
            <a:r>
              <a:rPr lang="en-US" dirty="0"/>
              <a:t> </a:t>
            </a:r>
            <a:r>
              <a:rPr lang="en-US" dirty="0" err="1"/>
              <a:t>hệ</a:t>
            </a:r>
            <a:r>
              <a:rPr lang="en-US" dirty="0"/>
              <a:t> </a:t>
            </a:r>
            <a:r>
              <a:rPr lang="en-US" dirty="0" err="1"/>
              <a:t>thống</a:t>
            </a:r>
            <a:r>
              <a:rPr lang="en-US" dirty="0"/>
              <a:t> </a:t>
            </a:r>
            <a:r>
              <a:rPr lang="en-US" dirty="0" err="1"/>
              <a:t>hoá</a:t>
            </a:r>
            <a:r>
              <a:rPr lang="en-US" dirty="0"/>
              <a:t> </a:t>
            </a:r>
            <a:r>
              <a:rPr lang="en-US" dirty="0" err="1"/>
              <a:t>ra</a:t>
            </a:r>
            <a:r>
              <a:rPr lang="en-US" dirty="0"/>
              <a:t> </a:t>
            </a:r>
            <a:r>
              <a:rPr lang="en-US" dirty="0" err="1"/>
              <a:t>các</a:t>
            </a:r>
            <a:r>
              <a:rPr lang="en-US" dirty="0"/>
              <a:t> agent </a:t>
            </a:r>
            <a:r>
              <a:rPr lang="en-US" dirty="0" err="1"/>
              <a:t>theo</a:t>
            </a:r>
            <a:r>
              <a:rPr lang="en-US" dirty="0"/>
              <a:t> </a:t>
            </a:r>
            <a:r>
              <a:rPr lang="en-US" dirty="0" err="1"/>
              <a:t>quy</a:t>
            </a:r>
            <a:r>
              <a:rPr lang="en-US" dirty="0"/>
              <a:t> </a:t>
            </a:r>
            <a:r>
              <a:rPr lang="en-US" dirty="0" err="1"/>
              <a:t>trình</a:t>
            </a:r>
            <a:r>
              <a:rPr lang="en-US" dirty="0"/>
              <a:t> </a:t>
            </a:r>
            <a:r>
              <a:rPr lang="en-US" dirty="0" err="1"/>
              <a:t>xác</a:t>
            </a:r>
            <a:r>
              <a:rPr lang="en-US" dirty="0"/>
              <a:t> </a:t>
            </a:r>
            <a:r>
              <a:rPr lang="en-US" dirty="0" err="1"/>
              <a:t>định</a:t>
            </a:r>
            <a:r>
              <a:rPr lang="en-US" dirty="0"/>
              <a:t> agent </a:t>
            </a:r>
            <a:r>
              <a:rPr lang="en-US" dirty="0" err="1"/>
              <a:t>huớng</a:t>
            </a:r>
            <a:r>
              <a:rPr lang="en-US" dirty="0"/>
              <a:t> </a:t>
            </a:r>
            <a:r>
              <a:rPr lang="en-US" dirty="0" err="1"/>
              <a:t>thành</a:t>
            </a:r>
            <a:r>
              <a:rPr lang="en-US" dirty="0"/>
              <a:t> </a:t>
            </a:r>
            <a:r>
              <a:rPr lang="en-US" dirty="0" err="1"/>
              <a:t>phần</a:t>
            </a:r>
            <a:r>
              <a:rPr lang="en-US" dirty="0"/>
              <a:t> </a:t>
            </a:r>
            <a:r>
              <a:rPr lang="en-US" dirty="0" err="1"/>
              <a:t>từ</a:t>
            </a:r>
            <a:r>
              <a:rPr lang="en-US" dirty="0"/>
              <a:t> </a:t>
            </a:r>
            <a:r>
              <a:rPr lang="en-US" dirty="0" err="1"/>
              <a:t>dưới</a:t>
            </a:r>
            <a:r>
              <a:rPr lang="en-US" dirty="0"/>
              <a:t> </a:t>
            </a:r>
            <a:r>
              <a:rPr lang="en-US" dirty="0" err="1"/>
              <a:t>lên</a:t>
            </a:r>
            <a:r>
              <a:rPr lang="en-US" dirty="0"/>
              <a:t> </a:t>
            </a:r>
            <a:r>
              <a:rPr lang="en-US" dirty="0" err="1"/>
              <a:t>trên</a:t>
            </a:r>
            <a:r>
              <a:rPr lang="en-US" dirty="0"/>
              <a:t>. AOSE </a:t>
            </a:r>
            <a:r>
              <a:rPr lang="en-US" dirty="0" err="1"/>
              <a:t>xem</a:t>
            </a:r>
            <a:r>
              <a:rPr lang="en-US" dirty="0"/>
              <a:t> </a:t>
            </a:r>
            <a:r>
              <a:rPr lang="en-US" dirty="0" err="1"/>
              <a:t>xét</a:t>
            </a:r>
            <a:r>
              <a:rPr lang="en-US" dirty="0"/>
              <a:t> </a:t>
            </a:r>
            <a:r>
              <a:rPr lang="en-US" dirty="0" err="1"/>
              <a:t>tới</a:t>
            </a:r>
            <a:r>
              <a:rPr lang="en-US" dirty="0"/>
              <a:t> </a:t>
            </a:r>
            <a:r>
              <a:rPr lang="en-US" dirty="0" err="1"/>
              <a:t>cả</a:t>
            </a:r>
            <a:r>
              <a:rPr lang="en-US" dirty="0"/>
              <a:t> 3 </a:t>
            </a:r>
            <a:r>
              <a:rPr lang="en-US" dirty="0" err="1"/>
              <a:t>khía</a:t>
            </a:r>
            <a:r>
              <a:rPr lang="en-US" dirty="0"/>
              <a:t> </a:t>
            </a:r>
            <a:r>
              <a:rPr lang="en-US" dirty="0" err="1"/>
              <a:t>cạnh</a:t>
            </a:r>
            <a:r>
              <a:rPr lang="en-US" dirty="0"/>
              <a:t> </a:t>
            </a:r>
            <a:r>
              <a:rPr lang="en-US" dirty="0" err="1"/>
              <a:t>bên</a:t>
            </a:r>
            <a:r>
              <a:rPr lang="en-US" dirty="0"/>
              <a:t> </a:t>
            </a:r>
            <a:r>
              <a:rPr lang="en-US" dirty="0" err="1"/>
              <a:t>trong</a:t>
            </a:r>
            <a:r>
              <a:rPr lang="en-US" dirty="0"/>
              <a:t> </a:t>
            </a:r>
            <a:r>
              <a:rPr lang="en-US" dirty="0" err="1"/>
              <a:t>và</a:t>
            </a:r>
            <a:r>
              <a:rPr lang="en-US" dirty="0"/>
              <a:t> </a:t>
            </a:r>
            <a:r>
              <a:rPr lang="en-US" dirty="0" err="1"/>
              <a:t>giữa</a:t>
            </a:r>
            <a:r>
              <a:rPr lang="en-US" dirty="0"/>
              <a:t> </a:t>
            </a:r>
            <a:r>
              <a:rPr lang="en-US" dirty="0" err="1"/>
              <a:t>các</a:t>
            </a:r>
            <a:r>
              <a:rPr lang="en-US" dirty="0"/>
              <a:t> agent, </a:t>
            </a:r>
            <a:r>
              <a:rPr lang="en-US" dirty="0" err="1"/>
              <a:t>cấu</a:t>
            </a:r>
            <a:r>
              <a:rPr lang="en-US" dirty="0"/>
              <a:t> </a:t>
            </a:r>
            <a:r>
              <a:rPr lang="en-US" dirty="0" err="1"/>
              <a:t>trúc</a:t>
            </a:r>
            <a:r>
              <a:rPr lang="en-US" dirty="0"/>
              <a:t> </a:t>
            </a:r>
            <a:r>
              <a:rPr lang="en-US" dirty="0" err="1"/>
              <a:t>xã</a:t>
            </a:r>
            <a:r>
              <a:rPr lang="en-US" dirty="0"/>
              <a:t> </a:t>
            </a:r>
            <a:r>
              <a:rPr lang="en-US" dirty="0" err="1"/>
              <a:t>hội</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môi</a:t>
            </a:r>
            <a:r>
              <a:rPr lang="en-US" dirty="0"/>
              <a:t> </a:t>
            </a:r>
            <a:r>
              <a:rPr lang="en-US" dirty="0" err="1"/>
              <a:t>trường</a:t>
            </a:r>
            <a:r>
              <a:rPr lang="en-US" dirty="0"/>
              <a:t>, </a:t>
            </a:r>
            <a:r>
              <a:rPr lang="en-US" dirty="0" err="1"/>
              <a:t>xác</a:t>
            </a:r>
            <a:r>
              <a:rPr lang="en-US" dirty="0"/>
              <a:t> </a:t>
            </a:r>
            <a:r>
              <a:rPr lang="en-US" dirty="0" err="1"/>
              <a:t>định</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môi</a:t>
            </a:r>
            <a:r>
              <a:rPr lang="en-US" dirty="0"/>
              <a:t> </a:t>
            </a:r>
            <a:r>
              <a:rPr lang="en-US" dirty="0" err="1"/>
              <a:t>trường</a:t>
            </a:r>
            <a:r>
              <a:rPr lang="en-US"/>
              <a:t>. </a:t>
            </a:r>
            <a:endParaRPr lang="en-US" dirty="0"/>
          </a:p>
        </p:txBody>
      </p:sp>
    </p:spTree>
    <p:extLst>
      <p:ext uri="{BB962C8B-B14F-4D97-AF65-F5344CB8AC3E}">
        <p14:creationId xmlns:p14="http://schemas.microsoft.com/office/powerpoint/2010/main" val="1992085411"/>
      </p:ext>
    </p:extLst>
  </p:cSld>
  <p:clrMapOvr>
    <a:masterClrMapping/>
  </p:clrMapOvr>
</p:sld>
</file>

<file path=ppt/theme/theme1.xml><?xml version="1.0" encoding="utf-8"?>
<a:theme xmlns:a="http://schemas.openxmlformats.org/drawingml/2006/main" name="P259TGpx_SOLUTION">
  <a:themeElements>
    <a:clrScheme name="Custom 345">
      <a:dk1>
        <a:srgbClr val="000000"/>
      </a:dk1>
      <a:lt1>
        <a:srgbClr val="FFFFFF"/>
      </a:lt1>
      <a:dk2>
        <a:srgbClr val="976711"/>
      </a:dk2>
      <a:lt2>
        <a:srgbClr val="F1EBE3"/>
      </a:lt2>
      <a:accent1>
        <a:srgbClr val="F4623A"/>
      </a:accent1>
      <a:accent2>
        <a:srgbClr val="DAB20A"/>
      </a:accent2>
      <a:accent3>
        <a:srgbClr val="82B967"/>
      </a:accent3>
      <a:accent4>
        <a:srgbClr val="5CBAC4"/>
      </a:accent4>
      <a:accent5>
        <a:srgbClr val="6F99D7"/>
      </a:accent5>
      <a:accent6>
        <a:srgbClr val="A985CD"/>
      </a:accent6>
      <a:hlink>
        <a:srgbClr val="EC700A"/>
      </a:hlink>
      <a:folHlink>
        <a:srgbClr val="2BB760"/>
      </a:folHlink>
    </a:clrScheme>
    <a:fontScheme name="Custom 3">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P259TGpx_SOLUTION</Template>
  <TotalTime>152</TotalTime>
  <Words>1845</Words>
  <Application>Microsoft Office PowerPoint</Application>
  <PresentationFormat>On-screen Show (4:3)</PresentationFormat>
  <Paragraphs>136</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굴림</vt:lpstr>
      <vt:lpstr>MS Mincho</vt:lpstr>
      <vt:lpstr>Arial</vt:lpstr>
      <vt:lpstr>Calibri</vt:lpstr>
      <vt:lpstr>Times New Roman</vt:lpstr>
      <vt:lpstr>Trebuchet MS</vt:lpstr>
      <vt:lpstr>Verdana</vt:lpstr>
      <vt:lpstr>Wingdings</vt:lpstr>
      <vt:lpstr>P259TGpx_SOLUTION</vt:lpstr>
      <vt:lpstr>Đề tài:  “Phương pháp luận SONIA”</vt:lpstr>
      <vt:lpstr>NỘI DUNG</vt:lpstr>
      <vt:lpstr>1. Giới thiệu</vt:lpstr>
      <vt:lpstr>2. Vấn đề của AOSE</vt:lpstr>
      <vt:lpstr>3. Phân tích Phương pháp luận phát triển Agent hiện tại</vt:lpstr>
      <vt:lpstr>3.1. Phương pháp luận dựa trên công nghệ Agent  (Agent Technology-Based_Methodologies)</vt:lpstr>
      <vt:lpstr>3.1. Phương pháp luận dựa trên công nghệ Agent  (Agent Technology-Based_Methodologies)</vt:lpstr>
      <vt:lpstr>3.2 Phương pháp luận dựa trên huớng đối tượng</vt:lpstr>
      <vt:lpstr>3.3. Phương pháp luận dựa trên kỹ thuật tri thức</vt:lpstr>
      <vt:lpstr>4. Phương pháp luận SONIA</vt:lpstr>
      <vt:lpstr>4.1. Phân tích </vt:lpstr>
      <vt:lpstr>4.2. Thiết kế kiến trúc cho hệ đa Agent</vt:lpstr>
      <vt:lpstr>4.2. Thiết kế kiến trúc cho hệ đa agent </vt:lpstr>
      <vt:lpstr>4.2. Thiết kế kiến trúc cho hệ đa agent</vt:lpstr>
      <vt:lpstr>4.3. Thiết kế hệ thống ALBOR</vt:lpstr>
      <vt:lpstr>4.4. Thiết kế Agent Society</vt:lpstr>
      <vt:lpstr>Cảm ơn Thầy và các bạn đã chú ý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PowerTemplate</dc:title>
  <dc:creator>Hoang Minh Duc</dc:creator>
  <cp:lastModifiedBy>Hoang Minh Duc</cp:lastModifiedBy>
  <cp:revision>29</cp:revision>
  <dcterms:created xsi:type="dcterms:W3CDTF">2018-06-02T09:54:49Z</dcterms:created>
  <dcterms:modified xsi:type="dcterms:W3CDTF">2018-06-05T16:43:50Z</dcterms:modified>
</cp:coreProperties>
</file>