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8" r:id="rId2"/>
    <p:sldId id="263" r:id="rId3"/>
    <p:sldId id="264" r:id="rId4"/>
    <p:sldId id="274" r:id="rId5"/>
    <p:sldId id="269" r:id="rId6"/>
    <p:sldId id="270" r:id="rId7"/>
    <p:sldId id="268" r:id="rId8"/>
    <p:sldId id="267" r:id="rId9"/>
    <p:sldId id="285" r:id="rId10"/>
    <p:sldId id="286" r:id="rId11"/>
    <p:sldId id="271" r:id="rId12"/>
    <p:sldId id="272" r:id="rId13"/>
    <p:sldId id="273" r:id="rId14"/>
    <p:sldId id="279" r:id="rId15"/>
    <p:sldId id="280" r:id="rId16"/>
    <p:sldId id="276" r:id="rId17"/>
    <p:sldId id="281" r:id="rId18"/>
    <p:sldId id="282" r:id="rId19"/>
    <p:sldId id="327" r:id="rId20"/>
    <p:sldId id="325" r:id="rId21"/>
    <p:sldId id="328" r:id="rId22"/>
    <p:sldId id="275" r:id="rId23"/>
    <p:sldId id="288" r:id="rId24"/>
    <p:sldId id="359" r:id="rId25"/>
    <p:sldId id="324" r:id="rId26"/>
    <p:sldId id="360" r:id="rId27"/>
    <p:sldId id="284" r:id="rId28"/>
    <p:sldId id="312" r:id="rId29"/>
    <p:sldId id="313" r:id="rId30"/>
    <p:sldId id="314" r:id="rId31"/>
    <p:sldId id="318" r:id="rId32"/>
    <p:sldId id="319" r:id="rId33"/>
    <p:sldId id="320" r:id="rId34"/>
    <p:sldId id="317" r:id="rId35"/>
    <p:sldId id="321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1" r:id="rId56"/>
    <p:sldId id="392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06" r:id="rId68"/>
    <p:sldId id="307" r:id="rId69"/>
    <p:sldId id="308" r:id="rId70"/>
    <p:sldId id="329" r:id="rId71"/>
    <p:sldId id="309" r:id="rId72"/>
    <p:sldId id="310" r:id="rId73"/>
    <p:sldId id="299" r:id="rId74"/>
    <p:sldId id="300" r:id="rId75"/>
    <p:sldId id="301" r:id="rId76"/>
    <p:sldId id="326" r:id="rId77"/>
    <p:sldId id="302" r:id="rId78"/>
    <p:sldId id="303" r:id="rId79"/>
    <p:sldId id="330" r:id="rId80"/>
    <p:sldId id="331" r:id="rId81"/>
    <p:sldId id="332" r:id="rId82"/>
    <p:sldId id="333" r:id="rId83"/>
    <p:sldId id="334" r:id="rId84"/>
    <p:sldId id="358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04" r:id="rId103"/>
    <p:sldId id="337" r:id="rId104"/>
    <p:sldId id="338" r:id="rId105"/>
    <p:sldId id="336" r:id="rId106"/>
    <p:sldId id="339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7612" autoAdjust="0"/>
  </p:normalViewPr>
  <p:slideViewPr>
    <p:cSldViewPr snapToGrid="0">
      <p:cViewPr varScale="1">
        <p:scale>
          <a:sx n="103" d="100"/>
          <a:sy n="103" d="100"/>
        </p:scale>
        <p:origin x="106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7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9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nhiều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nhiều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nhau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60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6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9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03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3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26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41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3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83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07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51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20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69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59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56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0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32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80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57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64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62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59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8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7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53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20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14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75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30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41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05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9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2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372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59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2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334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997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9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37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88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053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327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599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739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4" Type="http://schemas.openxmlformats.org/officeDocument/2006/relationships/image" Target="../media/image45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4" Type="http://schemas.openxmlformats.org/officeDocument/2006/relationships/image" Target="../media/image45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2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4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9204" y="1039956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029" y="4161034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61" y="4385173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814400" y="5914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623896" y="5278807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832119" y="4878697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9141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142" y="358222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9141" y="48247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2" y="1583258"/>
            <a:ext cx="1767055" cy="1767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15" y="2978894"/>
            <a:ext cx="1750360" cy="1750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4700910" y="3801593"/>
            <a:ext cx="684934" cy="6849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814" y="33503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46372"/>
              </p:ext>
            </p:extLst>
          </p:nvPr>
        </p:nvGraphicFramePr>
        <p:xfrm>
          <a:off x="1682678" y="2213632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531"/>
                <a:gridCol w="5043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4396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20" y="2813785"/>
            <a:ext cx="4236089" cy="2826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63" y="2172457"/>
            <a:ext cx="3467594" cy="3467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5327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74956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311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71533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7" name="TextBox 1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42" y="2492485"/>
            <a:ext cx="1991649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42" y="2492485"/>
            <a:ext cx="1991649" cy="1014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512" y="2492485"/>
            <a:ext cx="2004175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853" y="4708420"/>
            <a:ext cx="1855237" cy="981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61" y="4504343"/>
            <a:ext cx="1929019" cy="989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793" y="2627284"/>
            <a:ext cx="2040587" cy="3705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61" y="4504343"/>
            <a:ext cx="1929019" cy="989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793" y="2627284"/>
            <a:ext cx="2040587" cy="3705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28" y="4199325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9908" y="5367167"/>
            <a:ext cx="154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10" idx="3"/>
          </p:cNvCxnSpPr>
          <p:nvPr/>
        </p:nvCxnSpPr>
        <p:spPr>
          <a:xfrm>
            <a:off x="2578270" y="4783246"/>
            <a:ext cx="4747523" cy="49251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972" y="3247198"/>
            <a:ext cx="722651" cy="7226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4" name="TextBox 13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83" y="2176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2677276" y="4463294"/>
            <a:ext cx="6786164" cy="78986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032000" y="4980719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Bitmap Image" r:id="rId4" imgW="12201480" imgH="1219320" progId="Paint.Picture">
                  <p:embed/>
                </p:oleObj>
              </mc:Choice>
              <mc:Fallback>
                <p:oleObj name="Bitmap Image" r:id="rId4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4980719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75" y="4430183"/>
            <a:ext cx="8311535" cy="844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900" y="423720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2089651" y="4769049"/>
            <a:ext cx="2574066" cy="5053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4112" y="5599372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74112" y="2578617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25" name="Elbow Connector 24"/>
          <p:cNvCxnSpPr>
            <a:stCxn id="24" idx="2"/>
          </p:cNvCxnSpPr>
          <p:nvPr/>
        </p:nvCxnSpPr>
        <p:spPr>
          <a:xfrm rot="5400000">
            <a:off x="6319347" y="3507669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01181" y="36075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84" y="4975362"/>
            <a:ext cx="8311535" cy="8442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442098" y="4799257"/>
            <a:ext cx="2447143" cy="14991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30" y="2012190"/>
            <a:ext cx="722651" cy="7226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86" y="4746661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647434" y="4339480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3161" y="4671634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17" y="2294997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42" y="4930288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81118" y="4883001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 Synchronize</a:t>
            </a:r>
          </a:p>
          <a:p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rot="19733780">
            <a:off x="6722222" y="5198510"/>
            <a:ext cx="3776756" cy="1236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Up Arrow 33"/>
          <p:cNvSpPr/>
          <p:nvPr/>
        </p:nvSpPr>
        <p:spPr>
          <a:xfrm rot="9476471">
            <a:off x="5957224" y="3555203"/>
            <a:ext cx="3339360" cy="854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19" y="4638362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5217" y="607514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Words>3607</Words>
  <Application>Microsoft Office PowerPoint</Application>
  <PresentationFormat>Widescreen</PresentationFormat>
  <Paragraphs>1174</Paragraphs>
  <Slides>106</Slides>
  <Notes>104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4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Bitmap Image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Dan Quan Tien</cp:lastModifiedBy>
  <cp:revision>165</cp:revision>
  <dcterms:created xsi:type="dcterms:W3CDTF">2015-01-27T10:16:46Z</dcterms:created>
  <dcterms:modified xsi:type="dcterms:W3CDTF">2015-08-19T04:01:40Z</dcterms:modified>
</cp:coreProperties>
</file>