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275" r:id="rId20"/>
    <p:sldId id="327" r:id="rId21"/>
    <p:sldId id="325" r:id="rId22"/>
    <p:sldId id="328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35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0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3755</Words>
  <Application>Microsoft Office PowerPoint</Application>
  <PresentationFormat>Widescreen</PresentationFormat>
  <Paragraphs>1228</Paragraphs>
  <Slides>101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220</cp:revision>
  <dcterms:created xsi:type="dcterms:W3CDTF">2015-01-27T10:16:46Z</dcterms:created>
  <dcterms:modified xsi:type="dcterms:W3CDTF">2015-08-20T03:27:35Z</dcterms:modified>
</cp:coreProperties>
</file>