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8" r:id="rId2"/>
    <p:sldId id="263" r:id="rId3"/>
    <p:sldId id="264" r:id="rId4"/>
    <p:sldId id="274" r:id="rId5"/>
    <p:sldId id="269" r:id="rId6"/>
    <p:sldId id="270" r:id="rId7"/>
    <p:sldId id="268" r:id="rId8"/>
    <p:sldId id="267" r:id="rId9"/>
    <p:sldId id="285" r:id="rId10"/>
    <p:sldId id="286" r:id="rId11"/>
    <p:sldId id="271" r:id="rId12"/>
    <p:sldId id="272" r:id="rId13"/>
    <p:sldId id="273" r:id="rId14"/>
    <p:sldId id="279" r:id="rId15"/>
    <p:sldId id="280" r:id="rId16"/>
    <p:sldId id="276" r:id="rId17"/>
    <p:sldId id="281" r:id="rId18"/>
    <p:sldId id="282" r:id="rId19"/>
    <p:sldId id="327" r:id="rId20"/>
    <p:sldId id="325" r:id="rId21"/>
    <p:sldId id="328" r:id="rId22"/>
    <p:sldId id="275" r:id="rId23"/>
    <p:sldId id="288" r:id="rId24"/>
    <p:sldId id="324" r:id="rId25"/>
    <p:sldId id="284" r:id="rId26"/>
    <p:sldId id="312" r:id="rId27"/>
    <p:sldId id="313" r:id="rId28"/>
    <p:sldId id="314" r:id="rId29"/>
    <p:sldId id="318" r:id="rId30"/>
    <p:sldId id="319" r:id="rId31"/>
    <p:sldId id="320" r:id="rId32"/>
    <p:sldId id="317" r:id="rId33"/>
    <p:sldId id="321" r:id="rId34"/>
    <p:sldId id="295" r:id="rId35"/>
    <p:sldId id="322" r:id="rId36"/>
    <p:sldId id="323" r:id="rId37"/>
    <p:sldId id="296" r:id="rId38"/>
    <p:sldId id="297" r:id="rId39"/>
    <p:sldId id="305" r:id="rId40"/>
    <p:sldId id="306" r:id="rId41"/>
    <p:sldId id="307" r:id="rId42"/>
    <p:sldId id="308" r:id="rId43"/>
    <p:sldId id="329" r:id="rId44"/>
    <p:sldId id="309" r:id="rId45"/>
    <p:sldId id="310" r:id="rId46"/>
    <p:sldId id="299" r:id="rId47"/>
    <p:sldId id="300" r:id="rId48"/>
    <p:sldId id="301" r:id="rId49"/>
    <p:sldId id="326" r:id="rId50"/>
    <p:sldId id="302" r:id="rId51"/>
    <p:sldId id="303" r:id="rId52"/>
    <p:sldId id="330" r:id="rId53"/>
    <p:sldId id="331" r:id="rId54"/>
    <p:sldId id="332" r:id="rId55"/>
    <p:sldId id="333" r:id="rId56"/>
    <p:sldId id="334" r:id="rId57"/>
    <p:sldId id="30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87612" autoAdjust="0"/>
  </p:normalViewPr>
  <p:slideViewPr>
    <p:cSldViewPr snapToGrid="0">
      <p:cViewPr varScale="1">
        <p:scale>
          <a:sx n="62" d="100"/>
          <a:sy n="62" d="100"/>
        </p:scale>
        <p:origin x="928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4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4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0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9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70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6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6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7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29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0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87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42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915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748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30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94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464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8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59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30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857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05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4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1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4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9204" y="1039956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029" y="4161034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61" y="4385173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814400" y="5914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623896" y="5278807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832119" y="4878697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9141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79142" y="358222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79141" y="48247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2" y="1583258"/>
            <a:ext cx="1767055" cy="17670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15" y="2978894"/>
            <a:ext cx="1750360" cy="1750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4700910" y="3801593"/>
            <a:ext cx="684934" cy="6849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0814" y="33503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6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881" y="3488086"/>
            <a:ext cx="363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suitable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tore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ystem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5881" y="3488086"/>
            <a:ext cx="363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suitable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tore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ystem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7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8900" y="270997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1742924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13" y="3577082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4668" y="460459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46372"/>
              </p:ext>
            </p:extLst>
          </p:nvPr>
        </p:nvGraphicFramePr>
        <p:xfrm>
          <a:off x="1682678" y="2213632"/>
          <a:ext cx="8128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531"/>
                <a:gridCol w="5043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2587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4396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05327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74956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20" y="2813785"/>
            <a:ext cx="4236089" cy="28262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63" y="2172457"/>
            <a:ext cx="3467594" cy="3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2311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871533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4" y="1640216"/>
            <a:ext cx="1170003" cy="117000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610516" y="2337401"/>
            <a:ext cx="3249159" cy="18167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974676" y="195234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92" y="1250408"/>
            <a:ext cx="865192" cy="8651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92" y="2657987"/>
            <a:ext cx="854809" cy="854809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20706618">
            <a:off x="6874827" y="1963648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727943">
            <a:off x="6883026" y="2802341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722527" y="1857017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roduct’s category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504" y="27834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4" y="1640216"/>
            <a:ext cx="1170003" cy="117000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610516" y="2337401"/>
            <a:ext cx="3249159" cy="18167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974676" y="195234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92" y="1250408"/>
            <a:ext cx="865192" cy="8651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92" y="2657987"/>
            <a:ext cx="854809" cy="854809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20706618">
            <a:off x="6874827" y="1963648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727943">
            <a:off x="6883026" y="2802341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722527" y="1857017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roduct’s category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504" y="27834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3" y="4850760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236043" y="61251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9187043">
            <a:off x="1380365" y="4229987"/>
            <a:ext cx="3954361" cy="12453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9185983">
            <a:off x="1902350" y="3343123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product’s category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83" y="4692253"/>
            <a:ext cx="388459" cy="3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4" y="1640216"/>
            <a:ext cx="1170003" cy="117000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722527" y="2408719"/>
            <a:ext cx="3137148" cy="12877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974676" y="195234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92" y="1250408"/>
            <a:ext cx="865192" cy="8651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92" y="2657987"/>
            <a:ext cx="854809" cy="854809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20706618">
            <a:off x="6832674" y="1969156"/>
            <a:ext cx="2156457" cy="16527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727943">
            <a:off x="6883026" y="2802341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722527" y="1946968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roduct’s category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504" y="27834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3" y="4850760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236043" y="61251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9187043">
            <a:off x="1364219" y="4235898"/>
            <a:ext cx="3968343" cy="11271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9185983">
            <a:off x="1902350" y="3343123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product’s category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83" y="4692253"/>
            <a:ext cx="388459" cy="388459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rot="10800000" flipV="1">
            <a:off x="1887944" y="2954311"/>
            <a:ext cx="3974756" cy="3066343"/>
          </a:xfrm>
          <a:prstGeom prst="bentConnector3">
            <a:avLst>
              <a:gd name="adj1" fmla="val 629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39924" y="6020655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store</a:t>
            </a:r>
          </a:p>
        </p:txBody>
      </p:sp>
    </p:spTree>
    <p:extLst>
      <p:ext uri="{BB962C8B-B14F-4D97-AF65-F5344CB8AC3E}">
        <p14:creationId xmlns:p14="http://schemas.microsoft.com/office/powerpoint/2010/main" val="32383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28" y="1909105"/>
            <a:ext cx="5959947" cy="399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2279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035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58875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85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40336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8873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17" y="2294997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53" y="2297283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32" y="2651185"/>
            <a:ext cx="1221611" cy="1354723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033506" y="2796148"/>
            <a:ext cx="3020404" cy="32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39901" y="400856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92030" y="240365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53" y="2297283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32" y="2651185"/>
            <a:ext cx="1221611" cy="13547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42" y="4930288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033506" y="2796148"/>
            <a:ext cx="3020404" cy="32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39901" y="400856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81118" y="4883001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 Synchronize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31" name="Curved Up Arrow 30"/>
          <p:cNvSpPr/>
          <p:nvPr/>
        </p:nvSpPr>
        <p:spPr>
          <a:xfrm rot="19733780">
            <a:off x="6722222" y="5198510"/>
            <a:ext cx="3776756" cy="12365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Up Arrow 33"/>
          <p:cNvSpPr/>
          <p:nvPr/>
        </p:nvSpPr>
        <p:spPr>
          <a:xfrm rot="9476471">
            <a:off x="5957224" y="3555203"/>
            <a:ext cx="3339360" cy="8546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19" y="4638362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592030" y="240365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5217" y="607514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000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86" y="4746661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647434" y="4339480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13161" y="4671634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70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1838</Words>
  <Application>Microsoft Office PowerPoint</Application>
  <PresentationFormat>Widescreen</PresentationFormat>
  <Paragraphs>604</Paragraphs>
  <Slides>57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141</cp:revision>
  <dcterms:created xsi:type="dcterms:W3CDTF">2015-01-27T10:16:46Z</dcterms:created>
  <dcterms:modified xsi:type="dcterms:W3CDTF">2015-08-19T02:20:01Z</dcterms:modified>
</cp:coreProperties>
</file>