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67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83" y="2176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465" y="3107094"/>
            <a:ext cx="175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3602</Words>
  <Application>Microsoft Office PowerPoint</Application>
  <PresentationFormat>Widescreen</PresentationFormat>
  <Paragraphs>1171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162</cp:revision>
  <dcterms:created xsi:type="dcterms:W3CDTF">2015-01-27T10:16:46Z</dcterms:created>
  <dcterms:modified xsi:type="dcterms:W3CDTF">2015-08-19T03:56:43Z</dcterms:modified>
</cp:coreProperties>
</file>