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275" r:id="rId23"/>
    <p:sldId id="460" r:id="rId24"/>
    <p:sldId id="327" r:id="rId25"/>
    <p:sldId id="325" r:id="rId26"/>
    <p:sldId id="328" r:id="rId27"/>
    <p:sldId id="288" r:id="rId28"/>
    <p:sldId id="359" r:id="rId29"/>
    <p:sldId id="324" r:id="rId30"/>
    <p:sldId id="360" r:id="rId31"/>
    <p:sldId id="456" r:id="rId32"/>
    <p:sldId id="459" r:id="rId33"/>
    <p:sldId id="464" r:id="rId34"/>
    <p:sldId id="461" r:id="rId35"/>
    <p:sldId id="284" r:id="rId36"/>
    <p:sldId id="312" r:id="rId37"/>
    <p:sldId id="465" r:id="rId38"/>
    <p:sldId id="466" r:id="rId39"/>
    <p:sldId id="467" r:id="rId40"/>
    <p:sldId id="468" r:id="rId41"/>
    <p:sldId id="469" r:id="rId42"/>
    <p:sldId id="474" r:id="rId43"/>
    <p:sldId id="476" r:id="rId44"/>
    <p:sldId id="470" r:id="rId45"/>
    <p:sldId id="471" r:id="rId46"/>
    <p:sldId id="472" r:id="rId47"/>
    <p:sldId id="473" r:id="rId48"/>
    <p:sldId id="478" r:id="rId49"/>
    <p:sldId id="479" r:id="rId50"/>
    <p:sldId id="480" r:id="rId51"/>
    <p:sldId id="481" r:id="rId52"/>
    <p:sldId id="434" r:id="rId53"/>
    <p:sldId id="435" r:id="rId54"/>
    <p:sldId id="436" r:id="rId55"/>
    <p:sldId id="437" r:id="rId56"/>
    <p:sldId id="483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6" r:id="rId65"/>
    <p:sldId id="450" r:id="rId66"/>
    <p:sldId id="451" r:id="rId67"/>
    <p:sldId id="452" r:id="rId68"/>
    <p:sldId id="453" r:id="rId69"/>
    <p:sldId id="484" r:id="rId70"/>
    <p:sldId id="447" r:id="rId71"/>
    <p:sldId id="455" r:id="rId72"/>
    <p:sldId id="485" r:id="rId73"/>
    <p:sldId id="448" r:id="rId74"/>
    <p:sldId id="487" r:id="rId75"/>
    <p:sldId id="486" r:id="rId76"/>
    <p:sldId id="488" r:id="rId77"/>
    <p:sldId id="489" r:id="rId78"/>
    <p:sldId id="482" r:id="rId79"/>
    <p:sldId id="306" r:id="rId80"/>
    <p:sldId id="307" r:id="rId81"/>
    <p:sldId id="308" r:id="rId82"/>
    <p:sldId id="329" r:id="rId83"/>
    <p:sldId id="309" r:id="rId84"/>
    <p:sldId id="310" r:id="rId85"/>
    <p:sldId id="299" r:id="rId86"/>
    <p:sldId id="300" r:id="rId87"/>
    <p:sldId id="301" r:id="rId88"/>
    <p:sldId id="326" r:id="rId89"/>
    <p:sldId id="302" r:id="rId90"/>
    <p:sldId id="330" r:id="rId91"/>
    <p:sldId id="406" r:id="rId92"/>
    <p:sldId id="407" r:id="rId93"/>
    <p:sldId id="408" r:id="rId94"/>
    <p:sldId id="405" r:id="rId95"/>
    <p:sldId id="333" r:id="rId96"/>
    <p:sldId id="409" r:id="rId97"/>
    <p:sldId id="410" r:id="rId98"/>
    <p:sldId id="411" r:id="rId99"/>
    <p:sldId id="303" r:id="rId100"/>
    <p:sldId id="477" r:id="rId101"/>
    <p:sldId id="433" r:id="rId102"/>
    <p:sldId id="414" r:id="rId103"/>
    <p:sldId id="415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23" r:id="rId112"/>
    <p:sldId id="424" r:id="rId113"/>
    <p:sldId id="425" r:id="rId114"/>
    <p:sldId id="426" r:id="rId115"/>
    <p:sldId id="427" r:id="rId116"/>
    <p:sldId id="428" r:id="rId117"/>
    <p:sldId id="429" r:id="rId118"/>
    <p:sldId id="430" r:id="rId119"/>
    <p:sldId id="431" r:id="rId120"/>
    <p:sldId id="432" r:id="rId121"/>
    <p:sldId id="304" r:id="rId122"/>
    <p:sldId id="337" r:id="rId123"/>
    <p:sldId id="338" r:id="rId124"/>
    <p:sldId id="336" r:id="rId125"/>
    <p:sldId id="339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31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30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44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10635"/>
              </p:ext>
            </p:extLst>
          </p:nvPr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164440" y="2917862"/>
            <a:ext cx="1777430" cy="1233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31622" y="2917861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0029"/>
              </p:ext>
            </p:extLst>
          </p:nvPr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45686" y="4234958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073130" y="4333758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5224409" y="4687463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18606" y="2989780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8953" y="280190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3641" y="391740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24409" y="433843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46022" y="46874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62556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382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2735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9888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2547257" cy="1129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(100 ± Formula)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67149"/>
              </p:ext>
            </p:extLst>
          </p:nvPr>
        </p:nvGraphicFramePr>
        <p:xfrm>
          <a:off x="9045250" y="3243583"/>
          <a:ext cx="3037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2"/>
                <a:gridCol w="1026367"/>
                <a:gridCol w="11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(100 ± Formula)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has a Casio </a:t>
            </a:r>
            <a:r>
              <a:rPr lang="en-US" dirty="0" err="1" smtClean="0"/>
              <a:t>Gshock</a:t>
            </a:r>
            <a:r>
              <a:rPr lang="en-US" dirty="0" smtClean="0"/>
              <a:t> GA 1000-2B watch and want to consign.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has a Casio </a:t>
            </a:r>
            <a:r>
              <a:rPr lang="en-US" dirty="0" err="1" smtClean="0"/>
              <a:t>Gshock</a:t>
            </a:r>
            <a:r>
              <a:rPr lang="en-US" dirty="0" smtClean="0"/>
              <a:t> GA 1000-2B watch and want to consign.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has a Casio </a:t>
            </a:r>
            <a:r>
              <a:rPr lang="en-US" dirty="0" err="1" smtClean="0"/>
              <a:t>Gshock</a:t>
            </a:r>
            <a:r>
              <a:rPr lang="en-US" dirty="0" smtClean="0"/>
              <a:t> GA 1000-2B watch and want to consign.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9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Waiting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has a Casio </a:t>
            </a:r>
            <a:r>
              <a:rPr lang="en-US" dirty="0" err="1" smtClean="0"/>
              <a:t>Gshock</a:t>
            </a:r>
            <a:r>
              <a:rPr lang="en-US" dirty="0" smtClean="0"/>
              <a:t> GA 1000-2B watch and want to consign.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>
            <a:off x="9726989" y="4712038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1" y="3430406"/>
            <a:ext cx="1189185" cy="1189185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V="1">
            <a:off x="4607114" y="4074002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0290" y="365566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231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8349343" y="4245063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43" y="3878218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9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6402" y="1618014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Words>5658</Words>
  <Application>Microsoft Office PowerPoint</Application>
  <PresentationFormat>Widescreen</PresentationFormat>
  <Paragraphs>1809</Paragraphs>
  <Slides>125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277</cp:revision>
  <dcterms:created xsi:type="dcterms:W3CDTF">2015-01-27T10:16:46Z</dcterms:created>
  <dcterms:modified xsi:type="dcterms:W3CDTF">2015-08-21T06:56:16Z</dcterms:modified>
</cp:coreProperties>
</file>