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58" r:id="rId2"/>
    <p:sldId id="537" r:id="rId3"/>
    <p:sldId id="393" r:id="rId4"/>
    <p:sldId id="395" r:id="rId5"/>
    <p:sldId id="538" r:id="rId6"/>
    <p:sldId id="394" r:id="rId7"/>
    <p:sldId id="413" r:id="rId8"/>
    <p:sldId id="268" r:id="rId9"/>
    <p:sldId id="396" r:id="rId10"/>
    <p:sldId id="397" r:id="rId11"/>
    <p:sldId id="398" r:id="rId12"/>
    <p:sldId id="286" r:id="rId13"/>
    <p:sldId id="400" r:id="rId14"/>
    <p:sldId id="401" r:id="rId15"/>
    <p:sldId id="271" r:id="rId16"/>
    <p:sldId id="272" r:id="rId17"/>
    <p:sldId id="458" r:id="rId18"/>
    <p:sldId id="273" r:id="rId19"/>
    <p:sldId id="532" r:id="rId20"/>
    <p:sldId id="463" r:id="rId21"/>
    <p:sldId id="402" r:id="rId22"/>
    <p:sldId id="280" r:id="rId23"/>
    <p:sldId id="403" r:id="rId24"/>
    <p:sldId id="509" r:id="rId25"/>
    <p:sldId id="275" r:id="rId26"/>
    <p:sldId id="460" r:id="rId27"/>
    <p:sldId id="327" r:id="rId28"/>
    <p:sldId id="325" r:id="rId29"/>
    <p:sldId id="328" r:id="rId30"/>
    <p:sldId id="288" r:id="rId31"/>
    <p:sldId id="359" r:id="rId32"/>
    <p:sldId id="324" r:id="rId33"/>
    <p:sldId id="360" r:id="rId34"/>
    <p:sldId id="492" r:id="rId35"/>
    <p:sldId id="456" r:id="rId36"/>
    <p:sldId id="493" r:id="rId37"/>
    <p:sldId id="490" r:id="rId38"/>
    <p:sldId id="491" r:id="rId39"/>
    <p:sldId id="464" r:id="rId40"/>
    <p:sldId id="461" r:id="rId41"/>
    <p:sldId id="284" r:id="rId42"/>
    <p:sldId id="312" r:id="rId43"/>
    <p:sldId id="465" r:id="rId44"/>
    <p:sldId id="466" r:id="rId45"/>
    <p:sldId id="467" r:id="rId46"/>
    <p:sldId id="468" r:id="rId47"/>
    <p:sldId id="469" r:id="rId48"/>
    <p:sldId id="474" r:id="rId49"/>
    <p:sldId id="476" r:id="rId50"/>
    <p:sldId id="470" r:id="rId51"/>
    <p:sldId id="471" r:id="rId52"/>
    <p:sldId id="472" r:id="rId53"/>
    <p:sldId id="473" r:id="rId54"/>
    <p:sldId id="478" r:id="rId55"/>
    <p:sldId id="479" r:id="rId56"/>
    <p:sldId id="480" r:id="rId57"/>
    <p:sldId id="481" r:id="rId58"/>
    <p:sldId id="434" r:id="rId59"/>
    <p:sldId id="435" r:id="rId60"/>
    <p:sldId id="436" r:id="rId61"/>
    <p:sldId id="437" r:id="rId62"/>
    <p:sldId id="483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6" r:id="rId71"/>
    <p:sldId id="450" r:id="rId72"/>
    <p:sldId id="451" r:id="rId73"/>
    <p:sldId id="452" r:id="rId74"/>
    <p:sldId id="453" r:id="rId75"/>
    <p:sldId id="484" r:id="rId76"/>
    <p:sldId id="447" r:id="rId77"/>
    <p:sldId id="455" r:id="rId78"/>
    <p:sldId id="485" r:id="rId79"/>
    <p:sldId id="510" r:id="rId80"/>
    <p:sldId id="515" r:id="rId81"/>
    <p:sldId id="486" r:id="rId82"/>
    <p:sldId id="514" r:id="rId83"/>
    <p:sldId id="511" r:id="rId84"/>
    <p:sldId id="534" r:id="rId85"/>
    <p:sldId id="533" r:id="rId86"/>
    <p:sldId id="489" r:id="rId87"/>
    <p:sldId id="516" r:id="rId88"/>
    <p:sldId id="518" r:id="rId89"/>
    <p:sldId id="536" r:id="rId90"/>
    <p:sldId id="535" r:id="rId91"/>
    <p:sldId id="306" r:id="rId92"/>
    <p:sldId id="307" r:id="rId93"/>
    <p:sldId id="308" r:id="rId94"/>
    <p:sldId id="329" r:id="rId95"/>
    <p:sldId id="309" r:id="rId96"/>
    <p:sldId id="519" r:id="rId97"/>
    <p:sldId id="520" r:id="rId98"/>
    <p:sldId id="310" r:id="rId99"/>
    <p:sldId id="521" r:id="rId100"/>
    <p:sldId id="299" r:id="rId101"/>
    <p:sldId id="300" r:id="rId102"/>
    <p:sldId id="301" r:id="rId103"/>
    <p:sldId id="326" r:id="rId104"/>
    <p:sldId id="302" r:id="rId105"/>
    <p:sldId id="522" r:id="rId106"/>
    <p:sldId id="330" r:id="rId107"/>
    <p:sldId id="406" r:id="rId108"/>
    <p:sldId id="407" r:id="rId109"/>
    <p:sldId id="408" r:id="rId110"/>
    <p:sldId id="405" r:id="rId111"/>
    <p:sldId id="333" r:id="rId112"/>
    <p:sldId id="409" r:id="rId113"/>
    <p:sldId id="410" r:id="rId114"/>
    <p:sldId id="411" r:id="rId115"/>
    <p:sldId id="303" r:id="rId116"/>
    <p:sldId id="477" r:id="rId117"/>
    <p:sldId id="433" r:id="rId118"/>
    <p:sldId id="414" r:id="rId119"/>
    <p:sldId id="496" r:id="rId120"/>
    <p:sldId id="497" r:id="rId121"/>
    <p:sldId id="498" r:id="rId122"/>
    <p:sldId id="499" r:id="rId123"/>
    <p:sldId id="500" r:id="rId124"/>
    <p:sldId id="501" r:id="rId125"/>
    <p:sldId id="502" r:id="rId126"/>
    <p:sldId id="504" r:id="rId127"/>
    <p:sldId id="505" r:id="rId128"/>
    <p:sldId id="507" r:id="rId129"/>
    <p:sldId id="508" r:id="rId130"/>
    <p:sldId id="420" r:id="rId131"/>
    <p:sldId id="421" r:id="rId132"/>
    <p:sldId id="422" r:id="rId133"/>
    <p:sldId id="423" r:id="rId134"/>
    <p:sldId id="424" r:id="rId135"/>
    <p:sldId id="425" r:id="rId136"/>
    <p:sldId id="426" r:id="rId137"/>
    <p:sldId id="427" r:id="rId138"/>
    <p:sldId id="428" r:id="rId139"/>
    <p:sldId id="431" r:id="rId140"/>
    <p:sldId id="430" r:id="rId141"/>
    <p:sldId id="432" r:id="rId142"/>
    <p:sldId id="524" r:id="rId143"/>
    <p:sldId id="525" r:id="rId144"/>
    <p:sldId id="526" r:id="rId145"/>
    <p:sldId id="528" r:id="rId146"/>
    <p:sldId id="529" r:id="rId147"/>
    <p:sldId id="530" r:id="rId148"/>
    <p:sldId id="531" r:id="rId149"/>
    <p:sldId id="523" r:id="rId150"/>
    <p:sldId id="494" r:id="rId151"/>
    <p:sldId id="495" r:id="rId152"/>
    <p:sldId id="304" r:id="rId153"/>
    <p:sldId id="337" r:id="rId154"/>
    <p:sldId id="338" r:id="rId155"/>
    <p:sldId id="336" r:id="rId156"/>
    <p:sldId id="339" r:id="rId1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9566" autoAdjust="0"/>
  </p:normalViewPr>
  <p:slideViewPr>
    <p:cSldViewPr snapToGrid="0">
      <p:cViewPr varScale="1">
        <p:scale>
          <a:sx n="56" d="100"/>
          <a:sy n="56" d="100"/>
        </p:scale>
        <p:origin x="119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071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678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47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451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29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27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315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28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đén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8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220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59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04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23/08/2015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927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114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 Store Owner 1 raises product on web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705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979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7533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28074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4596" y="244268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6741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75291" y="509331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0" y="4808378"/>
            <a:ext cx="772450" cy="77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50" y="2198932"/>
            <a:ext cx="1170003" cy="11700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6658" y="33139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13704" y="3728362"/>
            <a:ext cx="13974" cy="9268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78433" y="5242434"/>
            <a:ext cx="1987291" cy="2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852" y="3811718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464" y="4749651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5410" y="3283162"/>
            <a:ext cx="518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Canceled  Complete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check and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 (Amazon)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317" y="1559456"/>
            <a:ext cx="109044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Advantages And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9" y="2821580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38" y="1678120"/>
            <a:ext cx="1692702" cy="16927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94" y="4284106"/>
            <a:ext cx="4340412" cy="11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11106"/>
              </p:ext>
            </p:extLst>
          </p:nvPr>
        </p:nvGraphicFramePr>
        <p:xfrm>
          <a:off x="589062" y="3452422"/>
          <a:ext cx="589853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1686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21400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624"/>
              </p:ext>
            </p:extLst>
          </p:nvPr>
        </p:nvGraphicFramePr>
        <p:xfrm>
          <a:off x="8920888" y="3243583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297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Desire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10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2601" y="297040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58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Accepted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45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Refused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7284</Words>
  <Application>Microsoft Office PowerPoint</Application>
  <PresentationFormat>Widescreen</PresentationFormat>
  <Paragraphs>2463</Paragraphs>
  <Slides>156</Slides>
  <Notes>155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3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347</cp:revision>
  <dcterms:created xsi:type="dcterms:W3CDTF">2015-01-27T10:16:46Z</dcterms:created>
  <dcterms:modified xsi:type="dcterms:W3CDTF">2015-08-23T09:57:00Z</dcterms:modified>
</cp:coreProperties>
</file>