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327" r:id="rId20"/>
    <p:sldId id="325" r:id="rId21"/>
    <p:sldId id="328" r:id="rId22"/>
    <p:sldId id="275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295" r:id="rId37"/>
    <p:sldId id="322" r:id="rId38"/>
    <p:sldId id="323" r:id="rId39"/>
    <p:sldId id="296" r:id="rId40"/>
    <p:sldId id="297" r:id="rId41"/>
    <p:sldId id="305" r:id="rId42"/>
    <p:sldId id="306" r:id="rId43"/>
    <p:sldId id="307" r:id="rId44"/>
    <p:sldId id="308" r:id="rId45"/>
    <p:sldId id="329" r:id="rId46"/>
    <p:sldId id="309" r:id="rId47"/>
    <p:sldId id="310" r:id="rId48"/>
    <p:sldId id="299" r:id="rId49"/>
    <p:sldId id="300" r:id="rId50"/>
    <p:sldId id="301" r:id="rId51"/>
    <p:sldId id="326" r:id="rId52"/>
    <p:sldId id="302" r:id="rId53"/>
    <p:sldId id="303" r:id="rId54"/>
    <p:sldId id="330" r:id="rId55"/>
    <p:sldId id="331" r:id="rId56"/>
    <p:sldId id="332" r:id="rId57"/>
    <p:sldId id="333" r:id="rId58"/>
    <p:sldId id="334" r:id="rId59"/>
    <p:sldId id="358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04" r:id="rId78"/>
    <p:sldId id="337" r:id="rId79"/>
    <p:sldId id="338" r:id="rId80"/>
    <p:sldId id="336" r:id="rId81"/>
    <p:sldId id="33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42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91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48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00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64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0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57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5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2.png"/><Relationship Id="rId10" Type="http://schemas.openxmlformats.org/officeDocument/2006/relationships/image" Target="../media/image2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6372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4396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5327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4956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311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1533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4" y="1640216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610516" y="2337401"/>
            <a:ext cx="3249159" cy="18167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974676" y="195234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1250408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2657987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6874827" y="1963648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883026" y="2802341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8504" y="27834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83487" y="188619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4" y="1640216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610516" y="2337401"/>
            <a:ext cx="3249159" cy="18167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974676" y="195234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1250408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2657987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6874827" y="1963648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883026" y="2802341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583487" y="188619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504" y="27834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3" y="4850760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236043" y="61251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9187043">
            <a:off x="1380365" y="4229987"/>
            <a:ext cx="3954361" cy="12453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9185983">
            <a:off x="1902350" y="334312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83" y="4692253"/>
            <a:ext cx="388459" cy="38845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4" y="1640216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722527" y="2408719"/>
            <a:ext cx="3137148" cy="12877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974676" y="195234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1250408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2657987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6832674" y="1969156"/>
            <a:ext cx="2156457" cy="16527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883026" y="2802341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8504" y="27834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3" y="4850760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236043" y="61251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9187043">
            <a:off x="1364219" y="4235898"/>
            <a:ext cx="3968343" cy="11271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9185983">
            <a:off x="1902350" y="334312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83" y="4692253"/>
            <a:ext cx="388459" cy="388459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10800000" flipV="1">
            <a:off x="1887944" y="2954311"/>
            <a:ext cx="3974756" cy="3066343"/>
          </a:xfrm>
          <a:prstGeom prst="bentConnector3">
            <a:avLst>
              <a:gd name="adj1" fmla="val 629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39924" y="6020655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store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83487" y="188619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28" y="1909105"/>
            <a:ext cx="5959947" cy="3994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17" y="2294997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2" y="4930288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81118" y="4883001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 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9733780">
            <a:off x="6722222" y="5198510"/>
            <a:ext cx="3776756" cy="1236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rot="9476471">
            <a:off x="5957224" y="3555203"/>
            <a:ext cx="3339360" cy="854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19" y="4638362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5217" y="607514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2232</Words>
  <Application>Microsoft Office PowerPoint</Application>
  <PresentationFormat>Widescreen</PresentationFormat>
  <Paragraphs>864</Paragraphs>
  <Slides>81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160</cp:revision>
  <dcterms:created xsi:type="dcterms:W3CDTF">2015-01-27T10:16:46Z</dcterms:created>
  <dcterms:modified xsi:type="dcterms:W3CDTF">2015-08-19T03:44:51Z</dcterms:modified>
</cp:coreProperties>
</file>