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275" r:id="rId20"/>
    <p:sldId id="288" r:id="rId21"/>
    <p:sldId id="284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71955" y="4358025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Sold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250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Store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250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Store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89599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47" y="3034949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50526" y="3737399"/>
            <a:ext cx="1838741" cy="1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7" y="534471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7205" y="21891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8373" y="546878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387816"/>
            <a:ext cx="912611" cy="1023679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478654" y="5239497"/>
            <a:ext cx="3103315" cy="295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9440" y="337976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64" y="2843764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1" name="TextBox 30"/>
          <p:cNvSpPr txBox="1"/>
          <p:nvPr/>
        </p:nvSpPr>
        <p:spPr>
          <a:xfrm>
            <a:off x="2852488" y="5331871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10587" y="3765913"/>
            <a:ext cx="1838741" cy="1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9072054" y="4224886"/>
            <a:ext cx="1838741" cy="1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5400000" flipH="1" flipV="1">
            <a:off x="8692650" y="1233541"/>
            <a:ext cx="924860" cy="1877841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71955" y="4358025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Sold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1613</Words>
  <Application>Microsoft Office PowerPoint</Application>
  <PresentationFormat>Widescreen</PresentationFormat>
  <Paragraphs>238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101</cp:revision>
  <dcterms:created xsi:type="dcterms:W3CDTF">2015-01-27T10:16:46Z</dcterms:created>
  <dcterms:modified xsi:type="dcterms:W3CDTF">2015-08-18T09:35:25Z</dcterms:modified>
</cp:coreProperties>
</file>