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8" r:id="rId2"/>
    <p:sldId id="263" r:id="rId3"/>
    <p:sldId id="393" r:id="rId4"/>
    <p:sldId id="395" r:id="rId5"/>
    <p:sldId id="394" r:id="rId6"/>
    <p:sldId id="413" r:id="rId7"/>
    <p:sldId id="268" r:id="rId8"/>
    <p:sldId id="396" r:id="rId9"/>
    <p:sldId id="397" r:id="rId10"/>
    <p:sldId id="398" r:id="rId11"/>
    <p:sldId id="286" r:id="rId12"/>
    <p:sldId id="400" r:id="rId13"/>
    <p:sldId id="401" r:id="rId14"/>
    <p:sldId id="271" r:id="rId15"/>
    <p:sldId id="272" r:id="rId16"/>
    <p:sldId id="273" r:id="rId17"/>
    <p:sldId id="402" r:id="rId18"/>
    <p:sldId id="280" r:id="rId19"/>
    <p:sldId id="403" r:id="rId20"/>
    <p:sldId id="275" r:id="rId21"/>
    <p:sldId id="327" r:id="rId22"/>
    <p:sldId id="325" r:id="rId23"/>
    <p:sldId id="328" r:id="rId24"/>
    <p:sldId id="288" r:id="rId25"/>
    <p:sldId id="359" r:id="rId26"/>
    <p:sldId id="324" r:id="rId27"/>
    <p:sldId id="360" r:id="rId28"/>
    <p:sldId id="284" r:id="rId29"/>
    <p:sldId id="312" r:id="rId30"/>
    <p:sldId id="313" r:id="rId31"/>
    <p:sldId id="314" r:id="rId32"/>
    <p:sldId id="318" r:id="rId33"/>
    <p:sldId id="319" r:id="rId34"/>
    <p:sldId id="320" r:id="rId35"/>
    <p:sldId id="317" r:id="rId36"/>
    <p:sldId id="321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6" r:id="rId49"/>
    <p:sldId id="450" r:id="rId50"/>
    <p:sldId id="451" r:id="rId51"/>
    <p:sldId id="452" r:id="rId52"/>
    <p:sldId id="453" r:id="rId53"/>
    <p:sldId id="447" r:id="rId54"/>
    <p:sldId id="455" r:id="rId55"/>
    <p:sldId id="454" r:id="rId56"/>
    <p:sldId id="448" r:id="rId57"/>
    <p:sldId id="449" r:id="rId58"/>
    <p:sldId id="306" r:id="rId59"/>
    <p:sldId id="307" r:id="rId60"/>
    <p:sldId id="308" r:id="rId61"/>
    <p:sldId id="329" r:id="rId62"/>
    <p:sldId id="309" r:id="rId63"/>
    <p:sldId id="310" r:id="rId64"/>
    <p:sldId id="299" r:id="rId65"/>
    <p:sldId id="300" r:id="rId66"/>
    <p:sldId id="301" r:id="rId67"/>
    <p:sldId id="326" r:id="rId68"/>
    <p:sldId id="302" r:id="rId69"/>
    <p:sldId id="330" r:id="rId70"/>
    <p:sldId id="406" r:id="rId71"/>
    <p:sldId id="407" r:id="rId72"/>
    <p:sldId id="408" r:id="rId73"/>
    <p:sldId id="405" r:id="rId74"/>
    <p:sldId id="333" r:id="rId75"/>
    <p:sldId id="409" r:id="rId76"/>
    <p:sldId id="410" r:id="rId77"/>
    <p:sldId id="411" r:id="rId78"/>
    <p:sldId id="303" r:id="rId79"/>
    <p:sldId id="43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6" r:id="rId93"/>
    <p:sldId id="427" r:id="rId94"/>
    <p:sldId id="428" r:id="rId95"/>
    <p:sldId id="429" r:id="rId96"/>
    <p:sldId id="430" r:id="rId97"/>
    <p:sldId id="431" r:id="rId98"/>
    <p:sldId id="432" r:id="rId99"/>
    <p:sldId id="304" r:id="rId100"/>
    <p:sldId id="337" r:id="rId101"/>
    <p:sldId id="338" r:id="rId102"/>
    <p:sldId id="336" r:id="rId103"/>
    <p:sldId id="339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507"/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7612" autoAdjust="0"/>
  </p:normalViewPr>
  <p:slideViewPr>
    <p:cSldViewPr snapToGrid="0">
      <p:cViewPr varScale="1">
        <p:scale>
          <a:sx n="103" d="100"/>
          <a:sy n="103" d="100"/>
        </p:scale>
        <p:origin x="31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3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chờ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1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gian</a:t>
            </a:r>
            <a:r>
              <a:rPr lang="en-US" baseline="0" dirty="0" smtClean="0">
                <a:sym typeface="Wingdings" panose="05000000000000000000" pitchFamily="2" charset="2"/>
              </a:rPr>
              <a:t>,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san </a:t>
            </a:r>
            <a:r>
              <a:rPr lang="en-US" baseline="0" dirty="0" err="1" smtClean="0">
                <a:sym typeface="Wingdings" panose="05000000000000000000" pitchFamily="2" charset="2"/>
              </a:rPr>
              <a:t>pham</a:t>
            </a:r>
            <a:r>
              <a:rPr lang="en-US" baseline="0" dirty="0" smtClean="0">
                <a:sym typeface="Wingdings" panose="05000000000000000000" pitchFamily="2" charset="2"/>
              </a:rPr>
              <a:t> du </a:t>
            </a:r>
            <a:r>
              <a:rPr lang="en-US" baseline="0" dirty="0" err="1" smtClean="0">
                <a:sym typeface="Wingdings" panose="05000000000000000000" pitchFamily="2" charset="2"/>
              </a:rPr>
              <a:t>thua</a:t>
            </a:r>
            <a:r>
              <a:rPr lang="en-US" baseline="0" dirty="0" smtClean="0">
                <a:sym typeface="Wingdings" panose="05000000000000000000" pitchFamily="2" charset="2"/>
              </a:rPr>
              <a:t> qua </a:t>
            </a:r>
            <a:r>
              <a:rPr lang="en-US" baseline="0" dirty="0" err="1" smtClean="0">
                <a:sym typeface="Wingdings" panose="05000000000000000000" pitchFamily="2" charset="2"/>
              </a:rPr>
              <a:t>nhieu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chấp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chối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0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88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585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Therealreal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3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1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30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740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8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1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13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584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Kho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and Share,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02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37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91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481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61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6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56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nay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bày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chức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bằng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mô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tổng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quát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qua qui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chấp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nhân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nhận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từ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chối</a:t>
            </a:r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>
                <a:sym typeface="Wingdings" panose="05000000000000000000" pitchFamily="2" charset="2"/>
              </a:rPr>
              <a:t>Hoặc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đơn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thành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từ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chối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2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="1" baseline="0" dirty="0" err="1" smtClean="0">
                <a:sym typeface="Wingdings" panose="05000000000000000000" pitchFamily="2" charset="2"/>
              </a:rPr>
              <a:t>Đầu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tiên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là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hợp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có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kết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nối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mạng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7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17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dụng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endParaRPr lang="en-US" b="1" baseline="0" dirty="0" smtClean="0">
              <a:sym typeface="Wingdings" panose="05000000000000000000" pitchFamily="2" charset="2"/>
            </a:endParaRPr>
          </a:p>
          <a:p>
            <a:endParaRPr lang="en-US" b="1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38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trường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8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73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72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chủ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với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chưa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mạng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chuyển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dữ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liệu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trong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bị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cập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trạng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đã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="1" i="0" baseline="0" dirty="0" smtClean="0">
                <a:sym typeface="Wingdings" panose="05000000000000000000" pitchFamily="2" charset="2"/>
              </a:rPr>
              <a:t> </a:t>
            </a:r>
            <a:r>
              <a:rPr lang="en-US" b="1" i="0" baseline="0" dirty="0" err="1" smtClean="0">
                <a:sym typeface="Wingdings" panose="05000000000000000000" pitchFamily="2" charset="2"/>
              </a:rPr>
              <a:t>chuyển</a:t>
            </a:r>
            <a:endParaRPr lang="en-US" b="1" i="0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85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09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1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45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319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54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930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985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9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2555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401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548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7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23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824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375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9612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102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169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533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285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41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48.jpg"/><Relationship Id="rId4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4" Type="http://schemas.openxmlformats.org/officeDocument/2006/relationships/image" Target="../media/image53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4" Type="http://schemas.openxmlformats.org/officeDocument/2006/relationships/image" Target="../media/image5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47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.png"/><Relationship Id="rId5" Type="http://schemas.openxmlformats.org/officeDocument/2006/relationships/image" Target="../media/image59.pn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58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1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eg"/><Relationship Id="rId5" Type="http://schemas.openxmlformats.org/officeDocument/2006/relationships/image" Target="../media/image10.png"/><Relationship Id="rId4" Type="http://schemas.openxmlformats.org/officeDocument/2006/relationships/image" Target="../media/image52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8.png"/><Relationship Id="rId4" Type="http://schemas.openxmlformats.org/officeDocument/2006/relationships/image" Target="../media/image5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3"/>
            <a:ext cx="12192000" cy="4376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00026" y="723102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997" y="4599920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58" y="4106297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836906" y="3699116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02633" y="4031270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54118" y="2703188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87" y="1877555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48" y="2259330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53593" y="2343546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548586" y="2872191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90" y="128607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42" y="1269735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222" y="1257270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362893" y="1976108"/>
            <a:ext cx="17669" cy="34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700504" y="1959950"/>
            <a:ext cx="212065" cy="357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95064" y="1976108"/>
            <a:ext cx="255511" cy="352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46387" y="33735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58" y="4327376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3" y="391627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419276" y="539484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354118" y="4809912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562341" y="4409802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106266" y="3032499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959595" y="6286281"/>
            <a:ext cx="628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consigned product management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698938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2180" y="451692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39867" y="2600463"/>
            <a:ext cx="1918309" cy="1468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25770" y="3699182"/>
            <a:ext cx="1732623" cy="54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25770" y="4414532"/>
            <a:ext cx="1691426" cy="471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3360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83360" y="3524691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360" y="4709698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1" y="3057704"/>
            <a:ext cx="1767055" cy="176705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717" y="482475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736556" y="2801350"/>
            <a:ext cx="2701197" cy="144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47340" y="4455427"/>
            <a:ext cx="2611527" cy="369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7340" y="3941231"/>
            <a:ext cx="2529323" cy="4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9" y="3480823"/>
            <a:ext cx="626195" cy="626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16" y="4554022"/>
            <a:ext cx="626195" cy="6261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3" y="4602152"/>
            <a:ext cx="445213" cy="4452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63" y="2072672"/>
            <a:ext cx="1067786" cy="1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72207" y="2928883"/>
            <a:ext cx="2047586" cy="1426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HPS System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61" y="1617934"/>
            <a:ext cx="1204671" cy="120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70" y="3520876"/>
            <a:ext cx="1204671" cy="1204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83" y="5151679"/>
            <a:ext cx="1204671" cy="1204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50" y="1717437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9" y="3406361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093" y="5095285"/>
            <a:ext cx="1230107" cy="1211446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9" name="Straight Arrow Connector 28"/>
          <p:cNvCxnSpPr/>
          <p:nvPr/>
        </p:nvCxnSpPr>
        <p:spPr>
          <a:xfrm>
            <a:off x="2861754" y="2220269"/>
            <a:ext cx="2123903" cy="1186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61754" y="3886200"/>
            <a:ext cx="2077390" cy="468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732314" y="4354912"/>
            <a:ext cx="2253343" cy="1686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252856" y="4267200"/>
            <a:ext cx="2007324" cy="131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252856" y="3567428"/>
            <a:ext cx="1880237" cy="444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1"/>
          </p:cNvCxnSpPr>
          <p:nvPr/>
        </p:nvCxnSpPr>
        <p:spPr>
          <a:xfrm flipH="1">
            <a:off x="7252856" y="2323160"/>
            <a:ext cx="1760494" cy="8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9144" y="6075898"/>
            <a:ext cx="2596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Application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655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 and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928" y="4561725"/>
            <a:ext cx="992635" cy="99263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667090">
            <a:off x="6681164" y="3778452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092091" y="6159041"/>
            <a:ext cx="539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And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676" y="4592548"/>
            <a:ext cx="970494" cy="970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170" y="4708689"/>
            <a:ext cx="52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2561"/>
              </p:ext>
            </p:extLst>
          </p:nvPr>
        </p:nvGraphicFramePr>
        <p:xfrm>
          <a:off x="1518294" y="2059519"/>
          <a:ext cx="925929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1732836"/>
                <a:gridCol w="5555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Chờ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lí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chối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Chấp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nhận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Yêu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cầu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Hết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172457"/>
            <a:ext cx="3734354" cy="3734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99" y="2957995"/>
            <a:ext cx="2166991" cy="18040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1692" y="3860005"/>
            <a:ext cx="3701595" cy="3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5114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51501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0228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500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2930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44" name="Right Arrow 43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4749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81858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68219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29806" y="5895064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0" y="5402271"/>
            <a:ext cx="772450" cy="772450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1076350" y="5720884"/>
            <a:ext cx="6719455" cy="17104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55789" y="470109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57031" y="272580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65662" y="47208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03256" y="223510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55627" y="313725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1127" y="5296289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0" y="1456158"/>
            <a:ext cx="5256831" cy="479396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54881" y="3992228"/>
            <a:ext cx="2704146" cy="247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91" y="3158052"/>
            <a:ext cx="1663864" cy="16638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10600" y="482191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money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8764" y="6125517"/>
            <a:ext cx="1941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sell?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8893" y="39234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78687" y="50919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3252" y="515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74" y="1199108"/>
            <a:ext cx="3305543" cy="56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243805" y="2313992"/>
            <a:ext cx="1278293" cy="50385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22" y="2874411"/>
            <a:ext cx="5494437" cy="12036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89" y="1201133"/>
            <a:ext cx="3318973" cy="56818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1163" y="635635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22" y="2874411"/>
            <a:ext cx="5494437" cy="120364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3554168" y="4061970"/>
            <a:ext cx="19728" cy="68055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243805" y="2313992"/>
            <a:ext cx="1278293" cy="50385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682343" y="3721588"/>
            <a:ext cx="933062" cy="113966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3219061"/>
            <a:ext cx="6148148" cy="4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63" y="1212985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682343" y="3721588"/>
            <a:ext cx="933062" cy="113966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0" y="3219061"/>
            <a:ext cx="6148148" cy="48940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3382374" y="3708466"/>
            <a:ext cx="31151" cy="16193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49078" y="3671944"/>
            <a:ext cx="1203649" cy="18611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6" y="2689313"/>
            <a:ext cx="4092222" cy="9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72" y="1212977"/>
            <a:ext cx="3319852" cy="56833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18420" y="3721588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5180" y="652717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04900" y="4236098"/>
          <a:ext cx="589853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280"/>
                <a:gridCol w="483325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5449078" y="3671944"/>
            <a:ext cx="1203649" cy="18611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6" y="2689313"/>
            <a:ext cx="4092222" cy="98263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382374" y="3708466"/>
            <a:ext cx="31151" cy="223513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18" y="4130853"/>
            <a:ext cx="4828854" cy="1409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1843" y="2766304"/>
            <a:ext cx="1325366" cy="160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8252" y="2332421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180586" y="2701753"/>
            <a:ext cx="884627" cy="173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7113" y="2332421"/>
            <a:ext cx="342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Consignment’s Status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4198" y="4916092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296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4198" y="4916092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4322"/>
              </p:ext>
            </p:extLst>
          </p:nvPr>
        </p:nvGraphicFramePr>
        <p:xfrm>
          <a:off x="959463" y="2631076"/>
          <a:ext cx="41350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/>
                <a:gridCol w="297646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http://ecx.images-amazon.com/images/I/51adL2RpmkL._SL160_.jsp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Casio</a:t>
                      </a:r>
                      <a:r>
                        <a:rPr lang="en-US" baseline="0" dirty="0" smtClean="0"/>
                        <a:t> G-Shock GA1000-2B Master of Gravity Stylish Black / One Size Men’s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$148.21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531787"/>
              </p:ext>
            </p:extLst>
          </p:nvPr>
        </p:nvGraphicFramePr>
        <p:xfrm>
          <a:off x="6876143" y="3306716"/>
          <a:ext cx="17344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62964" y="3448231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37722"/>
              </p:ext>
            </p:extLst>
          </p:nvPr>
        </p:nvGraphicFramePr>
        <p:xfrm>
          <a:off x="9479901" y="3302620"/>
          <a:ext cx="1873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50"/>
                <a:gridCol w="936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$118.56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$103.74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$125.97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722886" y="3444135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7815" y="5594117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54198" y="4916092"/>
            <a:ext cx="7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60586" y="4914951"/>
            <a:ext cx="15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Store &amp; Price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04339" y="3885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67392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49269" y="5087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1204" y="2402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57425" y="2902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57425" y="290274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7.2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2236621" y="3808743"/>
            <a:ext cx="2541753" cy="1159724"/>
          </a:xfrm>
          <a:prstGeom prst="bentConnector3">
            <a:avLst>
              <a:gd name="adj1" fmla="val 100292"/>
            </a:avLst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43606" y="5014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3606" y="44498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80" y="4235607"/>
            <a:ext cx="1170003" cy="1170003"/>
          </a:xfrm>
          <a:prstGeom prst="rect">
            <a:avLst/>
          </a:prstGeom>
        </p:spPr>
      </p:pic>
      <p:cxnSp>
        <p:nvCxnSpPr>
          <p:cNvPr id="39" name="Elbow Connector 38"/>
          <p:cNvCxnSpPr/>
          <p:nvPr/>
        </p:nvCxnSpPr>
        <p:spPr>
          <a:xfrm>
            <a:off x="6706023" y="5014095"/>
            <a:ext cx="2524357" cy="1"/>
          </a:xfrm>
          <a:prstGeom prst="bentConnector3">
            <a:avLst>
              <a:gd name="adj1" fmla="val 50000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3012" y="45279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33713" y="503627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1: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213578" y="53432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33725" y="5527939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76" y="4077012"/>
            <a:ext cx="1352871" cy="135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&amp; Store Suggestion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2: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45" y="3787014"/>
            <a:ext cx="1580231" cy="155625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2012835" y="5403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78107" y="5389439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617272" y="4828910"/>
            <a:ext cx="3692563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915" y="44070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2127535" y="2265771"/>
            <a:ext cx="2751175" cy="161922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425" y="2541207"/>
            <a:ext cx="992635" cy="9926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78" y="2544389"/>
            <a:ext cx="945498" cy="94549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35363" y="2910819"/>
            <a:ext cx="107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95" y="4135684"/>
            <a:ext cx="1067898" cy="12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37581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9" y="4179005"/>
            <a:ext cx="1692702" cy="1692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0" y="4414865"/>
            <a:ext cx="4340412" cy="1164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22466" y="6125517"/>
            <a:ext cx="5104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success consignment’s store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47326" y="2517087"/>
            <a:ext cx="934948" cy="1961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5064" y="1727472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Support Available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811767" y="2589006"/>
            <a:ext cx="1089743" cy="166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5064" y="2117157"/>
            <a:ext cx="29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 Method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262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002" y="1852514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10303705" y="32250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65405" y="220345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764723" y="2787601"/>
            <a:ext cx="1538982" cy="376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54699" y="2549899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56720" y="2847590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14794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838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2" y="4766765"/>
            <a:ext cx="1336584" cy="131630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4" name="TextBox 23"/>
          <p:cNvSpPr txBox="1"/>
          <p:nvPr/>
        </p:nvSpPr>
        <p:spPr>
          <a:xfrm>
            <a:off x="320810" y="616958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2367" y="577392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6856" y="52642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7100" y="335225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9789" y="3838134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3152" y="5904908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4505" y="4510096"/>
            <a:ext cx="173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8" y="3153860"/>
            <a:ext cx="1641554" cy="16415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2468" y="478514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026117">
            <a:off x="3380913" y="3167123"/>
            <a:ext cx="18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431809"/>
            <a:ext cx="1067898" cy="128147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3504">
            <a:off x="3718955" y="4400572"/>
            <a:ext cx="184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1878776"/>
            <a:ext cx="1352871" cy="13528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18633" y="3277730"/>
            <a:ext cx="30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8342" y="5768828"/>
            <a:ext cx="306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number: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079767960599</a:t>
            </a:r>
          </a:p>
        </p:txBody>
      </p:sp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2539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256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75398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4764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20384" y="5894685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36" y="2508942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1458" y="6199136"/>
            <a:ext cx="3082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398432" y="2796148"/>
            <a:ext cx="1856833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48" y="2306070"/>
            <a:ext cx="1169389" cy="116938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365260" y="3430178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99680" y="310701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66" y="2629364"/>
            <a:ext cx="1221611" cy="1354723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590196" y="2808348"/>
            <a:ext cx="3020404" cy="24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11050" y="403712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44964" y="2499766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00" y="1938830"/>
            <a:ext cx="849217" cy="84921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448243" y="1448074"/>
          <a:ext cx="25880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43"/>
                <a:gridCol w="1438382"/>
              </a:tblGrid>
              <a:tr h="25550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26" idx="3"/>
          </p:cNvCxnSpPr>
          <p:nvPr/>
        </p:nvCxnSpPr>
        <p:spPr>
          <a:xfrm flipV="1">
            <a:off x="9930077" y="2252260"/>
            <a:ext cx="573024" cy="1054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35" y="4481243"/>
            <a:ext cx="1598178" cy="12270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46910" y="5626099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3167403">
            <a:off x="5101334" y="4159393"/>
            <a:ext cx="2271028" cy="20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15527" y="3753343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NotCommit</a:t>
                      </a:r>
                      <a:endParaRPr lang="en-US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0" y="2250308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218507" y="2717206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77" y="3210081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736158" y="2893865"/>
            <a:ext cx="2022106" cy="253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8" y="2321265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28" y="2017124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3608" y="3394747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10994" y="314936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98" y="2099547"/>
            <a:ext cx="1053585" cy="11683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02" y="4926233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052241" y="2893865"/>
            <a:ext cx="2245037" cy="291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81845" y="324247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59529" y="4123797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Synchronize</a:t>
            </a:r>
          </a:p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283" y="3947590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261989" y="2547919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0124" y="6095800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53617"/>
              </p:ext>
            </p:extLst>
          </p:nvPr>
        </p:nvGraphicFramePr>
        <p:xfrm>
          <a:off x="9057703" y="1507288"/>
          <a:ext cx="274375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22"/>
                <a:gridCol w="1524935"/>
              </a:tblGrid>
              <a:tr h="32466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5501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8686689" y="2306361"/>
            <a:ext cx="1114857" cy="47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5400000">
            <a:off x="7204740" y="4196133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7824926" y="4196131"/>
            <a:ext cx="1259042" cy="201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462618" y="6125517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3: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83" y="3596253"/>
            <a:ext cx="1371566" cy="1371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108888" y="4316358"/>
            <a:ext cx="397841" cy="733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233" y="50725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98661" y="2705624"/>
            <a:ext cx="3178849" cy="163934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88" y="4254697"/>
            <a:ext cx="1215492" cy="145859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084543" y="4585239"/>
            <a:ext cx="3192967" cy="56923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0" y="4013426"/>
            <a:ext cx="903356" cy="9033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33" y="2520301"/>
            <a:ext cx="608954" cy="6089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10" y="1993994"/>
            <a:ext cx="1352263" cy="13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50185"/>
              </p:ext>
            </p:extLst>
          </p:nvPr>
        </p:nvGraphicFramePr>
        <p:xfrm>
          <a:off x="1518294" y="2059519"/>
          <a:ext cx="925929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21"/>
                <a:gridCol w="2213142"/>
                <a:gridCol w="50754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receive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Đang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Trên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raise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product on web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đặt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order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Đã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bán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sell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</a:t>
                      </a:r>
                      <a:r>
                        <a:rPr lang="en-US" sz="20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tất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8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442872" y="2630746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12334" y="258264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45627" y="333903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70232" y="5112171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1037" y="512220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71846" y="6154759"/>
            <a:ext cx="6003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Received Products Management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93297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9875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846" y="6154759"/>
            <a:ext cx="4878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Raising Product On Web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52" y="1521456"/>
            <a:ext cx="397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5: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97" y="3392724"/>
            <a:ext cx="1475903" cy="1475903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1729" y="388730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on web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93759" y="4869347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3314486"/>
            <a:ext cx="1607673" cy="16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8" y="1577548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94" y="2118305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30435" y="2579786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685" y="2192791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41793" y="2579785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223" y="2118305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987398" y="261237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6132" y="2210453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9730" y="218543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7398" y="2082428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765" y="303639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08894" y="6125517"/>
            <a:ext cx="4344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Common consigning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712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1" y="2954638"/>
            <a:ext cx="1069792" cy="106979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695859" y="6194319"/>
            <a:ext cx="3558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Selling Product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052" y="1521456"/>
            <a:ext cx="794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Minh Order Product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97" y="3572640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78138" y="3150060"/>
            <a:ext cx="2266198" cy="70985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38689" y="426873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2167787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2881063" y="308208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37070" y="4873019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9176" y="6171684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1" y="4751755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3" name="Straight Arrow Connector 22"/>
          <p:cNvCxnSpPr/>
          <p:nvPr/>
        </p:nvCxnSpPr>
        <p:spPr>
          <a:xfrm flipV="1">
            <a:off x="2226647" y="4648860"/>
            <a:ext cx="2217689" cy="91105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7196" y="474387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95" y="3451421"/>
            <a:ext cx="1521538" cy="15215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760962" y="4430564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606" y="3400621"/>
            <a:ext cx="1521538" cy="15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2497441"/>
            <a:ext cx="1371566" cy="13715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9090" y="3973735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306" y="340061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22938" y="3400614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Store Owner1 sells product to Minh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596" y="397733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75" y="2497441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5" name="TextBox 24"/>
          <p:cNvSpPr txBox="1"/>
          <p:nvPr/>
        </p:nvSpPr>
        <p:spPr>
          <a:xfrm>
            <a:off x="6719550" y="2969702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27834" y="4130915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Gshock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Ga 1000-2b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30" y="2609377"/>
            <a:ext cx="1521538" cy="152153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0481" y="3555780"/>
            <a:ext cx="1146628" cy="4365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ORDERED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54134" y="3628013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94811" y="3624320"/>
            <a:ext cx="729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95859" y="6194319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Returning Money Process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0" y="3393053"/>
            <a:ext cx="1371566" cy="13715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9090" y="4869347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57306" y="4296228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22938" y="4296226"/>
            <a:ext cx="2055037" cy="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16" y="3532734"/>
            <a:ext cx="1526984" cy="152698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1052" y="1521456"/>
            <a:ext cx="1094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 8: Store Owner1 returns money to An 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71713" y="4931009"/>
            <a:ext cx="173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21" y="3393053"/>
            <a:ext cx="1451156" cy="142914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9" name="TextBox 28"/>
          <p:cNvSpPr txBox="1"/>
          <p:nvPr/>
        </p:nvSpPr>
        <p:spPr>
          <a:xfrm>
            <a:off x="2891108" y="3827839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31" y="4478270"/>
            <a:ext cx="687850" cy="687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06531" y="389273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Words>4179</Words>
  <Application>Microsoft Office PowerPoint</Application>
  <PresentationFormat>Widescreen</PresentationFormat>
  <Paragraphs>1361</Paragraphs>
  <Slides>103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0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Dan Quan Tien</cp:lastModifiedBy>
  <cp:revision>238</cp:revision>
  <dcterms:created xsi:type="dcterms:W3CDTF">2015-01-27T10:16:46Z</dcterms:created>
  <dcterms:modified xsi:type="dcterms:W3CDTF">2015-08-21T01:05:05Z</dcterms:modified>
</cp:coreProperties>
</file>