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1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463" r:id="rId19"/>
    <p:sldId id="402" r:id="rId20"/>
    <p:sldId id="280" r:id="rId21"/>
    <p:sldId id="403" r:id="rId22"/>
    <p:sldId id="509" r:id="rId23"/>
    <p:sldId id="275" r:id="rId24"/>
    <p:sldId id="460" r:id="rId25"/>
    <p:sldId id="327" r:id="rId26"/>
    <p:sldId id="325" r:id="rId27"/>
    <p:sldId id="328" r:id="rId28"/>
    <p:sldId id="288" r:id="rId29"/>
    <p:sldId id="359" r:id="rId30"/>
    <p:sldId id="324" r:id="rId31"/>
    <p:sldId id="360" r:id="rId32"/>
    <p:sldId id="492" r:id="rId33"/>
    <p:sldId id="456" r:id="rId34"/>
    <p:sldId id="493" r:id="rId35"/>
    <p:sldId id="490" r:id="rId36"/>
    <p:sldId id="491" r:id="rId37"/>
    <p:sldId id="464" r:id="rId38"/>
    <p:sldId id="461" r:id="rId39"/>
    <p:sldId id="284" r:id="rId40"/>
    <p:sldId id="312" r:id="rId41"/>
    <p:sldId id="465" r:id="rId42"/>
    <p:sldId id="466" r:id="rId43"/>
    <p:sldId id="467" r:id="rId44"/>
    <p:sldId id="468" r:id="rId45"/>
    <p:sldId id="469" r:id="rId46"/>
    <p:sldId id="474" r:id="rId47"/>
    <p:sldId id="476" r:id="rId48"/>
    <p:sldId id="470" r:id="rId49"/>
    <p:sldId id="471" r:id="rId50"/>
    <p:sldId id="472" r:id="rId51"/>
    <p:sldId id="473" r:id="rId52"/>
    <p:sldId id="478" r:id="rId53"/>
    <p:sldId id="479" r:id="rId54"/>
    <p:sldId id="480" r:id="rId55"/>
    <p:sldId id="481" r:id="rId56"/>
    <p:sldId id="434" r:id="rId57"/>
    <p:sldId id="435" r:id="rId58"/>
    <p:sldId id="436" r:id="rId59"/>
    <p:sldId id="437" r:id="rId60"/>
    <p:sldId id="483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6" r:id="rId69"/>
    <p:sldId id="450" r:id="rId70"/>
    <p:sldId id="451" r:id="rId71"/>
    <p:sldId id="452" r:id="rId72"/>
    <p:sldId id="453" r:id="rId73"/>
    <p:sldId id="484" r:id="rId74"/>
    <p:sldId id="447" r:id="rId75"/>
    <p:sldId id="455" r:id="rId76"/>
    <p:sldId id="485" r:id="rId77"/>
    <p:sldId id="448" r:id="rId78"/>
    <p:sldId id="487" r:id="rId79"/>
    <p:sldId id="486" r:id="rId80"/>
    <p:sldId id="488" r:id="rId81"/>
    <p:sldId id="489" r:id="rId82"/>
    <p:sldId id="482" r:id="rId83"/>
    <p:sldId id="306" r:id="rId84"/>
    <p:sldId id="307" r:id="rId85"/>
    <p:sldId id="308" r:id="rId86"/>
    <p:sldId id="329" r:id="rId87"/>
    <p:sldId id="309" r:id="rId88"/>
    <p:sldId id="310" r:id="rId89"/>
    <p:sldId id="299" r:id="rId90"/>
    <p:sldId id="300" r:id="rId91"/>
    <p:sldId id="301" r:id="rId92"/>
    <p:sldId id="326" r:id="rId93"/>
    <p:sldId id="302" r:id="rId94"/>
    <p:sldId id="330" r:id="rId95"/>
    <p:sldId id="406" r:id="rId96"/>
    <p:sldId id="407" r:id="rId97"/>
    <p:sldId id="408" r:id="rId98"/>
    <p:sldId id="405" r:id="rId99"/>
    <p:sldId id="333" r:id="rId100"/>
    <p:sldId id="409" r:id="rId101"/>
    <p:sldId id="410" r:id="rId102"/>
    <p:sldId id="411" r:id="rId103"/>
    <p:sldId id="303" r:id="rId104"/>
    <p:sldId id="477" r:id="rId105"/>
    <p:sldId id="433" r:id="rId106"/>
    <p:sldId id="414" r:id="rId107"/>
    <p:sldId id="496" r:id="rId108"/>
    <p:sldId id="497" r:id="rId109"/>
    <p:sldId id="498" r:id="rId110"/>
    <p:sldId id="499" r:id="rId111"/>
    <p:sldId id="500" r:id="rId112"/>
    <p:sldId id="501" r:id="rId113"/>
    <p:sldId id="502" r:id="rId114"/>
    <p:sldId id="503" r:id="rId115"/>
    <p:sldId id="504" r:id="rId116"/>
    <p:sldId id="505" r:id="rId117"/>
    <p:sldId id="506" r:id="rId118"/>
    <p:sldId id="507" r:id="rId119"/>
    <p:sldId id="508" r:id="rId120"/>
    <p:sldId id="420" r:id="rId121"/>
    <p:sldId id="421" r:id="rId122"/>
    <p:sldId id="422" r:id="rId123"/>
    <p:sldId id="423" r:id="rId124"/>
    <p:sldId id="424" r:id="rId125"/>
    <p:sldId id="425" r:id="rId126"/>
    <p:sldId id="426" r:id="rId127"/>
    <p:sldId id="427" r:id="rId128"/>
    <p:sldId id="428" r:id="rId129"/>
    <p:sldId id="431" r:id="rId130"/>
    <p:sldId id="429" r:id="rId131"/>
    <p:sldId id="430" r:id="rId132"/>
    <p:sldId id="432" r:id="rId133"/>
    <p:sldId id="494" r:id="rId134"/>
    <p:sldId id="495" r:id="rId135"/>
    <p:sldId id="304" r:id="rId136"/>
    <p:sldId id="337" r:id="rId137"/>
    <p:sldId id="338" r:id="rId138"/>
    <p:sldId id="336" r:id="rId139"/>
    <p:sldId id="339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56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334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784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308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4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31.png"/><Relationship Id="rId4" Type="http://schemas.openxmlformats.org/officeDocument/2006/relationships/image" Target="../media/image56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6.png"/><Relationship Id="rId9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6.png"/><Relationship Id="rId9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8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.png"/><Relationship Id="rId4" Type="http://schemas.openxmlformats.org/officeDocument/2006/relationships/image" Target="../media/image6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.png"/><Relationship Id="rId4" Type="http://schemas.openxmlformats.org/officeDocument/2006/relationships/image" Target="../media/image6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5.png"/><Relationship Id="rId4" Type="http://schemas.openxmlformats.org/officeDocument/2006/relationships/image" Target="../media/image6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5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0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0.png"/><Relationship Id="rId9" Type="http://schemas.openxmlformats.org/officeDocument/2006/relationships/image" Target="../media/image39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10.png"/><Relationship Id="rId4" Type="http://schemas.openxmlformats.org/officeDocument/2006/relationships/image" Target="../media/image5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g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31.png"/><Relationship Id="rId4" Type="http://schemas.openxmlformats.org/officeDocument/2006/relationships/image" Target="../media/image5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31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25/08/2015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2215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7264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0160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receive 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source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67701"/>
              </p:ext>
            </p:extLst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658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9975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± </a:t>
            </a:r>
            <a:r>
              <a:rPr lang="en-US" dirty="0" smtClean="0">
                <a:solidFill>
                  <a:srgbClr val="FF0000"/>
                </a:solidFill>
              </a:rPr>
              <a:t>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67149"/>
              </p:ext>
            </p:extLst>
          </p:nvPr>
        </p:nvGraphicFramePr>
        <p:xfrm>
          <a:off x="9045250" y="3243583"/>
          <a:ext cx="303789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2"/>
                <a:gridCol w="1026367"/>
                <a:gridCol w="1119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± </a:t>
            </a:r>
            <a:r>
              <a:rPr lang="en-US" dirty="0" smtClean="0">
                <a:solidFill>
                  <a:srgbClr val="FF0000"/>
                </a:solidFill>
              </a:rPr>
              <a:t>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96" y="3696551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5547869" y="4713968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6672" y="4237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96" y="3696551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5547869" y="4713968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6672" y="4237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06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4076" y="416110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0929" y="52614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7413678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96" y="3696551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5547869" y="4713968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6672" y="4237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06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4076" y="416110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0929" y="52614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7413678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60" name="Elbow Connector 59"/>
          <p:cNvCxnSpPr/>
          <p:nvPr/>
        </p:nvCxnSpPr>
        <p:spPr>
          <a:xfrm>
            <a:off x="9726989" y="4712038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1" y="3430406"/>
            <a:ext cx="1189185" cy="1189185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flipV="1">
            <a:off x="4607114" y="4074002"/>
            <a:ext cx="2204233" cy="3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30290" y="365566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231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8349343" y="4245063"/>
            <a:ext cx="2204233" cy="3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43" y="3878218"/>
            <a:ext cx="772450" cy="77245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94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3995" y="168856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6379</Words>
  <Application>Microsoft Office PowerPoint</Application>
  <PresentationFormat>Widescreen</PresentationFormat>
  <Paragraphs>2255</Paragraphs>
  <Slides>139</Slides>
  <Notes>138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6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312</cp:revision>
  <dcterms:created xsi:type="dcterms:W3CDTF">2015-01-27T10:16:46Z</dcterms:created>
  <dcterms:modified xsi:type="dcterms:W3CDTF">2015-08-23T16:49:36Z</dcterms:modified>
</cp:coreProperties>
</file>