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8" r:id="rId2"/>
    <p:sldId id="263" r:id="rId3"/>
    <p:sldId id="393" r:id="rId4"/>
    <p:sldId id="395" r:id="rId5"/>
    <p:sldId id="394" r:id="rId6"/>
    <p:sldId id="268" r:id="rId7"/>
    <p:sldId id="396" r:id="rId8"/>
    <p:sldId id="397" r:id="rId9"/>
    <p:sldId id="398" r:id="rId10"/>
    <p:sldId id="286" r:id="rId11"/>
    <p:sldId id="400" r:id="rId12"/>
    <p:sldId id="401" r:id="rId13"/>
    <p:sldId id="271" r:id="rId14"/>
    <p:sldId id="272" r:id="rId15"/>
    <p:sldId id="273" r:id="rId16"/>
    <p:sldId id="402" r:id="rId17"/>
    <p:sldId id="280" r:id="rId18"/>
    <p:sldId id="403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1" r:id="rId47"/>
    <p:sldId id="392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1" r:id="rId57"/>
    <p:sldId id="404" r:id="rId58"/>
    <p:sldId id="306" r:id="rId59"/>
    <p:sldId id="307" r:id="rId60"/>
    <p:sldId id="308" r:id="rId61"/>
    <p:sldId id="329" r:id="rId62"/>
    <p:sldId id="309" r:id="rId63"/>
    <p:sldId id="310" r:id="rId64"/>
    <p:sldId id="299" r:id="rId65"/>
    <p:sldId id="300" r:id="rId66"/>
    <p:sldId id="301" r:id="rId67"/>
    <p:sldId id="326" r:id="rId68"/>
    <p:sldId id="302" r:id="rId69"/>
    <p:sldId id="303" r:id="rId70"/>
    <p:sldId id="330" r:id="rId71"/>
    <p:sldId id="331" r:id="rId72"/>
    <p:sldId id="332" r:id="rId73"/>
    <p:sldId id="333" r:id="rId74"/>
    <p:sldId id="334" r:id="rId75"/>
    <p:sldId id="358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04" r:id="rId94"/>
    <p:sldId id="337" r:id="rId95"/>
    <p:sldId id="338" r:id="rId96"/>
    <p:sldId id="336" r:id="rId97"/>
    <p:sldId id="339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Xay</a:t>
            </a:r>
            <a:r>
              <a:rPr lang="en-US" baseline="0" dirty="0" smtClean="0">
                <a:sym typeface="Wingdings" panose="05000000000000000000" pitchFamily="2" charset="2"/>
              </a:rPr>
              <a:t> dung 1 web app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cac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cua</a:t>
            </a:r>
            <a:r>
              <a:rPr lang="en-US" baseline="0" dirty="0" smtClean="0">
                <a:sym typeface="Wingdings" panose="05000000000000000000" pitchFamily="2" charset="2"/>
              </a:rPr>
              <a:t> hang </a:t>
            </a:r>
            <a:r>
              <a:rPr lang="en-US" baseline="0" dirty="0" err="1" smtClean="0">
                <a:sym typeface="Wingdings" panose="05000000000000000000" pitchFamily="2" charset="2"/>
              </a:rPr>
              <a:t>tham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hang </a:t>
            </a:r>
            <a:r>
              <a:rPr lang="en-US" baseline="0" dirty="0" err="1" smtClean="0">
                <a:sym typeface="Wingdings" panose="05000000000000000000" pitchFamily="2" charset="2"/>
              </a:rPr>
              <a:t>ky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gui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va</a:t>
            </a:r>
            <a:r>
              <a:rPr lang="en-US" baseline="0" dirty="0" smtClean="0">
                <a:sym typeface="Wingdings" panose="05000000000000000000" pitchFamily="2" charset="2"/>
              </a:rPr>
              <a:t> ho </a:t>
            </a:r>
            <a:r>
              <a:rPr lang="en-US" baseline="0" dirty="0" err="1" smtClean="0">
                <a:sym typeface="Wingdings" panose="05000000000000000000" pitchFamily="2" charset="2"/>
              </a:rPr>
              <a:t>tro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nguoi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gui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phai</a:t>
            </a:r>
            <a:r>
              <a:rPr lang="en-US" baseline="0" dirty="0" smtClean="0">
                <a:sym typeface="Wingdings" panose="05000000000000000000" pitchFamily="2" charset="2"/>
              </a:rPr>
              <a:t> di </a:t>
            </a:r>
            <a:r>
              <a:rPr lang="en-US" baseline="0" dirty="0" err="1" smtClean="0">
                <a:sym typeface="Wingdings" panose="05000000000000000000" pitchFamily="2" charset="2"/>
              </a:rPr>
              <a:t>toi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cua</a:t>
            </a:r>
            <a:r>
              <a:rPr lang="en-US" baseline="0" dirty="0" smtClean="0">
                <a:sym typeface="Wingdings" panose="05000000000000000000" pitchFamily="2" charset="2"/>
              </a:rPr>
              <a:t> hang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Nguoi</a:t>
            </a:r>
            <a:r>
              <a:rPr lang="en-US" baseline="0" dirty="0" smtClean="0"/>
              <a:t> VN </a:t>
            </a:r>
            <a:r>
              <a:rPr lang="en-US" baseline="0" dirty="0" err="1" smtClean="0"/>
              <a:t>thich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mua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hieu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nhien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1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roi</a:t>
            </a:r>
            <a:r>
              <a:rPr lang="en-US" baseline="0" dirty="0" smtClean="0"/>
              <a:t> cat di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mon </a:t>
            </a:r>
            <a:r>
              <a:rPr lang="en-US" baseline="0" dirty="0" err="1" smtClean="0"/>
              <a:t>khac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co </a:t>
            </a:r>
            <a:r>
              <a:rPr lang="en-US" baseline="0" dirty="0" err="1" smtClean="0">
                <a:sym typeface="Wingdings" panose="05000000000000000000" pitchFamily="2" charset="2"/>
              </a:rPr>
              <a:t>nhu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cau</a:t>
            </a:r>
            <a:r>
              <a:rPr lang="en-US" baseline="0" dirty="0" smtClean="0">
                <a:sym typeface="Wingdings" panose="05000000000000000000" pitchFamily="2" charset="2"/>
              </a:rPr>
              <a:t> ban bot de </a:t>
            </a:r>
            <a:r>
              <a:rPr lang="en-US" baseline="0" dirty="0" err="1" smtClean="0">
                <a:sym typeface="Wingdings" panose="05000000000000000000" pitchFamily="2" charset="2"/>
              </a:rPr>
              <a:t>tiet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kiem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hoac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mua</a:t>
            </a:r>
            <a:r>
              <a:rPr lang="en-US" baseline="0" dirty="0" smtClean="0">
                <a:sym typeface="Wingdings" panose="05000000000000000000" pitchFamily="2" charset="2"/>
              </a:rPr>
              <a:t> mon </a:t>
            </a:r>
            <a:r>
              <a:rPr lang="en-US" baseline="0" dirty="0" err="1" smtClean="0">
                <a:sym typeface="Wingdings" panose="05000000000000000000" pitchFamily="2" charset="2"/>
              </a:rPr>
              <a:t>moi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tuy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biet</a:t>
            </a:r>
            <a:r>
              <a:rPr lang="en-US" baseline="0" dirty="0" smtClean="0">
                <a:sym typeface="Wingdings" panose="05000000000000000000" pitchFamily="2" charset="2"/>
              </a:rPr>
              <a:t> ban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va</a:t>
            </a:r>
            <a:r>
              <a:rPr lang="en-US" baseline="0" dirty="0" smtClean="0">
                <a:sym typeface="Wingdings" panose="05000000000000000000" pitchFamily="2" charset="2"/>
              </a:rPr>
              <a:t> ban </a:t>
            </a:r>
            <a:r>
              <a:rPr lang="en-US" baseline="0" dirty="0" err="1" smtClean="0">
                <a:sym typeface="Wingdings" panose="05000000000000000000" pitchFamily="2" charset="2"/>
              </a:rPr>
              <a:t>gia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bao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hinh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cua</a:t>
            </a:r>
            <a:r>
              <a:rPr lang="en-US" baseline="0" dirty="0" smtClean="0">
                <a:sym typeface="Wingdings" panose="05000000000000000000" pitchFamily="2" charset="2"/>
              </a:rPr>
              <a:t> hang </a:t>
            </a:r>
            <a:r>
              <a:rPr lang="en-US" baseline="0" dirty="0" err="1" smtClean="0">
                <a:sym typeface="Wingdings" panose="05000000000000000000" pitchFamily="2" charset="2"/>
              </a:rPr>
              <a:t>nhan</a:t>
            </a:r>
            <a:r>
              <a:rPr lang="en-US" baseline="0" dirty="0" smtClean="0">
                <a:sym typeface="Wingdings" panose="05000000000000000000" pitchFamily="2" charset="2"/>
              </a:rPr>
              <a:t> ban hang </a:t>
            </a:r>
            <a:r>
              <a:rPr lang="en-US" baseline="0" dirty="0" err="1" smtClean="0">
                <a:sym typeface="Wingdings" panose="05000000000000000000" pitchFamily="2" charset="2"/>
              </a:rPr>
              <a:t>ky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gui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51" y="3118095"/>
            <a:ext cx="1807395" cy="150465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680130"/>
            <a:ext cx="4828854" cy="1409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93" y="1833779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75" y="4037863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0" y="4076701"/>
            <a:ext cx="938557" cy="1240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1111111111111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43586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2395</Words>
  <Application>Microsoft Office PowerPoint</Application>
  <PresentationFormat>Widescreen</PresentationFormat>
  <Paragraphs>1124</Paragraphs>
  <Slides>97</Slides>
  <Notes>96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188</cp:revision>
  <dcterms:created xsi:type="dcterms:W3CDTF">2015-01-27T10:16:46Z</dcterms:created>
  <dcterms:modified xsi:type="dcterms:W3CDTF">2015-08-19T14:11:36Z</dcterms:modified>
</cp:coreProperties>
</file>