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275" r:id="rId20"/>
    <p:sldId id="288" r:id="rId21"/>
    <p:sldId id="284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305" r:id="rId33"/>
    <p:sldId id="306" r:id="rId34"/>
    <p:sldId id="307" r:id="rId35"/>
    <p:sldId id="308" r:id="rId36"/>
    <p:sldId id="309" r:id="rId37"/>
    <p:sldId id="310" r:id="rId38"/>
    <p:sldId id="299" r:id="rId39"/>
    <p:sldId id="300" r:id="rId40"/>
    <p:sldId id="301" r:id="rId41"/>
    <p:sldId id="302" r:id="rId42"/>
    <p:sldId id="303" r:id="rId43"/>
    <p:sldId id="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884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5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5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19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0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26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9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05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42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9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6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71955" y="4358025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Sold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250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Store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250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Store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89599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2462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32177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4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215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7288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7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001061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3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1504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0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>
            <a:endCxn id="20" idx="2"/>
          </p:cNvCxnSpPr>
          <p:nvPr/>
        </p:nvCxnSpPr>
        <p:spPr>
          <a:xfrm rot="10800000">
            <a:off x="639625" y="4951871"/>
            <a:ext cx="7148186" cy="85731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1504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84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0" y="2604072"/>
            <a:ext cx="1170003" cy="117000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774903" y="3273003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146004" y="291438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48" y="2049197"/>
            <a:ext cx="865192" cy="86519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48" y="3430061"/>
            <a:ext cx="854809" cy="854809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20706618">
            <a:off x="5977792" y="2763238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27943">
            <a:off x="6001255" y="3643628"/>
            <a:ext cx="2112510" cy="15705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90936" y="4462303"/>
            <a:ext cx="37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roduct’s category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28" y="1909105"/>
            <a:ext cx="5959947" cy="399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9671955" y="4358025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Sold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1252</Words>
  <Application>Microsoft Office PowerPoint</Application>
  <PresentationFormat>Widescreen</PresentationFormat>
  <Paragraphs>436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116</cp:revision>
  <dcterms:created xsi:type="dcterms:W3CDTF">2015-01-27T10:16:46Z</dcterms:created>
  <dcterms:modified xsi:type="dcterms:W3CDTF">2015-08-18T12:35:21Z</dcterms:modified>
</cp:coreProperties>
</file>