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327" r:id="rId20"/>
    <p:sldId id="325" r:id="rId21"/>
    <p:sldId id="328" r:id="rId22"/>
    <p:sldId id="275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92" r:id="rId56"/>
    <p:sldId id="393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5" r:id="rId68"/>
    <p:sldId id="396" r:id="rId69"/>
    <p:sldId id="397" r:id="rId70"/>
    <p:sldId id="398" r:id="rId71"/>
    <p:sldId id="399" r:id="rId72"/>
    <p:sldId id="400" r:id="rId73"/>
    <p:sldId id="402" r:id="rId74"/>
    <p:sldId id="403" r:id="rId75"/>
    <p:sldId id="404" r:id="rId76"/>
    <p:sldId id="405" r:id="rId77"/>
    <p:sldId id="306" r:id="rId78"/>
    <p:sldId id="307" r:id="rId79"/>
    <p:sldId id="308" r:id="rId80"/>
    <p:sldId id="329" r:id="rId81"/>
    <p:sldId id="309" r:id="rId82"/>
    <p:sldId id="310" r:id="rId83"/>
    <p:sldId id="299" r:id="rId84"/>
    <p:sldId id="300" r:id="rId85"/>
    <p:sldId id="301" r:id="rId86"/>
    <p:sldId id="326" r:id="rId87"/>
    <p:sldId id="302" r:id="rId88"/>
    <p:sldId id="303" r:id="rId89"/>
    <p:sldId id="330" r:id="rId90"/>
    <p:sldId id="331" r:id="rId91"/>
    <p:sldId id="332" r:id="rId92"/>
    <p:sldId id="333" r:id="rId93"/>
    <p:sldId id="334" r:id="rId94"/>
    <p:sldId id="358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53" r:id="rId108"/>
    <p:sldId id="354" r:id="rId109"/>
    <p:sldId id="355" r:id="rId110"/>
    <p:sldId id="356" r:id="rId111"/>
    <p:sldId id="357" r:id="rId112"/>
    <p:sldId id="304" r:id="rId113"/>
    <p:sldId id="337" r:id="rId114"/>
    <p:sldId id="338" r:id="rId115"/>
    <p:sldId id="336" r:id="rId116"/>
    <p:sldId id="339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103" d="100"/>
          <a:sy n="103" d="100"/>
        </p:scale>
        <p:origin x="106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commentAuthors" Target="commentAuthor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0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6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9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0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3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6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41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3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3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7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69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915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543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930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04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7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84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95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3490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661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9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8.png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8.png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8.png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2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2.png"/><Relationship Id="rId4" Type="http://schemas.openxmlformats.org/officeDocument/2006/relationships/image" Target="../media/image49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2.png"/><Relationship Id="rId4" Type="http://schemas.openxmlformats.org/officeDocument/2006/relationships/image" Target="../media/image49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6372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96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32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56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31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1533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7" name="TextBox 1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512" y="2492485"/>
            <a:ext cx="2004175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3" y="4708420"/>
            <a:ext cx="1855237" cy="981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28" y="4199325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908" y="5367167"/>
            <a:ext cx="154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2578270" y="4783246"/>
            <a:ext cx="4747523" cy="49251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72" y="3247198"/>
            <a:ext cx="722651" cy="7226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42285" y="235966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and 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30" y="2012190"/>
            <a:ext cx="722651" cy="7226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UPC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UPC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UPC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UPC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UPC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630" y="4292566"/>
            <a:ext cx="8636560" cy="561727"/>
          </a:xfrm>
          <a:prstGeom prst="rect">
            <a:avLst/>
          </a:prstGeom>
        </p:spPr>
      </p:pic>
      <p:cxnSp>
        <p:nvCxnSpPr>
          <p:cNvPr id="21" name="Elbow Connector 20"/>
          <p:cNvCxnSpPr/>
          <p:nvPr/>
        </p:nvCxnSpPr>
        <p:spPr>
          <a:xfrm>
            <a:off x="2341984" y="4436095"/>
            <a:ext cx="1121646" cy="11394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713" y="1233396"/>
            <a:ext cx="4804339" cy="52020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detail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67" y="1456158"/>
            <a:ext cx="4475873" cy="48137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detail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Elbow Connector 16"/>
          <p:cNvCxnSpPr>
            <a:stCxn id="10" idx="3"/>
          </p:cNvCxnSpPr>
          <p:nvPr/>
        </p:nvCxnSpPr>
        <p:spPr>
          <a:xfrm>
            <a:off x="1772813" y="3568759"/>
            <a:ext cx="4235529" cy="141378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997" y="1415054"/>
            <a:ext cx="4499620" cy="485911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detail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Elbow Connector 16"/>
          <p:cNvCxnSpPr>
            <a:stCxn id="10" idx="3"/>
          </p:cNvCxnSpPr>
          <p:nvPr/>
        </p:nvCxnSpPr>
        <p:spPr>
          <a:xfrm>
            <a:off x="1772813" y="3568759"/>
            <a:ext cx="4235529" cy="1413788"/>
          </a:xfrm>
          <a:prstGeom prst="bentConnector3">
            <a:avLst>
              <a:gd name="adj1" fmla="val 63218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>
            <a:off x="1772813" y="3872204"/>
            <a:ext cx="4329407" cy="5411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42285" y="235966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and 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3759</Words>
  <Application>Microsoft Office PowerPoint</Application>
  <PresentationFormat>Widescreen</PresentationFormat>
  <Paragraphs>1268</Paragraphs>
  <Slides>116</Slides>
  <Notes>114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4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171</cp:revision>
  <dcterms:created xsi:type="dcterms:W3CDTF">2015-01-27T10:16:46Z</dcterms:created>
  <dcterms:modified xsi:type="dcterms:W3CDTF">2015-08-19T06:17:36Z</dcterms:modified>
</cp:coreProperties>
</file>