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58" r:id="rId2"/>
    <p:sldId id="263" r:id="rId3"/>
    <p:sldId id="264" r:id="rId4"/>
    <p:sldId id="274" r:id="rId5"/>
    <p:sldId id="269" r:id="rId6"/>
    <p:sldId id="270" r:id="rId7"/>
    <p:sldId id="268" r:id="rId8"/>
    <p:sldId id="267" r:id="rId9"/>
    <p:sldId id="285" r:id="rId10"/>
    <p:sldId id="286" r:id="rId11"/>
    <p:sldId id="271" r:id="rId12"/>
    <p:sldId id="272" r:id="rId13"/>
    <p:sldId id="273" r:id="rId14"/>
    <p:sldId id="279" r:id="rId15"/>
    <p:sldId id="280" r:id="rId16"/>
    <p:sldId id="276" r:id="rId17"/>
    <p:sldId id="281" r:id="rId18"/>
    <p:sldId id="282" r:id="rId19"/>
    <p:sldId id="327" r:id="rId20"/>
    <p:sldId id="325" r:id="rId21"/>
    <p:sldId id="328" r:id="rId22"/>
    <p:sldId id="275" r:id="rId23"/>
    <p:sldId id="288" r:id="rId24"/>
    <p:sldId id="359" r:id="rId25"/>
    <p:sldId id="324" r:id="rId26"/>
    <p:sldId id="360" r:id="rId27"/>
    <p:sldId id="284" r:id="rId28"/>
    <p:sldId id="312" r:id="rId29"/>
    <p:sldId id="313" r:id="rId30"/>
    <p:sldId id="314" r:id="rId31"/>
    <p:sldId id="318" r:id="rId32"/>
    <p:sldId id="319" r:id="rId33"/>
    <p:sldId id="320" r:id="rId34"/>
    <p:sldId id="317" r:id="rId35"/>
    <p:sldId id="321" r:id="rId36"/>
    <p:sldId id="361" r:id="rId37"/>
    <p:sldId id="362" r:id="rId38"/>
    <p:sldId id="363" r:id="rId39"/>
    <p:sldId id="364" r:id="rId40"/>
    <p:sldId id="365" r:id="rId41"/>
    <p:sldId id="366" r:id="rId42"/>
    <p:sldId id="367" r:id="rId43"/>
    <p:sldId id="368" r:id="rId44"/>
    <p:sldId id="369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79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06" r:id="rId68"/>
    <p:sldId id="307" r:id="rId69"/>
    <p:sldId id="308" r:id="rId70"/>
    <p:sldId id="329" r:id="rId71"/>
    <p:sldId id="309" r:id="rId72"/>
    <p:sldId id="310" r:id="rId73"/>
    <p:sldId id="299" r:id="rId74"/>
    <p:sldId id="300" r:id="rId75"/>
    <p:sldId id="301" r:id="rId76"/>
    <p:sldId id="326" r:id="rId77"/>
    <p:sldId id="302" r:id="rId78"/>
    <p:sldId id="303" r:id="rId79"/>
    <p:sldId id="330" r:id="rId80"/>
    <p:sldId id="331" r:id="rId81"/>
    <p:sldId id="332" r:id="rId82"/>
    <p:sldId id="333" r:id="rId83"/>
    <p:sldId id="334" r:id="rId84"/>
    <p:sldId id="358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04" r:id="rId103"/>
    <p:sldId id="337" r:id="rId104"/>
    <p:sldId id="338" r:id="rId105"/>
    <p:sldId id="336" r:id="rId106"/>
    <p:sldId id="339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g Pham" initials="TP" lastIdx="1" clrIdx="0">
    <p:extLst>
      <p:ext uri="{19B8F6BF-5375-455C-9EA6-DF929625EA0E}">
        <p15:presenceInfo xmlns:p15="http://schemas.microsoft.com/office/powerpoint/2012/main" userId="b84265e2b5734f8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75B2"/>
    <a:srgbClr val="CE7B43"/>
    <a:srgbClr val="939393"/>
    <a:srgbClr val="E5B43F"/>
    <a:srgbClr val="9FC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87612" autoAdjust="0"/>
  </p:normalViewPr>
  <p:slideViewPr>
    <p:cSldViewPr snapToGrid="0">
      <p:cViewPr varScale="1">
        <p:scale>
          <a:sx n="103" d="100"/>
          <a:sy n="103" d="100"/>
        </p:scale>
        <p:origin x="1062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ommentAuthors" Target="commentAuthor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1EDE-1F24-4553-B8EB-4E012B207DFE}" type="datetimeFigureOut">
              <a:rPr lang="en-US" smtClean="0"/>
              <a:t>8/19/2015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17C-5380-48A7-9C03-9823D696B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2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4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3677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6582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15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1404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0341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2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04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4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64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4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90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9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13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70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26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80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58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14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042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53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8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99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98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296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574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00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87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nhiều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đăng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nhiều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mặt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nhau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605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66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098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003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3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08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265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241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>
                <a:sym typeface="Wingdings" panose="05000000000000000000" pitchFamily="2" charset="2"/>
              </a:rPr>
              <a:t>Kính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chào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xin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phép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tục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bài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trình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hội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thấy</a:t>
            </a:r>
            <a:r>
              <a:rPr lang="en-US" baseline="0" dirty="0" smtClean="0">
                <a:sym typeface="Wingdings" panose="05000000000000000000" pitchFamily="2" charset="2"/>
              </a:rPr>
              <a:t> ở </a:t>
            </a:r>
            <a:r>
              <a:rPr lang="en-US" baseline="0" dirty="0" err="1" smtClean="0">
                <a:sym typeface="Wingdings" panose="05000000000000000000" pitchFamily="2" charset="2"/>
              </a:rPr>
              <a:t>trên</a:t>
            </a:r>
            <a:r>
              <a:rPr lang="en-US" baseline="0" dirty="0" smtClean="0">
                <a:sym typeface="Wingdings" panose="05000000000000000000" pitchFamily="2" charset="2"/>
              </a:rPr>
              <a:t> ,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hóa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trc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tiên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người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sẽ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đồ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vấn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này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ra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như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.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nhóm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Mỗi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chỉ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kinh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doanh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loại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vì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thế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việc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xác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xuất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cũng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tiện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được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phù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hợp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chúng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tôi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hỗ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trợ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chọn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, qua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đề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suất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633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283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626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07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451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7020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69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6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2592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45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856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70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32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3674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580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564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762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559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18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518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487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539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0120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814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699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078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442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011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78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275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142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59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7837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691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7868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90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27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2154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300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85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Hiện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nhu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gửi</a:t>
            </a:r>
            <a:r>
              <a:rPr lang="en-US" baseline="0" dirty="0" smtClean="0"/>
              <a:t> -</a:t>
            </a:r>
            <a:r>
              <a:rPr lang="en-US" baseline="0" dirty="0" smtClean="0">
                <a:sym typeface="Wingdings" panose="05000000000000000000" pitchFamily="2" charset="2"/>
              </a:rPr>
              <a:t>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endParaRPr lang="en-US" baseline="0" dirty="0" smtClean="0">
              <a:sym typeface="Wingdings" panose="05000000000000000000" pitchFamily="2" charset="2"/>
            </a:endParaRPr>
          </a:p>
          <a:p>
            <a:r>
              <a:rPr lang="en-US" baseline="0" dirty="0" err="1" smtClean="0">
                <a:sym typeface="Wingdings" panose="05000000000000000000" pitchFamily="2" charset="2"/>
              </a:rPr>
              <a:t>Đặc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điểm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chung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những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hệ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thống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gưi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hiện</a:t>
            </a:r>
            <a:r>
              <a:rPr lang="en-US" baseline="0" dirty="0" smtClean="0">
                <a:sym typeface="Wingdings" panose="05000000000000000000" pitchFamily="2" charset="2"/>
              </a:rPr>
              <a:t> nay </a:t>
            </a:r>
            <a:r>
              <a:rPr lang="en-US" baseline="0" dirty="0" err="1" smtClean="0">
                <a:sym typeface="Wingdings" panose="05000000000000000000" pitchFamily="2" charset="2"/>
              </a:rPr>
              <a:t>là</a:t>
            </a:r>
            <a:r>
              <a:rPr lang="en-US" baseline="0" dirty="0" smtClean="0">
                <a:sym typeface="Wingdings" panose="05000000000000000000" pitchFamily="2" charset="2"/>
              </a:rPr>
              <a:t>:  </a:t>
            </a:r>
            <a:r>
              <a:rPr lang="en-US" baseline="0" dirty="0" err="1" smtClean="0">
                <a:sym typeface="Wingdings" panose="05000000000000000000" pitchFamily="2" charset="2"/>
              </a:rPr>
              <a:t>Khi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khách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muốn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gửi,hộ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ước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lượng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sau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đó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tự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tìm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nhận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sản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phẩm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của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mình</a:t>
            </a:r>
            <a:r>
              <a:rPr lang="en-US" baseline="0" dirty="0" smtClean="0">
                <a:sym typeface="Wingdings" panose="05000000000000000000" pitchFamily="2" charset="2"/>
              </a:rPr>
              <a:t>, </a:t>
            </a:r>
            <a:r>
              <a:rPr lang="en-US" baseline="0" dirty="0" err="1" smtClean="0">
                <a:sym typeface="Wingdings" panose="05000000000000000000" pitchFamily="2" charset="2"/>
              </a:rPr>
              <a:t>tiếp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theo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phải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mang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đến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cửa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hàng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để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giá</a:t>
            </a:r>
            <a:r>
              <a:rPr lang="en-US" baseline="0" dirty="0" smtClean="0">
                <a:sym typeface="Wingdings" panose="05000000000000000000" pitchFamily="2" charset="2"/>
              </a:rPr>
              <a:t>  </a:t>
            </a:r>
            <a:r>
              <a:rPr lang="en-US" baseline="0" dirty="0" err="1" smtClean="0">
                <a:sym typeface="Wingdings" panose="05000000000000000000" pitchFamily="2" charset="2"/>
              </a:rPr>
              <a:t>quyết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định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kí</a:t>
            </a:r>
            <a:r>
              <a:rPr lang="en-US" baseline="0" dirty="0" smtClean="0">
                <a:sym typeface="Wingdings" panose="05000000000000000000" pitchFamily="2" charset="2"/>
              </a:rPr>
              <a:t> </a:t>
            </a:r>
            <a:r>
              <a:rPr lang="en-US" baseline="0" dirty="0" err="1" smtClean="0">
                <a:sym typeface="Wingdings" panose="05000000000000000000" pitchFamily="2" charset="2"/>
              </a:rPr>
              <a:t>gửi</a:t>
            </a:r>
            <a:r>
              <a:rPr lang="en-US" baseline="0" dirty="0" smtClean="0">
                <a:sym typeface="Wingdings" panose="05000000000000000000" pitchFamily="2" charset="2"/>
              </a:rPr>
              <a:t> hay </a:t>
            </a:r>
            <a:r>
              <a:rPr lang="en-US" baseline="0" dirty="0" err="1" smtClean="0">
                <a:sym typeface="Wingdings" panose="05000000000000000000" pitchFamily="2" charset="2"/>
              </a:rPr>
              <a:t>không</a:t>
            </a:r>
            <a:r>
              <a:rPr lang="en-US" baseline="0" dirty="0" smtClean="0">
                <a:sym typeface="Wingdings" panose="05000000000000000000" pitchFamily="2" charset="2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3417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481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6058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89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7228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372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7593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5128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5334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0997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93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4540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239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7437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5088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31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9053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08327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029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3599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739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17C-5380-48A7-9C03-9823D696B6AD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07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C04C-4580-4187-9734-858D36054CA9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24064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890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66B2B-103F-45FE-BFFE-BECAFE63B254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18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407F9-987C-414D-82CE-1EBA855BADD3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45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31CC4-A950-43D6-9C10-4C16AD689BDB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A96A1E58-6160-45E4-B670-5DE2F360A6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626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68610-C5B4-430D-8802-F91CF0BCAC2E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7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ADDA2-DF6A-412E-8F68-01F73A457EC2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60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B9AFE-4CF0-4A34-8A59-E8D8D1B17078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9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75A2-5C25-479D-B7FB-EBC1778FB1ED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A7EB4-8F75-4189-81DF-51ACE60E31F2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38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B786-62BB-4395-A958-913CEAF48231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74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9F16-041F-4043-A84C-C4CB396AC24A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33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578BA-E1CB-4807-87C7-8C0F6202947C}" type="datetime1">
              <a:rPr lang="en-US" smtClean="0"/>
              <a:t>8/19/2015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A1E58-6160-45E4-B670-5DE2F360A6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2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.png"/><Relationship Id="rId5" Type="http://schemas.openxmlformats.org/officeDocument/2006/relationships/image" Target="../media/image12.png"/><Relationship Id="rId10" Type="http://schemas.openxmlformats.org/officeDocument/2006/relationships/image" Target="../media/image5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5.png"/><Relationship Id="rId5" Type="http://schemas.openxmlformats.org/officeDocument/2006/relationships/image" Target="../media/image36.wmf"/><Relationship Id="rId4" Type="http://schemas.openxmlformats.org/officeDocument/2006/relationships/oleObject" Target="../embeddings/oleObject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4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2.png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2.png"/><Relationship Id="rId4" Type="http://schemas.openxmlformats.org/officeDocument/2006/relationships/image" Target="../media/image44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2.png"/><Relationship Id="rId4" Type="http://schemas.openxmlformats.org/officeDocument/2006/relationships/image" Target="../media/image44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2.png"/><Relationship Id="rId10" Type="http://schemas.openxmlformats.org/officeDocument/2006/relationships/image" Target="../media/image2.png"/><Relationship Id="rId4" Type="http://schemas.openxmlformats.org/officeDocument/2006/relationships/image" Target="../media/image44.png"/><Relationship Id="rId9" Type="http://schemas.openxmlformats.org/officeDocument/2006/relationships/image" Target="../media/image4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.png"/><Relationship Id="rId5" Type="http://schemas.openxmlformats.org/officeDocument/2006/relationships/image" Target="../media/image5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3.png"/><Relationship Id="rId4" Type="http://schemas.openxmlformats.org/officeDocument/2006/relationships/image" Target="../media/image49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3.png"/><Relationship Id="rId4" Type="http://schemas.openxmlformats.org/officeDocument/2006/relationships/image" Target="../media/image4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3.png"/><Relationship Id="rId4" Type="http://schemas.openxmlformats.org/officeDocument/2006/relationships/image" Target="../media/image4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0274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69204" y="1039956"/>
            <a:ext cx="8664539" cy="283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Hanging Product Store</a:t>
            </a:r>
            <a:endParaRPr lang="en-US" sz="6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029" y="4161034"/>
            <a:ext cx="49521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Supervisor: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Kiều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Trọng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Khánh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Member: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Nguyễn Huy Hoàng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Quản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Tiến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Dân</a:t>
            </a:r>
            <a:endParaRPr lang="en-US" sz="2400" dirty="0" smtClean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Huỳnh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Công</a:t>
            </a:r>
            <a:r>
              <a:rPr lang="en-US" sz="2400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Đức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6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361" y="4385173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3" name="TextBox 52"/>
          <p:cNvSpPr txBox="1"/>
          <p:nvPr/>
        </p:nvSpPr>
        <p:spPr>
          <a:xfrm>
            <a:off x="1814400" y="591449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ight Arrow 53"/>
          <p:cNvSpPr/>
          <p:nvPr/>
        </p:nvSpPr>
        <p:spPr>
          <a:xfrm rot="10800000">
            <a:off x="3623896" y="5278807"/>
            <a:ext cx="3516644" cy="284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4832119" y="4878697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Return</a:t>
            </a:r>
            <a:endParaRPr lang="en-US" sz="2000" dirty="0"/>
          </a:p>
        </p:txBody>
      </p:sp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3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5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101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25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3297" y="1760624"/>
            <a:ext cx="4410090" cy="40269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0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558" y="2367317"/>
            <a:ext cx="2297710" cy="229771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31" y="2902147"/>
            <a:ext cx="1879668" cy="12280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571" y="2552410"/>
            <a:ext cx="1685122" cy="168512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39113" y="5576187"/>
            <a:ext cx="51384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 price from other websites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Plan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104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33657" y="5545364"/>
            <a:ext cx="2702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statistics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242" y="1550886"/>
            <a:ext cx="4184906" cy="37609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5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105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2467" y="3087900"/>
            <a:ext cx="1219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Thank you for your listening !!!</a:t>
            </a:r>
            <a:endParaRPr lang="en-US" sz="6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106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84487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Q &amp; A</a:t>
            </a:r>
            <a:endParaRPr lang="en-US" sz="96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29802" y="2829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Hanging Product Store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4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4489877"/>
            <a:ext cx="863941" cy="86394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246669" y="47278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11</a:t>
            </a:fld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Scenario Problem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9141" y="2339685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Difficult in storing and managing.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79142" y="358222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times of hand writing.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79141" y="4824759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Can be damaged or lost.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82" y="1583258"/>
            <a:ext cx="1767055" cy="17670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15" y="2978894"/>
            <a:ext cx="1750360" cy="175036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4700910" y="3801593"/>
            <a:ext cx="684934" cy="6849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12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0814" y="335031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1517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6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6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5193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405" y="4524579"/>
            <a:ext cx="1157315" cy="1157315"/>
          </a:xfrm>
          <a:prstGeom prst="rect">
            <a:avLst/>
          </a:prstGeom>
        </p:spPr>
      </p:pic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9262" y="3293796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01" y="1560955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872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Price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2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03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45881" y="3488086"/>
            <a:ext cx="363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suitable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tore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ystem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7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937114" y="281385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36" y="4144203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 rot="20312557">
            <a:off x="2623670" y="3720222"/>
            <a:ext cx="2082546" cy="2384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45791" y="1687462"/>
            <a:ext cx="2585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0800000">
            <a:off x="2969230" y="5303291"/>
            <a:ext cx="5517223" cy="2422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1847764">
            <a:off x="6628495" y="3947800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764781" y="332916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01239" y="4903181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349" y="1576479"/>
            <a:ext cx="722651" cy="722651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3797818" y="6193839"/>
            <a:ext cx="3916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 Store Suggestion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036" y="4567267"/>
            <a:ext cx="1071937" cy="107193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272330" y="572166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45881" y="3488086"/>
            <a:ext cx="3632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suitable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tore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ystem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6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1" y="1746812"/>
            <a:ext cx="1090448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Current Situation And Scenario Problem</a:t>
            </a:r>
          </a:p>
          <a:p>
            <a:pPr marL="457200" indent="-457200" algn="just"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Our Solution</a:t>
            </a:r>
          </a:p>
          <a:p>
            <a:pPr marL="457200" indent="-457200" algn="just">
              <a:buFontTx/>
              <a:buAutoNum type="arabicPeriod"/>
            </a:pPr>
            <a:endParaRPr lang="en-US" sz="3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Demonstration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Future Plan</a:t>
            </a:r>
          </a:p>
          <a:p>
            <a:pPr marL="457200" indent="-457200" algn="just">
              <a:buAutoNum type="arabicPeriod"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algn="just">
              <a:buAutoNum type="arabicPeriod"/>
            </a:pPr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Questions And Answers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0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4230065" y="3336933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26338"/>
            <a:ext cx="1665345" cy="1640082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Right Arrow 15"/>
          <p:cNvSpPr/>
          <p:nvPr/>
        </p:nvSpPr>
        <p:spPr>
          <a:xfrm>
            <a:off x="2177592" y="3705423"/>
            <a:ext cx="1887724" cy="197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920956" y="3746735"/>
            <a:ext cx="2193609" cy="216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797818" y="6193839"/>
            <a:ext cx="3816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 Product’s Status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00" y="3190829"/>
            <a:ext cx="1111811" cy="1111811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114565" y="4358288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Product’s status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4241" y="339112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Tracking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07990" y="411797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Curved Left Arrow 14"/>
          <p:cNvSpPr/>
          <p:nvPr/>
        </p:nvSpPr>
        <p:spPr>
          <a:xfrm rot="5400000">
            <a:off x="2858528" y="3156483"/>
            <a:ext cx="828539" cy="356417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8426" y="5406083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Notify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9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356499" y="1717245"/>
            <a:ext cx="31821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23" y="1586753"/>
            <a:ext cx="722651" cy="72265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11613" y="5968704"/>
            <a:ext cx="6247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 Comes And Receives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448" y="3198842"/>
            <a:ext cx="1309473" cy="130947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3315598" y="3886719"/>
            <a:ext cx="384155" cy="708286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947575" y="4035627"/>
            <a:ext cx="2633025" cy="293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22" y="3215015"/>
            <a:ext cx="1436925" cy="14369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2286448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52011" y="462459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87521" y="3673697"/>
            <a:ext cx="2136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Get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23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8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24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209829" y="5838121"/>
            <a:ext cx="83133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Consignment’s Request And Consigned Product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690" y="1489108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21290" y="265695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263" y="3654526"/>
            <a:ext cx="1129978" cy="1267500"/>
          </a:xfrm>
          <a:prstGeom prst="rect">
            <a:avLst/>
          </a:prstGeom>
        </p:spPr>
      </p:pic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483767" y="4792490"/>
            <a:ext cx="273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Consignment’s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46" y="3944366"/>
            <a:ext cx="341234" cy="341234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6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25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6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Our Solution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26</a:t>
            </a:fld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937469" y="5725781"/>
            <a:ext cx="5179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 Sale </a:t>
            </a:r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And Online </a:t>
            </a:r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Payment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7" y="2278568"/>
            <a:ext cx="1309473" cy="130947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 rot="20426015">
            <a:off x="6157026" y="2656242"/>
            <a:ext cx="1576799" cy="1970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76239" y="3686665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08900" y="270997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 rot="1130191">
            <a:off x="6119032" y="3774840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312761">
            <a:off x="6158775" y="2184710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122294" y="2801139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sp>
        <p:nvSpPr>
          <p:cNvPr id="26" name="Right Arrow 25"/>
          <p:cNvSpPr/>
          <p:nvPr/>
        </p:nvSpPr>
        <p:spPr>
          <a:xfrm>
            <a:off x="1980456" y="3136079"/>
            <a:ext cx="1693693" cy="190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790" y="1742924"/>
            <a:ext cx="875674" cy="8931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413" y="3577082"/>
            <a:ext cx="1262892" cy="12628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864668" y="4604593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Online Payment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1040924">
            <a:off x="6364169" y="3620214"/>
            <a:ext cx="2260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Support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90529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State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846372"/>
              </p:ext>
            </p:extLst>
          </p:nvPr>
        </p:nvGraphicFramePr>
        <p:xfrm>
          <a:off x="1682678" y="2213632"/>
          <a:ext cx="81280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531"/>
                <a:gridCol w="504346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sz="2000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’s Status</a:t>
                      </a:r>
                      <a:endParaRPr lang="en-US" sz="20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Description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new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refuses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consignment’s request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receives product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pays for customer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Request</a:t>
                      </a:r>
                      <a:r>
                        <a:rPr lang="en-US" sz="200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Consignor requests cancel consignment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Canceled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Storeowner accepts request cancel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Expired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Consignment is overdue</a:t>
                      </a:r>
                      <a:endParaRPr lang="en-US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2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625875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40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29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243960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</a:t>
            </a:fld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20" y="2813785"/>
            <a:ext cx="4236089" cy="282626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63" y="2172457"/>
            <a:ext cx="3467594" cy="34675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29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30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205327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31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74956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32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2311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3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3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871533"/>
              </p:ext>
            </p:extLst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7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Consignment’s Process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789" y="3528503"/>
            <a:ext cx="1170003" cy="1170003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1320015" y="4539642"/>
            <a:ext cx="1838741" cy="161999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600" y="1502471"/>
            <a:ext cx="1167842" cy="116784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160986" y="475671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738" y="1638121"/>
            <a:ext cx="912611" cy="102367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76352" y="405826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Request Consignment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3" y="3677492"/>
            <a:ext cx="1227364" cy="1274378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32" name="Right Arrow 31"/>
          <p:cNvSpPr/>
          <p:nvPr/>
        </p:nvSpPr>
        <p:spPr>
          <a:xfrm>
            <a:off x="5739828" y="2100522"/>
            <a:ext cx="1838741" cy="161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5400000">
            <a:off x="7067827" y="3902401"/>
            <a:ext cx="2505530" cy="1618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19" idx="0"/>
            <a:endCxn id="3" idx="1"/>
          </p:cNvCxnSpPr>
          <p:nvPr/>
        </p:nvCxnSpPr>
        <p:spPr>
          <a:xfrm rot="5400000" flipH="1" flipV="1">
            <a:off x="3632493" y="2361259"/>
            <a:ext cx="1378542" cy="955947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949" y="5236066"/>
            <a:ext cx="996994" cy="996994"/>
          </a:xfrm>
          <a:prstGeom prst="rect">
            <a:avLst/>
          </a:prstGeom>
        </p:spPr>
      </p:pic>
      <p:cxnSp>
        <p:nvCxnSpPr>
          <p:cNvPr id="30" name="Elbow Connector 29"/>
          <p:cNvCxnSpPr/>
          <p:nvPr/>
        </p:nvCxnSpPr>
        <p:spPr>
          <a:xfrm rot="10800000">
            <a:off x="604901" y="5181125"/>
            <a:ext cx="7182911" cy="628068"/>
          </a:xfrm>
          <a:prstGeom prst="bentConnector3">
            <a:avLst>
              <a:gd name="adj1" fmla="val 100206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12289" y="1635067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57067" y="294001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Right Arrow 40"/>
          <p:cNvSpPr/>
          <p:nvPr/>
        </p:nvSpPr>
        <p:spPr>
          <a:xfrm>
            <a:off x="4321764" y="4505902"/>
            <a:ext cx="2112510" cy="15705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484" y="4051062"/>
            <a:ext cx="753067" cy="753067"/>
          </a:xfrm>
          <a:prstGeom prst="rect">
            <a:avLst/>
          </a:prstGeom>
        </p:spPr>
      </p:pic>
      <p:sp>
        <p:nvSpPr>
          <p:cNvPr id="46" name="Right Arrow 45"/>
          <p:cNvSpPr/>
          <p:nvPr/>
        </p:nvSpPr>
        <p:spPr>
          <a:xfrm rot="3181289" flipV="1">
            <a:off x="5008067" y="3219906"/>
            <a:ext cx="1994126" cy="158771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2402459" y="5904696"/>
            <a:ext cx="434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 Product and Return to 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92614" y="419579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744601" y="168519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/>
          </p:nvPr>
        </p:nvGraphicFramePr>
        <p:xfrm>
          <a:off x="9294034" y="2670313"/>
          <a:ext cx="2445249" cy="2382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 Status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449647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sz="18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sz="1800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95449" y="4877997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1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36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7" name="TextBox 16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32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342" y="2492485"/>
            <a:ext cx="1991649" cy="101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8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38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342" y="2492485"/>
            <a:ext cx="1991649" cy="10146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512" y="2492485"/>
            <a:ext cx="2004175" cy="101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8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39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3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58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853" y="4708420"/>
            <a:ext cx="1855237" cy="98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41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361" y="4504343"/>
            <a:ext cx="1929019" cy="989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793" y="2627284"/>
            <a:ext cx="2040587" cy="370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42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959" y="2627284"/>
            <a:ext cx="5962421" cy="10146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7361" y="4504343"/>
            <a:ext cx="1929019" cy="9895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793" y="2627284"/>
            <a:ext cx="2040587" cy="37056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28" y="4199325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9908" y="5367167"/>
            <a:ext cx="1548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10" idx="3"/>
          </p:cNvCxnSpPr>
          <p:nvPr/>
        </p:nvCxnSpPr>
        <p:spPr>
          <a:xfrm>
            <a:off x="2578270" y="4783246"/>
            <a:ext cx="4747523" cy="492515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1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Store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176" y="3176555"/>
            <a:ext cx="863941" cy="8639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246670" y="3377692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Hard to find store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972" y="3247198"/>
            <a:ext cx="722651" cy="7226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4" name="TextBox 13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67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1" name="TextBox 10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08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092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87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17" name="Elbow Connector 16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9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58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9" name="TextBox 8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66" y="4449844"/>
            <a:ext cx="1167842" cy="11678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01246" y="5617686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Elbow Connector 11"/>
          <p:cNvCxnSpPr>
            <a:stCxn id="9" idx="2"/>
            <a:endCxn id="10" idx="0"/>
          </p:cNvCxnSpPr>
          <p:nvPr/>
        </p:nvCxnSpPr>
        <p:spPr>
          <a:xfrm rot="16200000" flipH="1">
            <a:off x="1460904" y="3935061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178277" y="4596622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083" y="4449844"/>
            <a:ext cx="1219200" cy="1219200"/>
          </a:xfrm>
          <a:prstGeom prst="rect">
            <a:avLst/>
          </a:prstGeom>
        </p:spPr>
      </p:pic>
      <p:cxnSp>
        <p:nvCxnSpPr>
          <p:cNvPr id="24" name="Elbow Connector 23"/>
          <p:cNvCxnSpPr/>
          <p:nvPr/>
        </p:nvCxnSpPr>
        <p:spPr>
          <a:xfrm flipV="1">
            <a:off x="2613777" y="5033765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flipV="1">
            <a:off x="6008342" y="5059444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99842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75686" y="376634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8518" y="459662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80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1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3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50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26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51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8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52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444" y="3067425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63924" y="4235267"/>
            <a:ext cx="154888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endParaRPr lang="en-US" sz="14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name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576244" y="2328761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3611283" y="4075650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Bitmap Image" r:id="rId5" imgW="12201480" imgH="1219320" progId="Paint.Picture">
                  <p:embed/>
                </p:oleObj>
              </mc:Choice>
              <mc:Fallback>
                <p:oleObj name="Bitmap Image" r:id="rId5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11283" y="4075650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08342" y="5366886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9" name="Elbow Connector 18"/>
          <p:cNvCxnSpPr/>
          <p:nvPr/>
        </p:nvCxnSpPr>
        <p:spPr>
          <a:xfrm flipV="1">
            <a:off x="2712805" y="2765903"/>
            <a:ext cx="3743979" cy="92210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2"/>
          </p:cNvCxnSpPr>
          <p:nvPr/>
        </p:nvCxnSpPr>
        <p:spPr>
          <a:xfrm rot="5400000">
            <a:off x="6521479" y="3257813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/>
          <p:nvPr/>
        </p:nvCxnSpPr>
        <p:spPr>
          <a:xfrm flipV="1">
            <a:off x="2641747" y="4297738"/>
            <a:ext cx="969536" cy="120968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 flipV="1">
            <a:off x="2677276" y="4560608"/>
            <a:ext cx="934007" cy="28267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flipV="1">
            <a:off x="2677276" y="4463294"/>
            <a:ext cx="6786164" cy="789867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200400" y="3296441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03313" y="3357702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request</a:t>
            </a:r>
          </a:p>
          <a:p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0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/>
          </p:nvPr>
        </p:nvGraphicFramePr>
        <p:xfrm>
          <a:off x="2032000" y="4980719"/>
          <a:ext cx="8128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Bitmap Image" r:id="rId4" imgW="12201480" imgH="1219320" progId="Paint.Picture">
                  <p:embed/>
                </p:oleObj>
              </mc:Choice>
              <mc:Fallback>
                <p:oleObj name="Bitmap Image" r:id="rId4" imgW="12201480" imgH="1219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2000" y="4980719"/>
                        <a:ext cx="8128000" cy="81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" name="Pictur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90465" y="1959429"/>
            <a:ext cx="250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1: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Creating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request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52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2544179"/>
            <a:ext cx="7439025" cy="272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2544179"/>
            <a:ext cx="7439025" cy="272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>
            <a:off x="2160009" y="3569620"/>
            <a:ext cx="2188056" cy="6931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0465" y="3107094"/>
            <a:ext cx="1751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</p:txBody>
      </p:sp>
    </p:spTree>
    <p:extLst>
      <p:ext uri="{BB962C8B-B14F-4D97-AF65-F5344CB8AC3E}">
        <p14:creationId xmlns:p14="http://schemas.microsoft.com/office/powerpoint/2010/main" val="15824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5" y="1959429"/>
            <a:ext cx="250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2: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2544179"/>
            <a:ext cx="7439025" cy="27241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20557" y="5443007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0465" y="310709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0" name="Elbow Connector 9"/>
          <p:cNvCxnSpPr/>
          <p:nvPr/>
        </p:nvCxnSpPr>
        <p:spPr>
          <a:xfrm>
            <a:off x="2160009" y="3569620"/>
            <a:ext cx="2188056" cy="69319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2160009" y="4099477"/>
            <a:ext cx="2309354" cy="136621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075" y="4430183"/>
            <a:ext cx="8311535" cy="84420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4900" y="4237204"/>
            <a:ext cx="17516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2089651" y="4769049"/>
            <a:ext cx="2574066" cy="505342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74112" y="5599372"/>
            <a:ext cx="241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HTTP Request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6374112" y="2578617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25" name="Elbow Connector 24"/>
          <p:cNvCxnSpPr>
            <a:stCxn id="24" idx="2"/>
          </p:cNvCxnSpPr>
          <p:nvPr/>
        </p:nvCxnSpPr>
        <p:spPr>
          <a:xfrm rot="5400000">
            <a:off x="6319347" y="3507669"/>
            <a:ext cx="872602" cy="763070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01181" y="3607558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20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58</a:t>
            </a:fld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3198688"/>
            <a:ext cx="1219200" cy="1219200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3917019" y="3371145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cxnSp>
        <p:nvCxnSpPr>
          <p:cNvPr id="30" name="Elbow Connector 29"/>
          <p:cNvCxnSpPr/>
          <p:nvPr/>
        </p:nvCxnSpPr>
        <p:spPr>
          <a:xfrm flipV="1">
            <a:off x="5862700" y="3839406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259217" y="4108116"/>
            <a:ext cx="18660" cy="7464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713263" y="345749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Elbow Connector 36"/>
          <p:cNvCxnSpPr/>
          <p:nvPr/>
        </p:nvCxnSpPr>
        <p:spPr>
          <a:xfrm flipV="1">
            <a:off x="5849043" y="3994270"/>
            <a:ext cx="3104018" cy="2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170104" y="399427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284" y="4975362"/>
            <a:ext cx="8311535" cy="84420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Send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63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59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37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16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58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86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90464" y="1959429"/>
            <a:ext cx="3610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Step 3: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Fetch 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product detail</a:t>
            </a:r>
          </a:p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+ Create get product detail request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958" y="2086559"/>
            <a:ext cx="5839603" cy="41465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29950" y="6233060"/>
            <a:ext cx="248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Sample XML Response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0465" y="3107094"/>
            <a:ext cx="17516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List of products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Size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Product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ASIN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Image</a:t>
            </a:r>
          </a:p>
          <a:p>
            <a:pPr marL="742950" lvl="1" indent="-285750">
              <a:buFontTx/>
              <a:buChar char="-"/>
            </a:pP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Price</a:t>
            </a:r>
          </a:p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+ ……</a:t>
            </a:r>
          </a:p>
        </p:txBody>
      </p:sp>
      <p:cxnSp>
        <p:nvCxnSpPr>
          <p:cNvPr id="11" name="Elbow Connector 10"/>
          <p:cNvCxnSpPr/>
          <p:nvPr/>
        </p:nvCxnSpPr>
        <p:spPr>
          <a:xfrm flipV="1">
            <a:off x="2442098" y="4068185"/>
            <a:ext cx="2447143" cy="303870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V="1">
            <a:off x="2452661" y="3456407"/>
            <a:ext cx="2520555" cy="1223556"/>
          </a:xfrm>
          <a:prstGeom prst="bentConnector3">
            <a:avLst>
              <a:gd name="adj1" fmla="val 59995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flipV="1">
            <a:off x="2442098" y="4799257"/>
            <a:ext cx="2447143" cy="149916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83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63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7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64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98196" y="3339446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868" y="4384546"/>
            <a:ext cx="1167842" cy="116784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94348" y="5552388"/>
            <a:ext cx="15488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Product </a:t>
            </a:r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name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category</a:t>
            </a:r>
          </a:p>
          <a:p>
            <a:r>
              <a:rPr lang="en-US" sz="1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 brand</a:t>
            </a:r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Elbow Connector 15"/>
          <p:cNvCxnSpPr>
            <a:stCxn id="13" idx="2"/>
            <a:endCxn id="14" idx="0"/>
          </p:cNvCxnSpPr>
          <p:nvPr/>
        </p:nvCxnSpPr>
        <p:spPr>
          <a:xfrm rot="16200000" flipH="1">
            <a:off x="2254006" y="3869763"/>
            <a:ext cx="675768" cy="353798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4971379" y="4531324"/>
            <a:ext cx="1526142" cy="874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HPS System</a:t>
            </a:r>
            <a:endParaRPr lang="en-US" sz="2000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185" y="4384546"/>
            <a:ext cx="1219200" cy="1219200"/>
          </a:xfrm>
          <a:prstGeom prst="rect">
            <a:avLst/>
          </a:prstGeom>
        </p:spPr>
      </p:pic>
      <p:cxnSp>
        <p:nvCxnSpPr>
          <p:cNvPr id="20" name="Elbow Connector 19"/>
          <p:cNvCxnSpPr/>
          <p:nvPr/>
        </p:nvCxnSpPr>
        <p:spPr>
          <a:xfrm flipV="1">
            <a:off x="3406879" y="4968467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6801444" y="4994146"/>
            <a:ext cx="1439520" cy="1"/>
          </a:xfrm>
          <a:prstGeom prst="bentConnector3">
            <a:avLst>
              <a:gd name="adj1" fmla="val 50000"/>
            </a:avLst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92944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68788" y="3701050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Has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41620" y="4531324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Search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357" y="1521455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26" name="Elbow Connector 25"/>
          <p:cNvCxnSpPr>
            <a:stCxn id="19" idx="0"/>
          </p:cNvCxnSpPr>
          <p:nvPr/>
        </p:nvCxnSpPr>
        <p:spPr>
          <a:xfrm rot="16200000" flipV="1">
            <a:off x="7190245" y="2416005"/>
            <a:ext cx="1579741" cy="2357341"/>
          </a:xfrm>
          <a:prstGeom prst="bentConnector2">
            <a:avLst/>
          </a:prstGeom>
          <a:ln w="63500">
            <a:solidFill>
              <a:srgbClr val="92D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V="1">
            <a:off x="3608238" y="2454297"/>
            <a:ext cx="1579741" cy="2357341"/>
          </a:xfrm>
          <a:prstGeom prst="bentConnector2">
            <a:avLst/>
          </a:prstGeom>
          <a:ln w="635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973530" y="2374149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5400000" flipH="1" flipV="1">
            <a:off x="5652763" y="3183867"/>
            <a:ext cx="1613648" cy="855522"/>
          </a:xfrm>
          <a:prstGeom prst="bentConnector3">
            <a:avLst>
              <a:gd name="adj1" fmla="val 99728"/>
            </a:avLst>
          </a:prstGeom>
          <a:ln w="63500">
            <a:solidFill>
              <a:srgbClr val="92D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778371" y="2385985"/>
            <a:ext cx="250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3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Price Suggestion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lide Number Placeholder 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b="1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535" y="1978297"/>
            <a:ext cx="833582" cy="8335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46671" y="2142684"/>
            <a:ext cx="5424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Take too much time to research price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55" y="1586753"/>
            <a:ext cx="1818526" cy="1790939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2" name="TextBox 11"/>
          <p:cNvSpPr txBox="1"/>
          <p:nvPr/>
        </p:nvSpPr>
        <p:spPr>
          <a:xfrm>
            <a:off x="805094" y="340474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30" y="2012190"/>
            <a:ext cx="722651" cy="7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2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66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46978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792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42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68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2279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9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69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03500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9952"/>
            <a:ext cx="1481031" cy="1481031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22" y="2758669"/>
            <a:ext cx="1061664" cy="106166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1540963" y="3220150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213" y="2833155"/>
            <a:ext cx="1071937" cy="107193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652321" y="3220149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751" y="2758669"/>
            <a:ext cx="1102760" cy="110276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797926" y="3252743"/>
            <a:ext cx="1633591" cy="2979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46660" y="2850817"/>
            <a:ext cx="137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Find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0258" y="2825801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Estimate Price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97926" y="2722792"/>
            <a:ext cx="169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Bring Product To Store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786" y="4746661"/>
            <a:ext cx="1359427" cy="1359427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 rot="9614180">
            <a:off x="6647434" y="4339480"/>
            <a:ext cx="3223447" cy="2879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13161" y="4671634"/>
            <a:ext cx="1633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Negotiate And Decision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93179" y="382033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1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Request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Accept Request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58875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Waiting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031" y="1852514"/>
            <a:ext cx="1361569" cy="15272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1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Request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72</a:t>
            </a:fld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73983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87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8532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3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40336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9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75671" y="3103425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0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77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10" y="2815118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147849" y="3406103"/>
            <a:ext cx="304987" cy="562320"/>
          </a:xfrm>
          <a:prstGeom prst="rect">
            <a:avLst/>
          </a:prstGeom>
        </p:spPr>
      </p:pic>
      <p:sp>
        <p:nvSpPr>
          <p:cNvPr id="10" name="Diamond 9"/>
          <p:cNvSpPr/>
          <p:nvPr/>
        </p:nvSpPr>
        <p:spPr>
          <a:xfrm>
            <a:off x="3916309" y="3379792"/>
            <a:ext cx="2156060" cy="779647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 rot="5400000" flipH="1" flipV="1">
            <a:off x="6944960" y="2645290"/>
            <a:ext cx="924860" cy="1877841"/>
          </a:xfrm>
          <a:prstGeom prst="bentConnector2">
            <a:avLst/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5451580" y="1980311"/>
            <a:ext cx="924860" cy="1877841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10" idx="1"/>
          </p:cNvCxnSpPr>
          <p:nvPr/>
        </p:nvCxnSpPr>
        <p:spPr>
          <a:xfrm>
            <a:off x="1509995" y="3769615"/>
            <a:ext cx="2406314" cy="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94339" y="4159439"/>
            <a:ext cx="0" cy="1104774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ply 14"/>
          <p:cNvSpPr/>
          <p:nvPr/>
        </p:nvSpPr>
        <p:spPr>
          <a:xfrm>
            <a:off x="4292210" y="5189084"/>
            <a:ext cx="1404257" cy="1349828"/>
          </a:xfrm>
          <a:prstGeom prst="mathMultiply">
            <a:avLst>
              <a:gd name="adj1" fmla="val 1222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48" y="1738338"/>
            <a:ext cx="1436925" cy="14369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6094" y="4388454"/>
            <a:ext cx="1732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Refuse Product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88988" y="203065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088737"/>
              </p:ext>
            </p:extLst>
          </p:nvPr>
        </p:nvGraphicFramePr>
        <p:xfrm>
          <a:off x="8509840" y="4295645"/>
          <a:ext cx="247942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Consignment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Accepted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Received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Refused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70526" y="397477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6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79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82" y="2732924"/>
            <a:ext cx="1189185" cy="11891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2709521" y="3323909"/>
            <a:ext cx="304987" cy="5623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32198" y="3892579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591820" y="3441328"/>
            <a:ext cx="3558994" cy="32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14" y="2824986"/>
            <a:ext cx="1436925" cy="1436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00" y="2324558"/>
            <a:ext cx="1110028" cy="11100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09267" y="4261911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253847" y="3754079"/>
            <a:ext cx="2298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99143" y="5894685"/>
            <a:ext cx="3598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 Internet Connection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1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80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117" y="2294997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1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81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53" y="2297283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32" y="2651185"/>
            <a:ext cx="1221611" cy="1354723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033506" y="2796148"/>
            <a:ext cx="3020404" cy="32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39901" y="400856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592030" y="240365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4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82</a:t>
            </a:fld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94" y="2263711"/>
            <a:ext cx="967775" cy="967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8842">
            <a:off x="1505491" y="2730609"/>
            <a:ext cx="248203" cy="45762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38809" y="3270720"/>
            <a:ext cx="152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2398432" y="2796148"/>
            <a:ext cx="2179397" cy="2820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953" y="2297283"/>
            <a:ext cx="1169389" cy="116938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43" y="1892792"/>
            <a:ext cx="903356" cy="90335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919449" y="344970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451106" y="3069962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Receive Product</a:t>
            </a:r>
          </a:p>
          <a:p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032" y="2651185"/>
            <a:ext cx="1221611" cy="135472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442" y="4930288"/>
            <a:ext cx="1598178" cy="1227012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6033506" y="2796148"/>
            <a:ext cx="3020404" cy="3207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439901" y="4008563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Local DB</a:t>
            </a:r>
          </a:p>
          <a:p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481118" y="4883001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Auto Synchronize</a:t>
            </a:r>
          </a:p>
          <a:p>
            <a:endParaRPr lang="en-US" dirty="0"/>
          </a:p>
        </p:txBody>
      </p:sp>
      <p:sp>
        <p:nvSpPr>
          <p:cNvPr id="31" name="Curved Up Arrow 30"/>
          <p:cNvSpPr/>
          <p:nvPr/>
        </p:nvSpPr>
        <p:spPr>
          <a:xfrm rot="19733780">
            <a:off x="6722222" y="5198510"/>
            <a:ext cx="3776756" cy="123651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urved Up Arrow 33"/>
          <p:cNvSpPr/>
          <p:nvPr/>
        </p:nvSpPr>
        <p:spPr>
          <a:xfrm rot="9476471">
            <a:off x="5957224" y="3555203"/>
            <a:ext cx="3339360" cy="8546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019" y="4638362"/>
            <a:ext cx="608954" cy="60895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592030" y="2403658"/>
            <a:ext cx="196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Data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5335217" y="6075144"/>
            <a:ext cx="1167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Server</a:t>
            </a:r>
          </a:p>
          <a:p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1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Receive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6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84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2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85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86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5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87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1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88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89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03" y="1940038"/>
            <a:ext cx="936433" cy="936433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flipV="1">
            <a:off x="8210184" y="3765304"/>
            <a:ext cx="1877841" cy="924860"/>
          </a:xfrm>
          <a:prstGeom prst="bentConnector3">
            <a:avLst>
              <a:gd name="adj1" fmla="val 50000"/>
            </a:avLst>
          </a:prstGeom>
          <a:ln w="635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4915808" y="2593485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080017" y="2225961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589" y="1978421"/>
            <a:ext cx="1004332" cy="1004332"/>
          </a:xfrm>
          <a:prstGeom prst="rect">
            <a:avLst/>
          </a:prstGeom>
        </p:spPr>
      </p:pic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9609851" y="2610854"/>
          <a:ext cx="247942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1722" y="4359676"/>
            <a:ext cx="989423" cy="989423"/>
          </a:xfrm>
          <a:prstGeom prst="rect">
            <a:avLst/>
          </a:prstGeom>
        </p:spPr>
      </p:pic>
      <p:cxnSp>
        <p:nvCxnSpPr>
          <p:cNvPr id="37" name="Straight Arrow Connector 36"/>
          <p:cNvCxnSpPr/>
          <p:nvPr/>
        </p:nvCxnSpPr>
        <p:spPr>
          <a:xfrm>
            <a:off x="8416358" y="3107104"/>
            <a:ext cx="20075" cy="113270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201925" y="5061888"/>
            <a:ext cx="1680661" cy="11861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66" y="4497815"/>
            <a:ext cx="969908" cy="96990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33555" y="4719554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6" y="4448762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46" name="TextBox 45"/>
          <p:cNvSpPr txBox="1"/>
          <p:nvPr/>
        </p:nvSpPr>
        <p:spPr>
          <a:xfrm>
            <a:off x="277402" y="2922438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83327" y="5527290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771407" y="4704417"/>
            <a:ext cx="854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Return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73" y="5207605"/>
            <a:ext cx="687850" cy="6878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34" y="5207605"/>
            <a:ext cx="689017" cy="689017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616" y="2104936"/>
            <a:ext cx="877817" cy="877817"/>
          </a:xfrm>
          <a:prstGeom prst="rect">
            <a:avLst/>
          </a:prstGeom>
        </p:spPr>
      </p:pic>
      <p:cxnSp>
        <p:nvCxnSpPr>
          <p:cNvPr id="54" name="Straight Arrow Connector 53"/>
          <p:cNvCxnSpPr/>
          <p:nvPr/>
        </p:nvCxnSpPr>
        <p:spPr>
          <a:xfrm flipV="1">
            <a:off x="1442620" y="2584169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04346" y="2188013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1558638" y="5061888"/>
            <a:ext cx="3357170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741547" y="2982753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621509" y="5463246"/>
            <a:ext cx="197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16358" y="3539088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1341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Current Situation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623896" y="3172083"/>
            <a:ext cx="3624958" cy="27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165" y="2346450"/>
            <a:ext cx="1496004" cy="14960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66" y="2789606"/>
            <a:ext cx="1114229" cy="111422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3371" y="2812441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Handwriting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05856">
            <a:off x="8702062" y="3371814"/>
            <a:ext cx="432251" cy="43225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854" y="1331426"/>
            <a:ext cx="673874" cy="67387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986" y="1325398"/>
            <a:ext cx="679902" cy="679902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81" y="1310551"/>
            <a:ext cx="671743" cy="671743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flipH="1">
            <a:off x="8632671" y="2182604"/>
            <a:ext cx="12940" cy="6026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957929" y="2048747"/>
            <a:ext cx="465513" cy="7088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922728" y="2091043"/>
            <a:ext cx="397625" cy="7063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00243" y="6356350"/>
            <a:ext cx="2177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Store And Manage</a:t>
            </a:r>
            <a:endParaRPr lang="en-US" sz="2000" b="1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</a:t>
            </a:fld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516165" y="3842454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436" y="4796271"/>
            <a:ext cx="1109559" cy="1109559"/>
          </a:xfrm>
          <a:prstGeom prst="rect">
            <a:avLst/>
          </a:prstGeom>
        </p:spPr>
      </p:pic>
      <p:sp>
        <p:nvSpPr>
          <p:cNvPr id="58" name="Curved Left Arrow 57"/>
          <p:cNvSpPr/>
          <p:nvPr/>
        </p:nvSpPr>
        <p:spPr>
          <a:xfrm>
            <a:off x="9376044" y="3501394"/>
            <a:ext cx="963732" cy="2040451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520842" y="4321564"/>
            <a:ext cx="1931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Sell</a:t>
            </a:r>
            <a:endParaRPr lang="en-US" sz="2000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8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90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91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0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92</a:t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59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481864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46073" y="3242434"/>
            <a:ext cx="2994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Raise Product On Web</a:t>
            </a:r>
          </a:p>
          <a:p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45" y="2994894"/>
            <a:ext cx="1004332" cy="100433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72" y="3121409"/>
            <a:ext cx="877817" cy="877817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008676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70402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2894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5661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Available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On</a:t>
                      </a:r>
                      <a:r>
                        <a:rPr lang="en-US" b="1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Web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5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Raise On Web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93</a:t>
            </a:fld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3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6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10" y="3014157"/>
            <a:ext cx="909201" cy="909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Sell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988" y="3014156"/>
            <a:ext cx="985069" cy="985069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18745" y="3204486"/>
            <a:ext cx="189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26857" y="3957952"/>
            <a:ext cx="192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Ordered Product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Ordered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 </a:t>
            </a:r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Ordered Product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732925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DEMO</a:t>
            </a:r>
            <a:endParaRPr lang="en-US" sz="9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56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" name="TextBox 19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04900" y="1305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Outline</a:t>
            </a: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19180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7402" y="130595"/>
            <a:ext cx="11461881" cy="937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Return Money</a:t>
            </a:r>
            <a:endParaRPr lang="en-US" sz="36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A1E58-6160-45E4-B670-5DE2F360A613}" type="slidenum">
              <a:rPr lang="en-US" smtClean="0"/>
              <a:t>99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902" y="2956511"/>
            <a:ext cx="936433" cy="9364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5830207" y="3609958"/>
            <a:ext cx="2863272" cy="504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4956" y="3231310"/>
            <a:ext cx="2994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eturn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357019" y="3600642"/>
            <a:ext cx="2206487" cy="547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77287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Store Owner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8641071" y="4758369"/>
          <a:ext cx="247942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429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Product’s</a:t>
                      </a:r>
                      <a:r>
                        <a:rPr lang="en-US" baseline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Status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Sold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Completed</a:t>
                      </a:r>
                      <a:endParaRPr lang="en-US" b="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323" y="3029317"/>
            <a:ext cx="969908" cy="9699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43" y="2879424"/>
            <a:ext cx="1028614" cy="1068015"/>
          </a:xfrm>
          <a:prstGeom prst="rect">
            <a:avLst/>
          </a:prstGeom>
          <a:effectLst>
            <a:reflection stA="45000" endPos="65000" dist="50800" dir="5400000" sy="-100000" algn="bl" rotWithShape="0"/>
          </a:effectLst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16" name="TextBox 15"/>
          <p:cNvSpPr txBox="1"/>
          <p:nvPr/>
        </p:nvSpPr>
        <p:spPr>
          <a:xfrm>
            <a:off x="8789764" y="3957952"/>
            <a:ext cx="163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Consignor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164" y="3654716"/>
            <a:ext cx="687850" cy="6878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5" y="3654716"/>
            <a:ext cx="689017" cy="68901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983" y="65297"/>
            <a:ext cx="1061207" cy="10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16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</TotalTime>
  <Words>3602</Words>
  <Application>Microsoft Office PowerPoint</Application>
  <PresentationFormat>Widescreen</PresentationFormat>
  <Paragraphs>1171</Paragraphs>
  <Slides>106</Slides>
  <Notes>104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4" baseType="lpstr">
      <vt:lpstr>Arial</vt:lpstr>
      <vt:lpstr>Calibri</vt:lpstr>
      <vt:lpstr>Calibri Light</vt:lpstr>
      <vt:lpstr>Segoe UI</vt:lpstr>
      <vt:lpstr>Segoe UI Light</vt:lpstr>
      <vt:lpstr>Wingdings</vt:lpstr>
      <vt:lpstr>Office Theme</vt:lpstr>
      <vt:lpstr>Bitmap Image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Thang Pham</dc:creator>
  <cp:lastModifiedBy>Dan Quan Tien</cp:lastModifiedBy>
  <cp:revision>161</cp:revision>
  <dcterms:created xsi:type="dcterms:W3CDTF">2015-01-27T10:16:46Z</dcterms:created>
  <dcterms:modified xsi:type="dcterms:W3CDTF">2015-08-19T03:54:28Z</dcterms:modified>
</cp:coreProperties>
</file>