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sldIdLst>
    <p:sldId id="258" r:id="rId2"/>
    <p:sldId id="537" r:id="rId3"/>
    <p:sldId id="393" r:id="rId4"/>
    <p:sldId id="395" r:id="rId5"/>
    <p:sldId id="538" r:id="rId6"/>
    <p:sldId id="394" r:id="rId7"/>
    <p:sldId id="413" r:id="rId8"/>
    <p:sldId id="268" r:id="rId9"/>
    <p:sldId id="396" r:id="rId10"/>
    <p:sldId id="397" r:id="rId11"/>
    <p:sldId id="398" r:id="rId12"/>
    <p:sldId id="286" r:id="rId13"/>
    <p:sldId id="400" r:id="rId14"/>
    <p:sldId id="401" r:id="rId15"/>
    <p:sldId id="271" r:id="rId16"/>
    <p:sldId id="272" r:id="rId17"/>
    <p:sldId id="458" r:id="rId18"/>
    <p:sldId id="273" r:id="rId19"/>
    <p:sldId id="532" r:id="rId20"/>
    <p:sldId id="463" r:id="rId21"/>
    <p:sldId id="402" r:id="rId22"/>
    <p:sldId id="280" r:id="rId23"/>
    <p:sldId id="403" r:id="rId24"/>
    <p:sldId id="509" r:id="rId25"/>
    <p:sldId id="275" r:id="rId26"/>
    <p:sldId id="460" r:id="rId27"/>
    <p:sldId id="327" r:id="rId28"/>
    <p:sldId id="325" r:id="rId29"/>
    <p:sldId id="328" r:id="rId30"/>
    <p:sldId id="288" r:id="rId31"/>
    <p:sldId id="359" r:id="rId32"/>
    <p:sldId id="324" r:id="rId33"/>
    <p:sldId id="360" r:id="rId34"/>
    <p:sldId id="492" r:id="rId35"/>
    <p:sldId id="456" r:id="rId36"/>
    <p:sldId id="493" r:id="rId37"/>
    <p:sldId id="490" r:id="rId38"/>
    <p:sldId id="491" r:id="rId39"/>
    <p:sldId id="464" r:id="rId40"/>
    <p:sldId id="461" r:id="rId41"/>
    <p:sldId id="284" r:id="rId42"/>
    <p:sldId id="312" r:id="rId43"/>
    <p:sldId id="465" r:id="rId44"/>
    <p:sldId id="466" r:id="rId45"/>
    <p:sldId id="467" r:id="rId46"/>
    <p:sldId id="468" r:id="rId47"/>
    <p:sldId id="469" r:id="rId48"/>
    <p:sldId id="474" r:id="rId49"/>
    <p:sldId id="476" r:id="rId50"/>
    <p:sldId id="470" r:id="rId51"/>
    <p:sldId id="471" r:id="rId52"/>
    <p:sldId id="472" r:id="rId53"/>
    <p:sldId id="473" r:id="rId54"/>
    <p:sldId id="478" r:id="rId55"/>
    <p:sldId id="479" r:id="rId56"/>
    <p:sldId id="480" r:id="rId57"/>
    <p:sldId id="481" r:id="rId58"/>
    <p:sldId id="434" r:id="rId59"/>
    <p:sldId id="435" r:id="rId60"/>
    <p:sldId id="436" r:id="rId61"/>
    <p:sldId id="437" r:id="rId62"/>
    <p:sldId id="483" r:id="rId63"/>
    <p:sldId id="438" r:id="rId64"/>
    <p:sldId id="439" r:id="rId65"/>
    <p:sldId id="440" r:id="rId66"/>
    <p:sldId id="441" r:id="rId67"/>
    <p:sldId id="442" r:id="rId68"/>
    <p:sldId id="443" r:id="rId69"/>
    <p:sldId id="444" r:id="rId70"/>
    <p:sldId id="446" r:id="rId71"/>
    <p:sldId id="450" r:id="rId72"/>
    <p:sldId id="451" r:id="rId73"/>
    <p:sldId id="452" r:id="rId74"/>
    <p:sldId id="453" r:id="rId75"/>
    <p:sldId id="484" r:id="rId76"/>
    <p:sldId id="447" r:id="rId77"/>
    <p:sldId id="455" r:id="rId78"/>
    <p:sldId id="485" r:id="rId79"/>
    <p:sldId id="510" r:id="rId80"/>
    <p:sldId id="515" r:id="rId81"/>
    <p:sldId id="486" r:id="rId82"/>
    <p:sldId id="514" r:id="rId83"/>
    <p:sldId id="511" r:id="rId84"/>
    <p:sldId id="534" r:id="rId85"/>
    <p:sldId id="533" r:id="rId86"/>
    <p:sldId id="489" r:id="rId87"/>
    <p:sldId id="516" r:id="rId88"/>
    <p:sldId id="518" r:id="rId89"/>
    <p:sldId id="536" r:id="rId90"/>
    <p:sldId id="535" r:id="rId91"/>
    <p:sldId id="306" r:id="rId92"/>
    <p:sldId id="307" r:id="rId93"/>
    <p:sldId id="308" r:id="rId94"/>
    <p:sldId id="329" r:id="rId95"/>
    <p:sldId id="309" r:id="rId96"/>
    <p:sldId id="519" r:id="rId97"/>
    <p:sldId id="520" r:id="rId98"/>
    <p:sldId id="310" r:id="rId99"/>
    <p:sldId id="521" r:id="rId100"/>
    <p:sldId id="299" r:id="rId101"/>
    <p:sldId id="300" r:id="rId102"/>
    <p:sldId id="301" r:id="rId103"/>
    <p:sldId id="326" r:id="rId104"/>
    <p:sldId id="302" r:id="rId105"/>
    <p:sldId id="522" r:id="rId106"/>
    <p:sldId id="330" r:id="rId107"/>
    <p:sldId id="406" r:id="rId108"/>
    <p:sldId id="407" r:id="rId109"/>
    <p:sldId id="408" r:id="rId110"/>
    <p:sldId id="405" r:id="rId111"/>
    <p:sldId id="333" r:id="rId112"/>
    <p:sldId id="409" r:id="rId113"/>
    <p:sldId id="410" r:id="rId114"/>
    <p:sldId id="411" r:id="rId115"/>
    <p:sldId id="303" r:id="rId116"/>
    <p:sldId id="477" r:id="rId117"/>
    <p:sldId id="433" r:id="rId118"/>
    <p:sldId id="414" r:id="rId119"/>
    <p:sldId id="496" r:id="rId120"/>
    <p:sldId id="497" r:id="rId121"/>
    <p:sldId id="498" r:id="rId122"/>
    <p:sldId id="499" r:id="rId123"/>
    <p:sldId id="500" r:id="rId124"/>
    <p:sldId id="501" r:id="rId125"/>
    <p:sldId id="502" r:id="rId126"/>
    <p:sldId id="504" r:id="rId127"/>
    <p:sldId id="505" r:id="rId128"/>
    <p:sldId id="507" r:id="rId129"/>
    <p:sldId id="508" r:id="rId130"/>
    <p:sldId id="420" r:id="rId131"/>
    <p:sldId id="421" r:id="rId132"/>
    <p:sldId id="422" r:id="rId133"/>
    <p:sldId id="423" r:id="rId134"/>
    <p:sldId id="424" r:id="rId135"/>
    <p:sldId id="425" r:id="rId136"/>
    <p:sldId id="426" r:id="rId137"/>
    <p:sldId id="427" r:id="rId138"/>
    <p:sldId id="428" r:id="rId139"/>
    <p:sldId id="431" r:id="rId140"/>
    <p:sldId id="539" r:id="rId141"/>
    <p:sldId id="430" r:id="rId142"/>
    <p:sldId id="432" r:id="rId143"/>
    <p:sldId id="524" r:id="rId144"/>
    <p:sldId id="525" r:id="rId145"/>
    <p:sldId id="526" r:id="rId146"/>
    <p:sldId id="528" r:id="rId147"/>
    <p:sldId id="529" r:id="rId148"/>
    <p:sldId id="530" r:id="rId149"/>
    <p:sldId id="531" r:id="rId150"/>
    <p:sldId id="523" r:id="rId151"/>
    <p:sldId id="494" r:id="rId152"/>
    <p:sldId id="495" r:id="rId153"/>
    <p:sldId id="304" r:id="rId154"/>
    <p:sldId id="337" r:id="rId155"/>
    <p:sldId id="338" r:id="rId156"/>
    <p:sldId id="336" r:id="rId157"/>
    <p:sldId id="339" r:id="rId1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9566" autoAdjust="0"/>
  </p:normalViewPr>
  <p:slideViewPr>
    <p:cSldViewPr snapToGrid="0">
      <p:cViewPr varScale="1">
        <p:scale>
          <a:sx n="60" d="100"/>
          <a:sy n="60" d="100"/>
        </p:scale>
        <p:origin x="105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399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tiên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là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hợp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có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kết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nối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chế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cấp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chế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đổi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lý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lên</a:t>
            </a:r>
            <a:r>
              <a:rPr lang="en-US" baseline="0" dirty="0" smtClean="0">
                <a:sym typeface="Wingdings" panose="05000000000000000000" pitchFamily="2" charset="2"/>
              </a:rPr>
              <a:t> web,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toán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tiền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Hoàn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tất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Ngoài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ra,khi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hay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Ngoài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ra,khi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hay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Ngoài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ra,khi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hay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Ngoài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ra,khi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hay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cần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bước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web”,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cần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bước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rõ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lên</a:t>
            </a:r>
            <a:r>
              <a:rPr lang="en-US" baseline="0" dirty="0" smtClean="0">
                <a:sym typeface="Wingdings" panose="05000000000000000000" pitchFamily="2" charset="2"/>
              </a:rPr>
              <a:t> web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lên</a:t>
            </a:r>
            <a:r>
              <a:rPr lang="en-US" baseline="0" dirty="0" smtClean="0">
                <a:sym typeface="Wingdings" panose="05000000000000000000" pitchFamily="2" charset="2"/>
              </a:rPr>
              <a:t> web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demo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kịch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tên</a:t>
            </a:r>
            <a:r>
              <a:rPr lang="en-US" baseline="0" dirty="0" smtClean="0">
                <a:sym typeface="Wingdings" panose="05000000000000000000" pitchFamily="2" charset="2"/>
              </a:rPr>
              <a:t> Store Owner 1 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hồ</a:t>
            </a:r>
            <a:r>
              <a:rPr lang="en-US" baseline="0" dirty="0" smtClean="0">
                <a:sym typeface="Wingdings" panose="05000000000000000000" pitchFamily="2" charset="2"/>
              </a:rPr>
              <a:t> Casio…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An </a:t>
            </a:r>
            <a:r>
              <a:rPr lang="en-US" baseline="0" dirty="0" err="1" smtClean="0">
                <a:sym typeface="Wingdings" panose="05000000000000000000" pitchFamily="2" charset="2"/>
              </a:rPr>
              <a:t>lên</a:t>
            </a:r>
            <a:r>
              <a:rPr lang="en-US" baseline="0" dirty="0" smtClean="0">
                <a:sym typeface="Wingdings" panose="05000000000000000000" pitchFamily="2" charset="2"/>
              </a:rPr>
              <a:t> web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duyệt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sang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demo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kịch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chiếc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hồ</a:t>
            </a:r>
            <a:r>
              <a:rPr lang="en-US" baseline="0" dirty="0" smtClean="0">
                <a:sym typeface="Wingdings" panose="05000000000000000000" pitchFamily="2" charset="2"/>
              </a:rPr>
              <a:t> Casio…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An </a:t>
            </a:r>
            <a:r>
              <a:rPr lang="en-US" baseline="0" dirty="0" err="1" smtClean="0">
                <a:sym typeface="Wingdings" panose="05000000000000000000" pitchFamily="2" charset="2"/>
              </a:rPr>
              <a:t>dưới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tên</a:t>
            </a:r>
            <a:r>
              <a:rPr lang="en-US" baseline="0" dirty="0" smtClean="0">
                <a:sym typeface="Wingdings" panose="05000000000000000000" pitchFamily="2" charset="2"/>
              </a:rPr>
              <a:t> Minh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web” sang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dưới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tên</a:t>
            </a:r>
            <a:r>
              <a:rPr lang="en-US" baseline="0" dirty="0" smtClean="0">
                <a:sym typeface="Wingdings" panose="05000000000000000000" pitchFamily="2" charset="2"/>
              </a:rPr>
              <a:t> storeOwner1  </a:t>
            </a:r>
            <a:r>
              <a:rPr lang="en-US" baseline="0" dirty="0" err="1" smtClean="0">
                <a:sym typeface="Wingdings" panose="05000000000000000000" pitchFamily="2" charset="2"/>
              </a:rPr>
              <a:t>kiểm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món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Minh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Giả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Minh </a:t>
            </a:r>
            <a:r>
              <a:rPr lang="en-US" baseline="0" dirty="0" err="1" smtClean="0">
                <a:sym typeface="Wingdings" panose="05000000000000000000" pitchFamily="2" charset="2"/>
              </a:rPr>
              <a:t>tới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ý </a:t>
            </a:r>
            <a:r>
              <a:rPr lang="en-US" baseline="0" dirty="0" err="1" smtClean="0">
                <a:sym typeface="Wingdings" panose="05000000000000000000" pitchFamily="2" charset="2"/>
              </a:rPr>
              <a:t>mua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 storeOwner1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Minh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demo…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tiền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công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80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tiền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thỏa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thuận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toán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xong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Hoàn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tất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demo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kịch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\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món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casio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công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ở “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”  StoreOwner1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tiền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An 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Hoàn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tất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071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678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ý </a:t>
            </a:r>
            <a:r>
              <a:rPr lang="en-US" baseline="0" dirty="0" err="1" smtClean="0">
                <a:sym typeface="Wingdings" panose="05000000000000000000" pitchFamily="2" charset="2"/>
              </a:rPr>
              <a:t>yêu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hủy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647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45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929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527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demo </a:t>
            </a:r>
            <a:r>
              <a:rPr lang="en-US" baseline="0" dirty="0" err="1" smtClean="0">
                <a:sym typeface="Wingdings" panose="05000000000000000000" pitchFamily="2" charset="2"/>
              </a:rPr>
              <a:t>tính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vớikịch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y/c </a:t>
            </a:r>
            <a:r>
              <a:rPr lang="en-US" baseline="0" dirty="0" err="1" smtClean="0">
                <a:sym typeface="Wingdings" panose="05000000000000000000" pitchFamily="2" charset="2"/>
              </a:rPr>
              <a:t>hủy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storeowner1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yêu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hủy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315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sym typeface="Wingdings" panose="05000000000000000000" pitchFamily="2" charset="2"/>
              </a:rPr>
              <a:t>storeOwner1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ý </a:t>
            </a:r>
            <a:r>
              <a:rPr lang="en-US" baseline="0" dirty="0" err="1" smtClean="0">
                <a:sym typeface="Wingdings" panose="05000000000000000000" pitchFamily="2" charset="2"/>
              </a:rPr>
              <a:t>yêucầu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hủy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Chờ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Đức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Hoàn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tất</a:t>
            </a:r>
            <a:r>
              <a:rPr lang="en-US" baseline="0" dirty="0" smtClean="0">
                <a:sym typeface="Wingdings" panose="05000000000000000000" pitchFamily="2" charset="2"/>
              </a:rPr>
              <a:t>”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demo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két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thúc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phần</a:t>
            </a:r>
            <a:r>
              <a:rPr lang="en-US" baseline="0" dirty="0" smtClean="0">
                <a:sym typeface="Wingdings" panose="05000000000000000000" pitchFamily="2" charset="2"/>
              </a:rPr>
              <a:t> demo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Hoàng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phần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1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Dựa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đén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nãy</a:t>
            </a:r>
            <a:r>
              <a:rPr lang="en-US" baseline="0" dirty="0" smtClean="0">
                <a:sym typeface="Wingdings" panose="05000000000000000000" pitchFamily="2" charset="2"/>
              </a:rPr>
              <a:t> h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sơ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8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5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93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6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220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59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499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4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04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7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114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6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293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9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2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jp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150936"/>
            <a:ext cx="839862" cy="8398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2546146"/>
            <a:ext cx="215397" cy="3971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5775" y="3069758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475397" y="2606215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2330084"/>
            <a:ext cx="1014828" cy="10148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0653" y="2961868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3365" y="1456158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1927803"/>
            <a:ext cx="599760" cy="599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5073755"/>
            <a:ext cx="839862" cy="8398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5468965"/>
            <a:ext cx="215397" cy="3971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15775" y="5992577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475397" y="5529034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5252903"/>
            <a:ext cx="1014828" cy="101482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90653" y="5884687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4765188"/>
            <a:ext cx="697441" cy="6974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8894" y="4514304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3365" y="4037744"/>
            <a:ext cx="11116221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23/08/2015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927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duyệt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1143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 Store Owner 1 raises product on web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140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67640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141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5705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75979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7533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28074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74146" y="2474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34596" y="244268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207012" y="2031785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07012" y="160986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40" y="1690906"/>
            <a:ext cx="772450" cy="77245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96741"/>
              </p:ext>
            </p:extLst>
          </p:nvPr>
        </p:nvGraphicFramePr>
        <p:xfrm>
          <a:off x="9340240" y="3742649"/>
          <a:ext cx="2445249" cy="209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75291" y="509331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Request Cancel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70" y="4833917"/>
            <a:ext cx="877817" cy="8778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31194" y="566990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324" y="5804694"/>
            <a:ext cx="14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" y="4464185"/>
            <a:ext cx="1277133" cy="12577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2" name="Straight Arrow Connector 31"/>
          <p:cNvCxnSpPr/>
          <p:nvPr/>
        </p:nvCxnSpPr>
        <p:spPr>
          <a:xfrm flipV="1">
            <a:off x="1522352" y="5216538"/>
            <a:ext cx="2750825" cy="94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60" y="4808378"/>
            <a:ext cx="772450" cy="7724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50" y="2198932"/>
            <a:ext cx="1170003" cy="117000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36658" y="33139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13704" y="3728362"/>
            <a:ext cx="13974" cy="9268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78433" y="5242434"/>
            <a:ext cx="1987291" cy="25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852" y="3811718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76464" y="4749651"/>
            <a:ext cx="27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Return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052" y="1521456"/>
            <a:ext cx="1094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9: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Duc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cancel consignment and take product.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5410" y="3283162"/>
            <a:ext cx="518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Canceled 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Completed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40958" y="4770566"/>
            <a:ext cx="29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Track and request 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check and receive 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source (Amazon)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317" y="1559456"/>
            <a:ext cx="109044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Advantages And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9" y="2821580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38" y="1678120"/>
            <a:ext cx="1692702" cy="16927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94" y="4284106"/>
            <a:ext cx="4340412" cy="11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11106"/>
              </p:ext>
            </p:extLst>
          </p:nvPr>
        </p:nvGraphicFramePr>
        <p:xfrm>
          <a:off x="589062" y="3452422"/>
          <a:ext cx="589853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01686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21400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11563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11563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624"/>
              </p:ext>
            </p:extLst>
          </p:nvPr>
        </p:nvGraphicFramePr>
        <p:xfrm>
          <a:off x="8920888" y="3243583"/>
          <a:ext cx="31622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81"/>
                <a:gridCol w="1085265"/>
                <a:gridCol w="11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11563"/>
              </p:ext>
            </p:extLst>
          </p:nvPr>
        </p:nvGraphicFramePr>
        <p:xfrm>
          <a:off x="1051778" y="2388637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297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Desire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6620" y="4531324"/>
            <a:ext cx="27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 &amp;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639" y="4264888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8514694" y="4735749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7425" y="43187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1" y="4041260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16903" y="432992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6433614" y="4772287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10041085" y="4709273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6639" y="4264888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8514694" y="4735749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7425" y="43187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10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40" y="3620610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7215295" y="40914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8026" y="367452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340373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04844" y="359648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086" y="474360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40" y="3620610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7215295" y="40914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8026" y="367452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4334611" y="407268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9043741" y="4069784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8" y="3635094"/>
            <a:ext cx="772450" cy="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2601" y="297040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77402" y="4400947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565" y="6008364"/>
            <a:ext cx="458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Accepted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38" y="4219168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9238141" y="55916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159" y="4507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482" y="3715360"/>
            <a:ext cx="1745659" cy="14426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565" y="6008364"/>
            <a:ext cx="4452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Consignment Status : </a:t>
            </a:r>
            <a:r>
              <a:rPr lang="en-US" sz="2000" dirty="0" smtClean="0"/>
              <a:t>Waiting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Refused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0" y="2043742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8975433" y="34162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140" y="34528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1397" y="2982596"/>
            <a:ext cx="1544036" cy="16532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8147</Words>
  <Application>Microsoft Office PowerPoint</Application>
  <PresentationFormat>Widescreen</PresentationFormat>
  <Paragraphs>2526</Paragraphs>
  <Slides>157</Slides>
  <Notes>156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64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Duc HC</cp:lastModifiedBy>
  <cp:revision>355</cp:revision>
  <dcterms:created xsi:type="dcterms:W3CDTF">2015-01-27T10:16:46Z</dcterms:created>
  <dcterms:modified xsi:type="dcterms:W3CDTF">2015-08-23T22:33:47Z</dcterms:modified>
</cp:coreProperties>
</file>