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258" r:id="rId2"/>
    <p:sldId id="263" r:id="rId3"/>
    <p:sldId id="393" r:id="rId4"/>
    <p:sldId id="395" r:id="rId5"/>
    <p:sldId id="394" r:id="rId6"/>
    <p:sldId id="413" r:id="rId7"/>
    <p:sldId id="268" r:id="rId8"/>
    <p:sldId id="396" r:id="rId9"/>
    <p:sldId id="397" r:id="rId10"/>
    <p:sldId id="398" r:id="rId11"/>
    <p:sldId id="286" r:id="rId12"/>
    <p:sldId id="400" r:id="rId13"/>
    <p:sldId id="401" r:id="rId14"/>
    <p:sldId id="271" r:id="rId15"/>
    <p:sldId id="272" r:id="rId16"/>
    <p:sldId id="273" r:id="rId17"/>
    <p:sldId id="402" r:id="rId18"/>
    <p:sldId id="280" r:id="rId19"/>
    <p:sldId id="403" r:id="rId20"/>
    <p:sldId id="275" r:id="rId21"/>
    <p:sldId id="327" r:id="rId22"/>
    <p:sldId id="325" r:id="rId23"/>
    <p:sldId id="328" r:id="rId24"/>
    <p:sldId id="288" r:id="rId25"/>
    <p:sldId id="359" r:id="rId26"/>
    <p:sldId id="324" r:id="rId27"/>
    <p:sldId id="360" r:id="rId28"/>
    <p:sldId id="284" r:id="rId29"/>
    <p:sldId id="312" r:id="rId30"/>
    <p:sldId id="313" r:id="rId31"/>
    <p:sldId id="314" r:id="rId32"/>
    <p:sldId id="318" r:id="rId33"/>
    <p:sldId id="319" r:id="rId34"/>
    <p:sldId id="320" r:id="rId35"/>
    <p:sldId id="317" r:id="rId36"/>
    <p:sldId id="321" r:id="rId37"/>
    <p:sldId id="434" r:id="rId38"/>
    <p:sldId id="435" r:id="rId39"/>
    <p:sldId id="436" r:id="rId40"/>
    <p:sldId id="437" r:id="rId41"/>
    <p:sldId id="438" r:id="rId42"/>
    <p:sldId id="439" r:id="rId43"/>
    <p:sldId id="440" r:id="rId44"/>
    <p:sldId id="441" r:id="rId45"/>
    <p:sldId id="442" r:id="rId46"/>
    <p:sldId id="443" r:id="rId47"/>
    <p:sldId id="444" r:id="rId48"/>
    <p:sldId id="446" r:id="rId49"/>
    <p:sldId id="450" r:id="rId50"/>
    <p:sldId id="451" r:id="rId51"/>
    <p:sldId id="452" r:id="rId52"/>
    <p:sldId id="453" r:id="rId53"/>
    <p:sldId id="447" r:id="rId54"/>
    <p:sldId id="448" r:id="rId55"/>
    <p:sldId id="449" r:id="rId56"/>
    <p:sldId id="306" r:id="rId57"/>
    <p:sldId id="307" r:id="rId58"/>
    <p:sldId id="308" r:id="rId59"/>
    <p:sldId id="329" r:id="rId60"/>
    <p:sldId id="309" r:id="rId61"/>
    <p:sldId id="310" r:id="rId62"/>
    <p:sldId id="299" r:id="rId63"/>
    <p:sldId id="300" r:id="rId64"/>
    <p:sldId id="301" r:id="rId65"/>
    <p:sldId id="326" r:id="rId66"/>
    <p:sldId id="302" r:id="rId67"/>
    <p:sldId id="330" r:id="rId68"/>
    <p:sldId id="406" r:id="rId69"/>
    <p:sldId id="407" r:id="rId70"/>
    <p:sldId id="408" r:id="rId71"/>
    <p:sldId id="405" r:id="rId72"/>
    <p:sldId id="333" r:id="rId73"/>
    <p:sldId id="409" r:id="rId74"/>
    <p:sldId id="410" r:id="rId75"/>
    <p:sldId id="411" r:id="rId76"/>
    <p:sldId id="303" r:id="rId77"/>
    <p:sldId id="433" r:id="rId78"/>
    <p:sldId id="414" r:id="rId79"/>
    <p:sldId id="415" r:id="rId80"/>
    <p:sldId id="416" r:id="rId81"/>
    <p:sldId id="417" r:id="rId82"/>
    <p:sldId id="418" r:id="rId83"/>
    <p:sldId id="419" r:id="rId84"/>
    <p:sldId id="420" r:id="rId85"/>
    <p:sldId id="421" r:id="rId86"/>
    <p:sldId id="422" r:id="rId87"/>
    <p:sldId id="423" r:id="rId88"/>
    <p:sldId id="424" r:id="rId89"/>
    <p:sldId id="425" r:id="rId90"/>
    <p:sldId id="426" r:id="rId91"/>
    <p:sldId id="427" r:id="rId92"/>
    <p:sldId id="428" r:id="rId93"/>
    <p:sldId id="429" r:id="rId94"/>
    <p:sldId id="430" r:id="rId95"/>
    <p:sldId id="431" r:id="rId96"/>
    <p:sldId id="432" r:id="rId97"/>
    <p:sldId id="304" r:id="rId98"/>
    <p:sldId id="337" r:id="rId99"/>
    <p:sldId id="338" r:id="rId100"/>
    <p:sldId id="336" r:id="rId101"/>
    <p:sldId id="339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507"/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87612" autoAdjust="0"/>
  </p:normalViewPr>
  <p:slideViewPr>
    <p:cSldViewPr snapToGrid="0">
      <p:cViewPr>
        <p:scale>
          <a:sx n="100" d="100"/>
          <a:sy n="100" d="100"/>
        </p:scale>
        <p:origin x="1140" y="15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2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3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9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0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chờ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9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1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gian</a:t>
            </a:r>
            <a:r>
              <a:rPr lang="en-US" baseline="0" dirty="0" smtClean="0">
                <a:sym typeface="Wingdings" panose="05000000000000000000" pitchFamily="2" charset="2"/>
              </a:rPr>
              <a:t>,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san </a:t>
            </a:r>
            <a:r>
              <a:rPr lang="en-US" baseline="0" dirty="0" err="1" smtClean="0">
                <a:sym typeface="Wingdings" panose="05000000000000000000" pitchFamily="2" charset="2"/>
              </a:rPr>
              <a:t>pham</a:t>
            </a:r>
            <a:r>
              <a:rPr lang="en-US" baseline="0" dirty="0" smtClean="0">
                <a:sym typeface="Wingdings" panose="05000000000000000000" pitchFamily="2" charset="2"/>
              </a:rPr>
              <a:t> du </a:t>
            </a:r>
            <a:r>
              <a:rPr lang="en-US" baseline="0" dirty="0" err="1" smtClean="0">
                <a:sym typeface="Wingdings" panose="05000000000000000000" pitchFamily="2" charset="2"/>
              </a:rPr>
              <a:t>thua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nhieu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82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16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574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009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0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887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500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588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585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Therealreal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60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31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21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330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740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88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61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13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584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84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lala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 and Share,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69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02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37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391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26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456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mô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tổng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quát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qua qui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chấp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nhân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nhận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từ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chối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2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="1" baseline="0" dirty="0" err="1" smtClean="0">
                <a:sym typeface="Wingdings" panose="05000000000000000000" pitchFamily="2" charset="2"/>
              </a:rPr>
              <a:t>Đầu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tiên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là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hợp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có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kết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nối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mạng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891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172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3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7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584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737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724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85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909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186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3198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5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45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9305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985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1990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555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2401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9548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17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775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1824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13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823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9612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102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9169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533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2859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9141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8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5" Type="http://schemas.openxmlformats.org/officeDocument/2006/relationships/image" Target="../media/image48.jpg"/><Relationship Id="rId4" Type="http://schemas.openxmlformats.org/officeDocument/2006/relationships/image" Target="../media/image4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30.png"/><Relationship Id="rId4" Type="http://schemas.openxmlformats.org/officeDocument/2006/relationships/image" Target="../media/image53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30.png"/><Relationship Id="rId4" Type="http://schemas.openxmlformats.org/officeDocument/2006/relationships/image" Target="../media/image53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30.png"/><Relationship Id="rId10" Type="http://schemas.openxmlformats.org/officeDocument/2006/relationships/image" Target="../media/image2.png"/><Relationship Id="rId4" Type="http://schemas.openxmlformats.org/officeDocument/2006/relationships/image" Target="../media/image53.png"/><Relationship Id="rId9" Type="http://schemas.openxmlformats.org/officeDocument/2006/relationships/image" Target="../media/image51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30.png"/><Relationship Id="rId10" Type="http://schemas.openxmlformats.org/officeDocument/2006/relationships/image" Target="../media/image2.png"/><Relationship Id="rId4" Type="http://schemas.openxmlformats.org/officeDocument/2006/relationships/image" Target="../media/image53.png"/><Relationship Id="rId9" Type="http://schemas.openxmlformats.org/officeDocument/2006/relationships/image" Target="../media/image51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47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2.png"/><Relationship Id="rId4" Type="http://schemas.openxmlformats.org/officeDocument/2006/relationships/image" Target="../media/image5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2.png"/><Relationship Id="rId4" Type="http://schemas.openxmlformats.org/officeDocument/2006/relationships/image" Target="../media/image5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2.png"/><Relationship Id="rId4" Type="http://schemas.openxmlformats.org/officeDocument/2006/relationships/image" Target="../media/image5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5" Type="http://schemas.openxmlformats.org/officeDocument/2006/relationships/image" Target="../media/image58.png"/><Relationship Id="rId4" Type="http://schemas.openxmlformats.org/officeDocument/2006/relationships/image" Target="../media/image5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7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1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5" Type="http://schemas.openxmlformats.org/officeDocument/2006/relationships/image" Target="../media/image10.png"/><Relationship Id="rId4" Type="http://schemas.openxmlformats.org/officeDocument/2006/relationships/image" Target="../media/image52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5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3"/>
            <a:ext cx="12192000" cy="4376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0026" y="723102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997" y="4599920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58" y="4106297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836906" y="3699116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02633" y="4031270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3" y="391627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419276" y="539484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354118" y="4809912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562341" y="4409802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698938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2180" y="451692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239867" y="2600463"/>
            <a:ext cx="1918309" cy="1468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25770" y="3699182"/>
            <a:ext cx="1732623" cy="548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5770" y="4414532"/>
            <a:ext cx="1691426" cy="471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3360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3360" y="3524691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3360" y="4709698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1" y="3057704"/>
            <a:ext cx="1767055" cy="17670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58717" y="48247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736556" y="2801350"/>
            <a:ext cx="2701197" cy="1441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7340" y="4455427"/>
            <a:ext cx="2611527" cy="36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7340" y="3941231"/>
            <a:ext cx="2529323" cy="40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59" y="3480823"/>
            <a:ext cx="626195" cy="62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16" y="4554022"/>
            <a:ext cx="626195" cy="6261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83" y="4602152"/>
            <a:ext cx="445213" cy="4452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63" y="2072672"/>
            <a:ext cx="1067786" cy="10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5072207" y="2928883"/>
            <a:ext cx="2047586" cy="1426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61" y="1617934"/>
            <a:ext cx="1204671" cy="120467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70" y="3520876"/>
            <a:ext cx="1204671" cy="1204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83" y="5151679"/>
            <a:ext cx="1204671" cy="1204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50" y="1717437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49" y="3406361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93" y="5095285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9" name="Straight Arrow Connector 28"/>
          <p:cNvCxnSpPr/>
          <p:nvPr/>
        </p:nvCxnSpPr>
        <p:spPr>
          <a:xfrm>
            <a:off x="2861754" y="2220269"/>
            <a:ext cx="2123903" cy="1186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861754" y="3886200"/>
            <a:ext cx="2077390" cy="468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732314" y="4354912"/>
            <a:ext cx="2253343" cy="1686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252856" y="4267200"/>
            <a:ext cx="2007324" cy="131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252856" y="3567428"/>
            <a:ext cx="1880237" cy="444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1"/>
          </p:cNvCxnSpPr>
          <p:nvPr/>
        </p:nvCxnSpPr>
        <p:spPr>
          <a:xfrm flipH="1">
            <a:off x="7252856" y="2323160"/>
            <a:ext cx="1760494" cy="818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939144" y="6075898"/>
            <a:ext cx="2596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Application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8900" y="270997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90" y="1742924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13" y="3577082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64668" y="460459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62561"/>
              </p:ext>
            </p:extLst>
          </p:nvPr>
        </p:nvGraphicFramePr>
        <p:xfrm>
          <a:off x="1518294" y="2059519"/>
          <a:ext cx="925929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1732836"/>
                <a:gridCol w="5555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chối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Chấp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Yêu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cầu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2587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172457"/>
            <a:ext cx="3734354" cy="3734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9" y="2957995"/>
            <a:ext cx="2166991" cy="180402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981692" y="3860005"/>
            <a:ext cx="3701595" cy="303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51143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51501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80228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50058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29309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4" name="Right Arrow 43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1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4749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81858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868219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0" y="1456158"/>
            <a:ext cx="5256831" cy="479396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054881" y="3992228"/>
            <a:ext cx="2704146" cy="24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91" y="3158052"/>
            <a:ext cx="1663864" cy="16638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10600" y="48219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money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68764" y="6125517"/>
            <a:ext cx="1941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sell?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1199108"/>
            <a:ext cx="3305543" cy="565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5243805" y="2313992"/>
            <a:ext cx="1278293" cy="50385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22" y="2874411"/>
            <a:ext cx="5494437" cy="12036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0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1163" y="635635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22" y="2874411"/>
            <a:ext cx="5494437" cy="1203649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554168" y="4061970"/>
            <a:ext cx="19728" cy="68055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243805" y="2313992"/>
            <a:ext cx="1278293" cy="50385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3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682343" y="3721588"/>
            <a:ext cx="933062" cy="113966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0" y="3219061"/>
            <a:ext cx="6148148" cy="48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682343" y="3721588"/>
            <a:ext cx="933062" cy="113966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0" y="3219061"/>
            <a:ext cx="6148148" cy="48940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2" idx="2"/>
          </p:cNvCxnSpPr>
          <p:nvPr/>
        </p:nvCxnSpPr>
        <p:spPr>
          <a:xfrm>
            <a:off x="3382374" y="3708466"/>
            <a:ext cx="31151" cy="161931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7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449078" y="3671944"/>
            <a:ext cx="1203649" cy="18611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6" y="2689313"/>
            <a:ext cx="4092222" cy="98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449078" y="3671944"/>
            <a:ext cx="1203649" cy="18611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6" y="2689313"/>
            <a:ext cx="4092222" cy="98263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382374" y="3708466"/>
            <a:ext cx="31151" cy="223513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6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18" y="4130853"/>
            <a:ext cx="4828854" cy="140980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41843" y="2766304"/>
            <a:ext cx="1325366" cy="1609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08252" y="2332421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180586" y="2701753"/>
            <a:ext cx="884627" cy="1739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113" y="2332421"/>
            <a:ext cx="342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Consignment’s Status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531787"/>
              </p:ext>
            </p:extLst>
          </p:nvPr>
        </p:nvGraphicFramePr>
        <p:xfrm>
          <a:off x="6876143" y="3306716"/>
          <a:ext cx="17344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54198" y="4916092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8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531787"/>
              </p:ext>
            </p:extLst>
          </p:nvPr>
        </p:nvGraphicFramePr>
        <p:xfrm>
          <a:off x="6876143" y="3306716"/>
          <a:ext cx="17344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6296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54198" y="4916092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531787"/>
              </p:ext>
            </p:extLst>
          </p:nvPr>
        </p:nvGraphicFramePr>
        <p:xfrm>
          <a:off x="6876143" y="3306716"/>
          <a:ext cx="17344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6296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37722"/>
              </p:ext>
            </p:extLst>
          </p:nvPr>
        </p:nvGraphicFramePr>
        <p:xfrm>
          <a:off x="9479901" y="3302620"/>
          <a:ext cx="18739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950"/>
                <a:gridCol w="936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$118.56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$103.74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$125.97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722886" y="3444135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=</a:t>
            </a:r>
            <a:endParaRPr lang="en-US" sz="7200" dirty="0"/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54198" y="4916092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60586" y="4914951"/>
            <a:ext cx="1512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&amp;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45" y="3787014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2213578" y="53432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3725" y="5527939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3617272" y="4828910"/>
            <a:ext cx="3692563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6915" y="44070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2127535" y="2265771"/>
            <a:ext cx="2751175" cy="161922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25" y="2541207"/>
            <a:ext cx="992635" cy="9926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78" y="2544389"/>
            <a:ext cx="945498" cy="9454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35363" y="2910819"/>
            <a:ext cx="107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76" y="4077012"/>
            <a:ext cx="1352871" cy="135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8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2: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45" y="3787014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2012835" y="54034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8107" y="5389439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3617272" y="4828910"/>
            <a:ext cx="3692563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6915" y="44070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2127535" y="2265771"/>
            <a:ext cx="2751175" cy="161922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25" y="2541207"/>
            <a:ext cx="992635" cy="9926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78" y="2544389"/>
            <a:ext cx="945498" cy="9454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35363" y="2910819"/>
            <a:ext cx="107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395" y="4135684"/>
            <a:ext cx="1067898" cy="12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37581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262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14794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9" y="4179005"/>
            <a:ext cx="1692702" cy="1692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30" y="4414865"/>
            <a:ext cx="4340412" cy="11647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647326" y="2517087"/>
            <a:ext cx="934948" cy="1961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5064" y="1727472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Support Available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811767" y="2589006"/>
            <a:ext cx="1089743" cy="166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95064" y="2117157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838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1878776"/>
            <a:ext cx="1352871" cy="13528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18633" y="3277730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8342" y="5768828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2539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2256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75398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4764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20384" y="5894685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36" y="2508942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66" y="2629364"/>
            <a:ext cx="1221611" cy="1354723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5590196" y="2808348"/>
            <a:ext cx="3020404" cy="241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11050" y="403712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4964" y="2499766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448243" y="1448074"/>
          <a:ext cx="25880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43"/>
                <a:gridCol w="1438382"/>
              </a:tblGrid>
              <a:tr h="25550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26" idx="3"/>
          </p:cNvCxnSpPr>
          <p:nvPr/>
        </p:nvCxnSpPr>
        <p:spPr>
          <a:xfrm flipV="1">
            <a:off x="9930077" y="2252260"/>
            <a:ext cx="573024" cy="1054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53617"/>
              </p:ext>
            </p:extLst>
          </p:nvPr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254697"/>
            <a:ext cx="1215492" cy="145859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40" y="4013426"/>
            <a:ext cx="903356" cy="9033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33" y="2520301"/>
            <a:ext cx="608954" cy="6089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510" y="1993994"/>
            <a:ext cx="1352263" cy="135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750185"/>
              </p:ext>
            </p:extLst>
          </p:nvPr>
        </p:nvGraphicFramePr>
        <p:xfrm>
          <a:off x="1518294" y="2059519"/>
          <a:ext cx="925929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2213142"/>
                <a:gridCol w="50754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Hiện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receive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Đang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Trên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raise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product on 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đặt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order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sell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8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37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6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5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5: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3393053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48693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42962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897" y="3392724"/>
            <a:ext cx="1475903" cy="1475903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6222938" y="429622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01729" y="388730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on web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93759" y="4869347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3314486"/>
            <a:ext cx="1607673" cy="160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1052" y="1521456"/>
            <a:ext cx="794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Minh Order Product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997" y="357264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78138" y="3150060"/>
            <a:ext cx="2266198" cy="70985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38689" y="426873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2167787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2881063" y="308208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37070" y="4873019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9176" y="617168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4751755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3" name="Straight Arrow Connector 22"/>
          <p:cNvCxnSpPr/>
          <p:nvPr/>
        </p:nvCxnSpPr>
        <p:spPr>
          <a:xfrm flipV="1">
            <a:off x="2226647" y="4648860"/>
            <a:ext cx="2217689" cy="91105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87196" y="474387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95" y="3451421"/>
            <a:ext cx="1521538" cy="152153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760962" y="4430564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2497441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3973735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340061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222938" y="340061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Store Owner1 sells product to Minh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596" y="397733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75" y="2497441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719550" y="296970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027834" y="4130915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30" y="2609377"/>
            <a:ext cx="1521538" cy="152153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30481" y="3555780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94811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7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8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3393053"/>
            <a:ext cx="1371566" cy="137156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69090" y="48693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57306" y="42962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22938" y="429622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16" y="3532734"/>
            <a:ext cx="1526984" cy="152698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8: Store Owner1 returns money to An 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71713" y="4931009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121" y="3393053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9" name="TextBox 28"/>
          <p:cNvSpPr txBox="1"/>
          <p:nvPr/>
        </p:nvSpPr>
        <p:spPr>
          <a:xfrm>
            <a:off x="2891108" y="382783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31" y="4478270"/>
            <a:ext cx="687850" cy="687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06531" y="389273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31" y="2902147"/>
            <a:ext cx="1879668" cy="1228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571" y="2552410"/>
            <a:ext cx="1685122" cy="1685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99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</TotalTime>
  <Words>4115</Words>
  <Application>Microsoft Office PowerPoint</Application>
  <PresentationFormat>Widescreen</PresentationFormat>
  <Paragraphs>1308</Paragraphs>
  <Slides>101</Slides>
  <Notes>100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8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Dan Quan Tien</cp:lastModifiedBy>
  <cp:revision>236</cp:revision>
  <dcterms:created xsi:type="dcterms:W3CDTF">2015-01-27T10:16:46Z</dcterms:created>
  <dcterms:modified xsi:type="dcterms:W3CDTF">2015-08-21T00:40:49Z</dcterms:modified>
</cp:coreProperties>
</file>