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8"/>
  </p:notesMasterIdLst>
  <p:sldIdLst>
    <p:sldId id="258" r:id="rId2"/>
    <p:sldId id="263" r:id="rId3"/>
    <p:sldId id="264" r:id="rId4"/>
    <p:sldId id="274" r:id="rId5"/>
    <p:sldId id="269" r:id="rId6"/>
    <p:sldId id="270" r:id="rId7"/>
    <p:sldId id="268" r:id="rId8"/>
    <p:sldId id="267" r:id="rId9"/>
    <p:sldId id="285" r:id="rId10"/>
    <p:sldId id="286" r:id="rId11"/>
    <p:sldId id="271" r:id="rId12"/>
    <p:sldId id="272" r:id="rId13"/>
    <p:sldId id="273" r:id="rId14"/>
    <p:sldId id="279" r:id="rId15"/>
    <p:sldId id="280" r:id="rId16"/>
    <p:sldId id="276" r:id="rId17"/>
    <p:sldId id="281" r:id="rId18"/>
    <p:sldId id="282" r:id="rId19"/>
    <p:sldId id="327" r:id="rId20"/>
    <p:sldId id="325" r:id="rId21"/>
    <p:sldId id="328" r:id="rId22"/>
    <p:sldId id="275" r:id="rId23"/>
    <p:sldId id="288" r:id="rId24"/>
    <p:sldId id="359" r:id="rId25"/>
    <p:sldId id="324" r:id="rId26"/>
    <p:sldId id="360" r:id="rId27"/>
    <p:sldId id="284" r:id="rId28"/>
    <p:sldId id="312" r:id="rId29"/>
    <p:sldId id="313" r:id="rId30"/>
    <p:sldId id="314" r:id="rId31"/>
    <p:sldId id="318" r:id="rId32"/>
    <p:sldId id="319" r:id="rId33"/>
    <p:sldId id="320" r:id="rId34"/>
    <p:sldId id="317" r:id="rId35"/>
    <p:sldId id="321" r:id="rId36"/>
    <p:sldId id="361" r:id="rId37"/>
    <p:sldId id="362" r:id="rId38"/>
    <p:sldId id="363" r:id="rId39"/>
    <p:sldId id="364" r:id="rId40"/>
    <p:sldId id="365" r:id="rId41"/>
    <p:sldId id="366" r:id="rId42"/>
    <p:sldId id="367" r:id="rId43"/>
    <p:sldId id="368" r:id="rId44"/>
    <p:sldId id="369" r:id="rId45"/>
    <p:sldId id="370" r:id="rId46"/>
    <p:sldId id="371" r:id="rId47"/>
    <p:sldId id="372" r:id="rId48"/>
    <p:sldId id="373" r:id="rId49"/>
    <p:sldId id="374" r:id="rId50"/>
    <p:sldId id="375" r:id="rId51"/>
    <p:sldId id="376" r:id="rId52"/>
    <p:sldId id="377" r:id="rId53"/>
    <p:sldId id="378" r:id="rId54"/>
    <p:sldId id="379" r:id="rId55"/>
    <p:sldId id="380" r:id="rId56"/>
    <p:sldId id="381" r:id="rId57"/>
    <p:sldId id="382" r:id="rId58"/>
    <p:sldId id="383" r:id="rId59"/>
    <p:sldId id="384" r:id="rId60"/>
    <p:sldId id="385" r:id="rId61"/>
    <p:sldId id="386" r:id="rId62"/>
    <p:sldId id="387" r:id="rId63"/>
    <p:sldId id="388" r:id="rId64"/>
    <p:sldId id="389" r:id="rId65"/>
    <p:sldId id="390" r:id="rId66"/>
    <p:sldId id="391" r:id="rId67"/>
    <p:sldId id="306" r:id="rId68"/>
    <p:sldId id="307" r:id="rId69"/>
    <p:sldId id="308" r:id="rId70"/>
    <p:sldId id="329" r:id="rId71"/>
    <p:sldId id="309" r:id="rId72"/>
    <p:sldId id="310" r:id="rId73"/>
    <p:sldId id="299" r:id="rId74"/>
    <p:sldId id="300" r:id="rId75"/>
    <p:sldId id="301" r:id="rId76"/>
    <p:sldId id="326" r:id="rId77"/>
    <p:sldId id="302" r:id="rId78"/>
    <p:sldId id="303" r:id="rId79"/>
    <p:sldId id="330" r:id="rId80"/>
    <p:sldId id="331" r:id="rId81"/>
    <p:sldId id="332" r:id="rId82"/>
    <p:sldId id="333" r:id="rId83"/>
    <p:sldId id="334" r:id="rId84"/>
    <p:sldId id="358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56" r:id="rId101"/>
    <p:sldId id="357" r:id="rId102"/>
    <p:sldId id="304" r:id="rId103"/>
    <p:sldId id="337" r:id="rId104"/>
    <p:sldId id="338" r:id="rId105"/>
    <p:sldId id="336" r:id="rId106"/>
    <p:sldId id="339" r:id="rId10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ang Pham" initials="TP" lastIdx="1" clrIdx="0">
    <p:extLst>
      <p:ext uri="{19B8F6BF-5375-455C-9EA6-DF929625EA0E}">
        <p15:presenceInfo xmlns:p15="http://schemas.microsoft.com/office/powerpoint/2012/main" userId="b84265e2b5734f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75B2"/>
    <a:srgbClr val="CE7B43"/>
    <a:srgbClr val="939393"/>
    <a:srgbClr val="E5B43F"/>
    <a:srgbClr val="9FC3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87612" autoAdjust="0"/>
  </p:normalViewPr>
  <p:slideViewPr>
    <p:cSldViewPr snapToGrid="0">
      <p:cViewPr varScale="1">
        <p:scale>
          <a:sx n="103" d="100"/>
          <a:sy n="103" d="100"/>
        </p:scale>
        <p:origin x="1062" y="10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commentAuthors" Target="commentAuthor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E1EDE-1F24-4553-B8EB-4E012B207DFE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9B17C-5380-48A7-9C03-9823D696B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2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40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3677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65827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65150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4046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03411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22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23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042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640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641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641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904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395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135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708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267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568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802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583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144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042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531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688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996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98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296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216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574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009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90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887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Kính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chào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phép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tục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bài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thấy</a:t>
            </a:r>
            <a:r>
              <a:rPr lang="en-US" baseline="0" dirty="0" smtClean="0">
                <a:sym typeface="Wingdings" panose="05000000000000000000" pitchFamily="2" charset="2"/>
              </a:rPr>
              <a:t> ở </a:t>
            </a:r>
            <a:r>
              <a:rPr lang="en-US" baseline="0" dirty="0" err="1" smtClean="0">
                <a:sym typeface="Wingdings" panose="05000000000000000000" pitchFamily="2" charset="2"/>
              </a:rPr>
              <a:t>trên</a:t>
            </a:r>
            <a:r>
              <a:rPr lang="en-US" baseline="0" dirty="0" smtClean="0">
                <a:sym typeface="Wingdings" panose="05000000000000000000" pitchFamily="2" charset="2"/>
              </a:rPr>
              <a:t> ,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trc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người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vấn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này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phép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nhiều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đăng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nhiều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mặt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nhau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thế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605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Kính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chào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phép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tục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bài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thấy</a:t>
            </a:r>
            <a:r>
              <a:rPr lang="en-US" baseline="0" dirty="0" smtClean="0">
                <a:sym typeface="Wingdings" panose="05000000000000000000" pitchFamily="2" charset="2"/>
              </a:rPr>
              <a:t> ở </a:t>
            </a:r>
            <a:r>
              <a:rPr lang="en-US" baseline="0" dirty="0" err="1" smtClean="0">
                <a:sym typeface="Wingdings" panose="05000000000000000000" pitchFamily="2" charset="2"/>
              </a:rPr>
              <a:t>trên</a:t>
            </a:r>
            <a:r>
              <a:rPr lang="en-US" baseline="0" dirty="0" smtClean="0">
                <a:sym typeface="Wingdings" panose="05000000000000000000" pitchFamily="2" charset="2"/>
              </a:rPr>
              <a:t> ,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trc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người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vấn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này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thế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666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Kính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chào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phép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tục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bài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thấy</a:t>
            </a:r>
            <a:r>
              <a:rPr lang="en-US" baseline="0" dirty="0" smtClean="0">
                <a:sym typeface="Wingdings" panose="05000000000000000000" pitchFamily="2" charset="2"/>
              </a:rPr>
              <a:t> ở </a:t>
            </a:r>
            <a:r>
              <a:rPr lang="en-US" baseline="0" dirty="0" err="1" smtClean="0">
                <a:sym typeface="Wingdings" panose="05000000000000000000" pitchFamily="2" charset="2"/>
              </a:rPr>
              <a:t>trên</a:t>
            </a:r>
            <a:r>
              <a:rPr lang="en-US" baseline="0" dirty="0" smtClean="0">
                <a:sym typeface="Wingdings" panose="05000000000000000000" pitchFamily="2" charset="2"/>
              </a:rPr>
              <a:t> ,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trc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người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vấn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này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thế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098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Kính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chào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phép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tục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bài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thấy</a:t>
            </a:r>
            <a:r>
              <a:rPr lang="en-US" baseline="0" dirty="0" smtClean="0">
                <a:sym typeface="Wingdings" panose="05000000000000000000" pitchFamily="2" charset="2"/>
              </a:rPr>
              <a:t> ở </a:t>
            </a:r>
            <a:r>
              <a:rPr lang="en-US" baseline="0" dirty="0" err="1" smtClean="0">
                <a:sym typeface="Wingdings" panose="05000000000000000000" pitchFamily="2" charset="2"/>
              </a:rPr>
              <a:t>trên</a:t>
            </a:r>
            <a:r>
              <a:rPr lang="en-US" baseline="0" dirty="0" smtClean="0">
                <a:sym typeface="Wingdings" panose="05000000000000000000" pitchFamily="2" charset="2"/>
              </a:rPr>
              <a:t> ,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trc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người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vấn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này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thế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003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Kính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chào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phép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tục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bài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thấy</a:t>
            </a:r>
            <a:r>
              <a:rPr lang="en-US" baseline="0" dirty="0" smtClean="0">
                <a:sym typeface="Wingdings" panose="05000000000000000000" pitchFamily="2" charset="2"/>
              </a:rPr>
              <a:t> ở </a:t>
            </a:r>
            <a:r>
              <a:rPr lang="en-US" baseline="0" dirty="0" err="1" smtClean="0">
                <a:sym typeface="Wingdings" panose="05000000000000000000" pitchFamily="2" charset="2"/>
              </a:rPr>
              <a:t>trên</a:t>
            </a:r>
            <a:r>
              <a:rPr lang="en-US" baseline="0" dirty="0" smtClean="0">
                <a:sym typeface="Wingdings" panose="05000000000000000000" pitchFamily="2" charset="2"/>
              </a:rPr>
              <a:t> ,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trc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người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vấn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này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thế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34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808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Kính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chào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phép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tục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bài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thấy</a:t>
            </a:r>
            <a:r>
              <a:rPr lang="en-US" baseline="0" dirty="0" smtClean="0">
                <a:sym typeface="Wingdings" panose="05000000000000000000" pitchFamily="2" charset="2"/>
              </a:rPr>
              <a:t> ở </a:t>
            </a:r>
            <a:r>
              <a:rPr lang="en-US" baseline="0" dirty="0" err="1" smtClean="0">
                <a:sym typeface="Wingdings" panose="05000000000000000000" pitchFamily="2" charset="2"/>
              </a:rPr>
              <a:t>trên</a:t>
            </a:r>
            <a:r>
              <a:rPr lang="en-US" baseline="0" dirty="0" smtClean="0">
                <a:sym typeface="Wingdings" panose="05000000000000000000" pitchFamily="2" charset="2"/>
              </a:rPr>
              <a:t> ,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trc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người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vấn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này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thế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2653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Kính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chào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phép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tục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bài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thấy</a:t>
            </a:r>
            <a:r>
              <a:rPr lang="en-US" baseline="0" dirty="0" smtClean="0">
                <a:sym typeface="Wingdings" panose="05000000000000000000" pitchFamily="2" charset="2"/>
              </a:rPr>
              <a:t> ở </a:t>
            </a:r>
            <a:r>
              <a:rPr lang="en-US" baseline="0" dirty="0" err="1" smtClean="0">
                <a:sym typeface="Wingdings" panose="05000000000000000000" pitchFamily="2" charset="2"/>
              </a:rPr>
              <a:t>trên</a:t>
            </a:r>
            <a:r>
              <a:rPr lang="en-US" baseline="0" dirty="0" smtClean="0">
                <a:sym typeface="Wingdings" panose="05000000000000000000" pitchFamily="2" charset="2"/>
              </a:rPr>
              <a:t> ,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trc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người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vấn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này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thế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2411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Kính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chào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phép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tục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bài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thấy</a:t>
            </a:r>
            <a:r>
              <a:rPr lang="en-US" baseline="0" dirty="0" smtClean="0">
                <a:sym typeface="Wingdings" panose="05000000000000000000" pitchFamily="2" charset="2"/>
              </a:rPr>
              <a:t> ở </a:t>
            </a:r>
            <a:r>
              <a:rPr lang="en-US" baseline="0" dirty="0" err="1" smtClean="0">
                <a:sym typeface="Wingdings" panose="05000000000000000000" pitchFamily="2" charset="2"/>
              </a:rPr>
              <a:t>trên</a:t>
            </a:r>
            <a:r>
              <a:rPr lang="en-US" baseline="0" dirty="0" smtClean="0">
                <a:sym typeface="Wingdings" panose="05000000000000000000" pitchFamily="2" charset="2"/>
              </a:rPr>
              <a:t> ,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trc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người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vấn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này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thế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633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283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626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4079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4510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0203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5691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86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2592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7451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8567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704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5322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3674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5802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5645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7629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5595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18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6518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4873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2539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1203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9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8147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6996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0783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4426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0117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78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2758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1425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8590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7837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0691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7868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906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7278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2154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1300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85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3417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4812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6058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897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7228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6372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7593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5128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5334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0997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93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45407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239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7437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50884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319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690530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083272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320291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835996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427399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076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C04C-4580-4187-9734-858D36054CA9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4064"/>
            <a:ext cx="12192000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89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6B2B-103F-45FE-BFFE-BECAFE63B254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186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07F9-987C-414D-82CE-1EBA855BADD3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45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1CC4-A950-43D6-9C10-4C16AD689BDB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96A1E58-6160-45E4-B670-5DE2F360A6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26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8610-C5B4-430D-8802-F91CF0BCAC2E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87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DDA2-DF6A-412E-8F68-01F73A457EC2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0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9AFE-4CF0-4A34-8A59-E8D8D1B17078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9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75A2-5C25-479D-B7FB-EBC1778FB1ED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9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A7EB4-8F75-4189-81DF-51ACE60E31F2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38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B786-62BB-4395-A958-913CEAF48231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74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C9F16-041F-4043-A84C-C4CB396AC24A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33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578BA-E1CB-4807-87C7-8C0F6202947C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2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.png"/><Relationship Id="rId5" Type="http://schemas.openxmlformats.org/officeDocument/2006/relationships/image" Target="../media/image12.png"/><Relationship Id="rId10" Type="http://schemas.openxmlformats.org/officeDocument/2006/relationships/image" Target="../media/image5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7.jpg"/><Relationship Id="rId4" Type="http://schemas.openxmlformats.org/officeDocument/2006/relationships/image" Target="../media/image56.jp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5.png"/><Relationship Id="rId4" Type="http://schemas.openxmlformats.org/officeDocument/2006/relationships/image" Target="../media/image2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5.png"/><Relationship Id="rId4" Type="http://schemas.openxmlformats.org/officeDocument/2006/relationships/image" Target="../media/image2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5.png"/><Relationship Id="rId5" Type="http://schemas.openxmlformats.org/officeDocument/2006/relationships/image" Target="../media/image36.wmf"/><Relationship Id="rId4" Type="http://schemas.openxmlformats.org/officeDocument/2006/relationships/oleObject" Target="../embeddings/oleObject5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3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3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2.png"/><Relationship Id="rId4" Type="http://schemas.openxmlformats.org/officeDocument/2006/relationships/image" Target="../media/image41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2.png"/><Relationship Id="rId4" Type="http://schemas.openxmlformats.org/officeDocument/2006/relationships/image" Target="../media/image4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2.png"/><Relationship Id="rId4" Type="http://schemas.openxmlformats.org/officeDocument/2006/relationships/image" Target="../media/image41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2.png"/><Relationship Id="rId4" Type="http://schemas.openxmlformats.org/officeDocument/2006/relationships/image" Target="../media/image4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2.png"/><Relationship Id="rId4" Type="http://schemas.openxmlformats.org/officeDocument/2006/relationships/image" Target="../media/image41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22.png"/><Relationship Id="rId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22.png"/><Relationship Id="rId4" Type="http://schemas.openxmlformats.org/officeDocument/2006/relationships/image" Target="../media/image44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22.png"/><Relationship Id="rId4" Type="http://schemas.openxmlformats.org/officeDocument/2006/relationships/image" Target="../media/image44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22.png"/><Relationship Id="rId10" Type="http://schemas.openxmlformats.org/officeDocument/2006/relationships/image" Target="../media/image2.png"/><Relationship Id="rId4" Type="http://schemas.openxmlformats.org/officeDocument/2006/relationships/image" Target="../media/image44.png"/><Relationship Id="rId9" Type="http://schemas.openxmlformats.org/officeDocument/2006/relationships/image" Target="../media/image47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.png"/><Relationship Id="rId5" Type="http://schemas.openxmlformats.org/officeDocument/2006/relationships/image" Target="../media/image50.png"/><Relationship Id="rId10" Type="http://schemas.openxmlformats.org/officeDocument/2006/relationships/image" Target="../media/image53.png"/><Relationship Id="rId4" Type="http://schemas.openxmlformats.org/officeDocument/2006/relationships/image" Target="../media/image49.png"/><Relationship Id="rId9" Type="http://schemas.openxmlformats.org/officeDocument/2006/relationships/image" Target="../media/image52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.png"/><Relationship Id="rId5" Type="http://schemas.openxmlformats.org/officeDocument/2006/relationships/image" Target="../media/image50.png"/><Relationship Id="rId10" Type="http://schemas.openxmlformats.org/officeDocument/2006/relationships/image" Target="../media/image53.png"/><Relationship Id="rId4" Type="http://schemas.openxmlformats.org/officeDocument/2006/relationships/image" Target="../media/image49.png"/><Relationship Id="rId9" Type="http://schemas.openxmlformats.org/officeDocument/2006/relationships/image" Target="../media/image52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.png"/><Relationship Id="rId5" Type="http://schemas.openxmlformats.org/officeDocument/2006/relationships/image" Target="../media/image50.png"/><Relationship Id="rId10" Type="http://schemas.openxmlformats.org/officeDocument/2006/relationships/image" Target="../media/image53.png"/><Relationship Id="rId4" Type="http://schemas.openxmlformats.org/officeDocument/2006/relationships/image" Target="../media/image49.png"/><Relationship Id="rId9" Type="http://schemas.openxmlformats.org/officeDocument/2006/relationships/image" Target="../media/image52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.png"/><Relationship Id="rId5" Type="http://schemas.openxmlformats.org/officeDocument/2006/relationships/image" Target="../media/image50.png"/><Relationship Id="rId10" Type="http://schemas.openxmlformats.org/officeDocument/2006/relationships/image" Target="../media/image53.png"/><Relationship Id="rId4" Type="http://schemas.openxmlformats.org/officeDocument/2006/relationships/image" Target="../media/image49.png"/><Relationship Id="rId9" Type="http://schemas.openxmlformats.org/officeDocument/2006/relationships/image" Target="../media/image52.pn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.png"/><Relationship Id="rId5" Type="http://schemas.openxmlformats.org/officeDocument/2006/relationships/image" Target="../media/image50.png"/><Relationship Id="rId10" Type="http://schemas.openxmlformats.org/officeDocument/2006/relationships/image" Target="../media/image53.png"/><Relationship Id="rId4" Type="http://schemas.openxmlformats.org/officeDocument/2006/relationships/image" Target="../media/image49.png"/><Relationship Id="rId9" Type="http://schemas.openxmlformats.org/officeDocument/2006/relationships/image" Target="../media/image52.pn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.png"/><Relationship Id="rId5" Type="http://schemas.openxmlformats.org/officeDocument/2006/relationships/image" Target="../media/image50.png"/><Relationship Id="rId10" Type="http://schemas.openxmlformats.org/officeDocument/2006/relationships/image" Target="../media/image53.png"/><Relationship Id="rId4" Type="http://schemas.openxmlformats.org/officeDocument/2006/relationships/image" Target="../media/image49.png"/><Relationship Id="rId9" Type="http://schemas.openxmlformats.org/officeDocument/2006/relationships/image" Target="../media/image5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3.png"/><Relationship Id="rId4" Type="http://schemas.openxmlformats.org/officeDocument/2006/relationships/image" Target="../media/image49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3.png"/><Relationship Id="rId4" Type="http://schemas.openxmlformats.org/officeDocument/2006/relationships/image" Target="../media/image49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3.png"/><Relationship Id="rId4" Type="http://schemas.openxmlformats.org/officeDocument/2006/relationships/image" Target="../media/image49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0274"/>
            <a:ext cx="12192000" cy="685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69204" y="1039956"/>
            <a:ext cx="8664539" cy="2835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Hanging Product Store</a:t>
            </a:r>
            <a:endParaRPr lang="en-US" sz="6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3029" y="4161034"/>
            <a:ext cx="49521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Supervisor: </a:t>
            </a: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Kiều</a:t>
            </a: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Trọng</a:t>
            </a: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Khánh</a:t>
            </a:r>
            <a:endParaRPr lang="en-US" sz="24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Team Member: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Nguyễn Huy Hoàng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Quản</a:t>
            </a: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Tiến</a:t>
            </a: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Dân</a:t>
            </a:r>
            <a:endParaRPr lang="en-US" sz="24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Huỳnh</a:t>
            </a: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Đức</a:t>
            </a:r>
            <a:endParaRPr lang="en-US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6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623896" y="3172083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65" y="2346450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766" y="2789606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623371" y="2812441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702062" y="3371814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854" y="133142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986" y="1325398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881" y="1310551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632671" y="2182604"/>
            <a:ext cx="12940" cy="6026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957929" y="2048747"/>
            <a:ext cx="465513" cy="7088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922728" y="2091043"/>
            <a:ext cx="397625" cy="7063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00243" y="6356350"/>
            <a:ext cx="2177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Store And Manage</a:t>
            </a:r>
            <a:endParaRPr lang="en-US" sz="2000" b="1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516165" y="384245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436" y="4796271"/>
            <a:ext cx="1109559" cy="110955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361" y="4385173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53" name="TextBox 52"/>
          <p:cNvSpPr txBox="1"/>
          <p:nvPr/>
        </p:nvSpPr>
        <p:spPr>
          <a:xfrm>
            <a:off x="1814400" y="591449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Right Arrow 53"/>
          <p:cNvSpPr/>
          <p:nvPr/>
        </p:nvSpPr>
        <p:spPr>
          <a:xfrm rot="10800000">
            <a:off x="3623896" y="5278807"/>
            <a:ext cx="3516644" cy="284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0520842" y="4321564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Sell</a:t>
            </a:r>
            <a:endParaRPr 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4832119" y="4878697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Return</a:t>
            </a:r>
            <a:endParaRPr lang="en-US" sz="2000" dirty="0"/>
          </a:p>
        </p:txBody>
      </p:sp>
      <p:sp>
        <p:nvSpPr>
          <p:cNvPr id="58" name="Curved Left Arrow 57"/>
          <p:cNvSpPr/>
          <p:nvPr/>
        </p:nvSpPr>
        <p:spPr>
          <a:xfrm>
            <a:off x="9376044" y="3501394"/>
            <a:ext cx="963732" cy="20404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23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100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eturn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323" y="3029317"/>
            <a:ext cx="969908" cy="9699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43" y="2879424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TextBox 15"/>
          <p:cNvSpPr txBox="1"/>
          <p:nvPr/>
        </p:nvSpPr>
        <p:spPr>
          <a:xfrm>
            <a:off x="878976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164" y="3654716"/>
            <a:ext cx="687850" cy="6878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925" y="3654716"/>
            <a:ext cx="689017" cy="68901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65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101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273292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DEMO</a:t>
            </a:r>
            <a:endParaRPr lang="en-US" sz="9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5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297" y="1760624"/>
            <a:ext cx="4410090" cy="40269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60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558" y="2367317"/>
            <a:ext cx="2297710" cy="22977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231" y="2902147"/>
            <a:ext cx="1879668" cy="12280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571" y="2552410"/>
            <a:ext cx="1685122" cy="168512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439113" y="5576187"/>
            <a:ext cx="5138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Suggest price from other websites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9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104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33657" y="5545364"/>
            <a:ext cx="27022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statistics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242" y="1550886"/>
            <a:ext cx="4184906" cy="37609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5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467" y="3087900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Thank you for your listening !!!</a:t>
            </a:r>
            <a:endParaRPr lang="en-US" sz="66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29802" y="2829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Hanging Product Store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4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844874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Q &amp; A</a:t>
            </a:r>
            <a:endParaRPr lang="en-US" sz="96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29802" y="2829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Hanging Product Store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04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Scenario Problem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535" y="1978297"/>
            <a:ext cx="833582" cy="8335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46671" y="2142684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price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76" y="3176555"/>
            <a:ext cx="863941" cy="86394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246670" y="3377692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Hard to find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76" y="4489877"/>
            <a:ext cx="863941" cy="86394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246669" y="4727859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6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Scenario Problem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79141" y="2339685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Difficult in storing and managing.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79142" y="3582222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Take times of hand writing.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79141" y="4824759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 be damaged or lost.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82" y="1583258"/>
            <a:ext cx="1767055" cy="17670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715" y="2978894"/>
            <a:ext cx="1750360" cy="17503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4700910" y="3801593"/>
            <a:ext cx="684934" cy="68493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0814" y="335031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5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1517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51936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price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8720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66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51936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price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405" y="4524579"/>
            <a:ext cx="1157315" cy="1157315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847764">
            <a:off x="6628495" y="3947800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99262" y="329379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8720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6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15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51936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price</a:t>
            </a:r>
          </a:p>
        </p:txBody>
      </p:sp>
      <p:sp>
        <p:nvSpPr>
          <p:cNvPr id="25" name="Right Arrow 24"/>
          <p:cNvSpPr/>
          <p:nvPr/>
        </p:nvSpPr>
        <p:spPr>
          <a:xfrm rot="10800000">
            <a:off x="2969230" y="5303291"/>
            <a:ext cx="5517223" cy="242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405" y="4524579"/>
            <a:ext cx="1157315" cy="1157315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847764">
            <a:off x="6628495" y="3947800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99262" y="329379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01239" y="4903181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Suggest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8720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62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2585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Hard to find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349" y="1576479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9167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Store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03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17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2585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Hard to find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 rot="1847764">
            <a:off x="6628495" y="3947800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45881" y="3488086"/>
            <a:ext cx="363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suitable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tore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ystem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349" y="1576479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9167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Store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036" y="4567267"/>
            <a:ext cx="1071937" cy="107193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37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2585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Hard to find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10800000">
            <a:off x="2969230" y="5303291"/>
            <a:ext cx="5517223" cy="242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847764">
            <a:off x="6628495" y="3947800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01239" y="4903181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Suggest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349" y="1576479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9167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Store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036" y="4567267"/>
            <a:ext cx="1071937" cy="107193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45881" y="3488086"/>
            <a:ext cx="363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suitable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tore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ystem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76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19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3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1341" y="1746812"/>
            <a:ext cx="1090448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Current Situation And Scenario Problem</a:t>
            </a:r>
          </a:p>
          <a:p>
            <a:pPr marL="457200" indent="-457200" algn="just">
              <a:buAutoNum type="arabicPeriod"/>
            </a:pPr>
            <a:endParaRPr lang="en-US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FontTx/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Our Solution</a:t>
            </a:r>
          </a:p>
          <a:p>
            <a:pPr marL="457200" indent="-457200" algn="just">
              <a:buFontTx/>
              <a:buAutoNum type="arabicPeriod"/>
            </a:pPr>
            <a:endParaRPr lang="en-US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</a:t>
            </a:r>
          </a:p>
          <a:p>
            <a:pPr marL="457200" indent="-457200" algn="just">
              <a:buAutoNum type="arabicPeriod"/>
            </a:pP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Future Plan</a:t>
            </a:r>
          </a:p>
          <a:p>
            <a:pPr marL="457200" indent="-457200" algn="just">
              <a:buAutoNum type="arabicPeriod"/>
            </a:pP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Questions And Answers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0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20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920956" y="3746735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000" y="3190829"/>
            <a:ext cx="1111811" cy="111181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114565" y="4358288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Product’s status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24241" y="339112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5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21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920956" y="3746735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000" y="3190829"/>
            <a:ext cx="1111811" cy="111181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114565" y="4358288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Product’s status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24241" y="339112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Curved Left Arrow 14"/>
          <p:cNvSpPr/>
          <p:nvPr/>
        </p:nvSpPr>
        <p:spPr>
          <a:xfrm rot="5400000">
            <a:off x="2858528" y="3156483"/>
            <a:ext cx="828539" cy="35641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18426" y="540608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9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22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56499" y="1717245"/>
            <a:ext cx="3182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623" y="1586753"/>
            <a:ext cx="722651" cy="722651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711613" y="5968704"/>
            <a:ext cx="62476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Comes And Receives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448" y="3198842"/>
            <a:ext cx="1309473" cy="130947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3315598" y="3886719"/>
            <a:ext cx="384155" cy="708286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3947575" y="4035627"/>
            <a:ext cx="2633025" cy="293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722" y="3215015"/>
            <a:ext cx="1436925" cy="14369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286448" y="462459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52011" y="462459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87521" y="367369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Get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1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23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09829" y="5838121"/>
            <a:ext cx="8313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Consignment’s Request And Consigned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8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24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09829" y="5838121"/>
            <a:ext cx="8313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Consignment’s Request And Consigned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 rot="20426015">
            <a:off x="6157026" y="2656242"/>
            <a:ext cx="1576799" cy="197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690" y="1489108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21290" y="265695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263" y="3654526"/>
            <a:ext cx="1129978" cy="1267500"/>
          </a:xfrm>
          <a:prstGeom prst="rect">
            <a:avLst/>
          </a:prstGeom>
        </p:spPr>
      </p:pic>
      <p:sp>
        <p:nvSpPr>
          <p:cNvPr id="25" name="Right Arrow 24"/>
          <p:cNvSpPr/>
          <p:nvPr/>
        </p:nvSpPr>
        <p:spPr>
          <a:xfrm rot="1130191">
            <a:off x="6119032" y="3774840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483767" y="4792490"/>
            <a:ext cx="2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Consignment’s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rot="20312761">
            <a:off x="6158775" y="218471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040924">
            <a:off x="6364169" y="3620214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846" y="3944366"/>
            <a:ext cx="341234" cy="341234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3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25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937469" y="5725781"/>
            <a:ext cx="5179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Sale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And Online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Payment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36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26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937469" y="5725781"/>
            <a:ext cx="5179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Sale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And Online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Payment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 rot="20426015">
            <a:off x="6157026" y="2656242"/>
            <a:ext cx="1576799" cy="197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408900" y="270997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Sale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1130191">
            <a:off x="6119032" y="3774840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 rot="20312761">
            <a:off x="6158775" y="218471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790" y="1742924"/>
            <a:ext cx="875674" cy="8931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413" y="3577082"/>
            <a:ext cx="1262892" cy="126289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7864668" y="4604593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Online Payment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1040924">
            <a:off x="6364169" y="3620214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7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90529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State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27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846372"/>
              </p:ext>
            </p:extLst>
          </p:nvPr>
        </p:nvGraphicFramePr>
        <p:xfrm>
          <a:off x="1682678" y="2213632"/>
          <a:ext cx="81280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4531"/>
                <a:gridCol w="50434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sz="2000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’s Status</a:t>
                      </a:r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Consignor requests new consignment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refuses consignment’s request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accepts consignment’s request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receives product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pays for customer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Cancel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Consignor requests cancel consignment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accepts request cancel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Consignment is overdue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2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28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cxnSp>
        <p:nvCxnSpPr>
          <p:cNvPr id="30" name="Elbow Connector 29"/>
          <p:cNvCxnSpPr/>
          <p:nvPr/>
        </p:nvCxnSpPr>
        <p:spPr>
          <a:xfrm rot="10800000">
            <a:off x="604901" y="5181125"/>
            <a:ext cx="7182911" cy="628068"/>
          </a:xfrm>
          <a:prstGeom prst="bentConnector3">
            <a:avLst>
              <a:gd name="adj1" fmla="val 100206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02459" y="5904696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625875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40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29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cxnSp>
        <p:nvCxnSpPr>
          <p:cNvPr id="30" name="Elbow Connector 29"/>
          <p:cNvCxnSpPr/>
          <p:nvPr/>
        </p:nvCxnSpPr>
        <p:spPr>
          <a:xfrm rot="10800000">
            <a:off x="604901" y="5181125"/>
            <a:ext cx="7182911" cy="628068"/>
          </a:xfrm>
          <a:prstGeom prst="bentConnector3">
            <a:avLst>
              <a:gd name="adj1" fmla="val 100206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02459" y="5904696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243960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29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720" y="2813785"/>
            <a:ext cx="4236089" cy="282626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063" y="2172457"/>
            <a:ext cx="3467594" cy="34675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29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30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cxnSp>
        <p:nvCxnSpPr>
          <p:cNvPr id="30" name="Elbow Connector 29"/>
          <p:cNvCxnSpPr/>
          <p:nvPr/>
        </p:nvCxnSpPr>
        <p:spPr>
          <a:xfrm rot="10800000">
            <a:off x="604901" y="5181125"/>
            <a:ext cx="7182911" cy="628068"/>
          </a:xfrm>
          <a:prstGeom prst="bentConnector3">
            <a:avLst>
              <a:gd name="adj1" fmla="val 100206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02459" y="5904696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205327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31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cxnSp>
        <p:nvCxnSpPr>
          <p:cNvPr id="30" name="Elbow Connector 29"/>
          <p:cNvCxnSpPr/>
          <p:nvPr/>
        </p:nvCxnSpPr>
        <p:spPr>
          <a:xfrm rot="10800000">
            <a:off x="604901" y="5181125"/>
            <a:ext cx="7182911" cy="628068"/>
          </a:xfrm>
          <a:prstGeom prst="bentConnector3">
            <a:avLst>
              <a:gd name="adj1" fmla="val 100206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02459" y="5904696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274956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1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32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cxnSp>
        <p:nvCxnSpPr>
          <p:cNvPr id="30" name="Elbow Connector 29"/>
          <p:cNvCxnSpPr/>
          <p:nvPr/>
        </p:nvCxnSpPr>
        <p:spPr>
          <a:xfrm rot="10800000">
            <a:off x="604901" y="5181125"/>
            <a:ext cx="7182911" cy="628068"/>
          </a:xfrm>
          <a:prstGeom prst="bentConnector3">
            <a:avLst>
              <a:gd name="adj1" fmla="val 100206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02459" y="5904696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02311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13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cxnSp>
        <p:nvCxnSpPr>
          <p:cNvPr id="30" name="Elbow Connector 29"/>
          <p:cNvCxnSpPr/>
          <p:nvPr/>
        </p:nvCxnSpPr>
        <p:spPr>
          <a:xfrm rot="10800000">
            <a:off x="604901" y="5181125"/>
            <a:ext cx="7182911" cy="628068"/>
          </a:xfrm>
          <a:prstGeom prst="bentConnector3">
            <a:avLst>
              <a:gd name="adj1" fmla="val 100206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02459" y="5904696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3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34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cxnSp>
        <p:nvCxnSpPr>
          <p:cNvPr id="30" name="Elbow Connector 29"/>
          <p:cNvCxnSpPr/>
          <p:nvPr/>
        </p:nvCxnSpPr>
        <p:spPr>
          <a:xfrm rot="10800000">
            <a:off x="604901" y="5181125"/>
            <a:ext cx="7182911" cy="628068"/>
          </a:xfrm>
          <a:prstGeom prst="bentConnector3">
            <a:avLst>
              <a:gd name="adj1" fmla="val 100206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02459" y="5904696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871533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27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35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cxnSp>
        <p:nvCxnSpPr>
          <p:cNvPr id="30" name="Elbow Connector 29"/>
          <p:cNvCxnSpPr/>
          <p:nvPr/>
        </p:nvCxnSpPr>
        <p:spPr>
          <a:xfrm rot="10800000">
            <a:off x="604901" y="5181125"/>
            <a:ext cx="7182911" cy="628068"/>
          </a:xfrm>
          <a:prstGeom prst="bentConnector3">
            <a:avLst>
              <a:gd name="adj1" fmla="val 100206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02459" y="5904696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1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36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76" y="3176555"/>
            <a:ext cx="863941" cy="86394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246670" y="3377692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Hard to find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7" name="TextBox 16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32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37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342" y="2492485"/>
            <a:ext cx="1991649" cy="10146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7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38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342" y="2492485"/>
            <a:ext cx="1991649" cy="10146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8512" y="2492485"/>
            <a:ext cx="2004175" cy="10146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8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39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959" y="2627284"/>
            <a:ext cx="5962421" cy="10146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73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9952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22" y="2758669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540963" y="3220150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20258" y="282580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3179" y="382033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58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40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959" y="2627284"/>
            <a:ext cx="5962421" cy="10146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1853" y="4708420"/>
            <a:ext cx="1855237" cy="9814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30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959" y="2627284"/>
            <a:ext cx="5962421" cy="10146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7361" y="4504343"/>
            <a:ext cx="1929019" cy="9895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5793" y="2627284"/>
            <a:ext cx="2040587" cy="37056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90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959" y="2627284"/>
            <a:ext cx="5962421" cy="10146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7361" y="4504343"/>
            <a:ext cx="1929019" cy="9895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5793" y="2627284"/>
            <a:ext cx="2040587" cy="37056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428" y="4199325"/>
            <a:ext cx="1167842" cy="11678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19908" y="5367167"/>
            <a:ext cx="1548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Elbow Connector 11"/>
          <p:cNvCxnSpPr>
            <a:stCxn id="10" idx="3"/>
          </p:cNvCxnSpPr>
          <p:nvPr/>
        </p:nvCxnSpPr>
        <p:spPr>
          <a:xfrm>
            <a:off x="2578270" y="4783246"/>
            <a:ext cx="4747523" cy="492515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41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76" y="3176555"/>
            <a:ext cx="863941" cy="86394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46670" y="3377692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Hard to find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972" y="3247198"/>
            <a:ext cx="722651" cy="72265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4" name="TextBox 13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383" y="2176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6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535" y="1978297"/>
            <a:ext cx="833582" cy="8335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46671" y="2142684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price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08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0925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01246" y="5617686"/>
            <a:ext cx="1548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Elbow Connector 11"/>
          <p:cNvCxnSpPr>
            <a:stCxn id="9" idx="2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7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1678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01246" y="5617686"/>
            <a:ext cx="1548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Elbow Connector 11"/>
          <p:cNvCxnSpPr>
            <a:stCxn id="9" idx="2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178277" y="459662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cxnSp>
        <p:nvCxnSpPr>
          <p:cNvPr id="17" name="Elbow Connector 16"/>
          <p:cNvCxnSpPr/>
          <p:nvPr/>
        </p:nvCxnSpPr>
        <p:spPr>
          <a:xfrm flipV="1">
            <a:off x="2613777" y="5033765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9842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29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1678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01246" y="5617686"/>
            <a:ext cx="1548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Elbow Connector 11"/>
          <p:cNvCxnSpPr>
            <a:stCxn id="9" idx="2"/>
            <a:endCxn id="10" idx="0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178277" y="459662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83" y="4449844"/>
            <a:ext cx="1219200" cy="1219200"/>
          </a:xfrm>
          <a:prstGeom prst="rect">
            <a:avLst/>
          </a:prstGeom>
        </p:spPr>
      </p:pic>
      <p:cxnSp>
        <p:nvCxnSpPr>
          <p:cNvPr id="24" name="Elbow Connector 23"/>
          <p:cNvCxnSpPr/>
          <p:nvPr/>
        </p:nvCxnSpPr>
        <p:spPr>
          <a:xfrm flipV="1">
            <a:off x="2613777" y="5033765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6008342" y="5059444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99842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8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1678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01246" y="5617686"/>
            <a:ext cx="1548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Elbow Connector 11"/>
          <p:cNvCxnSpPr>
            <a:stCxn id="9" idx="2"/>
            <a:endCxn id="10" idx="0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178277" y="459662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83" y="4449844"/>
            <a:ext cx="1219200" cy="1219200"/>
          </a:xfrm>
          <a:prstGeom prst="rect">
            <a:avLst/>
          </a:prstGeom>
        </p:spPr>
      </p:pic>
      <p:cxnSp>
        <p:nvCxnSpPr>
          <p:cNvPr id="24" name="Elbow Connector 23"/>
          <p:cNvCxnSpPr/>
          <p:nvPr/>
        </p:nvCxnSpPr>
        <p:spPr>
          <a:xfrm flipV="1">
            <a:off x="2613777" y="5033765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6008342" y="5059444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99842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48518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80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5" y="1959429"/>
            <a:ext cx="250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1: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Creating request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444" y="3067425"/>
            <a:ext cx="1167842" cy="11678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3924" y="4235267"/>
            <a:ext cx="15488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name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76244" y="2328761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611283" y="4075650"/>
          <a:ext cx="8128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Bitmap Image" r:id="rId5" imgW="12201480" imgH="1219320" progId="Paint.Picture">
                  <p:embed/>
                </p:oleObj>
              </mc:Choice>
              <mc:Fallback>
                <p:oleObj name="Bitmap Image" r:id="rId5" imgW="12201480" imgH="12193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11283" y="4075650"/>
                        <a:ext cx="81280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008342" y="5366886"/>
            <a:ext cx="241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HTTP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Elbow Connector 18"/>
          <p:cNvCxnSpPr/>
          <p:nvPr/>
        </p:nvCxnSpPr>
        <p:spPr>
          <a:xfrm flipV="1">
            <a:off x="2712805" y="2765903"/>
            <a:ext cx="3743979" cy="922102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6" idx="2"/>
          </p:cNvCxnSpPr>
          <p:nvPr/>
        </p:nvCxnSpPr>
        <p:spPr>
          <a:xfrm rot="5400000">
            <a:off x="6521479" y="3257813"/>
            <a:ext cx="872602" cy="763070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00400" y="329644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403313" y="335770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16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9952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22" y="2758669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540963" y="3220150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213" y="2833155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652321" y="3220149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46660" y="2850817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0258" y="282580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3179" y="382033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63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50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444" y="3067425"/>
            <a:ext cx="1167842" cy="11678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3924" y="4235267"/>
            <a:ext cx="15488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name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76244" y="2328761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611283" y="4075650"/>
          <a:ext cx="8128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Bitmap Image" r:id="rId5" imgW="12201480" imgH="1219320" progId="Paint.Picture">
                  <p:embed/>
                </p:oleObj>
              </mc:Choice>
              <mc:Fallback>
                <p:oleObj name="Bitmap Image" r:id="rId5" imgW="12201480" imgH="12193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11283" y="4075650"/>
                        <a:ext cx="81280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008342" y="5366886"/>
            <a:ext cx="241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HTTP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Elbow Connector 18"/>
          <p:cNvCxnSpPr/>
          <p:nvPr/>
        </p:nvCxnSpPr>
        <p:spPr>
          <a:xfrm flipV="1">
            <a:off x="2712805" y="2765903"/>
            <a:ext cx="3743979" cy="922102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6" idx="2"/>
          </p:cNvCxnSpPr>
          <p:nvPr/>
        </p:nvCxnSpPr>
        <p:spPr>
          <a:xfrm rot="5400000">
            <a:off x="6521479" y="3257813"/>
            <a:ext cx="872602" cy="763070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flipV="1">
            <a:off x="2641747" y="4297738"/>
            <a:ext cx="969536" cy="120968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00400" y="329644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403313" y="335770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0465" y="1959429"/>
            <a:ext cx="250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1: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Creating request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26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51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444" y="3067425"/>
            <a:ext cx="1167842" cy="11678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3924" y="4235267"/>
            <a:ext cx="15488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name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76244" y="2328761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611283" y="4075650"/>
          <a:ext cx="8128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Bitmap Image" r:id="rId5" imgW="12201480" imgH="1219320" progId="Paint.Picture">
                  <p:embed/>
                </p:oleObj>
              </mc:Choice>
              <mc:Fallback>
                <p:oleObj name="Bitmap Image" r:id="rId5" imgW="12201480" imgH="12193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11283" y="4075650"/>
                        <a:ext cx="81280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008342" y="5366886"/>
            <a:ext cx="241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HTTP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Elbow Connector 18"/>
          <p:cNvCxnSpPr/>
          <p:nvPr/>
        </p:nvCxnSpPr>
        <p:spPr>
          <a:xfrm flipV="1">
            <a:off x="2712805" y="2765903"/>
            <a:ext cx="3743979" cy="922102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6" idx="2"/>
          </p:cNvCxnSpPr>
          <p:nvPr/>
        </p:nvCxnSpPr>
        <p:spPr>
          <a:xfrm rot="5400000">
            <a:off x="6521479" y="3257813"/>
            <a:ext cx="872602" cy="763070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flipV="1">
            <a:off x="2641747" y="4297738"/>
            <a:ext cx="969536" cy="120968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flipV="1">
            <a:off x="2677276" y="4560608"/>
            <a:ext cx="934007" cy="282676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00400" y="329644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403313" y="335770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0465" y="1959429"/>
            <a:ext cx="250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1: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Creating request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82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52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444" y="3067425"/>
            <a:ext cx="1167842" cy="11678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3924" y="4235267"/>
            <a:ext cx="15488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name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76244" y="2328761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611283" y="4075650"/>
          <a:ext cx="8128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Bitmap Image" r:id="rId5" imgW="12201480" imgH="1219320" progId="Paint.Picture">
                  <p:embed/>
                </p:oleObj>
              </mc:Choice>
              <mc:Fallback>
                <p:oleObj name="Bitmap Image" r:id="rId5" imgW="12201480" imgH="12193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11283" y="4075650"/>
                        <a:ext cx="81280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008342" y="5366886"/>
            <a:ext cx="241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HTTP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Elbow Connector 18"/>
          <p:cNvCxnSpPr/>
          <p:nvPr/>
        </p:nvCxnSpPr>
        <p:spPr>
          <a:xfrm flipV="1">
            <a:off x="2712805" y="2765903"/>
            <a:ext cx="3743979" cy="922102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6" idx="2"/>
          </p:cNvCxnSpPr>
          <p:nvPr/>
        </p:nvCxnSpPr>
        <p:spPr>
          <a:xfrm rot="5400000">
            <a:off x="6521479" y="3257813"/>
            <a:ext cx="872602" cy="763070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flipV="1">
            <a:off x="2641747" y="4297738"/>
            <a:ext cx="969536" cy="120968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flipV="1">
            <a:off x="2677276" y="4560608"/>
            <a:ext cx="934007" cy="282676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flipV="1">
            <a:off x="2677276" y="4463294"/>
            <a:ext cx="6786164" cy="789867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00400" y="329644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403313" y="335770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0465" y="1959429"/>
            <a:ext cx="250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1: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Creating request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01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53</a:t>
            </a:fld>
            <a:endParaRPr lang="en-US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2032000" y="4980719"/>
          <a:ext cx="8128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Bitmap Image" r:id="rId4" imgW="12201480" imgH="1219320" progId="Paint.Picture">
                  <p:embed/>
                </p:oleObj>
              </mc:Choice>
              <mc:Fallback>
                <p:oleObj name="Bitmap Image" r:id="rId4" imgW="12201480" imgH="12193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32000" y="4980719"/>
                        <a:ext cx="81280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7" name="Picture 5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3198688"/>
            <a:ext cx="1219200" cy="1219200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3917019" y="337114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cxnSp>
        <p:nvCxnSpPr>
          <p:cNvPr id="30" name="Elbow Connector 29"/>
          <p:cNvCxnSpPr/>
          <p:nvPr/>
        </p:nvCxnSpPr>
        <p:spPr>
          <a:xfrm flipV="1">
            <a:off x="5862700" y="3839406"/>
            <a:ext cx="3104018" cy="2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259217" y="4108116"/>
            <a:ext cx="18660" cy="7464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713263" y="345749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7" name="Elbow Connector 36"/>
          <p:cNvCxnSpPr/>
          <p:nvPr/>
        </p:nvCxnSpPr>
        <p:spPr>
          <a:xfrm flipV="1">
            <a:off x="5849043" y="3994270"/>
            <a:ext cx="3104018" cy="2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170104" y="399427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0465" y="1959429"/>
            <a:ext cx="250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1: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Creating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request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 Send request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52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5" y="1959429"/>
            <a:ext cx="250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2: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data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775" y="2544179"/>
            <a:ext cx="7439025" cy="27241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20557" y="5443007"/>
            <a:ext cx="2427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2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5" y="1959429"/>
            <a:ext cx="250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2: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data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775" y="2544179"/>
            <a:ext cx="7439025" cy="27241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20557" y="5443007"/>
            <a:ext cx="2427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Elbow Connector 9"/>
          <p:cNvCxnSpPr/>
          <p:nvPr/>
        </p:nvCxnSpPr>
        <p:spPr>
          <a:xfrm>
            <a:off x="2160009" y="3569620"/>
            <a:ext cx="2188056" cy="69319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0465" y="3107094"/>
            <a:ext cx="1751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 of products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Size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40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5" y="1959429"/>
            <a:ext cx="250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2: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data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775" y="2544179"/>
            <a:ext cx="7439025" cy="27241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20557" y="5443007"/>
            <a:ext cx="2427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0465" y="3107094"/>
            <a:ext cx="17516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 of products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Size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Product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ASIN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……</a:t>
            </a:r>
          </a:p>
        </p:txBody>
      </p:sp>
      <p:cxnSp>
        <p:nvCxnSpPr>
          <p:cNvPr id="10" name="Elbow Connector 9"/>
          <p:cNvCxnSpPr/>
          <p:nvPr/>
        </p:nvCxnSpPr>
        <p:spPr>
          <a:xfrm>
            <a:off x="2160009" y="3569620"/>
            <a:ext cx="2188056" cy="69319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>
            <a:off x="2160009" y="4099477"/>
            <a:ext cx="2309354" cy="136621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0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4" y="1959429"/>
            <a:ext cx="3610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3: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product detail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 Create get product detail request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075" y="4430183"/>
            <a:ext cx="8311535" cy="8442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4900" y="4237204"/>
            <a:ext cx="17516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 of products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Size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Product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ASIN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……</a:t>
            </a:r>
          </a:p>
        </p:txBody>
      </p:sp>
      <p:cxnSp>
        <p:nvCxnSpPr>
          <p:cNvPr id="14" name="Elbow Connector 13"/>
          <p:cNvCxnSpPr/>
          <p:nvPr/>
        </p:nvCxnSpPr>
        <p:spPr>
          <a:xfrm flipV="1">
            <a:off x="2089651" y="4769049"/>
            <a:ext cx="2574066" cy="505342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74112" y="5599372"/>
            <a:ext cx="241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HTTP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374112" y="2578617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cxnSp>
        <p:nvCxnSpPr>
          <p:cNvPr id="25" name="Elbow Connector 24"/>
          <p:cNvCxnSpPr>
            <a:stCxn id="24" idx="2"/>
          </p:cNvCxnSpPr>
          <p:nvPr/>
        </p:nvCxnSpPr>
        <p:spPr>
          <a:xfrm rot="5400000">
            <a:off x="6319347" y="3507669"/>
            <a:ext cx="872602" cy="763070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201181" y="360755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20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58</a:t>
            </a:fld>
            <a:endParaRPr lang="en-US" dirty="0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3198688"/>
            <a:ext cx="1219200" cy="1219200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3917019" y="337114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cxnSp>
        <p:nvCxnSpPr>
          <p:cNvPr id="30" name="Elbow Connector 29"/>
          <p:cNvCxnSpPr/>
          <p:nvPr/>
        </p:nvCxnSpPr>
        <p:spPr>
          <a:xfrm flipV="1">
            <a:off x="5862700" y="3839406"/>
            <a:ext cx="3104018" cy="2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259217" y="4108116"/>
            <a:ext cx="18660" cy="7464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713263" y="345749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7" name="Elbow Connector 36"/>
          <p:cNvCxnSpPr/>
          <p:nvPr/>
        </p:nvCxnSpPr>
        <p:spPr>
          <a:xfrm flipV="1">
            <a:off x="5849043" y="3994270"/>
            <a:ext cx="3104018" cy="2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170104" y="399427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284" y="4975362"/>
            <a:ext cx="8311535" cy="84420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90464" y="1959429"/>
            <a:ext cx="3610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3: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product detail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 Send request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63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4" y="1959429"/>
            <a:ext cx="3610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3: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product detail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 Create get product detail request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958" y="2086559"/>
            <a:ext cx="5839603" cy="41465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29950" y="6233060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37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9952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22" y="2758669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540963" y="3220150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213" y="2833155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652321" y="3220149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751" y="2758669"/>
            <a:ext cx="1102760" cy="110276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7797926" y="3252743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46660" y="2850817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0258" y="282580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97926" y="2722792"/>
            <a:ext cx="16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3179" y="382033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16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4" y="1959429"/>
            <a:ext cx="3610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3: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product detail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 Create get product detail request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958" y="2086559"/>
            <a:ext cx="5839603" cy="41465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29950" y="6233060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0465" y="3107094"/>
            <a:ext cx="17516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 of products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Size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Product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ASIN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……</a:t>
            </a:r>
          </a:p>
        </p:txBody>
      </p:sp>
      <p:cxnSp>
        <p:nvCxnSpPr>
          <p:cNvPr id="11" name="Elbow Connector 10"/>
          <p:cNvCxnSpPr/>
          <p:nvPr/>
        </p:nvCxnSpPr>
        <p:spPr>
          <a:xfrm flipV="1">
            <a:off x="2442098" y="4068185"/>
            <a:ext cx="2447143" cy="303870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58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4" y="1959429"/>
            <a:ext cx="3610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3: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product detail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 Create get product detail request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958" y="2086559"/>
            <a:ext cx="5839603" cy="41465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29950" y="6233060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0465" y="3107094"/>
            <a:ext cx="175163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 of products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Size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Product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ASIN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Image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……</a:t>
            </a:r>
          </a:p>
        </p:txBody>
      </p:sp>
      <p:cxnSp>
        <p:nvCxnSpPr>
          <p:cNvPr id="11" name="Elbow Connector 10"/>
          <p:cNvCxnSpPr/>
          <p:nvPr/>
        </p:nvCxnSpPr>
        <p:spPr>
          <a:xfrm flipV="1">
            <a:off x="2442098" y="4068185"/>
            <a:ext cx="2447143" cy="303870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flipV="1">
            <a:off x="2452661" y="3456407"/>
            <a:ext cx="2520555" cy="1223556"/>
          </a:xfrm>
          <a:prstGeom prst="bentConnector3">
            <a:avLst>
              <a:gd name="adj1" fmla="val 59995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6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4" y="1959429"/>
            <a:ext cx="3610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3: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product detail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 Create get product detail request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958" y="2086559"/>
            <a:ext cx="5839603" cy="41465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29950" y="6233060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0465" y="3107094"/>
            <a:ext cx="17516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 of products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Size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Product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ASIN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Image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……</a:t>
            </a:r>
          </a:p>
        </p:txBody>
      </p:sp>
      <p:cxnSp>
        <p:nvCxnSpPr>
          <p:cNvPr id="11" name="Elbow Connector 10"/>
          <p:cNvCxnSpPr/>
          <p:nvPr/>
        </p:nvCxnSpPr>
        <p:spPr>
          <a:xfrm flipV="1">
            <a:off x="2442098" y="4068185"/>
            <a:ext cx="2447143" cy="303870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flipV="1">
            <a:off x="2452661" y="3456407"/>
            <a:ext cx="2520555" cy="1223556"/>
          </a:xfrm>
          <a:prstGeom prst="bentConnector3">
            <a:avLst>
              <a:gd name="adj1" fmla="val 59995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2442098" y="4799257"/>
            <a:ext cx="2447143" cy="149916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83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63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868" y="4384546"/>
            <a:ext cx="1167842" cy="11678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994348" y="5552388"/>
            <a:ext cx="1548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Elbow Connector 15"/>
          <p:cNvCxnSpPr>
            <a:stCxn id="13" idx="2"/>
            <a:endCxn id="14" idx="0"/>
          </p:cNvCxnSpPr>
          <p:nvPr/>
        </p:nvCxnSpPr>
        <p:spPr>
          <a:xfrm rot="16200000" flipH="1">
            <a:off x="2254006" y="3869763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185" y="4384546"/>
            <a:ext cx="1219200" cy="1219200"/>
          </a:xfrm>
          <a:prstGeom prst="rect">
            <a:avLst/>
          </a:prstGeom>
        </p:spPr>
      </p:pic>
      <p:cxnSp>
        <p:nvCxnSpPr>
          <p:cNvPr id="20" name="Elbow Connector 19"/>
          <p:cNvCxnSpPr/>
          <p:nvPr/>
        </p:nvCxnSpPr>
        <p:spPr>
          <a:xfrm flipV="1">
            <a:off x="3406879" y="4968467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6801444" y="4994146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92944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68788" y="370105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41620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6" name="Elbow Connector 25"/>
          <p:cNvCxnSpPr>
            <a:stCxn id="19" idx="0"/>
          </p:cNvCxnSpPr>
          <p:nvPr/>
        </p:nvCxnSpPr>
        <p:spPr>
          <a:xfrm rot="16200000" flipV="1">
            <a:off x="7190245" y="2416005"/>
            <a:ext cx="1579741" cy="2357341"/>
          </a:xfrm>
          <a:prstGeom prst="bentConnector2">
            <a:avLst/>
          </a:prstGeom>
          <a:ln w="63500">
            <a:solidFill>
              <a:srgbClr val="92D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973530" y="237414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1" name="Elbow Connector 40"/>
          <p:cNvCxnSpPr/>
          <p:nvPr/>
        </p:nvCxnSpPr>
        <p:spPr>
          <a:xfrm rot="5400000" flipH="1" flipV="1">
            <a:off x="5652763" y="3183867"/>
            <a:ext cx="1613648" cy="855522"/>
          </a:xfrm>
          <a:prstGeom prst="bentConnector3">
            <a:avLst>
              <a:gd name="adj1" fmla="val 99728"/>
            </a:avLst>
          </a:prstGeom>
          <a:ln w="63500">
            <a:solidFill>
              <a:srgbClr val="92D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76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64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868" y="4384546"/>
            <a:ext cx="1167842" cy="11678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994348" y="5552388"/>
            <a:ext cx="1548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Elbow Connector 15"/>
          <p:cNvCxnSpPr>
            <a:stCxn id="13" idx="2"/>
            <a:endCxn id="14" idx="0"/>
          </p:cNvCxnSpPr>
          <p:nvPr/>
        </p:nvCxnSpPr>
        <p:spPr>
          <a:xfrm rot="16200000" flipH="1">
            <a:off x="2254006" y="3869763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185" y="4384546"/>
            <a:ext cx="1219200" cy="1219200"/>
          </a:xfrm>
          <a:prstGeom prst="rect">
            <a:avLst/>
          </a:prstGeom>
        </p:spPr>
      </p:pic>
      <p:cxnSp>
        <p:nvCxnSpPr>
          <p:cNvPr id="20" name="Elbow Connector 19"/>
          <p:cNvCxnSpPr/>
          <p:nvPr/>
        </p:nvCxnSpPr>
        <p:spPr>
          <a:xfrm flipV="1">
            <a:off x="3406879" y="4968467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6801444" y="4994146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92944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68788" y="370105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41620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6" name="Elbow Connector 25"/>
          <p:cNvCxnSpPr>
            <a:stCxn id="19" idx="0"/>
          </p:cNvCxnSpPr>
          <p:nvPr/>
        </p:nvCxnSpPr>
        <p:spPr>
          <a:xfrm rot="16200000" flipV="1">
            <a:off x="7190245" y="2416005"/>
            <a:ext cx="1579741" cy="2357341"/>
          </a:xfrm>
          <a:prstGeom prst="bentConnector2">
            <a:avLst/>
          </a:prstGeom>
          <a:ln w="63500">
            <a:solidFill>
              <a:srgbClr val="92D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rot="16200000" flipV="1">
            <a:off x="3608238" y="2454297"/>
            <a:ext cx="1579741" cy="2357341"/>
          </a:xfrm>
          <a:prstGeom prst="bentConnector2">
            <a:avLst/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973530" y="237414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1" name="Elbow Connector 40"/>
          <p:cNvCxnSpPr/>
          <p:nvPr/>
        </p:nvCxnSpPr>
        <p:spPr>
          <a:xfrm rot="5400000" flipH="1" flipV="1">
            <a:off x="5652763" y="3183867"/>
            <a:ext cx="1613648" cy="855522"/>
          </a:xfrm>
          <a:prstGeom prst="bentConnector3">
            <a:avLst>
              <a:gd name="adj1" fmla="val 99728"/>
            </a:avLst>
          </a:prstGeom>
          <a:ln w="63500">
            <a:solidFill>
              <a:srgbClr val="92D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778371" y="238598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38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b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535" y="1978297"/>
            <a:ext cx="833582" cy="8335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46671" y="2142684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price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2" name="TextBox 11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330" y="2012190"/>
            <a:ext cx="722651" cy="72265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52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66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0" y="273292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DEMO</a:t>
            </a:r>
            <a:endParaRPr lang="en-US" sz="9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78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979232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2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92279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9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103500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9952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22" y="2758669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540963" y="3220150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213" y="2833155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652321" y="3220149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751" y="2758669"/>
            <a:ext cx="1102760" cy="110276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7797926" y="3252743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46660" y="2850817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0258" y="282580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97926" y="2722792"/>
            <a:ext cx="16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786" y="4746661"/>
            <a:ext cx="1359427" cy="1359427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 rot="9614180">
            <a:off x="6647434" y="4339480"/>
            <a:ext cx="3223447" cy="287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113161" y="4671634"/>
            <a:ext cx="1633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Negotiate And Decision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3179" y="382033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1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7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058875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1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72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0" y="273292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DEMO</a:t>
            </a:r>
            <a:endParaRPr lang="en-US" sz="9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74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473983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87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28532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23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740336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29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90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088737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06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73292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DEMO</a:t>
            </a:r>
            <a:endParaRPr lang="en-US" sz="9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1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82" y="2732924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2709521" y="3323909"/>
            <a:ext cx="304987" cy="5623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32198" y="389257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591820" y="3441328"/>
            <a:ext cx="3558994" cy="327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014" y="2824986"/>
            <a:ext cx="1436925" cy="14369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500" y="2324558"/>
            <a:ext cx="1110028" cy="111002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809267" y="426191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53847" y="3754079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399143" y="5894685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1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623896" y="3172083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65" y="2346450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766" y="2789606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623371" y="2812441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702062" y="3371814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854" y="133142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986" y="1325398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881" y="1310551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632671" y="2182604"/>
            <a:ext cx="12940" cy="6026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957929" y="2048747"/>
            <a:ext cx="465513" cy="7088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922728" y="2091043"/>
            <a:ext cx="397625" cy="7063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00243" y="6356350"/>
            <a:ext cx="2177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Store And Manage</a:t>
            </a:r>
            <a:endParaRPr lang="en-US" sz="2000" b="1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516165" y="384245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7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80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2398432" y="2796148"/>
            <a:ext cx="2179397" cy="282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117" y="2294997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943" y="1892792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919449" y="344970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51106" y="3069962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71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81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2398432" y="2796148"/>
            <a:ext cx="2179397" cy="282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953" y="2297283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943" y="1892792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919449" y="344970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51106" y="3069962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032" y="2651185"/>
            <a:ext cx="1221611" cy="1354723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6033506" y="2796148"/>
            <a:ext cx="3020404" cy="320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9439901" y="400856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592030" y="240365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49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82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2398432" y="2796148"/>
            <a:ext cx="2179397" cy="282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953" y="2297283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943" y="1892792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919449" y="344970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51106" y="3069962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032" y="2651185"/>
            <a:ext cx="1221611" cy="135472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442" y="4930288"/>
            <a:ext cx="1598178" cy="1227012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6033506" y="2796148"/>
            <a:ext cx="3020404" cy="320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9439901" y="400856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481118" y="4883001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Auto Synchronize</a:t>
            </a:r>
          </a:p>
          <a:p>
            <a:endParaRPr lang="en-US" dirty="0"/>
          </a:p>
        </p:txBody>
      </p:sp>
      <p:sp>
        <p:nvSpPr>
          <p:cNvPr id="31" name="Curved Up Arrow 30"/>
          <p:cNvSpPr/>
          <p:nvPr/>
        </p:nvSpPr>
        <p:spPr>
          <a:xfrm rot="19733780">
            <a:off x="6722222" y="5198510"/>
            <a:ext cx="3776756" cy="123651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Curved Up Arrow 33"/>
          <p:cNvSpPr/>
          <p:nvPr/>
        </p:nvSpPr>
        <p:spPr>
          <a:xfrm rot="9476471">
            <a:off x="5957224" y="3555203"/>
            <a:ext cx="3339360" cy="85465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019" y="4638362"/>
            <a:ext cx="608954" cy="60895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592030" y="240365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335217" y="6075144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91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73292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DEMO</a:t>
            </a:r>
            <a:endParaRPr lang="en-US" sz="9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6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84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2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85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25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86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5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87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01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88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3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89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48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623896" y="3172083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65" y="2346450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766" y="2789606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623371" y="2812441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702062" y="3371814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854" y="133142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986" y="1325398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881" y="1310551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632671" y="2182604"/>
            <a:ext cx="12940" cy="6026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957929" y="2048747"/>
            <a:ext cx="465513" cy="7088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922728" y="2091043"/>
            <a:ext cx="397625" cy="7063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00243" y="6356350"/>
            <a:ext cx="2177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Store And Manage</a:t>
            </a:r>
            <a:endParaRPr lang="en-US" sz="2000" b="1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516165" y="384245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436" y="4796271"/>
            <a:ext cx="1109559" cy="1109559"/>
          </a:xfrm>
          <a:prstGeom prst="rect">
            <a:avLst/>
          </a:prstGeom>
        </p:spPr>
      </p:pic>
      <p:sp>
        <p:nvSpPr>
          <p:cNvPr id="58" name="Curved Left Arrow 57"/>
          <p:cNvSpPr/>
          <p:nvPr/>
        </p:nvSpPr>
        <p:spPr>
          <a:xfrm>
            <a:off x="9376044" y="3501394"/>
            <a:ext cx="963732" cy="20404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520842" y="4321564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Sell</a:t>
            </a:r>
            <a:endParaRPr lang="en-US" sz="20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08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90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645" y="2994894"/>
            <a:ext cx="1004332" cy="10043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07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91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645" y="2994894"/>
            <a:ext cx="1004332" cy="10043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20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92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645" y="2994894"/>
            <a:ext cx="1004332" cy="10043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75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93</a:t>
            </a:fld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0" y="273292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DEMO</a:t>
            </a:r>
            <a:endParaRPr lang="en-US" sz="9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63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94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988" y="3014156"/>
            <a:ext cx="985069" cy="985069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64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95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988" y="3014156"/>
            <a:ext cx="985069" cy="985069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39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96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988" y="3014156"/>
            <a:ext cx="985069" cy="985069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01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</a:t>
            </a:r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73292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DEMO</a:t>
            </a:r>
            <a:endParaRPr lang="en-US" sz="9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56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98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eturn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323" y="3029317"/>
            <a:ext cx="969908" cy="96990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43" y="2879424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0" name="TextBox 19"/>
          <p:cNvSpPr txBox="1"/>
          <p:nvPr/>
        </p:nvSpPr>
        <p:spPr>
          <a:xfrm>
            <a:off x="878976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164" y="3654716"/>
            <a:ext cx="687850" cy="6878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925" y="3654716"/>
            <a:ext cx="689017" cy="68901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85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99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eturn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323" y="3029317"/>
            <a:ext cx="969908" cy="9699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43" y="2879424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TextBox 15"/>
          <p:cNvSpPr txBox="1"/>
          <p:nvPr/>
        </p:nvSpPr>
        <p:spPr>
          <a:xfrm>
            <a:off x="878976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164" y="3654716"/>
            <a:ext cx="687850" cy="6878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925" y="3654716"/>
            <a:ext cx="689017" cy="68901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16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1090</TotalTime>
  <Words>3602</Words>
  <Application>Microsoft Office PowerPoint</Application>
  <PresentationFormat>Widescreen</PresentationFormat>
  <Paragraphs>1171</Paragraphs>
  <Slides>106</Slides>
  <Notes>104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106</vt:i4>
      </vt:variant>
    </vt:vector>
  </HeadingPairs>
  <TitlesOfParts>
    <vt:vector size="114" baseType="lpstr">
      <vt:lpstr>Arial</vt:lpstr>
      <vt:lpstr>Calibri</vt:lpstr>
      <vt:lpstr>Calibri Light</vt:lpstr>
      <vt:lpstr>Segoe UI</vt:lpstr>
      <vt:lpstr>Segoe UI Light</vt:lpstr>
      <vt:lpstr>Wingdings</vt:lpstr>
      <vt:lpstr>Office Theme</vt:lpstr>
      <vt:lpstr>Bitmap Image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Thang Pham</dc:creator>
  <cp:lastModifiedBy>Dan Quan Tien</cp:lastModifiedBy>
  <cp:revision>163</cp:revision>
  <dcterms:created xsi:type="dcterms:W3CDTF">2015-01-27T10:16:46Z</dcterms:created>
  <dcterms:modified xsi:type="dcterms:W3CDTF">2015-08-19T03:57:44Z</dcterms:modified>
</cp:coreProperties>
</file>